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5"/>
  </p:notesMasterIdLst>
  <p:sldIdLst>
    <p:sldId id="876" r:id="rId2"/>
    <p:sldId id="877" r:id="rId3"/>
    <p:sldId id="878" r:id="rId4"/>
    <p:sldId id="896" r:id="rId5"/>
    <p:sldId id="498" r:id="rId6"/>
    <p:sldId id="499" r:id="rId7"/>
    <p:sldId id="736" r:id="rId8"/>
    <p:sldId id="737" r:id="rId9"/>
    <p:sldId id="386" r:id="rId10"/>
    <p:sldId id="387" r:id="rId11"/>
    <p:sldId id="706" r:id="rId12"/>
    <p:sldId id="707" r:id="rId13"/>
    <p:sldId id="546" r:id="rId14"/>
    <p:sldId id="547" r:id="rId15"/>
    <p:sldId id="520" r:id="rId16"/>
    <p:sldId id="521" r:id="rId17"/>
    <p:sldId id="666" r:id="rId18"/>
    <p:sldId id="667" r:id="rId19"/>
    <p:sldId id="388" r:id="rId20"/>
    <p:sldId id="389" r:id="rId21"/>
    <p:sldId id="588" r:id="rId22"/>
    <p:sldId id="589" r:id="rId23"/>
    <p:sldId id="534" r:id="rId24"/>
    <p:sldId id="535" r:id="rId25"/>
    <p:sldId id="518" r:id="rId26"/>
    <p:sldId id="519" r:id="rId27"/>
    <p:sldId id="452" r:id="rId28"/>
    <p:sldId id="453" r:id="rId29"/>
    <p:sldId id="598" r:id="rId30"/>
    <p:sldId id="599" r:id="rId31"/>
    <p:sldId id="398" r:id="rId32"/>
    <p:sldId id="399" r:id="rId33"/>
    <p:sldId id="770" r:id="rId34"/>
    <p:sldId id="771" r:id="rId35"/>
    <p:sldId id="897" r:id="rId36"/>
    <p:sldId id="318" r:id="rId37"/>
    <p:sldId id="319" r:id="rId38"/>
    <p:sldId id="756" r:id="rId39"/>
    <p:sldId id="757" r:id="rId40"/>
    <p:sldId id="508" r:id="rId41"/>
    <p:sldId id="509" r:id="rId42"/>
    <p:sldId id="406" r:id="rId43"/>
    <p:sldId id="407" r:id="rId44"/>
    <p:sldId id="374" r:id="rId45"/>
    <p:sldId id="375" r:id="rId46"/>
    <p:sldId id="718" r:id="rId47"/>
    <p:sldId id="719" r:id="rId48"/>
    <p:sldId id="604" r:id="rId49"/>
    <p:sldId id="605" r:id="rId50"/>
    <p:sldId id="898" r:id="rId51"/>
    <p:sldId id="742" r:id="rId52"/>
    <p:sldId id="743" r:id="rId53"/>
    <p:sldId id="750" r:id="rId54"/>
    <p:sldId id="751" r:id="rId55"/>
    <p:sldId id="722" r:id="rId56"/>
    <p:sldId id="723" r:id="rId57"/>
    <p:sldId id="786" r:id="rId58"/>
    <p:sldId id="787" r:id="rId59"/>
    <p:sldId id="860" r:id="rId60"/>
    <p:sldId id="861" r:id="rId61"/>
    <p:sldId id="790" r:id="rId62"/>
    <p:sldId id="791" r:id="rId63"/>
    <p:sldId id="418" r:id="rId64"/>
    <p:sldId id="419" r:id="rId65"/>
    <p:sldId id="899" r:id="rId66"/>
    <p:sldId id="752" r:id="rId67"/>
    <p:sldId id="753" r:id="rId68"/>
    <p:sldId id="764" r:id="rId69"/>
    <p:sldId id="765" r:id="rId70"/>
    <p:sldId id="804" r:id="rId71"/>
    <p:sldId id="805" r:id="rId72"/>
    <p:sldId id="416" r:id="rId73"/>
    <p:sldId id="417" r:id="rId74"/>
    <p:sldId id="744" r:id="rId75"/>
    <p:sldId id="745" r:id="rId76"/>
    <p:sldId id="900" r:id="rId77"/>
    <p:sldId id="762" r:id="rId78"/>
    <p:sldId id="763" r:id="rId79"/>
    <p:sldId id="720" r:id="rId80"/>
    <p:sldId id="721" r:id="rId81"/>
    <p:sldId id="838" r:id="rId82"/>
    <p:sldId id="839" r:id="rId83"/>
    <p:sldId id="560" r:id="rId84"/>
    <p:sldId id="561" r:id="rId85"/>
    <p:sldId id="424" r:id="rId86"/>
    <p:sldId id="425" r:id="rId87"/>
    <p:sldId id="562" r:id="rId88"/>
    <p:sldId id="563" r:id="rId89"/>
    <p:sldId id="564" r:id="rId90"/>
    <p:sldId id="565" r:id="rId91"/>
    <p:sldId id="476" r:id="rId92"/>
    <p:sldId id="477" r:id="rId93"/>
    <p:sldId id="824" r:id="rId94"/>
    <p:sldId id="825" r:id="rId95"/>
    <p:sldId id="840" r:id="rId96"/>
    <p:sldId id="841" r:id="rId97"/>
    <p:sldId id="360" r:id="rId98"/>
    <p:sldId id="361" r:id="rId99"/>
    <p:sldId id="444" r:id="rId100"/>
    <p:sldId id="445" r:id="rId101"/>
    <p:sldId id="798" r:id="rId102"/>
    <p:sldId id="799" r:id="rId103"/>
    <p:sldId id="536" r:id="rId104"/>
    <p:sldId id="537" r:id="rId105"/>
    <p:sldId id="901" r:id="rId106"/>
    <p:sldId id="794" r:id="rId107"/>
    <p:sldId id="795" r:id="rId108"/>
    <p:sldId id="738" r:id="rId109"/>
    <p:sldId id="739" r:id="rId110"/>
    <p:sldId id="612" r:id="rId111"/>
    <p:sldId id="613" r:id="rId112"/>
    <p:sldId id="578" r:id="rId113"/>
    <p:sldId id="579" r:id="rId114"/>
    <p:sldId id="866" r:id="rId115"/>
    <p:sldId id="867" r:id="rId116"/>
    <p:sldId id="610" r:id="rId117"/>
    <p:sldId id="611" r:id="rId118"/>
    <p:sldId id="842" r:id="rId119"/>
    <p:sldId id="843" r:id="rId120"/>
    <p:sldId id="902" r:id="rId121"/>
    <p:sldId id="608" r:id="rId122"/>
    <p:sldId id="609" r:id="rId123"/>
    <p:sldId id="528" r:id="rId124"/>
    <p:sldId id="529" r:id="rId125"/>
    <p:sldId id="903" r:id="rId126"/>
    <p:sldId id="850" r:id="rId127"/>
    <p:sldId id="851" r:id="rId128"/>
    <p:sldId id="506" r:id="rId129"/>
    <p:sldId id="507" r:id="rId130"/>
    <p:sldId id="760" r:id="rId131"/>
    <p:sldId id="761" r:id="rId132"/>
    <p:sldId id="632" r:id="rId133"/>
    <p:sldId id="633" r:id="rId134"/>
    <p:sldId id="904" r:id="rId135"/>
    <p:sldId id="856" r:id="rId136"/>
    <p:sldId id="857" r:id="rId137"/>
    <p:sldId id="636" r:id="rId138"/>
    <p:sldId id="637" r:id="rId139"/>
    <p:sldId id="905" r:id="rId140"/>
    <p:sldId id="502" r:id="rId141"/>
    <p:sldId id="503" r:id="rId142"/>
    <p:sldId id="906" r:id="rId143"/>
    <p:sldId id="792" r:id="rId144"/>
    <p:sldId id="793" r:id="rId145"/>
    <p:sldId id="768" r:id="rId146"/>
    <p:sldId id="769" r:id="rId147"/>
    <p:sldId id="626" r:id="rId148"/>
    <p:sldId id="627" r:id="rId149"/>
    <p:sldId id="780" r:id="rId150"/>
    <p:sldId id="781" r:id="rId151"/>
    <p:sldId id="668" r:id="rId152"/>
    <p:sldId id="669" r:id="rId153"/>
    <p:sldId id="800" r:id="rId154"/>
    <p:sldId id="801" r:id="rId155"/>
    <p:sldId id="846" r:id="rId156"/>
    <p:sldId id="847" r:id="rId157"/>
    <p:sldId id="672" r:id="rId158"/>
    <p:sldId id="673" r:id="rId159"/>
    <p:sldId id="874" r:id="rId160"/>
    <p:sldId id="875" r:id="rId161"/>
    <p:sldId id="870" r:id="rId162"/>
    <p:sldId id="871" r:id="rId163"/>
    <p:sldId id="808" r:id="rId164"/>
    <p:sldId id="809" r:id="rId165"/>
    <p:sldId id="728" r:id="rId166"/>
    <p:sldId id="729" r:id="rId167"/>
    <p:sldId id="830" r:id="rId168"/>
    <p:sldId id="831" r:id="rId169"/>
    <p:sldId id="907" r:id="rId170"/>
    <p:sldId id="864" r:id="rId171"/>
    <p:sldId id="865" r:id="rId172"/>
    <p:sldId id="754" r:id="rId173"/>
    <p:sldId id="755" r:id="rId174"/>
    <p:sldId id="908" r:id="rId175"/>
    <p:sldId id="650" r:id="rId176"/>
    <p:sldId id="651" r:id="rId177"/>
    <p:sldId id="654" r:id="rId178"/>
    <p:sldId id="655" r:id="rId179"/>
    <p:sldId id="692" r:id="rId180"/>
    <p:sldId id="693" r:id="rId181"/>
    <p:sldId id="642" r:id="rId182"/>
    <p:sldId id="643" r:id="rId183"/>
    <p:sldId id="586" r:id="rId184"/>
    <p:sldId id="587" r:id="rId185"/>
    <p:sldId id="484" r:id="rId186"/>
    <p:sldId id="485" r:id="rId187"/>
    <p:sldId id="852" r:id="rId188"/>
    <p:sldId id="853" r:id="rId189"/>
    <p:sldId id="524" r:id="rId190"/>
    <p:sldId id="525" r:id="rId191"/>
    <p:sldId id="640" r:id="rId192"/>
    <p:sldId id="641" r:id="rId193"/>
    <p:sldId id="510" r:id="rId194"/>
    <p:sldId id="511" r:id="rId195"/>
    <p:sldId id="909" r:id="rId196"/>
    <p:sldId id="538" r:id="rId197"/>
    <p:sldId id="539" r:id="rId198"/>
    <p:sldId id="858" r:id="rId199"/>
    <p:sldId id="859" r:id="rId200"/>
    <p:sldId id="872" r:id="rId201"/>
    <p:sldId id="873" r:id="rId202"/>
    <p:sldId id="530" r:id="rId203"/>
    <p:sldId id="531" r:id="rId204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7" roundtripDataSignature="AMtx7mjfifcBqtdiaT9cPZOhkih6U/GT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95" autoAdjust="0"/>
    <p:restoredTop sz="94632"/>
  </p:normalViewPr>
  <p:slideViewPr>
    <p:cSldViewPr snapToGrid="0">
      <p:cViewPr>
        <p:scale>
          <a:sx n="81" d="100"/>
          <a:sy n="81" d="100"/>
        </p:scale>
        <p:origin x="-538" y="-31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439" Type="http://schemas.openxmlformats.org/officeDocument/2006/relationships/viewProps" Target="viewProps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40" Type="http://schemas.openxmlformats.org/officeDocument/2006/relationships/theme" Target="theme/theme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tableStyles" Target="tableStyle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437" Type="http://customschemas.google.com/relationships/presentationmetadata" Target="meta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4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9" name="Google Shape;2669;p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670" name="Google Shape;2670;p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p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21" name="Google Shape;3921;p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7画目を3分割</a:t>
            </a:r>
            <a:endParaRPr/>
          </a:p>
        </p:txBody>
      </p:sp>
      <p:sp>
        <p:nvSpPr>
          <p:cNvPr id="3922" name="Google Shape;3922;p3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9" name="Google Shape;3939;p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Google Shape;3554;p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5" name="Google Shape;3555;p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3556" name="Google Shape;3556;p3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8" name="Google Shape;4088;p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89" name="Google Shape;4089;p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4090" name="Google Shape;4090;p3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Google Shape;4108;p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" name="Google Shape;3899;p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00" name="Google Shape;3900;p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</p:txBody>
      </p:sp>
      <p:sp>
        <p:nvSpPr>
          <p:cNvPr id="3901" name="Google Shape;3901;p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p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Google Shape;3481;p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82" name="Google Shape;3482;p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3483" name="Google Shape;3483;p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6" name="Google Shape;2916;p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917" name="Google Shape;2917;p2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p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79" name="Google Shape;3879;p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p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2" name="Google Shape;3002;p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3003" name="Google Shape;3003;p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p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Google Shape;3624;p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25" name="Google Shape;3625;p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3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62" name="Google Shape;2762;p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763" name="Google Shape;2763;p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8" name="Google Shape;1608;p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609" name="Google Shape;1609;p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Google Shape;4135;p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36" name="Google Shape;4136;p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4137" name="Google Shape;4137;p3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1" name="Google Shape;4151;p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32" name="Google Shape;3732;p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733" name="Google Shape;3733;p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p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Google Shape;4180;p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81" name="Google Shape;4181;p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11画目を3分割</a:t>
            </a:r>
            <a:endParaRPr/>
          </a:p>
        </p:txBody>
      </p:sp>
      <p:sp>
        <p:nvSpPr>
          <p:cNvPr id="4182" name="Google Shape;4182;p3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11" name="Google Shape;2711;p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2712" name="Google Shape;2712;p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p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19" name="Google Shape;2119;p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4画目を3分割</a:t>
            </a:r>
            <a:endParaRPr/>
          </a:p>
        </p:txBody>
      </p:sp>
      <p:sp>
        <p:nvSpPr>
          <p:cNvPr id="2120" name="Google Shape;2120;p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3" name="Google Shape;1753;p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754" name="Google Shape;1754;p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1" name="Google Shape;4071;p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72" name="Google Shape;4072;p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3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p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5" name="Google Shape;1965;p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966" name="Google Shape;1966;p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</p:txBody>
      </p:sp>
      <p:sp>
        <p:nvSpPr>
          <p:cNvPr id="217" name="Google Shape;21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9" name="Google Shape;2259;p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260" name="Google Shape;2260;p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" name="Google Shape;3527;p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28" name="Google Shape;3528;p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3529" name="Google Shape;3529;p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13画目を2分割</a:t>
            </a:r>
            <a:endParaRPr/>
          </a:p>
        </p:txBody>
      </p:sp>
      <p:sp>
        <p:nvSpPr>
          <p:cNvPr id="257" name="Google Shape;25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8" name="Google Shape;3408;p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09" name="Google Shape;3409;p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3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p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57" name="Google Shape;4157;p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4158" name="Google Shape;4158;p3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5" name="Google Shape;4175;p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52" name="Google Shape;2352;p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353" name="Google Shape;2353;p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5" name="Google Shape;1525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1526" name="Google Shape;1526;p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5" name="Google Shape;1085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086" name="Google Shape;1086;p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59" name="Google Shape;3159;p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2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4" name="Google Shape;4054;p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55" name="Google Shape;4055;p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6" name="Google Shape;4056;p3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6" name="Google Shape;4066;p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9" name="Google Shape;1549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3" name="Google Shape;4333;p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34" name="Google Shape;4334;p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4335" name="Google Shape;4335;p3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78" name="Google Shape;4378;p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br>
              <a:rPr lang="ja-JP"/>
            </a:b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4379" name="Google Shape;4379;p3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0" name="Google Shape;4400;p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7" name="Google Shape;54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54" name="Google Shape;4254;p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4255" name="Google Shape;4255;p3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5" name="Google Shape;4265;p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" name="Google Shape;3647;p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48" name="Google Shape;3648;p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3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p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26" name="Google Shape;2526;p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p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67" name="Google Shape;3667;p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3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p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90" name="Google Shape;3690;p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691" name="Google Shape;3691;p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2" name="Google Shape;2962;p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8" name="Google Shape;4228;p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29" name="Google Shape;4229;p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4230" name="Google Shape;4230;p3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p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06" name="Google Shape;2806;p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2807" name="Google Shape;2807;p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19" name="Google Shape;3119;p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2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4" name="Google Shape;3684;p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15" name="Google Shape;3815;p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Google Shape;3831;p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" name="Google Shape;4355;p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56" name="Google Shape;4356;p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4357" name="Google Shape;4357;p3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" name="Google Shape;4372;p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24" name="Google Shape;3024;p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8画目を4分割</a:t>
            </a:r>
            <a:endParaRPr/>
          </a:p>
        </p:txBody>
      </p:sp>
      <p:sp>
        <p:nvSpPr>
          <p:cNvPr id="3025" name="Google Shape;3025;p2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70" name="Google Shape;3070;p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0" name="Google Shape;2900;p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901" name="Google Shape;2901;p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77" name="Google Shape;2177;p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178" name="Google Shape;2178;p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72" name="Google Shape;3772;p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773" name="Google Shape;3773;p3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9" name="Google Shape;1629;p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1" name="Google Shape;1791;p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792" name="Google Shape;1792;p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4" name="Google Shape;1244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5" name="Google Shape;775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69" name="Google Shape;1569;p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570" name="Google Shape;1570;p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82" name="Google Shape;2782;p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783" name="Google Shape;2783;p2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3" name="Google Shape;1713;p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714" name="Google Shape;1714;p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2" name="Google Shape;1382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7" name="Google Shape;937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9画目を4分割</a:t>
            </a:r>
            <a:endParaRPr/>
          </a:p>
        </p:txBody>
      </p:sp>
      <p:sp>
        <p:nvSpPr>
          <p:cNvPr id="938" name="Google Shape;938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37" name="Google Shape;3837;p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838" name="Google Shape;3838;p3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4" name="Google Shape;1314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9" name="Google Shape;1469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1470" name="Google Shape;1470;p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1" name="Google Shape;1021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1022" name="Google Shape;1022;p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9" name="Google Shape;1509;p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21" name="Google Shape;2021;p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022" name="Google Shape;2022;p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3" name="Google Shape;3943;p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44" name="Google Shape;3944;p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5" name="Google Shape;3945;p3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9" name="Google Shape;3959;p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8" name="Google Shape;2088;p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31" name="Google Shape;1831;p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1832" name="Google Shape;1832;p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9" name="Google Shape;1489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5" name="Google Shape;1665;p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666" name="Google Shape;1666;p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05" name="Google Shape;2305;p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2" name="Google Shape;1812;p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813" name="Google Shape;1813;p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4" name="Google Shape;1334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7" name="Google Shape;1647;p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1648" name="Google Shape;1648;p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2" name="Google Shape;75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753" name="Google Shape;753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1" name="Google Shape;981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982" name="Google Shape;982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p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18" name="Google Shape;3318;p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65" name="Google Shape;3365;p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3366" name="Google Shape;3366;p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96" name="Google Shape;1896;p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1897" name="Google Shape;1897;p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Google Shape;3385;p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86" name="Google Shape;3386;p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3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p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8" name="Google Shape;3408;p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09" name="Google Shape;3409;p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3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" name="Google Shape;3421;p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36" name="Google Shape;2436;p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36" name="Google Shape;2736;p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Google Shape;2756;p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p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63" name="Google Shape;3463;p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3464" name="Google Shape;3464;p3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" name="Google Shape;3476;p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6" name="Google Shape;1226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227" name="Google Shape;1227;p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Google Shape;3200;p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01" name="Google Shape;3201;p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202" name="Google Shape;3202;p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03" name="Google Shape;2103;p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41" name="Google Shape;2241;p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242" name="Google Shape;2242;p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Google Shape;3095;p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6" name="Google Shape;3096;p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7" name="Google Shape;3097;p2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p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9" name="Google Shape;2159;p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160" name="Google Shape;2160;p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3" name="Google Shape;1263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264" name="Google Shape;1264;p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2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0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9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2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2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4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0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6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06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0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0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0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0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0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0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0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0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0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335" y="2373909"/>
            <a:ext cx="6841331" cy="119439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334" y="3800475"/>
            <a:ext cx="5634038" cy="1423988"/>
          </a:xfrm>
        </p:spPr>
        <p:txBody>
          <a:bodyPr/>
          <a:lstStyle/>
          <a:p>
            <a:pPr algn="l">
              <a:defRPr/>
            </a:pPr>
            <a:r>
              <a:rPr lang="ja-JP" altLang="en-US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3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275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275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3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3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" name="Google Shape;1522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4563" y="1564275"/>
            <a:ext cx="4464050" cy="44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6" name="Google Shape;2116;p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2059" y="1415467"/>
            <a:ext cx="388937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203"/>
          <p:cNvSpPr txBox="1"/>
          <p:nvPr/>
        </p:nvSpPr>
        <p:spPr>
          <a:xfrm>
            <a:off x="4342341" y="6669360"/>
            <a:ext cx="379249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打</a:t>
            </a:r>
            <a:endParaRPr/>
          </a:p>
        </p:txBody>
      </p:sp>
      <p:sp>
        <p:nvSpPr>
          <p:cNvPr id="2245" name="Google Shape;2245;p203"/>
          <p:cNvSpPr/>
          <p:nvPr/>
        </p:nvSpPr>
        <p:spPr>
          <a:xfrm>
            <a:off x="2719388" y="2405063"/>
            <a:ext cx="1795462" cy="523875"/>
          </a:xfrm>
          <a:custGeom>
            <a:avLst/>
            <a:gdLst/>
            <a:ahLst/>
            <a:cxnLst/>
            <a:rect l="l" t="t" r="r" b="b"/>
            <a:pathLst>
              <a:path w="1795462" h="523875" extrusionOk="0">
                <a:moveTo>
                  <a:pt x="859631" y="209550"/>
                </a:moveTo>
                <a:lnTo>
                  <a:pt x="1033462" y="169068"/>
                </a:lnTo>
                <a:lnTo>
                  <a:pt x="1190625" y="111918"/>
                </a:lnTo>
                <a:lnTo>
                  <a:pt x="1326356" y="80962"/>
                </a:lnTo>
                <a:lnTo>
                  <a:pt x="1383506" y="64293"/>
                </a:lnTo>
                <a:lnTo>
                  <a:pt x="1409700" y="45243"/>
                </a:lnTo>
                <a:lnTo>
                  <a:pt x="1450181" y="23812"/>
                </a:lnTo>
                <a:lnTo>
                  <a:pt x="1490662" y="4762"/>
                </a:lnTo>
                <a:lnTo>
                  <a:pt x="1519237" y="0"/>
                </a:lnTo>
                <a:lnTo>
                  <a:pt x="1545431" y="0"/>
                </a:lnTo>
                <a:lnTo>
                  <a:pt x="1566862" y="0"/>
                </a:lnTo>
                <a:lnTo>
                  <a:pt x="1604962" y="9525"/>
                </a:lnTo>
                <a:lnTo>
                  <a:pt x="1652587" y="28575"/>
                </a:lnTo>
                <a:lnTo>
                  <a:pt x="1700212" y="52387"/>
                </a:lnTo>
                <a:lnTo>
                  <a:pt x="1747837" y="78581"/>
                </a:lnTo>
                <a:lnTo>
                  <a:pt x="1766887" y="92868"/>
                </a:lnTo>
                <a:lnTo>
                  <a:pt x="1783556" y="114300"/>
                </a:lnTo>
                <a:lnTo>
                  <a:pt x="1790700" y="128587"/>
                </a:lnTo>
                <a:lnTo>
                  <a:pt x="1795462" y="147637"/>
                </a:lnTo>
                <a:lnTo>
                  <a:pt x="1795462" y="161925"/>
                </a:lnTo>
                <a:lnTo>
                  <a:pt x="1788318" y="178593"/>
                </a:lnTo>
                <a:lnTo>
                  <a:pt x="1764506" y="197643"/>
                </a:lnTo>
                <a:lnTo>
                  <a:pt x="1712118" y="214312"/>
                </a:lnTo>
                <a:lnTo>
                  <a:pt x="1621631" y="226218"/>
                </a:lnTo>
                <a:lnTo>
                  <a:pt x="1464468" y="250031"/>
                </a:lnTo>
                <a:lnTo>
                  <a:pt x="1285875" y="290512"/>
                </a:lnTo>
                <a:lnTo>
                  <a:pt x="1169193" y="316706"/>
                </a:lnTo>
                <a:lnTo>
                  <a:pt x="1021556" y="373856"/>
                </a:lnTo>
                <a:lnTo>
                  <a:pt x="842962" y="411956"/>
                </a:lnTo>
                <a:lnTo>
                  <a:pt x="652462" y="454818"/>
                </a:lnTo>
                <a:lnTo>
                  <a:pt x="440531" y="507206"/>
                </a:lnTo>
                <a:lnTo>
                  <a:pt x="416718" y="511968"/>
                </a:lnTo>
                <a:lnTo>
                  <a:pt x="390525" y="519112"/>
                </a:lnTo>
                <a:lnTo>
                  <a:pt x="352425" y="523875"/>
                </a:lnTo>
                <a:lnTo>
                  <a:pt x="328612" y="523875"/>
                </a:lnTo>
                <a:lnTo>
                  <a:pt x="295275" y="516731"/>
                </a:lnTo>
                <a:lnTo>
                  <a:pt x="254793" y="502443"/>
                </a:lnTo>
                <a:lnTo>
                  <a:pt x="195262" y="471487"/>
                </a:lnTo>
                <a:lnTo>
                  <a:pt x="154781" y="447675"/>
                </a:lnTo>
                <a:lnTo>
                  <a:pt x="121443" y="426243"/>
                </a:lnTo>
                <a:lnTo>
                  <a:pt x="95250" y="402431"/>
                </a:lnTo>
                <a:lnTo>
                  <a:pt x="64293" y="373856"/>
                </a:lnTo>
                <a:lnTo>
                  <a:pt x="35718" y="340518"/>
                </a:lnTo>
                <a:lnTo>
                  <a:pt x="16668" y="311943"/>
                </a:lnTo>
                <a:lnTo>
                  <a:pt x="2381" y="283368"/>
                </a:lnTo>
                <a:lnTo>
                  <a:pt x="0" y="264318"/>
                </a:lnTo>
                <a:lnTo>
                  <a:pt x="7143" y="250031"/>
                </a:lnTo>
                <a:lnTo>
                  <a:pt x="26193" y="247650"/>
                </a:lnTo>
                <a:lnTo>
                  <a:pt x="69056" y="259556"/>
                </a:lnTo>
                <a:lnTo>
                  <a:pt x="111918" y="280987"/>
                </a:lnTo>
                <a:lnTo>
                  <a:pt x="152400" y="297656"/>
                </a:lnTo>
                <a:lnTo>
                  <a:pt x="200025" y="307181"/>
                </a:lnTo>
                <a:lnTo>
                  <a:pt x="259556" y="314325"/>
                </a:lnTo>
                <a:lnTo>
                  <a:pt x="321468" y="316706"/>
                </a:lnTo>
                <a:lnTo>
                  <a:pt x="402431" y="309562"/>
                </a:lnTo>
                <a:lnTo>
                  <a:pt x="559593" y="276225"/>
                </a:lnTo>
                <a:lnTo>
                  <a:pt x="859631" y="209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203"/>
          <p:cNvSpPr/>
          <p:nvPr/>
        </p:nvSpPr>
        <p:spPr>
          <a:xfrm>
            <a:off x="4613275" y="2200275"/>
            <a:ext cx="2620963" cy="585788"/>
          </a:xfrm>
          <a:custGeom>
            <a:avLst/>
            <a:gdLst/>
            <a:ahLst/>
            <a:cxnLst/>
            <a:rect l="l" t="t" r="r" b="b"/>
            <a:pathLst>
              <a:path w="2621757" h="585788" extrusionOk="0">
                <a:moveTo>
                  <a:pt x="959644" y="428625"/>
                </a:moveTo>
                <a:lnTo>
                  <a:pt x="1150144" y="390525"/>
                </a:lnTo>
                <a:lnTo>
                  <a:pt x="1231107" y="376238"/>
                </a:lnTo>
                <a:lnTo>
                  <a:pt x="1259682" y="359569"/>
                </a:lnTo>
                <a:lnTo>
                  <a:pt x="1423988" y="335756"/>
                </a:lnTo>
                <a:lnTo>
                  <a:pt x="1600200" y="316706"/>
                </a:lnTo>
                <a:lnTo>
                  <a:pt x="1735932" y="307181"/>
                </a:lnTo>
                <a:lnTo>
                  <a:pt x="1852613" y="300038"/>
                </a:lnTo>
                <a:lnTo>
                  <a:pt x="1988344" y="292894"/>
                </a:lnTo>
                <a:lnTo>
                  <a:pt x="2155032" y="292894"/>
                </a:lnTo>
                <a:lnTo>
                  <a:pt x="2228850" y="292894"/>
                </a:lnTo>
                <a:lnTo>
                  <a:pt x="2343150" y="300038"/>
                </a:lnTo>
                <a:lnTo>
                  <a:pt x="2445544" y="307181"/>
                </a:lnTo>
                <a:lnTo>
                  <a:pt x="2497932" y="311944"/>
                </a:lnTo>
                <a:lnTo>
                  <a:pt x="2524125" y="314325"/>
                </a:lnTo>
                <a:lnTo>
                  <a:pt x="2557463" y="311944"/>
                </a:lnTo>
                <a:lnTo>
                  <a:pt x="2590800" y="302419"/>
                </a:lnTo>
                <a:lnTo>
                  <a:pt x="2602707" y="292894"/>
                </a:lnTo>
                <a:lnTo>
                  <a:pt x="2616994" y="278606"/>
                </a:lnTo>
                <a:lnTo>
                  <a:pt x="2621757" y="259556"/>
                </a:lnTo>
                <a:lnTo>
                  <a:pt x="2619375" y="240506"/>
                </a:lnTo>
                <a:lnTo>
                  <a:pt x="2612232" y="211931"/>
                </a:lnTo>
                <a:lnTo>
                  <a:pt x="2600325" y="176213"/>
                </a:lnTo>
                <a:lnTo>
                  <a:pt x="2586038" y="154781"/>
                </a:lnTo>
                <a:lnTo>
                  <a:pt x="2547938" y="128588"/>
                </a:lnTo>
                <a:lnTo>
                  <a:pt x="2488407" y="100013"/>
                </a:lnTo>
                <a:lnTo>
                  <a:pt x="2424113" y="73819"/>
                </a:lnTo>
                <a:lnTo>
                  <a:pt x="2312194" y="33338"/>
                </a:lnTo>
                <a:lnTo>
                  <a:pt x="2216944" y="7144"/>
                </a:lnTo>
                <a:lnTo>
                  <a:pt x="2188369" y="0"/>
                </a:lnTo>
                <a:lnTo>
                  <a:pt x="2152650" y="11906"/>
                </a:lnTo>
                <a:lnTo>
                  <a:pt x="2028825" y="47625"/>
                </a:lnTo>
                <a:lnTo>
                  <a:pt x="1902619" y="90488"/>
                </a:lnTo>
                <a:lnTo>
                  <a:pt x="1845469" y="100013"/>
                </a:lnTo>
                <a:lnTo>
                  <a:pt x="1664494" y="123825"/>
                </a:lnTo>
                <a:lnTo>
                  <a:pt x="1254919" y="188119"/>
                </a:lnTo>
                <a:lnTo>
                  <a:pt x="1007269" y="226219"/>
                </a:lnTo>
                <a:lnTo>
                  <a:pt x="778669" y="266700"/>
                </a:lnTo>
                <a:lnTo>
                  <a:pt x="569119" y="304800"/>
                </a:lnTo>
                <a:lnTo>
                  <a:pt x="411957" y="335756"/>
                </a:lnTo>
                <a:lnTo>
                  <a:pt x="373857" y="340519"/>
                </a:lnTo>
                <a:lnTo>
                  <a:pt x="302419" y="335756"/>
                </a:lnTo>
                <a:lnTo>
                  <a:pt x="219075" y="321469"/>
                </a:lnTo>
                <a:lnTo>
                  <a:pt x="161925" y="307181"/>
                </a:lnTo>
                <a:lnTo>
                  <a:pt x="114300" y="285750"/>
                </a:lnTo>
                <a:lnTo>
                  <a:pt x="61913" y="257175"/>
                </a:lnTo>
                <a:lnTo>
                  <a:pt x="33338" y="247650"/>
                </a:lnTo>
                <a:lnTo>
                  <a:pt x="11907" y="242888"/>
                </a:lnTo>
                <a:lnTo>
                  <a:pt x="0" y="254794"/>
                </a:lnTo>
                <a:lnTo>
                  <a:pt x="0" y="271463"/>
                </a:lnTo>
                <a:lnTo>
                  <a:pt x="11907" y="304800"/>
                </a:lnTo>
                <a:lnTo>
                  <a:pt x="38100" y="335756"/>
                </a:lnTo>
                <a:lnTo>
                  <a:pt x="80963" y="383381"/>
                </a:lnTo>
                <a:lnTo>
                  <a:pt x="161925" y="457200"/>
                </a:lnTo>
                <a:lnTo>
                  <a:pt x="214313" y="502444"/>
                </a:lnTo>
                <a:lnTo>
                  <a:pt x="276225" y="547688"/>
                </a:lnTo>
                <a:lnTo>
                  <a:pt x="319088" y="571500"/>
                </a:lnTo>
                <a:lnTo>
                  <a:pt x="357188" y="583406"/>
                </a:lnTo>
                <a:lnTo>
                  <a:pt x="385763" y="585788"/>
                </a:lnTo>
                <a:lnTo>
                  <a:pt x="452438" y="566738"/>
                </a:lnTo>
                <a:lnTo>
                  <a:pt x="597694" y="516731"/>
                </a:lnTo>
                <a:lnTo>
                  <a:pt x="688182" y="488156"/>
                </a:lnTo>
                <a:lnTo>
                  <a:pt x="831057" y="457200"/>
                </a:lnTo>
                <a:lnTo>
                  <a:pt x="959644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203"/>
          <p:cNvSpPr/>
          <p:nvPr/>
        </p:nvSpPr>
        <p:spPr>
          <a:xfrm rot="-5400000">
            <a:off x="1727201" y="3409950"/>
            <a:ext cx="4081462" cy="509587"/>
          </a:xfrm>
          <a:custGeom>
            <a:avLst/>
            <a:gdLst/>
            <a:ahLst/>
            <a:cxnLst/>
            <a:rect l="l" t="t" r="r" b="b"/>
            <a:pathLst>
              <a:path w="4082507" h="509889" extrusionOk="0">
                <a:moveTo>
                  <a:pt x="2189121" y="203956"/>
                </a:moveTo>
                <a:lnTo>
                  <a:pt x="2518849" y="203956"/>
                </a:lnTo>
                <a:lnTo>
                  <a:pt x="2851976" y="203956"/>
                </a:lnTo>
                <a:lnTo>
                  <a:pt x="2933558" y="203956"/>
                </a:lnTo>
                <a:lnTo>
                  <a:pt x="3266686" y="207355"/>
                </a:lnTo>
                <a:lnTo>
                  <a:pt x="3412854" y="203956"/>
                </a:lnTo>
                <a:lnTo>
                  <a:pt x="3538626" y="207355"/>
                </a:lnTo>
                <a:lnTo>
                  <a:pt x="3606611" y="207355"/>
                </a:lnTo>
                <a:lnTo>
                  <a:pt x="3681395" y="200557"/>
                </a:lnTo>
                <a:lnTo>
                  <a:pt x="3725585" y="193758"/>
                </a:lnTo>
                <a:lnTo>
                  <a:pt x="3776574" y="183560"/>
                </a:lnTo>
                <a:lnTo>
                  <a:pt x="3824164" y="169963"/>
                </a:lnTo>
                <a:lnTo>
                  <a:pt x="3868354" y="152967"/>
                </a:lnTo>
                <a:lnTo>
                  <a:pt x="3902346" y="135971"/>
                </a:lnTo>
                <a:lnTo>
                  <a:pt x="3949936" y="105377"/>
                </a:lnTo>
                <a:lnTo>
                  <a:pt x="3983929" y="64586"/>
                </a:lnTo>
                <a:lnTo>
                  <a:pt x="4017921" y="23795"/>
                </a:lnTo>
                <a:lnTo>
                  <a:pt x="4031518" y="10198"/>
                </a:lnTo>
                <a:lnTo>
                  <a:pt x="4048515" y="0"/>
                </a:lnTo>
                <a:lnTo>
                  <a:pt x="4058712" y="0"/>
                </a:lnTo>
                <a:lnTo>
                  <a:pt x="4072309" y="3400"/>
                </a:lnTo>
                <a:lnTo>
                  <a:pt x="4082507" y="23795"/>
                </a:lnTo>
                <a:lnTo>
                  <a:pt x="4082507" y="54389"/>
                </a:lnTo>
                <a:lnTo>
                  <a:pt x="4079108" y="108777"/>
                </a:lnTo>
                <a:lnTo>
                  <a:pt x="4065511" y="176762"/>
                </a:lnTo>
                <a:lnTo>
                  <a:pt x="4038317" y="254945"/>
                </a:lnTo>
                <a:lnTo>
                  <a:pt x="3997526" y="333128"/>
                </a:lnTo>
                <a:lnTo>
                  <a:pt x="3963533" y="380717"/>
                </a:lnTo>
                <a:lnTo>
                  <a:pt x="3915944" y="438505"/>
                </a:lnTo>
                <a:lnTo>
                  <a:pt x="3878552" y="475896"/>
                </a:lnTo>
                <a:lnTo>
                  <a:pt x="3844559" y="496292"/>
                </a:lnTo>
                <a:lnTo>
                  <a:pt x="3813966" y="506490"/>
                </a:lnTo>
                <a:lnTo>
                  <a:pt x="3786772" y="509889"/>
                </a:lnTo>
                <a:lnTo>
                  <a:pt x="3756178" y="503090"/>
                </a:lnTo>
                <a:lnTo>
                  <a:pt x="3728984" y="482695"/>
                </a:lnTo>
                <a:lnTo>
                  <a:pt x="3705190" y="455501"/>
                </a:lnTo>
                <a:lnTo>
                  <a:pt x="3671197" y="438505"/>
                </a:lnTo>
                <a:lnTo>
                  <a:pt x="3606611" y="424907"/>
                </a:lnTo>
                <a:lnTo>
                  <a:pt x="3494436" y="414710"/>
                </a:lnTo>
                <a:lnTo>
                  <a:pt x="3341469" y="407911"/>
                </a:lnTo>
                <a:lnTo>
                  <a:pt x="3174906" y="407911"/>
                </a:lnTo>
                <a:lnTo>
                  <a:pt x="2875771" y="407911"/>
                </a:lnTo>
                <a:lnTo>
                  <a:pt x="2607230" y="407911"/>
                </a:lnTo>
                <a:lnTo>
                  <a:pt x="2172125" y="404512"/>
                </a:lnTo>
                <a:lnTo>
                  <a:pt x="1889987" y="407911"/>
                </a:lnTo>
                <a:lnTo>
                  <a:pt x="1550061" y="407911"/>
                </a:lnTo>
                <a:lnTo>
                  <a:pt x="1237329" y="407911"/>
                </a:lnTo>
                <a:lnTo>
                  <a:pt x="992583" y="407911"/>
                </a:lnTo>
                <a:lnTo>
                  <a:pt x="768232" y="414710"/>
                </a:lnTo>
                <a:lnTo>
                  <a:pt x="608467" y="424907"/>
                </a:lnTo>
                <a:lnTo>
                  <a:pt x="557478" y="431706"/>
                </a:lnTo>
                <a:lnTo>
                  <a:pt x="520086" y="424907"/>
                </a:lnTo>
                <a:lnTo>
                  <a:pt x="428306" y="404512"/>
                </a:lnTo>
                <a:lnTo>
                  <a:pt x="353523" y="384116"/>
                </a:lnTo>
                <a:lnTo>
                  <a:pt x="275340" y="360322"/>
                </a:lnTo>
                <a:lnTo>
                  <a:pt x="176761" y="326329"/>
                </a:lnTo>
                <a:lnTo>
                  <a:pt x="101978" y="288937"/>
                </a:lnTo>
                <a:lnTo>
                  <a:pt x="47590" y="254945"/>
                </a:lnTo>
                <a:lnTo>
                  <a:pt x="20396" y="231150"/>
                </a:lnTo>
                <a:lnTo>
                  <a:pt x="3399" y="207355"/>
                </a:lnTo>
                <a:lnTo>
                  <a:pt x="0" y="193758"/>
                </a:lnTo>
                <a:lnTo>
                  <a:pt x="0" y="176762"/>
                </a:lnTo>
                <a:lnTo>
                  <a:pt x="6799" y="159765"/>
                </a:lnTo>
                <a:lnTo>
                  <a:pt x="20396" y="139370"/>
                </a:lnTo>
                <a:lnTo>
                  <a:pt x="47590" y="122374"/>
                </a:lnTo>
                <a:lnTo>
                  <a:pt x="84981" y="105377"/>
                </a:lnTo>
                <a:lnTo>
                  <a:pt x="146168" y="88381"/>
                </a:lnTo>
                <a:lnTo>
                  <a:pt x="696848" y="200557"/>
                </a:lnTo>
                <a:lnTo>
                  <a:pt x="822620" y="207355"/>
                </a:lnTo>
                <a:lnTo>
                  <a:pt x="1910382" y="207355"/>
                </a:lnTo>
                <a:lnTo>
                  <a:pt x="2189121" y="203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203"/>
          <p:cNvSpPr/>
          <p:nvPr/>
        </p:nvSpPr>
        <p:spPr>
          <a:xfrm>
            <a:off x="3182938" y="4951413"/>
            <a:ext cx="561975" cy="666750"/>
          </a:xfrm>
          <a:custGeom>
            <a:avLst/>
            <a:gdLst/>
            <a:ahLst/>
            <a:cxnLst/>
            <a:rect l="l" t="t" r="r" b="b"/>
            <a:pathLst>
              <a:path w="561975" h="666750" extrusionOk="0">
                <a:moveTo>
                  <a:pt x="185738" y="116681"/>
                </a:moveTo>
                <a:lnTo>
                  <a:pt x="302419" y="159544"/>
                </a:lnTo>
                <a:lnTo>
                  <a:pt x="354807" y="180975"/>
                </a:lnTo>
                <a:lnTo>
                  <a:pt x="395288" y="197644"/>
                </a:lnTo>
                <a:lnTo>
                  <a:pt x="421482" y="202406"/>
                </a:lnTo>
                <a:lnTo>
                  <a:pt x="447675" y="197644"/>
                </a:lnTo>
                <a:lnTo>
                  <a:pt x="473869" y="183356"/>
                </a:lnTo>
                <a:lnTo>
                  <a:pt x="492919" y="161925"/>
                </a:lnTo>
                <a:lnTo>
                  <a:pt x="507207" y="138112"/>
                </a:lnTo>
                <a:lnTo>
                  <a:pt x="561975" y="0"/>
                </a:lnTo>
                <a:lnTo>
                  <a:pt x="435769" y="666750"/>
                </a:lnTo>
                <a:lnTo>
                  <a:pt x="416719" y="604837"/>
                </a:lnTo>
                <a:lnTo>
                  <a:pt x="404813" y="569119"/>
                </a:lnTo>
                <a:lnTo>
                  <a:pt x="392907" y="535781"/>
                </a:lnTo>
                <a:lnTo>
                  <a:pt x="364332" y="485775"/>
                </a:lnTo>
                <a:lnTo>
                  <a:pt x="321469" y="426244"/>
                </a:lnTo>
                <a:lnTo>
                  <a:pt x="273844" y="366712"/>
                </a:lnTo>
                <a:lnTo>
                  <a:pt x="207169" y="290512"/>
                </a:lnTo>
                <a:lnTo>
                  <a:pt x="119063" y="202406"/>
                </a:lnTo>
                <a:lnTo>
                  <a:pt x="45244" y="133350"/>
                </a:lnTo>
                <a:lnTo>
                  <a:pt x="16669" y="102394"/>
                </a:lnTo>
                <a:lnTo>
                  <a:pt x="2382" y="76200"/>
                </a:lnTo>
                <a:lnTo>
                  <a:pt x="0" y="64294"/>
                </a:lnTo>
                <a:lnTo>
                  <a:pt x="2382" y="57150"/>
                </a:lnTo>
                <a:lnTo>
                  <a:pt x="11907" y="54769"/>
                </a:lnTo>
                <a:lnTo>
                  <a:pt x="26194" y="54769"/>
                </a:lnTo>
                <a:lnTo>
                  <a:pt x="47625" y="61912"/>
                </a:lnTo>
                <a:lnTo>
                  <a:pt x="90488" y="76200"/>
                </a:lnTo>
                <a:lnTo>
                  <a:pt x="185738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203"/>
          <p:cNvSpPr/>
          <p:nvPr/>
        </p:nvSpPr>
        <p:spPr>
          <a:xfrm>
            <a:off x="2665413" y="3236913"/>
            <a:ext cx="1671637" cy="1289050"/>
          </a:xfrm>
          <a:custGeom>
            <a:avLst/>
            <a:gdLst/>
            <a:ahLst/>
            <a:cxnLst/>
            <a:rect l="l" t="t" r="r" b="b"/>
            <a:pathLst>
              <a:path w="1671637" h="1290637" extrusionOk="0">
                <a:moveTo>
                  <a:pt x="802481" y="531019"/>
                </a:moveTo>
                <a:lnTo>
                  <a:pt x="1097756" y="347662"/>
                </a:lnTo>
                <a:lnTo>
                  <a:pt x="1250156" y="266700"/>
                </a:lnTo>
                <a:lnTo>
                  <a:pt x="1535906" y="66675"/>
                </a:lnTo>
                <a:lnTo>
                  <a:pt x="1593056" y="26194"/>
                </a:lnTo>
                <a:lnTo>
                  <a:pt x="1619250" y="9525"/>
                </a:lnTo>
                <a:lnTo>
                  <a:pt x="1640681" y="0"/>
                </a:lnTo>
                <a:lnTo>
                  <a:pt x="1654969" y="0"/>
                </a:lnTo>
                <a:lnTo>
                  <a:pt x="1669256" y="2381"/>
                </a:lnTo>
                <a:lnTo>
                  <a:pt x="1671637" y="14287"/>
                </a:lnTo>
                <a:lnTo>
                  <a:pt x="1664494" y="42862"/>
                </a:lnTo>
                <a:lnTo>
                  <a:pt x="1652587" y="64294"/>
                </a:lnTo>
                <a:lnTo>
                  <a:pt x="1588294" y="126206"/>
                </a:lnTo>
                <a:lnTo>
                  <a:pt x="1357312" y="340519"/>
                </a:lnTo>
                <a:lnTo>
                  <a:pt x="1219200" y="471487"/>
                </a:lnTo>
                <a:lnTo>
                  <a:pt x="1064419" y="569119"/>
                </a:lnTo>
                <a:lnTo>
                  <a:pt x="919162" y="676275"/>
                </a:lnTo>
                <a:lnTo>
                  <a:pt x="731044" y="823912"/>
                </a:lnTo>
                <a:lnTo>
                  <a:pt x="590550" y="933450"/>
                </a:lnTo>
                <a:lnTo>
                  <a:pt x="469106" y="1033462"/>
                </a:lnTo>
                <a:lnTo>
                  <a:pt x="364331" y="1123950"/>
                </a:lnTo>
                <a:lnTo>
                  <a:pt x="350044" y="1152525"/>
                </a:lnTo>
                <a:lnTo>
                  <a:pt x="338137" y="1183481"/>
                </a:lnTo>
                <a:lnTo>
                  <a:pt x="319087" y="1219200"/>
                </a:lnTo>
                <a:lnTo>
                  <a:pt x="295275" y="1250156"/>
                </a:lnTo>
                <a:lnTo>
                  <a:pt x="273844" y="1273969"/>
                </a:lnTo>
                <a:lnTo>
                  <a:pt x="252412" y="1285875"/>
                </a:lnTo>
                <a:lnTo>
                  <a:pt x="226219" y="1290637"/>
                </a:lnTo>
                <a:lnTo>
                  <a:pt x="202406" y="1285875"/>
                </a:lnTo>
                <a:lnTo>
                  <a:pt x="180975" y="1271587"/>
                </a:lnTo>
                <a:lnTo>
                  <a:pt x="159544" y="1252537"/>
                </a:lnTo>
                <a:lnTo>
                  <a:pt x="145256" y="1233487"/>
                </a:lnTo>
                <a:lnTo>
                  <a:pt x="130969" y="1214437"/>
                </a:lnTo>
                <a:lnTo>
                  <a:pt x="107156" y="1176337"/>
                </a:lnTo>
                <a:lnTo>
                  <a:pt x="80962" y="1128712"/>
                </a:lnTo>
                <a:lnTo>
                  <a:pt x="52387" y="1071562"/>
                </a:lnTo>
                <a:lnTo>
                  <a:pt x="28575" y="1009650"/>
                </a:lnTo>
                <a:lnTo>
                  <a:pt x="11906" y="959644"/>
                </a:lnTo>
                <a:lnTo>
                  <a:pt x="2381" y="928687"/>
                </a:lnTo>
                <a:lnTo>
                  <a:pt x="0" y="897731"/>
                </a:lnTo>
                <a:lnTo>
                  <a:pt x="0" y="871537"/>
                </a:lnTo>
                <a:lnTo>
                  <a:pt x="2381" y="854869"/>
                </a:lnTo>
                <a:lnTo>
                  <a:pt x="11906" y="842962"/>
                </a:lnTo>
                <a:lnTo>
                  <a:pt x="19050" y="840581"/>
                </a:lnTo>
                <a:lnTo>
                  <a:pt x="30956" y="840581"/>
                </a:lnTo>
                <a:lnTo>
                  <a:pt x="59531" y="859631"/>
                </a:lnTo>
                <a:lnTo>
                  <a:pt x="83344" y="871537"/>
                </a:lnTo>
                <a:lnTo>
                  <a:pt x="102394" y="881062"/>
                </a:lnTo>
                <a:lnTo>
                  <a:pt x="128587" y="885825"/>
                </a:lnTo>
                <a:lnTo>
                  <a:pt x="152400" y="883444"/>
                </a:lnTo>
                <a:lnTo>
                  <a:pt x="190500" y="876300"/>
                </a:lnTo>
                <a:lnTo>
                  <a:pt x="238125" y="859631"/>
                </a:lnTo>
                <a:lnTo>
                  <a:pt x="321469" y="812006"/>
                </a:lnTo>
                <a:lnTo>
                  <a:pt x="507206" y="707231"/>
                </a:lnTo>
                <a:lnTo>
                  <a:pt x="802481" y="5310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203"/>
          <p:cNvSpPr/>
          <p:nvPr/>
        </p:nvSpPr>
        <p:spPr>
          <a:xfrm rot="-5400000">
            <a:off x="4391819" y="3918744"/>
            <a:ext cx="3367088" cy="584200"/>
          </a:xfrm>
          <a:custGeom>
            <a:avLst/>
            <a:gdLst/>
            <a:ahLst/>
            <a:cxnLst/>
            <a:rect l="l" t="t" r="r" b="b"/>
            <a:pathLst>
              <a:path w="3365707" h="583786" extrusionOk="0">
                <a:moveTo>
                  <a:pt x="1635198" y="294871"/>
                </a:moveTo>
                <a:lnTo>
                  <a:pt x="2153457" y="288914"/>
                </a:lnTo>
                <a:lnTo>
                  <a:pt x="2501942" y="282957"/>
                </a:lnTo>
                <a:lnTo>
                  <a:pt x="2767028" y="279979"/>
                </a:lnTo>
                <a:lnTo>
                  <a:pt x="2823620" y="279979"/>
                </a:lnTo>
                <a:lnTo>
                  <a:pt x="2871276" y="274022"/>
                </a:lnTo>
                <a:lnTo>
                  <a:pt x="2918932" y="265086"/>
                </a:lnTo>
                <a:lnTo>
                  <a:pt x="2957652" y="256151"/>
                </a:lnTo>
                <a:lnTo>
                  <a:pt x="3014244" y="241258"/>
                </a:lnTo>
                <a:lnTo>
                  <a:pt x="3073814" y="220409"/>
                </a:lnTo>
                <a:lnTo>
                  <a:pt x="3124449" y="193602"/>
                </a:lnTo>
                <a:lnTo>
                  <a:pt x="3166148" y="169774"/>
                </a:lnTo>
                <a:lnTo>
                  <a:pt x="3213804" y="131054"/>
                </a:lnTo>
                <a:lnTo>
                  <a:pt x="3270395" y="83398"/>
                </a:lnTo>
                <a:lnTo>
                  <a:pt x="3341879" y="0"/>
                </a:lnTo>
                <a:lnTo>
                  <a:pt x="3365707" y="26806"/>
                </a:lnTo>
                <a:lnTo>
                  <a:pt x="3306137" y="193602"/>
                </a:lnTo>
                <a:lnTo>
                  <a:pt x="3279331" y="265086"/>
                </a:lnTo>
                <a:lnTo>
                  <a:pt x="3246567" y="342527"/>
                </a:lnTo>
                <a:lnTo>
                  <a:pt x="3195933" y="446775"/>
                </a:lnTo>
                <a:lnTo>
                  <a:pt x="3172105" y="497410"/>
                </a:lnTo>
                <a:lnTo>
                  <a:pt x="3154234" y="539109"/>
                </a:lnTo>
                <a:lnTo>
                  <a:pt x="3136363" y="562937"/>
                </a:lnTo>
                <a:lnTo>
                  <a:pt x="3112535" y="577829"/>
                </a:lnTo>
                <a:lnTo>
                  <a:pt x="3085728" y="583786"/>
                </a:lnTo>
                <a:lnTo>
                  <a:pt x="3047007" y="580808"/>
                </a:lnTo>
                <a:lnTo>
                  <a:pt x="3002330" y="562937"/>
                </a:lnTo>
                <a:lnTo>
                  <a:pt x="2948717" y="533152"/>
                </a:lnTo>
                <a:lnTo>
                  <a:pt x="2895104" y="515281"/>
                </a:lnTo>
                <a:lnTo>
                  <a:pt x="2838512" y="506345"/>
                </a:lnTo>
                <a:lnTo>
                  <a:pt x="2662781" y="506345"/>
                </a:lnTo>
                <a:lnTo>
                  <a:pt x="2198135" y="512302"/>
                </a:lnTo>
                <a:lnTo>
                  <a:pt x="1706682" y="518259"/>
                </a:lnTo>
                <a:lnTo>
                  <a:pt x="1239057" y="524216"/>
                </a:lnTo>
                <a:lnTo>
                  <a:pt x="1003755" y="524216"/>
                </a:lnTo>
                <a:lnTo>
                  <a:pt x="911422" y="527195"/>
                </a:lnTo>
                <a:lnTo>
                  <a:pt x="857809" y="533152"/>
                </a:lnTo>
                <a:lnTo>
                  <a:pt x="765475" y="545066"/>
                </a:lnTo>
                <a:lnTo>
                  <a:pt x="691013" y="548044"/>
                </a:lnTo>
                <a:lnTo>
                  <a:pt x="622507" y="548044"/>
                </a:lnTo>
                <a:lnTo>
                  <a:pt x="559959" y="542087"/>
                </a:lnTo>
                <a:lnTo>
                  <a:pt x="488475" y="530173"/>
                </a:lnTo>
                <a:lnTo>
                  <a:pt x="411034" y="515281"/>
                </a:lnTo>
                <a:lnTo>
                  <a:pt x="321679" y="491453"/>
                </a:lnTo>
                <a:lnTo>
                  <a:pt x="247216" y="464646"/>
                </a:lnTo>
                <a:lnTo>
                  <a:pt x="154882" y="419969"/>
                </a:lnTo>
                <a:lnTo>
                  <a:pt x="107226" y="390184"/>
                </a:lnTo>
                <a:lnTo>
                  <a:pt x="53613" y="348484"/>
                </a:lnTo>
                <a:lnTo>
                  <a:pt x="26807" y="327635"/>
                </a:lnTo>
                <a:lnTo>
                  <a:pt x="8936" y="297850"/>
                </a:lnTo>
                <a:lnTo>
                  <a:pt x="0" y="265086"/>
                </a:lnTo>
                <a:lnTo>
                  <a:pt x="5957" y="247215"/>
                </a:lnTo>
                <a:lnTo>
                  <a:pt x="11914" y="235301"/>
                </a:lnTo>
                <a:lnTo>
                  <a:pt x="29785" y="214452"/>
                </a:lnTo>
                <a:lnTo>
                  <a:pt x="583787" y="268065"/>
                </a:lnTo>
                <a:lnTo>
                  <a:pt x="640378" y="282957"/>
                </a:lnTo>
                <a:lnTo>
                  <a:pt x="708884" y="291893"/>
                </a:lnTo>
                <a:lnTo>
                  <a:pt x="833981" y="300828"/>
                </a:lnTo>
                <a:lnTo>
                  <a:pt x="1033540" y="300828"/>
                </a:lnTo>
                <a:lnTo>
                  <a:pt x="1635198" y="2948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203"/>
          <p:cNvSpPr/>
          <p:nvPr/>
        </p:nvSpPr>
        <p:spPr>
          <a:xfrm>
            <a:off x="5335588" y="5135563"/>
            <a:ext cx="803275" cy="746125"/>
          </a:xfrm>
          <a:custGeom>
            <a:avLst/>
            <a:gdLst/>
            <a:ahLst/>
            <a:cxnLst/>
            <a:rect l="l" t="t" r="r" b="b"/>
            <a:pathLst>
              <a:path w="802482" h="745332" extrusionOk="0">
                <a:moveTo>
                  <a:pt x="285750" y="104775"/>
                </a:moveTo>
                <a:lnTo>
                  <a:pt x="340519" y="123825"/>
                </a:lnTo>
                <a:lnTo>
                  <a:pt x="385763" y="138113"/>
                </a:lnTo>
                <a:lnTo>
                  <a:pt x="409575" y="145257"/>
                </a:lnTo>
                <a:lnTo>
                  <a:pt x="440532" y="161925"/>
                </a:lnTo>
                <a:lnTo>
                  <a:pt x="488157" y="185738"/>
                </a:lnTo>
                <a:lnTo>
                  <a:pt x="526257" y="202407"/>
                </a:lnTo>
                <a:lnTo>
                  <a:pt x="557213" y="214313"/>
                </a:lnTo>
                <a:lnTo>
                  <a:pt x="585788" y="221457"/>
                </a:lnTo>
                <a:lnTo>
                  <a:pt x="621507" y="226219"/>
                </a:lnTo>
                <a:lnTo>
                  <a:pt x="642938" y="228600"/>
                </a:lnTo>
                <a:lnTo>
                  <a:pt x="673894" y="221457"/>
                </a:lnTo>
                <a:lnTo>
                  <a:pt x="692944" y="209550"/>
                </a:lnTo>
                <a:lnTo>
                  <a:pt x="704850" y="195263"/>
                </a:lnTo>
                <a:lnTo>
                  <a:pt x="728663" y="142875"/>
                </a:lnTo>
                <a:lnTo>
                  <a:pt x="802482" y="69057"/>
                </a:lnTo>
                <a:lnTo>
                  <a:pt x="685800" y="745332"/>
                </a:lnTo>
                <a:lnTo>
                  <a:pt x="661988" y="726282"/>
                </a:lnTo>
                <a:lnTo>
                  <a:pt x="645319" y="700088"/>
                </a:lnTo>
                <a:lnTo>
                  <a:pt x="621507" y="654844"/>
                </a:lnTo>
                <a:lnTo>
                  <a:pt x="592932" y="597694"/>
                </a:lnTo>
                <a:lnTo>
                  <a:pt x="557213" y="542925"/>
                </a:lnTo>
                <a:lnTo>
                  <a:pt x="526257" y="497682"/>
                </a:lnTo>
                <a:lnTo>
                  <a:pt x="473869" y="431007"/>
                </a:lnTo>
                <a:lnTo>
                  <a:pt x="426244" y="381000"/>
                </a:lnTo>
                <a:lnTo>
                  <a:pt x="366713" y="319088"/>
                </a:lnTo>
                <a:lnTo>
                  <a:pt x="311944" y="266700"/>
                </a:lnTo>
                <a:lnTo>
                  <a:pt x="247650" y="211932"/>
                </a:lnTo>
                <a:lnTo>
                  <a:pt x="169069" y="152400"/>
                </a:lnTo>
                <a:lnTo>
                  <a:pt x="73819" y="83344"/>
                </a:lnTo>
                <a:lnTo>
                  <a:pt x="38100" y="61913"/>
                </a:lnTo>
                <a:lnTo>
                  <a:pt x="16669" y="42863"/>
                </a:lnTo>
                <a:lnTo>
                  <a:pt x="0" y="19050"/>
                </a:lnTo>
                <a:lnTo>
                  <a:pt x="2382" y="7144"/>
                </a:lnTo>
                <a:lnTo>
                  <a:pt x="14288" y="0"/>
                </a:lnTo>
                <a:lnTo>
                  <a:pt x="28575" y="0"/>
                </a:lnTo>
                <a:lnTo>
                  <a:pt x="57150" y="7144"/>
                </a:lnTo>
                <a:lnTo>
                  <a:pt x="104775" y="26194"/>
                </a:lnTo>
                <a:lnTo>
                  <a:pt x="188119" y="66675"/>
                </a:lnTo>
                <a:lnTo>
                  <a:pt x="285750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D335952-2345-F24F-A74A-87074D2B0EC6}"/>
              </a:ext>
            </a:extLst>
          </p:cNvPr>
          <p:cNvGrpSpPr/>
          <p:nvPr/>
        </p:nvGrpSpPr>
        <p:grpSpPr>
          <a:xfrm>
            <a:off x="2673429" y="1632029"/>
            <a:ext cx="4568825" cy="4270375"/>
            <a:chOff x="2817813" y="1776413"/>
            <a:chExt cx="4568825" cy="4270375"/>
          </a:xfrm>
        </p:grpSpPr>
        <p:sp>
          <p:nvSpPr>
            <p:cNvPr id="10" name="Google Shape;2245;p203">
              <a:extLst>
                <a:ext uri="{FF2B5EF4-FFF2-40B4-BE49-F238E27FC236}">
                  <a16:creationId xmlns:a16="http://schemas.microsoft.com/office/drawing/2014/main" id="{9FE6CF61-00B9-5D48-825A-57006340E7FD}"/>
                </a:ext>
              </a:extLst>
            </p:cNvPr>
            <p:cNvSpPr/>
            <p:nvPr/>
          </p:nvSpPr>
          <p:spPr>
            <a:xfrm>
              <a:off x="2871788" y="2557463"/>
              <a:ext cx="1795462" cy="523875"/>
            </a:xfrm>
            <a:custGeom>
              <a:avLst/>
              <a:gdLst/>
              <a:ahLst/>
              <a:cxnLst/>
              <a:rect l="l" t="t" r="r" b="b"/>
              <a:pathLst>
                <a:path w="1795462" h="523875" extrusionOk="0">
                  <a:moveTo>
                    <a:pt x="859631" y="209550"/>
                  </a:moveTo>
                  <a:lnTo>
                    <a:pt x="1033462" y="169068"/>
                  </a:lnTo>
                  <a:lnTo>
                    <a:pt x="1190625" y="111918"/>
                  </a:lnTo>
                  <a:lnTo>
                    <a:pt x="1326356" y="80962"/>
                  </a:lnTo>
                  <a:lnTo>
                    <a:pt x="1383506" y="64293"/>
                  </a:lnTo>
                  <a:lnTo>
                    <a:pt x="1409700" y="45243"/>
                  </a:lnTo>
                  <a:lnTo>
                    <a:pt x="1450181" y="23812"/>
                  </a:lnTo>
                  <a:lnTo>
                    <a:pt x="1490662" y="4762"/>
                  </a:lnTo>
                  <a:lnTo>
                    <a:pt x="1519237" y="0"/>
                  </a:lnTo>
                  <a:lnTo>
                    <a:pt x="1545431" y="0"/>
                  </a:lnTo>
                  <a:lnTo>
                    <a:pt x="1566862" y="0"/>
                  </a:lnTo>
                  <a:lnTo>
                    <a:pt x="1604962" y="9525"/>
                  </a:lnTo>
                  <a:lnTo>
                    <a:pt x="1652587" y="28575"/>
                  </a:lnTo>
                  <a:lnTo>
                    <a:pt x="1700212" y="52387"/>
                  </a:lnTo>
                  <a:lnTo>
                    <a:pt x="1747837" y="78581"/>
                  </a:lnTo>
                  <a:lnTo>
                    <a:pt x="1766887" y="92868"/>
                  </a:lnTo>
                  <a:lnTo>
                    <a:pt x="1783556" y="114300"/>
                  </a:lnTo>
                  <a:lnTo>
                    <a:pt x="1790700" y="128587"/>
                  </a:lnTo>
                  <a:lnTo>
                    <a:pt x="1795462" y="147637"/>
                  </a:lnTo>
                  <a:lnTo>
                    <a:pt x="1795462" y="161925"/>
                  </a:lnTo>
                  <a:lnTo>
                    <a:pt x="1788318" y="178593"/>
                  </a:lnTo>
                  <a:lnTo>
                    <a:pt x="1764506" y="197643"/>
                  </a:lnTo>
                  <a:lnTo>
                    <a:pt x="1712118" y="214312"/>
                  </a:lnTo>
                  <a:lnTo>
                    <a:pt x="1621631" y="226218"/>
                  </a:lnTo>
                  <a:lnTo>
                    <a:pt x="1464468" y="250031"/>
                  </a:lnTo>
                  <a:lnTo>
                    <a:pt x="1285875" y="290512"/>
                  </a:lnTo>
                  <a:lnTo>
                    <a:pt x="1169193" y="316706"/>
                  </a:lnTo>
                  <a:lnTo>
                    <a:pt x="1021556" y="373856"/>
                  </a:lnTo>
                  <a:lnTo>
                    <a:pt x="842962" y="411956"/>
                  </a:lnTo>
                  <a:lnTo>
                    <a:pt x="652462" y="454818"/>
                  </a:lnTo>
                  <a:lnTo>
                    <a:pt x="440531" y="507206"/>
                  </a:lnTo>
                  <a:lnTo>
                    <a:pt x="416718" y="511968"/>
                  </a:lnTo>
                  <a:lnTo>
                    <a:pt x="390525" y="519112"/>
                  </a:lnTo>
                  <a:lnTo>
                    <a:pt x="352425" y="523875"/>
                  </a:lnTo>
                  <a:lnTo>
                    <a:pt x="328612" y="523875"/>
                  </a:lnTo>
                  <a:lnTo>
                    <a:pt x="295275" y="516731"/>
                  </a:lnTo>
                  <a:lnTo>
                    <a:pt x="254793" y="502443"/>
                  </a:lnTo>
                  <a:lnTo>
                    <a:pt x="195262" y="471487"/>
                  </a:lnTo>
                  <a:lnTo>
                    <a:pt x="154781" y="447675"/>
                  </a:lnTo>
                  <a:lnTo>
                    <a:pt x="121443" y="426243"/>
                  </a:lnTo>
                  <a:lnTo>
                    <a:pt x="95250" y="402431"/>
                  </a:lnTo>
                  <a:lnTo>
                    <a:pt x="64293" y="373856"/>
                  </a:lnTo>
                  <a:lnTo>
                    <a:pt x="35718" y="340518"/>
                  </a:lnTo>
                  <a:lnTo>
                    <a:pt x="16668" y="311943"/>
                  </a:lnTo>
                  <a:lnTo>
                    <a:pt x="2381" y="283368"/>
                  </a:lnTo>
                  <a:lnTo>
                    <a:pt x="0" y="264318"/>
                  </a:lnTo>
                  <a:lnTo>
                    <a:pt x="7143" y="250031"/>
                  </a:lnTo>
                  <a:lnTo>
                    <a:pt x="26193" y="247650"/>
                  </a:lnTo>
                  <a:lnTo>
                    <a:pt x="69056" y="259556"/>
                  </a:lnTo>
                  <a:lnTo>
                    <a:pt x="111918" y="280987"/>
                  </a:lnTo>
                  <a:lnTo>
                    <a:pt x="152400" y="297656"/>
                  </a:lnTo>
                  <a:lnTo>
                    <a:pt x="200025" y="307181"/>
                  </a:lnTo>
                  <a:lnTo>
                    <a:pt x="259556" y="314325"/>
                  </a:lnTo>
                  <a:lnTo>
                    <a:pt x="321468" y="316706"/>
                  </a:lnTo>
                  <a:lnTo>
                    <a:pt x="402431" y="309562"/>
                  </a:lnTo>
                  <a:lnTo>
                    <a:pt x="559593" y="276225"/>
                  </a:lnTo>
                  <a:lnTo>
                    <a:pt x="859631" y="209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246;p203">
              <a:extLst>
                <a:ext uri="{FF2B5EF4-FFF2-40B4-BE49-F238E27FC236}">
                  <a16:creationId xmlns:a16="http://schemas.microsoft.com/office/drawing/2014/main" id="{1AF61438-F3B1-7F49-89AC-4BE9CFE5A169}"/>
                </a:ext>
              </a:extLst>
            </p:cNvPr>
            <p:cNvSpPr/>
            <p:nvPr/>
          </p:nvSpPr>
          <p:spPr>
            <a:xfrm>
              <a:off x="4765675" y="2352675"/>
              <a:ext cx="2620963" cy="585788"/>
            </a:xfrm>
            <a:custGeom>
              <a:avLst/>
              <a:gdLst/>
              <a:ahLst/>
              <a:cxnLst/>
              <a:rect l="l" t="t" r="r" b="b"/>
              <a:pathLst>
                <a:path w="2621757" h="585788" extrusionOk="0">
                  <a:moveTo>
                    <a:pt x="959644" y="428625"/>
                  </a:moveTo>
                  <a:lnTo>
                    <a:pt x="1150144" y="390525"/>
                  </a:lnTo>
                  <a:lnTo>
                    <a:pt x="1231107" y="376238"/>
                  </a:lnTo>
                  <a:lnTo>
                    <a:pt x="1259682" y="359569"/>
                  </a:lnTo>
                  <a:lnTo>
                    <a:pt x="1423988" y="335756"/>
                  </a:lnTo>
                  <a:lnTo>
                    <a:pt x="1600200" y="316706"/>
                  </a:lnTo>
                  <a:lnTo>
                    <a:pt x="1735932" y="307181"/>
                  </a:lnTo>
                  <a:lnTo>
                    <a:pt x="1852613" y="300038"/>
                  </a:lnTo>
                  <a:lnTo>
                    <a:pt x="1988344" y="292894"/>
                  </a:lnTo>
                  <a:lnTo>
                    <a:pt x="2155032" y="292894"/>
                  </a:lnTo>
                  <a:lnTo>
                    <a:pt x="2228850" y="292894"/>
                  </a:lnTo>
                  <a:lnTo>
                    <a:pt x="2343150" y="300038"/>
                  </a:lnTo>
                  <a:lnTo>
                    <a:pt x="2445544" y="307181"/>
                  </a:lnTo>
                  <a:lnTo>
                    <a:pt x="2497932" y="311944"/>
                  </a:lnTo>
                  <a:lnTo>
                    <a:pt x="2524125" y="314325"/>
                  </a:lnTo>
                  <a:lnTo>
                    <a:pt x="2557463" y="311944"/>
                  </a:lnTo>
                  <a:lnTo>
                    <a:pt x="2590800" y="302419"/>
                  </a:lnTo>
                  <a:lnTo>
                    <a:pt x="2602707" y="292894"/>
                  </a:lnTo>
                  <a:lnTo>
                    <a:pt x="2616994" y="278606"/>
                  </a:lnTo>
                  <a:lnTo>
                    <a:pt x="2621757" y="259556"/>
                  </a:lnTo>
                  <a:lnTo>
                    <a:pt x="2619375" y="240506"/>
                  </a:lnTo>
                  <a:lnTo>
                    <a:pt x="2612232" y="211931"/>
                  </a:lnTo>
                  <a:lnTo>
                    <a:pt x="2600325" y="176213"/>
                  </a:lnTo>
                  <a:lnTo>
                    <a:pt x="2586038" y="154781"/>
                  </a:lnTo>
                  <a:lnTo>
                    <a:pt x="2547938" y="128588"/>
                  </a:lnTo>
                  <a:lnTo>
                    <a:pt x="2488407" y="100013"/>
                  </a:lnTo>
                  <a:lnTo>
                    <a:pt x="2424113" y="73819"/>
                  </a:lnTo>
                  <a:lnTo>
                    <a:pt x="2312194" y="33338"/>
                  </a:lnTo>
                  <a:lnTo>
                    <a:pt x="2216944" y="7144"/>
                  </a:lnTo>
                  <a:lnTo>
                    <a:pt x="2188369" y="0"/>
                  </a:lnTo>
                  <a:lnTo>
                    <a:pt x="2152650" y="11906"/>
                  </a:lnTo>
                  <a:lnTo>
                    <a:pt x="2028825" y="47625"/>
                  </a:lnTo>
                  <a:lnTo>
                    <a:pt x="1902619" y="90488"/>
                  </a:lnTo>
                  <a:lnTo>
                    <a:pt x="1845469" y="100013"/>
                  </a:lnTo>
                  <a:lnTo>
                    <a:pt x="1664494" y="123825"/>
                  </a:lnTo>
                  <a:lnTo>
                    <a:pt x="1254919" y="188119"/>
                  </a:lnTo>
                  <a:lnTo>
                    <a:pt x="1007269" y="226219"/>
                  </a:lnTo>
                  <a:lnTo>
                    <a:pt x="778669" y="266700"/>
                  </a:lnTo>
                  <a:lnTo>
                    <a:pt x="569119" y="304800"/>
                  </a:lnTo>
                  <a:lnTo>
                    <a:pt x="411957" y="335756"/>
                  </a:lnTo>
                  <a:lnTo>
                    <a:pt x="373857" y="340519"/>
                  </a:lnTo>
                  <a:lnTo>
                    <a:pt x="302419" y="335756"/>
                  </a:lnTo>
                  <a:lnTo>
                    <a:pt x="219075" y="321469"/>
                  </a:lnTo>
                  <a:lnTo>
                    <a:pt x="161925" y="307181"/>
                  </a:lnTo>
                  <a:lnTo>
                    <a:pt x="114300" y="285750"/>
                  </a:lnTo>
                  <a:lnTo>
                    <a:pt x="61913" y="257175"/>
                  </a:lnTo>
                  <a:lnTo>
                    <a:pt x="33338" y="247650"/>
                  </a:lnTo>
                  <a:lnTo>
                    <a:pt x="11907" y="242888"/>
                  </a:lnTo>
                  <a:lnTo>
                    <a:pt x="0" y="254794"/>
                  </a:lnTo>
                  <a:lnTo>
                    <a:pt x="0" y="271463"/>
                  </a:lnTo>
                  <a:lnTo>
                    <a:pt x="11907" y="304800"/>
                  </a:lnTo>
                  <a:lnTo>
                    <a:pt x="38100" y="335756"/>
                  </a:lnTo>
                  <a:lnTo>
                    <a:pt x="80963" y="383381"/>
                  </a:lnTo>
                  <a:lnTo>
                    <a:pt x="161925" y="457200"/>
                  </a:lnTo>
                  <a:lnTo>
                    <a:pt x="214313" y="502444"/>
                  </a:lnTo>
                  <a:lnTo>
                    <a:pt x="276225" y="547688"/>
                  </a:lnTo>
                  <a:lnTo>
                    <a:pt x="319088" y="571500"/>
                  </a:lnTo>
                  <a:lnTo>
                    <a:pt x="357188" y="583406"/>
                  </a:lnTo>
                  <a:lnTo>
                    <a:pt x="385763" y="585788"/>
                  </a:lnTo>
                  <a:lnTo>
                    <a:pt x="452438" y="566738"/>
                  </a:lnTo>
                  <a:lnTo>
                    <a:pt x="597694" y="516731"/>
                  </a:lnTo>
                  <a:lnTo>
                    <a:pt x="688182" y="488156"/>
                  </a:lnTo>
                  <a:lnTo>
                    <a:pt x="831057" y="457200"/>
                  </a:lnTo>
                  <a:lnTo>
                    <a:pt x="959644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247;p203">
              <a:extLst>
                <a:ext uri="{FF2B5EF4-FFF2-40B4-BE49-F238E27FC236}">
                  <a16:creationId xmlns:a16="http://schemas.microsoft.com/office/drawing/2014/main" id="{FBE1B2DD-780D-E14C-B8DC-0E31118D62AC}"/>
                </a:ext>
              </a:extLst>
            </p:cNvPr>
            <p:cNvSpPr/>
            <p:nvPr/>
          </p:nvSpPr>
          <p:spPr>
            <a:xfrm rot="-5400000">
              <a:off x="1879601" y="3562350"/>
              <a:ext cx="4081462" cy="509587"/>
            </a:xfrm>
            <a:custGeom>
              <a:avLst/>
              <a:gdLst/>
              <a:ahLst/>
              <a:cxnLst/>
              <a:rect l="l" t="t" r="r" b="b"/>
              <a:pathLst>
                <a:path w="4082507" h="509889" extrusionOk="0">
                  <a:moveTo>
                    <a:pt x="2189121" y="203956"/>
                  </a:moveTo>
                  <a:lnTo>
                    <a:pt x="2518849" y="203956"/>
                  </a:lnTo>
                  <a:lnTo>
                    <a:pt x="2851976" y="203956"/>
                  </a:lnTo>
                  <a:lnTo>
                    <a:pt x="2933558" y="203956"/>
                  </a:lnTo>
                  <a:lnTo>
                    <a:pt x="3266686" y="207355"/>
                  </a:lnTo>
                  <a:lnTo>
                    <a:pt x="3412854" y="203956"/>
                  </a:lnTo>
                  <a:lnTo>
                    <a:pt x="3538626" y="207355"/>
                  </a:lnTo>
                  <a:lnTo>
                    <a:pt x="3606611" y="207355"/>
                  </a:lnTo>
                  <a:lnTo>
                    <a:pt x="3681395" y="200557"/>
                  </a:lnTo>
                  <a:lnTo>
                    <a:pt x="3725585" y="193758"/>
                  </a:lnTo>
                  <a:lnTo>
                    <a:pt x="3776574" y="183560"/>
                  </a:lnTo>
                  <a:lnTo>
                    <a:pt x="3824164" y="169963"/>
                  </a:lnTo>
                  <a:lnTo>
                    <a:pt x="3868354" y="152967"/>
                  </a:lnTo>
                  <a:lnTo>
                    <a:pt x="3902346" y="135971"/>
                  </a:lnTo>
                  <a:lnTo>
                    <a:pt x="3949936" y="105377"/>
                  </a:lnTo>
                  <a:lnTo>
                    <a:pt x="3983929" y="64586"/>
                  </a:lnTo>
                  <a:lnTo>
                    <a:pt x="4017921" y="23795"/>
                  </a:lnTo>
                  <a:lnTo>
                    <a:pt x="4031518" y="10198"/>
                  </a:lnTo>
                  <a:lnTo>
                    <a:pt x="4048515" y="0"/>
                  </a:lnTo>
                  <a:lnTo>
                    <a:pt x="4058712" y="0"/>
                  </a:lnTo>
                  <a:lnTo>
                    <a:pt x="4072309" y="3400"/>
                  </a:lnTo>
                  <a:lnTo>
                    <a:pt x="4082507" y="23795"/>
                  </a:lnTo>
                  <a:lnTo>
                    <a:pt x="4082507" y="54389"/>
                  </a:lnTo>
                  <a:lnTo>
                    <a:pt x="4079108" y="108777"/>
                  </a:lnTo>
                  <a:lnTo>
                    <a:pt x="4065511" y="176762"/>
                  </a:lnTo>
                  <a:lnTo>
                    <a:pt x="4038317" y="254945"/>
                  </a:lnTo>
                  <a:lnTo>
                    <a:pt x="3997526" y="333128"/>
                  </a:lnTo>
                  <a:lnTo>
                    <a:pt x="3963533" y="380717"/>
                  </a:lnTo>
                  <a:lnTo>
                    <a:pt x="3915944" y="438505"/>
                  </a:lnTo>
                  <a:lnTo>
                    <a:pt x="3878552" y="475896"/>
                  </a:lnTo>
                  <a:lnTo>
                    <a:pt x="3844559" y="496292"/>
                  </a:lnTo>
                  <a:lnTo>
                    <a:pt x="3813966" y="506490"/>
                  </a:lnTo>
                  <a:lnTo>
                    <a:pt x="3786772" y="509889"/>
                  </a:lnTo>
                  <a:lnTo>
                    <a:pt x="3756178" y="503090"/>
                  </a:lnTo>
                  <a:lnTo>
                    <a:pt x="3728984" y="482695"/>
                  </a:lnTo>
                  <a:lnTo>
                    <a:pt x="3705190" y="455501"/>
                  </a:lnTo>
                  <a:lnTo>
                    <a:pt x="3671197" y="438505"/>
                  </a:lnTo>
                  <a:lnTo>
                    <a:pt x="3606611" y="424907"/>
                  </a:lnTo>
                  <a:lnTo>
                    <a:pt x="3494436" y="414710"/>
                  </a:lnTo>
                  <a:lnTo>
                    <a:pt x="3341469" y="407911"/>
                  </a:lnTo>
                  <a:lnTo>
                    <a:pt x="3174906" y="407911"/>
                  </a:lnTo>
                  <a:lnTo>
                    <a:pt x="2875771" y="407911"/>
                  </a:lnTo>
                  <a:lnTo>
                    <a:pt x="2607230" y="407911"/>
                  </a:lnTo>
                  <a:lnTo>
                    <a:pt x="2172125" y="404512"/>
                  </a:lnTo>
                  <a:lnTo>
                    <a:pt x="1889987" y="407911"/>
                  </a:lnTo>
                  <a:lnTo>
                    <a:pt x="1550061" y="407911"/>
                  </a:lnTo>
                  <a:lnTo>
                    <a:pt x="1237329" y="407911"/>
                  </a:lnTo>
                  <a:lnTo>
                    <a:pt x="992583" y="407911"/>
                  </a:lnTo>
                  <a:lnTo>
                    <a:pt x="768232" y="414710"/>
                  </a:lnTo>
                  <a:lnTo>
                    <a:pt x="608467" y="424907"/>
                  </a:lnTo>
                  <a:lnTo>
                    <a:pt x="557478" y="431706"/>
                  </a:lnTo>
                  <a:lnTo>
                    <a:pt x="520086" y="424907"/>
                  </a:lnTo>
                  <a:lnTo>
                    <a:pt x="428306" y="404512"/>
                  </a:lnTo>
                  <a:lnTo>
                    <a:pt x="353523" y="384116"/>
                  </a:lnTo>
                  <a:lnTo>
                    <a:pt x="275340" y="360322"/>
                  </a:lnTo>
                  <a:lnTo>
                    <a:pt x="176761" y="326329"/>
                  </a:lnTo>
                  <a:lnTo>
                    <a:pt x="101978" y="288937"/>
                  </a:lnTo>
                  <a:lnTo>
                    <a:pt x="47590" y="254945"/>
                  </a:lnTo>
                  <a:lnTo>
                    <a:pt x="20396" y="231150"/>
                  </a:lnTo>
                  <a:lnTo>
                    <a:pt x="3399" y="207355"/>
                  </a:lnTo>
                  <a:lnTo>
                    <a:pt x="0" y="193758"/>
                  </a:lnTo>
                  <a:lnTo>
                    <a:pt x="0" y="176762"/>
                  </a:lnTo>
                  <a:lnTo>
                    <a:pt x="6799" y="159765"/>
                  </a:lnTo>
                  <a:lnTo>
                    <a:pt x="20396" y="139370"/>
                  </a:lnTo>
                  <a:lnTo>
                    <a:pt x="47590" y="122374"/>
                  </a:lnTo>
                  <a:lnTo>
                    <a:pt x="84981" y="105377"/>
                  </a:lnTo>
                  <a:lnTo>
                    <a:pt x="146168" y="88381"/>
                  </a:lnTo>
                  <a:lnTo>
                    <a:pt x="696848" y="200557"/>
                  </a:lnTo>
                  <a:lnTo>
                    <a:pt x="822620" y="207355"/>
                  </a:lnTo>
                  <a:lnTo>
                    <a:pt x="1910382" y="207355"/>
                  </a:lnTo>
                  <a:lnTo>
                    <a:pt x="2189121" y="203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248;p203">
              <a:extLst>
                <a:ext uri="{FF2B5EF4-FFF2-40B4-BE49-F238E27FC236}">
                  <a16:creationId xmlns:a16="http://schemas.microsoft.com/office/drawing/2014/main" id="{DFD07950-889A-2D40-BA45-E1BED349D94F}"/>
                </a:ext>
              </a:extLst>
            </p:cNvPr>
            <p:cNvSpPr/>
            <p:nvPr/>
          </p:nvSpPr>
          <p:spPr>
            <a:xfrm>
              <a:off x="3335338" y="5103813"/>
              <a:ext cx="561975" cy="666750"/>
            </a:xfrm>
            <a:custGeom>
              <a:avLst/>
              <a:gdLst/>
              <a:ahLst/>
              <a:cxnLst/>
              <a:rect l="l" t="t" r="r" b="b"/>
              <a:pathLst>
                <a:path w="561975" h="666750" extrusionOk="0">
                  <a:moveTo>
                    <a:pt x="185738" y="116681"/>
                  </a:moveTo>
                  <a:lnTo>
                    <a:pt x="302419" y="159544"/>
                  </a:lnTo>
                  <a:lnTo>
                    <a:pt x="354807" y="180975"/>
                  </a:lnTo>
                  <a:lnTo>
                    <a:pt x="395288" y="197644"/>
                  </a:lnTo>
                  <a:lnTo>
                    <a:pt x="421482" y="202406"/>
                  </a:lnTo>
                  <a:lnTo>
                    <a:pt x="447675" y="197644"/>
                  </a:lnTo>
                  <a:lnTo>
                    <a:pt x="473869" y="183356"/>
                  </a:lnTo>
                  <a:lnTo>
                    <a:pt x="492919" y="161925"/>
                  </a:lnTo>
                  <a:lnTo>
                    <a:pt x="507207" y="138112"/>
                  </a:lnTo>
                  <a:lnTo>
                    <a:pt x="561975" y="0"/>
                  </a:lnTo>
                  <a:lnTo>
                    <a:pt x="435769" y="666750"/>
                  </a:lnTo>
                  <a:lnTo>
                    <a:pt x="416719" y="604837"/>
                  </a:lnTo>
                  <a:lnTo>
                    <a:pt x="404813" y="569119"/>
                  </a:lnTo>
                  <a:lnTo>
                    <a:pt x="392907" y="535781"/>
                  </a:lnTo>
                  <a:lnTo>
                    <a:pt x="364332" y="485775"/>
                  </a:lnTo>
                  <a:lnTo>
                    <a:pt x="321469" y="426244"/>
                  </a:lnTo>
                  <a:lnTo>
                    <a:pt x="273844" y="366712"/>
                  </a:lnTo>
                  <a:lnTo>
                    <a:pt x="207169" y="290512"/>
                  </a:lnTo>
                  <a:lnTo>
                    <a:pt x="119063" y="202406"/>
                  </a:lnTo>
                  <a:lnTo>
                    <a:pt x="45244" y="133350"/>
                  </a:lnTo>
                  <a:lnTo>
                    <a:pt x="16669" y="102394"/>
                  </a:lnTo>
                  <a:lnTo>
                    <a:pt x="2382" y="76200"/>
                  </a:lnTo>
                  <a:lnTo>
                    <a:pt x="0" y="64294"/>
                  </a:lnTo>
                  <a:lnTo>
                    <a:pt x="2382" y="57150"/>
                  </a:lnTo>
                  <a:lnTo>
                    <a:pt x="11907" y="54769"/>
                  </a:lnTo>
                  <a:lnTo>
                    <a:pt x="26194" y="54769"/>
                  </a:lnTo>
                  <a:lnTo>
                    <a:pt x="47625" y="61912"/>
                  </a:lnTo>
                  <a:lnTo>
                    <a:pt x="90488" y="76200"/>
                  </a:lnTo>
                  <a:lnTo>
                    <a:pt x="185738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49;p203">
              <a:extLst>
                <a:ext uri="{FF2B5EF4-FFF2-40B4-BE49-F238E27FC236}">
                  <a16:creationId xmlns:a16="http://schemas.microsoft.com/office/drawing/2014/main" id="{459CFFEB-6D2B-4640-A9B2-7C39B339510F}"/>
                </a:ext>
              </a:extLst>
            </p:cNvPr>
            <p:cNvSpPr/>
            <p:nvPr/>
          </p:nvSpPr>
          <p:spPr>
            <a:xfrm>
              <a:off x="2817813" y="3389313"/>
              <a:ext cx="1671637" cy="1289050"/>
            </a:xfrm>
            <a:custGeom>
              <a:avLst/>
              <a:gdLst/>
              <a:ahLst/>
              <a:cxnLst/>
              <a:rect l="l" t="t" r="r" b="b"/>
              <a:pathLst>
                <a:path w="1671637" h="1290637" extrusionOk="0">
                  <a:moveTo>
                    <a:pt x="802481" y="531019"/>
                  </a:moveTo>
                  <a:lnTo>
                    <a:pt x="1097756" y="347662"/>
                  </a:lnTo>
                  <a:lnTo>
                    <a:pt x="1250156" y="266700"/>
                  </a:lnTo>
                  <a:lnTo>
                    <a:pt x="1535906" y="66675"/>
                  </a:lnTo>
                  <a:lnTo>
                    <a:pt x="1593056" y="26194"/>
                  </a:lnTo>
                  <a:lnTo>
                    <a:pt x="1619250" y="9525"/>
                  </a:lnTo>
                  <a:lnTo>
                    <a:pt x="1640681" y="0"/>
                  </a:lnTo>
                  <a:lnTo>
                    <a:pt x="1654969" y="0"/>
                  </a:lnTo>
                  <a:lnTo>
                    <a:pt x="1669256" y="2381"/>
                  </a:lnTo>
                  <a:lnTo>
                    <a:pt x="1671637" y="14287"/>
                  </a:lnTo>
                  <a:lnTo>
                    <a:pt x="1664494" y="42862"/>
                  </a:lnTo>
                  <a:lnTo>
                    <a:pt x="1652587" y="64294"/>
                  </a:lnTo>
                  <a:lnTo>
                    <a:pt x="1588294" y="126206"/>
                  </a:lnTo>
                  <a:lnTo>
                    <a:pt x="1357312" y="340519"/>
                  </a:lnTo>
                  <a:lnTo>
                    <a:pt x="1219200" y="471487"/>
                  </a:lnTo>
                  <a:lnTo>
                    <a:pt x="1064419" y="569119"/>
                  </a:lnTo>
                  <a:lnTo>
                    <a:pt x="919162" y="676275"/>
                  </a:lnTo>
                  <a:lnTo>
                    <a:pt x="731044" y="823912"/>
                  </a:lnTo>
                  <a:lnTo>
                    <a:pt x="590550" y="933450"/>
                  </a:lnTo>
                  <a:lnTo>
                    <a:pt x="469106" y="1033462"/>
                  </a:lnTo>
                  <a:lnTo>
                    <a:pt x="364331" y="1123950"/>
                  </a:lnTo>
                  <a:lnTo>
                    <a:pt x="350044" y="1152525"/>
                  </a:lnTo>
                  <a:lnTo>
                    <a:pt x="338137" y="1183481"/>
                  </a:lnTo>
                  <a:lnTo>
                    <a:pt x="319087" y="1219200"/>
                  </a:lnTo>
                  <a:lnTo>
                    <a:pt x="295275" y="1250156"/>
                  </a:lnTo>
                  <a:lnTo>
                    <a:pt x="273844" y="1273969"/>
                  </a:lnTo>
                  <a:lnTo>
                    <a:pt x="252412" y="1285875"/>
                  </a:lnTo>
                  <a:lnTo>
                    <a:pt x="226219" y="1290637"/>
                  </a:lnTo>
                  <a:lnTo>
                    <a:pt x="202406" y="1285875"/>
                  </a:lnTo>
                  <a:lnTo>
                    <a:pt x="180975" y="1271587"/>
                  </a:lnTo>
                  <a:lnTo>
                    <a:pt x="159544" y="1252537"/>
                  </a:lnTo>
                  <a:lnTo>
                    <a:pt x="145256" y="1233487"/>
                  </a:lnTo>
                  <a:lnTo>
                    <a:pt x="130969" y="1214437"/>
                  </a:lnTo>
                  <a:lnTo>
                    <a:pt x="107156" y="1176337"/>
                  </a:lnTo>
                  <a:lnTo>
                    <a:pt x="80962" y="1128712"/>
                  </a:lnTo>
                  <a:lnTo>
                    <a:pt x="52387" y="1071562"/>
                  </a:lnTo>
                  <a:lnTo>
                    <a:pt x="28575" y="1009650"/>
                  </a:lnTo>
                  <a:lnTo>
                    <a:pt x="11906" y="959644"/>
                  </a:lnTo>
                  <a:lnTo>
                    <a:pt x="2381" y="928687"/>
                  </a:lnTo>
                  <a:lnTo>
                    <a:pt x="0" y="897731"/>
                  </a:lnTo>
                  <a:lnTo>
                    <a:pt x="0" y="871537"/>
                  </a:lnTo>
                  <a:lnTo>
                    <a:pt x="2381" y="854869"/>
                  </a:lnTo>
                  <a:lnTo>
                    <a:pt x="11906" y="842962"/>
                  </a:lnTo>
                  <a:lnTo>
                    <a:pt x="19050" y="840581"/>
                  </a:lnTo>
                  <a:lnTo>
                    <a:pt x="30956" y="840581"/>
                  </a:lnTo>
                  <a:lnTo>
                    <a:pt x="59531" y="859631"/>
                  </a:lnTo>
                  <a:lnTo>
                    <a:pt x="83344" y="871537"/>
                  </a:lnTo>
                  <a:lnTo>
                    <a:pt x="102394" y="881062"/>
                  </a:lnTo>
                  <a:lnTo>
                    <a:pt x="128587" y="885825"/>
                  </a:lnTo>
                  <a:lnTo>
                    <a:pt x="152400" y="883444"/>
                  </a:lnTo>
                  <a:lnTo>
                    <a:pt x="190500" y="876300"/>
                  </a:lnTo>
                  <a:lnTo>
                    <a:pt x="238125" y="859631"/>
                  </a:lnTo>
                  <a:lnTo>
                    <a:pt x="321469" y="812006"/>
                  </a:lnTo>
                  <a:lnTo>
                    <a:pt x="507206" y="707231"/>
                  </a:lnTo>
                  <a:lnTo>
                    <a:pt x="802481" y="5310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50;p203">
              <a:extLst>
                <a:ext uri="{FF2B5EF4-FFF2-40B4-BE49-F238E27FC236}">
                  <a16:creationId xmlns:a16="http://schemas.microsoft.com/office/drawing/2014/main" id="{6967C25F-ECF4-F348-AA22-A7573D3B1515}"/>
                </a:ext>
              </a:extLst>
            </p:cNvPr>
            <p:cNvSpPr/>
            <p:nvPr/>
          </p:nvSpPr>
          <p:spPr>
            <a:xfrm rot="-5400000">
              <a:off x="4544219" y="4071144"/>
              <a:ext cx="3367088" cy="584200"/>
            </a:xfrm>
            <a:custGeom>
              <a:avLst/>
              <a:gdLst/>
              <a:ahLst/>
              <a:cxnLst/>
              <a:rect l="l" t="t" r="r" b="b"/>
              <a:pathLst>
                <a:path w="3365707" h="583786" extrusionOk="0">
                  <a:moveTo>
                    <a:pt x="1635198" y="294871"/>
                  </a:moveTo>
                  <a:lnTo>
                    <a:pt x="2153457" y="288914"/>
                  </a:lnTo>
                  <a:lnTo>
                    <a:pt x="2501942" y="282957"/>
                  </a:lnTo>
                  <a:lnTo>
                    <a:pt x="2767028" y="279979"/>
                  </a:lnTo>
                  <a:lnTo>
                    <a:pt x="2823620" y="279979"/>
                  </a:lnTo>
                  <a:lnTo>
                    <a:pt x="2871276" y="274022"/>
                  </a:lnTo>
                  <a:lnTo>
                    <a:pt x="2918932" y="265086"/>
                  </a:lnTo>
                  <a:lnTo>
                    <a:pt x="2957652" y="256151"/>
                  </a:lnTo>
                  <a:lnTo>
                    <a:pt x="3014244" y="241258"/>
                  </a:lnTo>
                  <a:lnTo>
                    <a:pt x="3073814" y="220409"/>
                  </a:lnTo>
                  <a:lnTo>
                    <a:pt x="3124449" y="193602"/>
                  </a:lnTo>
                  <a:lnTo>
                    <a:pt x="3166148" y="169774"/>
                  </a:lnTo>
                  <a:lnTo>
                    <a:pt x="3213804" y="131054"/>
                  </a:lnTo>
                  <a:lnTo>
                    <a:pt x="3270395" y="83398"/>
                  </a:lnTo>
                  <a:lnTo>
                    <a:pt x="3341879" y="0"/>
                  </a:lnTo>
                  <a:lnTo>
                    <a:pt x="3365707" y="26806"/>
                  </a:lnTo>
                  <a:lnTo>
                    <a:pt x="3306137" y="193602"/>
                  </a:lnTo>
                  <a:lnTo>
                    <a:pt x="3279331" y="265086"/>
                  </a:lnTo>
                  <a:lnTo>
                    <a:pt x="3246567" y="342527"/>
                  </a:lnTo>
                  <a:lnTo>
                    <a:pt x="3195933" y="446775"/>
                  </a:lnTo>
                  <a:lnTo>
                    <a:pt x="3172105" y="497410"/>
                  </a:lnTo>
                  <a:lnTo>
                    <a:pt x="3154234" y="539109"/>
                  </a:lnTo>
                  <a:lnTo>
                    <a:pt x="3136363" y="562937"/>
                  </a:lnTo>
                  <a:lnTo>
                    <a:pt x="3112535" y="577829"/>
                  </a:lnTo>
                  <a:lnTo>
                    <a:pt x="3085728" y="583786"/>
                  </a:lnTo>
                  <a:lnTo>
                    <a:pt x="3047007" y="580808"/>
                  </a:lnTo>
                  <a:lnTo>
                    <a:pt x="3002330" y="562937"/>
                  </a:lnTo>
                  <a:lnTo>
                    <a:pt x="2948717" y="533152"/>
                  </a:lnTo>
                  <a:lnTo>
                    <a:pt x="2895104" y="515281"/>
                  </a:lnTo>
                  <a:lnTo>
                    <a:pt x="2838512" y="506345"/>
                  </a:lnTo>
                  <a:lnTo>
                    <a:pt x="2662781" y="506345"/>
                  </a:lnTo>
                  <a:lnTo>
                    <a:pt x="2198135" y="512302"/>
                  </a:lnTo>
                  <a:lnTo>
                    <a:pt x="1706682" y="518259"/>
                  </a:lnTo>
                  <a:lnTo>
                    <a:pt x="1239057" y="524216"/>
                  </a:lnTo>
                  <a:lnTo>
                    <a:pt x="1003755" y="524216"/>
                  </a:lnTo>
                  <a:lnTo>
                    <a:pt x="911422" y="527195"/>
                  </a:lnTo>
                  <a:lnTo>
                    <a:pt x="857809" y="533152"/>
                  </a:lnTo>
                  <a:lnTo>
                    <a:pt x="765475" y="545066"/>
                  </a:lnTo>
                  <a:lnTo>
                    <a:pt x="691013" y="548044"/>
                  </a:lnTo>
                  <a:lnTo>
                    <a:pt x="622507" y="548044"/>
                  </a:lnTo>
                  <a:lnTo>
                    <a:pt x="559959" y="542087"/>
                  </a:lnTo>
                  <a:lnTo>
                    <a:pt x="488475" y="530173"/>
                  </a:lnTo>
                  <a:lnTo>
                    <a:pt x="411034" y="515281"/>
                  </a:lnTo>
                  <a:lnTo>
                    <a:pt x="321679" y="491453"/>
                  </a:lnTo>
                  <a:lnTo>
                    <a:pt x="247216" y="464646"/>
                  </a:lnTo>
                  <a:lnTo>
                    <a:pt x="154882" y="419969"/>
                  </a:lnTo>
                  <a:lnTo>
                    <a:pt x="107226" y="390184"/>
                  </a:lnTo>
                  <a:lnTo>
                    <a:pt x="53613" y="348484"/>
                  </a:lnTo>
                  <a:lnTo>
                    <a:pt x="26807" y="327635"/>
                  </a:lnTo>
                  <a:lnTo>
                    <a:pt x="8936" y="297850"/>
                  </a:lnTo>
                  <a:lnTo>
                    <a:pt x="0" y="265086"/>
                  </a:lnTo>
                  <a:lnTo>
                    <a:pt x="5957" y="247215"/>
                  </a:lnTo>
                  <a:lnTo>
                    <a:pt x="11914" y="235301"/>
                  </a:lnTo>
                  <a:lnTo>
                    <a:pt x="29785" y="214452"/>
                  </a:lnTo>
                  <a:lnTo>
                    <a:pt x="583787" y="268065"/>
                  </a:lnTo>
                  <a:lnTo>
                    <a:pt x="640378" y="282957"/>
                  </a:lnTo>
                  <a:lnTo>
                    <a:pt x="708884" y="291893"/>
                  </a:lnTo>
                  <a:lnTo>
                    <a:pt x="833981" y="300828"/>
                  </a:lnTo>
                  <a:lnTo>
                    <a:pt x="1033540" y="300828"/>
                  </a:lnTo>
                  <a:lnTo>
                    <a:pt x="1635198" y="2948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51;p203">
              <a:extLst>
                <a:ext uri="{FF2B5EF4-FFF2-40B4-BE49-F238E27FC236}">
                  <a16:creationId xmlns:a16="http://schemas.microsoft.com/office/drawing/2014/main" id="{5267D8A9-1439-2045-8348-67CA87932DDB}"/>
                </a:ext>
              </a:extLst>
            </p:cNvPr>
            <p:cNvSpPr/>
            <p:nvPr/>
          </p:nvSpPr>
          <p:spPr>
            <a:xfrm>
              <a:off x="5487988" y="5287963"/>
              <a:ext cx="803275" cy="746125"/>
            </a:xfrm>
            <a:custGeom>
              <a:avLst/>
              <a:gdLst/>
              <a:ahLst/>
              <a:cxnLst/>
              <a:rect l="l" t="t" r="r" b="b"/>
              <a:pathLst>
                <a:path w="802482" h="745332" extrusionOk="0">
                  <a:moveTo>
                    <a:pt x="285750" y="104775"/>
                  </a:moveTo>
                  <a:lnTo>
                    <a:pt x="340519" y="123825"/>
                  </a:lnTo>
                  <a:lnTo>
                    <a:pt x="385763" y="138113"/>
                  </a:lnTo>
                  <a:lnTo>
                    <a:pt x="409575" y="145257"/>
                  </a:lnTo>
                  <a:lnTo>
                    <a:pt x="440532" y="161925"/>
                  </a:lnTo>
                  <a:lnTo>
                    <a:pt x="488157" y="185738"/>
                  </a:lnTo>
                  <a:lnTo>
                    <a:pt x="526257" y="202407"/>
                  </a:lnTo>
                  <a:lnTo>
                    <a:pt x="557213" y="214313"/>
                  </a:lnTo>
                  <a:lnTo>
                    <a:pt x="585788" y="221457"/>
                  </a:lnTo>
                  <a:lnTo>
                    <a:pt x="621507" y="226219"/>
                  </a:lnTo>
                  <a:lnTo>
                    <a:pt x="642938" y="228600"/>
                  </a:lnTo>
                  <a:lnTo>
                    <a:pt x="673894" y="221457"/>
                  </a:lnTo>
                  <a:lnTo>
                    <a:pt x="692944" y="209550"/>
                  </a:lnTo>
                  <a:lnTo>
                    <a:pt x="704850" y="195263"/>
                  </a:lnTo>
                  <a:lnTo>
                    <a:pt x="728663" y="142875"/>
                  </a:lnTo>
                  <a:lnTo>
                    <a:pt x="802482" y="69057"/>
                  </a:lnTo>
                  <a:lnTo>
                    <a:pt x="685800" y="745332"/>
                  </a:lnTo>
                  <a:lnTo>
                    <a:pt x="661988" y="726282"/>
                  </a:lnTo>
                  <a:lnTo>
                    <a:pt x="645319" y="700088"/>
                  </a:lnTo>
                  <a:lnTo>
                    <a:pt x="621507" y="654844"/>
                  </a:lnTo>
                  <a:lnTo>
                    <a:pt x="592932" y="597694"/>
                  </a:lnTo>
                  <a:lnTo>
                    <a:pt x="557213" y="542925"/>
                  </a:lnTo>
                  <a:lnTo>
                    <a:pt x="526257" y="497682"/>
                  </a:lnTo>
                  <a:lnTo>
                    <a:pt x="473869" y="431007"/>
                  </a:lnTo>
                  <a:lnTo>
                    <a:pt x="426244" y="381000"/>
                  </a:lnTo>
                  <a:lnTo>
                    <a:pt x="366713" y="319088"/>
                  </a:lnTo>
                  <a:lnTo>
                    <a:pt x="311944" y="266700"/>
                  </a:lnTo>
                  <a:lnTo>
                    <a:pt x="247650" y="211932"/>
                  </a:lnTo>
                  <a:lnTo>
                    <a:pt x="169069" y="152400"/>
                  </a:lnTo>
                  <a:lnTo>
                    <a:pt x="73819" y="83344"/>
                  </a:lnTo>
                  <a:lnTo>
                    <a:pt x="38100" y="61913"/>
                  </a:lnTo>
                  <a:lnTo>
                    <a:pt x="16669" y="42863"/>
                  </a:lnTo>
                  <a:lnTo>
                    <a:pt x="0" y="19050"/>
                  </a:lnTo>
                  <a:lnTo>
                    <a:pt x="2382" y="7144"/>
                  </a:lnTo>
                  <a:lnTo>
                    <a:pt x="14288" y="0"/>
                  </a:lnTo>
                  <a:lnTo>
                    <a:pt x="28575" y="0"/>
                  </a:lnTo>
                  <a:lnTo>
                    <a:pt x="57150" y="7144"/>
                  </a:lnTo>
                  <a:lnTo>
                    <a:pt x="104775" y="26194"/>
                  </a:lnTo>
                  <a:lnTo>
                    <a:pt x="188119" y="66675"/>
                  </a:lnTo>
                  <a:lnTo>
                    <a:pt x="285750" y="104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2256;p204">
            <a:extLst>
              <a:ext uri="{FF2B5EF4-FFF2-40B4-BE49-F238E27FC236}">
                <a16:creationId xmlns:a16="http://schemas.microsoft.com/office/drawing/2014/main" id="{3E446DB5-6878-274C-B6F0-2ABB79158B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629107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6" name="Google Shape;2256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064" y="1725363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p281"/>
          <p:cNvSpPr txBox="1"/>
          <p:nvPr/>
        </p:nvSpPr>
        <p:spPr>
          <a:xfrm>
            <a:off x="4410075" y="7101408"/>
            <a:ext cx="354332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童</a:t>
            </a:r>
            <a:endParaRPr/>
          </a:p>
        </p:txBody>
      </p:sp>
      <p:sp>
        <p:nvSpPr>
          <p:cNvPr id="3100" name="Google Shape;3100;p281"/>
          <p:cNvSpPr/>
          <p:nvPr/>
        </p:nvSpPr>
        <p:spPr>
          <a:xfrm>
            <a:off x="4525963" y="1347788"/>
            <a:ext cx="581025" cy="733425"/>
          </a:xfrm>
          <a:custGeom>
            <a:avLst/>
            <a:gdLst/>
            <a:ahLst/>
            <a:cxnLst/>
            <a:rect l="l" t="t" r="r" b="b"/>
            <a:pathLst>
              <a:path w="581025" h="733425" extrusionOk="0">
                <a:moveTo>
                  <a:pt x="228600" y="383381"/>
                </a:moveTo>
                <a:lnTo>
                  <a:pt x="238125" y="516731"/>
                </a:lnTo>
                <a:lnTo>
                  <a:pt x="245269" y="661987"/>
                </a:lnTo>
                <a:lnTo>
                  <a:pt x="364332" y="733425"/>
                </a:lnTo>
                <a:lnTo>
                  <a:pt x="485775" y="631031"/>
                </a:lnTo>
                <a:lnTo>
                  <a:pt x="478632" y="519112"/>
                </a:lnTo>
                <a:cubicBezTo>
                  <a:pt x="479426" y="498475"/>
                  <a:pt x="480219" y="477837"/>
                  <a:pt x="481013" y="457200"/>
                </a:cubicBezTo>
                <a:lnTo>
                  <a:pt x="485775" y="395287"/>
                </a:lnTo>
                <a:lnTo>
                  <a:pt x="495300" y="335756"/>
                </a:lnTo>
                <a:lnTo>
                  <a:pt x="507207" y="288131"/>
                </a:lnTo>
                <a:lnTo>
                  <a:pt x="523875" y="259556"/>
                </a:lnTo>
                <a:lnTo>
                  <a:pt x="554832" y="230981"/>
                </a:lnTo>
                <a:lnTo>
                  <a:pt x="573882" y="211931"/>
                </a:lnTo>
                <a:lnTo>
                  <a:pt x="581025" y="195262"/>
                </a:lnTo>
                <a:lnTo>
                  <a:pt x="581025" y="176212"/>
                </a:lnTo>
                <a:lnTo>
                  <a:pt x="573882" y="157162"/>
                </a:lnTo>
                <a:lnTo>
                  <a:pt x="557213" y="135731"/>
                </a:lnTo>
                <a:lnTo>
                  <a:pt x="533400" y="114300"/>
                </a:lnTo>
                <a:lnTo>
                  <a:pt x="473869" y="85725"/>
                </a:lnTo>
                <a:lnTo>
                  <a:pt x="383382" y="57150"/>
                </a:lnTo>
                <a:lnTo>
                  <a:pt x="278607" y="28575"/>
                </a:lnTo>
                <a:lnTo>
                  <a:pt x="197644" y="14287"/>
                </a:lnTo>
                <a:lnTo>
                  <a:pt x="107157" y="4762"/>
                </a:lnTo>
                <a:lnTo>
                  <a:pt x="57150" y="2381"/>
                </a:lnTo>
                <a:lnTo>
                  <a:pt x="28575" y="0"/>
                </a:lnTo>
                <a:lnTo>
                  <a:pt x="0" y="4762"/>
                </a:lnTo>
                <a:lnTo>
                  <a:pt x="0" y="26193"/>
                </a:lnTo>
                <a:lnTo>
                  <a:pt x="16669" y="54768"/>
                </a:lnTo>
                <a:lnTo>
                  <a:pt x="42863" y="78581"/>
                </a:lnTo>
                <a:lnTo>
                  <a:pt x="69057" y="90487"/>
                </a:lnTo>
                <a:lnTo>
                  <a:pt x="104775" y="114300"/>
                </a:lnTo>
                <a:lnTo>
                  <a:pt x="140494" y="150018"/>
                </a:lnTo>
                <a:lnTo>
                  <a:pt x="169069" y="190500"/>
                </a:lnTo>
                <a:lnTo>
                  <a:pt x="192882" y="228600"/>
                </a:lnTo>
                <a:lnTo>
                  <a:pt x="209550" y="273843"/>
                </a:lnTo>
                <a:lnTo>
                  <a:pt x="228600" y="3833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1" name="Google Shape;3101;p281"/>
          <p:cNvSpPr/>
          <p:nvPr/>
        </p:nvSpPr>
        <p:spPr>
          <a:xfrm>
            <a:off x="3548063" y="3303588"/>
            <a:ext cx="528637" cy="1416050"/>
          </a:xfrm>
          <a:custGeom>
            <a:avLst/>
            <a:gdLst/>
            <a:ahLst/>
            <a:cxnLst/>
            <a:rect l="l" t="t" r="r" b="b"/>
            <a:pathLst>
              <a:path w="528637" h="1416844" extrusionOk="0">
                <a:moveTo>
                  <a:pt x="240506" y="504825"/>
                </a:moveTo>
                <a:lnTo>
                  <a:pt x="223837" y="419100"/>
                </a:lnTo>
                <a:lnTo>
                  <a:pt x="209550" y="357187"/>
                </a:lnTo>
                <a:lnTo>
                  <a:pt x="192881" y="297656"/>
                </a:lnTo>
                <a:lnTo>
                  <a:pt x="173831" y="242887"/>
                </a:lnTo>
                <a:lnTo>
                  <a:pt x="152400" y="200025"/>
                </a:lnTo>
                <a:lnTo>
                  <a:pt x="116681" y="145256"/>
                </a:lnTo>
                <a:lnTo>
                  <a:pt x="66675" y="90487"/>
                </a:lnTo>
                <a:lnTo>
                  <a:pt x="23812" y="50006"/>
                </a:lnTo>
                <a:lnTo>
                  <a:pt x="2381" y="26194"/>
                </a:lnTo>
                <a:lnTo>
                  <a:pt x="0" y="11906"/>
                </a:lnTo>
                <a:lnTo>
                  <a:pt x="7143" y="0"/>
                </a:lnTo>
                <a:lnTo>
                  <a:pt x="23812" y="0"/>
                </a:lnTo>
                <a:lnTo>
                  <a:pt x="90487" y="14287"/>
                </a:lnTo>
                <a:lnTo>
                  <a:pt x="197643" y="47625"/>
                </a:lnTo>
                <a:lnTo>
                  <a:pt x="302418" y="78581"/>
                </a:lnTo>
                <a:lnTo>
                  <a:pt x="378618" y="102394"/>
                </a:lnTo>
                <a:lnTo>
                  <a:pt x="400050" y="157162"/>
                </a:lnTo>
                <a:lnTo>
                  <a:pt x="423862" y="290512"/>
                </a:lnTo>
                <a:lnTo>
                  <a:pt x="450056" y="416719"/>
                </a:lnTo>
                <a:lnTo>
                  <a:pt x="473868" y="542925"/>
                </a:lnTo>
                <a:lnTo>
                  <a:pt x="511968" y="816769"/>
                </a:lnTo>
                <a:lnTo>
                  <a:pt x="528637" y="992981"/>
                </a:lnTo>
                <a:lnTo>
                  <a:pt x="528637" y="1133475"/>
                </a:lnTo>
                <a:lnTo>
                  <a:pt x="528637" y="1250156"/>
                </a:lnTo>
                <a:lnTo>
                  <a:pt x="511968" y="1364456"/>
                </a:lnTo>
                <a:lnTo>
                  <a:pt x="497681" y="1404937"/>
                </a:lnTo>
                <a:lnTo>
                  <a:pt x="483393" y="1416844"/>
                </a:lnTo>
                <a:lnTo>
                  <a:pt x="459581" y="1412081"/>
                </a:lnTo>
                <a:lnTo>
                  <a:pt x="438150" y="1397794"/>
                </a:lnTo>
                <a:lnTo>
                  <a:pt x="409575" y="1357312"/>
                </a:lnTo>
                <a:lnTo>
                  <a:pt x="383381" y="1323975"/>
                </a:lnTo>
                <a:lnTo>
                  <a:pt x="357187" y="1302544"/>
                </a:lnTo>
                <a:lnTo>
                  <a:pt x="326231" y="1264444"/>
                </a:lnTo>
                <a:lnTo>
                  <a:pt x="304800" y="1219200"/>
                </a:lnTo>
                <a:lnTo>
                  <a:pt x="288131" y="1154906"/>
                </a:lnTo>
                <a:lnTo>
                  <a:pt x="283368" y="1116806"/>
                </a:lnTo>
                <a:lnTo>
                  <a:pt x="288131" y="1078706"/>
                </a:lnTo>
                <a:lnTo>
                  <a:pt x="292893" y="1004887"/>
                </a:lnTo>
                <a:lnTo>
                  <a:pt x="292893" y="926306"/>
                </a:lnTo>
                <a:lnTo>
                  <a:pt x="283368" y="812006"/>
                </a:lnTo>
                <a:lnTo>
                  <a:pt x="269081" y="681037"/>
                </a:lnTo>
                <a:lnTo>
                  <a:pt x="240506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2" name="Google Shape;3102;p281"/>
          <p:cNvSpPr/>
          <p:nvPr/>
        </p:nvSpPr>
        <p:spPr>
          <a:xfrm>
            <a:off x="3490913" y="1819275"/>
            <a:ext cx="2805112" cy="471488"/>
          </a:xfrm>
          <a:custGeom>
            <a:avLst/>
            <a:gdLst/>
            <a:ahLst/>
            <a:cxnLst/>
            <a:rect l="l" t="t" r="r" b="b"/>
            <a:pathLst>
              <a:path w="2805112" h="471488" extrusionOk="0">
                <a:moveTo>
                  <a:pt x="1016793" y="195263"/>
                </a:moveTo>
                <a:lnTo>
                  <a:pt x="1216818" y="169069"/>
                </a:lnTo>
                <a:lnTo>
                  <a:pt x="1312068" y="157163"/>
                </a:lnTo>
                <a:lnTo>
                  <a:pt x="1547812" y="135731"/>
                </a:lnTo>
                <a:lnTo>
                  <a:pt x="1733550" y="116681"/>
                </a:lnTo>
                <a:lnTo>
                  <a:pt x="1921668" y="95250"/>
                </a:lnTo>
                <a:lnTo>
                  <a:pt x="2143125" y="73819"/>
                </a:lnTo>
                <a:lnTo>
                  <a:pt x="2235993" y="69056"/>
                </a:lnTo>
                <a:lnTo>
                  <a:pt x="2283618" y="59531"/>
                </a:lnTo>
                <a:lnTo>
                  <a:pt x="2336006" y="40481"/>
                </a:lnTo>
                <a:lnTo>
                  <a:pt x="2381250" y="21431"/>
                </a:lnTo>
                <a:lnTo>
                  <a:pt x="2412206" y="2381"/>
                </a:lnTo>
                <a:lnTo>
                  <a:pt x="2438400" y="0"/>
                </a:lnTo>
                <a:lnTo>
                  <a:pt x="2486025" y="0"/>
                </a:lnTo>
                <a:lnTo>
                  <a:pt x="2538412" y="4763"/>
                </a:lnTo>
                <a:lnTo>
                  <a:pt x="2576512" y="14288"/>
                </a:lnTo>
                <a:lnTo>
                  <a:pt x="2633662" y="35719"/>
                </a:lnTo>
                <a:lnTo>
                  <a:pt x="2688431" y="64294"/>
                </a:lnTo>
                <a:lnTo>
                  <a:pt x="2733675" y="95250"/>
                </a:lnTo>
                <a:lnTo>
                  <a:pt x="2774156" y="130969"/>
                </a:lnTo>
                <a:lnTo>
                  <a:pt x="2797968" y="161925"/>
                </a:lnTo>
                <a:lnTo>
                  <a:pt x="2805112" y="180975"/>
                </a:lnTo>
                <a:lnTo>
                  <a:pt x="2805112" y="197644"/>
                </a:lnTo>
                <a:lnTo>
                  <a:pt x="2793206" y="219075"/>
                </a:lnTo>
                <a:lnTo>
                  <a:pt x="2757487" y="235744"/>
                </a:lnTo>
                <a:lnTo>
                  <a:pt x="2697956" y="250031"/>
                </a:lnTo>
                <a:lnTo>
                  <a:pt x="2624137" y="245269"/>
                </a:lnTo>
                <a:lnTo>
                  <a:pt x="2433637" y="238125"/>
                </a:lnTo>
                <a:lnTo>
                  <a:pt x="2228850" y="235744"/>
                </a:lnTo>
                <a:lnTo>
                  <a:pt x="2081212" y="242888"/>
                </a:lnTo>
                <a:lnTo>
                  <a:pt x="1974056" y="254794"/>
                </a:lnTo>
                <a:lnTo>
                  <a:pt x="1747837" y="273844"/>
                </a:lnTo>
                <a:lnTo>
                  <a:pt x="1500187" y="297656"/>
                </a:lnTo>
                <a:lnTo>
                  <a:pt x="1250156" y="326231"/>
                </a:lnTo>
                <a:lnTo>
                  <a:pt x="1042987" y="350044"/>
                </a:lnTo>
                <a:lnTo>
                  <a:pt x="776287" y="395288"/>
                </a:lnTo>
                <a:lnTo>
                  <a:pt x="531018" y="450056"/>
                </a:lnTo>
                <a:lnTo>
                  <a:pt x="433387" y="459581"/>
                </a:lnTo>
                <a:lnTo>
                  <a:pt x="381000" y="471488"/>
                </a:lnTo>
                <a:lnTo>
                  <a:pt x="330993" y="471488"/>
                </a:lnTo>
                <a:lnTo>
                  <a:pt x="295275" y="457200"/>
                </a:lnTo>
                <a:lnTo>
                  <a:pt x="252412" y="431006"/>
                </a:lnTo>
                <a:lnTo>
                  <a:pt x="188118" y="373856"/>
                </a:lnTo>
                <a:lnTo>
                  <a:pt x="116681" y="288131"/>
                </a:lnTo>
                <a:lnTo>
                  <a:pt x="47625" y="195263"/>
                </a:lnTo>
                <a:lnTo>
                  <a:pt x="4762" y="123825"/>
                </a:lnTo>
                <a:lnTo>
                  <a:pt x="0" y="102394"/>
                </a:lnTo>
                <a:lnTo>
                  <a:pt x="11906" y="90488"/>
                </a:lnTo>
                <a:lnTo>
                  <a:pt x="28575" y="92869"/>
                </a:lnTo>
                <a:lnTo>
                  <a:pt x="64293" y="109538"/>
                </a:lnTo>
                <a:lnTo>
                  <a:pt x="85725" y="126206"/>
                </a:lnTo>
                <a:lnTo>
                  <a:pt x="116681" y="154781"/>
                </a:lnTo>
                <a:lnTo>
                  <a:pt x="154781" y="183356"/>
                </a:lnTo>
                <a:lnTo>
                  <a:pt x="204787" y="209550"/>
                </a:lnTo>
                <a:lnTo>
                  <a:pt x="247650" y="228600"/>
                </a:lnTo>
                <a:lnTo>
                  <a:pt x="304800" y="242888"/>
                </a:lnTo>
                <a:lnTo>
                  <a:pt x="390525" y="254794"/>
                </a:lnTo>
                <a:lnTo>
                  <a:pt x="497681" y="259556"/>
                </a:lnTo>
                <a:lnTo>
                  <a:pt x="645318" y="242888"/>
                </a:lnTo>
                <a:lnTo>
                  <a:pt x="852487" y="216694"/>
                </a:lnTo>
                <a:lnTo>
                  <a:pt x="1016793" y="1952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3" name="Google Shape;3103;p281"/>
          <p:cNvSpPr/>
          <p:nvPr/>
        </p:nvSpPr>
        <p:spPr>
          <a:xfrm>
            <a:off x="4011613" y="2208213"/>
            <a:ext cx="398462" cy="658812"/>
          </a:xfrm>
          <a:custGeom>
            <a:avLst/>
            <a:gdLst/>
            <a:ahLst/>
            <a:cxnLst/>
            <a:rect l="l" t="t" r="r" b="b"/>
            <a:pathLst>
              <a:path w="397669" h="659606" extrusionOk="0">
                <a:moveTo>
                  <a:pt x="166688" y="366712"/>
                </a:moveTo>
                <a:lnTo>
                  <a:pt x="140494" y="288131"/>
                </a:lnTo>
                <a:lnTo>
                  <a:pt x="102394" y="202406"/>
                </a:lnTo>
                <a:lnTo>
                  <a:pt x="54769" y="109537"/>
                </a:lnTo>
                <a:lnTo>
                  <a:pt x="11907" y="42862"/>
                </a:lnTo>
                <a:lnTo>
                  <a:pt x="0" y="0"/>
                </a:lnTo>
                <a:lnTo>
                  <a:pt x="109538" y="35719"/>
                </a:lnTo>
                <a:lnTo>
                  <a:pt x="178594" y="88106"/>
                </a:lnTo>
                <a:lnTo>
                  <a:pt x="235744" y="138112"/>
                </a:lnTo>
                <a:lnTo>
                  <a:pt x="283369" y="183356"/>
                </a:lnTo>
                <a:lnTo>
                  <a:pt x="323850" y="228600"/>
                </a:lnTo>
                <a:lnTo>
                  <a:pt x="350044" y="264319"/>
                </a:lnTo>
                <a:lnTo>
                  <a:pt x="383382" y="328612"/>
                </a:lnTo>
                <a:lnTo>
                  <a:pt x="397669" y="378619"/>
                </a:lnTo>
                <a:lnTo>
                  <a:pt x="397669" y="414337"/>
                </a:lnTo>
                <a:lnTo>
                  <a:pt x="371475" y="602456"/>
                </a:lnTo>
                <a:lnTo>
                  <a:pt x="319088" y="659606"/>
                </a:lnTo>
                <a:lnTo>
                  <a:pt x="247650" y="623887"/>
                </a:lnTo>
                <a:lnTo>
                  <a:pt x="211932" y="490537"/>
                </a:lnTo>
                <a:lnTo>
                  <a:pt x="166688" y="3667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4" name="Google Shape;3104;p281"/>
          <p:cNvSpPr/>
          <p:nvPr/>
        </p:nvSpPr>
        <p:spPr>
          <a:xfrm>
            <a:off x="5230813" y="2028825"/>
            <a:ext cx="488950" cy="785813"/>
          </a:xfrm>
          <a:custGeom>
            <a:avLst/>
            <a:gdLst/>
            <a:ahLst/>
            <a:cxnLst/>
            <a:rect l="l" t="t" r="r" b="b"/>
            <a:pathLst>
              <a:path w="488157" h="785813" extrusionOk="0">
                <a:moveTo>
                  <a:pt x="71438" y="459581"/>
                </a:moveTo>
                <a:lnTo>
                  <a:pt x="97632" y="357188"/>
                </a:lnTo>
                <a:lnTo>
                  <a:pt x="114300" y="290513"/>
                </a:lnTo>
                <a:lnTo>
                  <a:pt x="119063" y="254794"/>
                </a:lnTo>
                <a:lnTo>
                  <a:pt x="123825" y="214313"/>
                </a:lnTo>
                <a:lnTo>
                  <a:pt x="119063" y="173831"/>
                </a:lnTo>
                <a:lnTo>
                  <a:pt x="104775" y="116681"/>
                </a:lnTo>
                <a:lnTo>
                  <a:pt x="64294" y="42863"/>
                </a:lnTo>
                <a:lnTo>
                  <a:pt x="47625" y="0"/>
                </a:lnTo>
                <a:lnTo>
                  <a:pt x="245269" y="38100"/>
                </a:lnTo>
                <a:lnTo>
                  <a:pt x="311944" y="61913"/>
                </a:lnTo>
                <a:lnTo>
                  <a:pt x="373857" y="90488"/>
                </a:lnTo>
                <a:lnTo>
                  <a:pt x="419100" y="121444"/>
                </a:lnTo>
                <a:lnTo>
                  <a:pt x="454819" y="140494"/>
                </a:lnTo>
                <a:lnTo>
                  <a:pt x="476250" y="154781"/>
                </a:lnTo>
                <a:lnTo>
                  <a:pt x="485775" y="169069"/>
                </a:lnTo>
                <a:lnTo>
                  <a:pt x="488157" y="190500"/>
                </a:lnTo>
                <a:lnTo>
                  <a:pt x="473869" y="219075"/>
                </a:lnTo>
                <a:lnTo>
                  <a:pt x="445294" y="245269"/>
                </a:lnTo>
                <a:lnTo>
                  <a:pt x="400050" y="271463"/>
                </a:lnTo>
                <a:lnTo>
                  <a:pt x="333375" y="300038"/>
                </a:lnTo>
                <a:lnTo>
                  <a:pt x="314325" y="314325"/>
                </a:lnTo>
                <a:lnTo>
                  <a:pt x="271463" y="407194"/>
                </a:lnTo>
                <a:lnTo>
                  <a:pt x="197644" y="542925"/>
                </a:lnTo>
                <a:lnTo>
                  <a:pt x="104775" y="683419"/>
                </a:lnTo>
                <a:lnTo>
                  <a:pt x="0" y="785813"/>
                </a:lnTo>
                <a:lnTo>
                  <a:pt x="2382" y="683419"/>
                </a:lnTo>
                <a:lnTo>
                  <a:pt x="71438" y="4595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5" name="Google Shape;3105;p281"/>
          <p:cNvSpPr/>
          <p:nvPr/>
        </p:nvSpPr>
        <p:spPr>
          <a:xfrm>
            <a:off x="2620963" y="2581275"/>
            <a:ext cx="4421187" cy="641350"/>
          </a:xfrm>
          <a:custGeom>
            <a:avLst/>
            <a:gdLst/>
            <a:ahLst/>
            <a:cxnLst/>
            <a:rect l="l" t="t" r="r" b="b"/>
            <a:pathLst>
              <a:path w="4420800" h="640800" extrusionOk="0">
                <a:moveTo>
                  <a:pt x="1357200" y="266400"/>
                </a:moveTo>
                <a:lnTo>
                  <a:pt x="1512000" y="241200"/>
                </a:lnTo>
                <a:lnTo>
                  <a:pt x="1674000" y="216000"/>
                </a:lnTo>
                <a:lnTo>
                  <a:pt x="1854000" y="190800"/>
                </a:lnTo>
                <a:lnTo>
                  <a:pt x="2152800" y="158400"/>
                </a:lnTo>
                <a:lnTo>
                  <a:pt x="2505600" y="122400"/>
                </a:lnTo>
                <a:lnTo>
                  <a:pt x="2674800" y="108000"/>
                </a:lnTo>
                <a:lnTo>
                  <a:pt x="2800800" y="111600"/>
                </a:lnTo>
                <a:lnTo>
                  <a:pt x="3013200" y="100800"/>
                </a:lnTo>
                <a:lnTo>
                  <a:pt x="3272400" y="90000"/>
                </a:lnTo>
                <a:lnTo>
                  <a:pt x="3564000" y="72000"/>
                </a:lnTo>
                <a:lnTo>
                  <a:pt x="3664800" y="64800"/>
                </a:lnTo>
                <a:lnTo>
                  <a:pt x="3772800" y="50400"/>
                </a:lnTo>
                <a:lnTo>
                  <a:pt x="3870000" y="32400"/>
                </a:lnTo>
                <a:lnTo>
                  <a:pt x="3956400" y="7200"/>
                </a:lnTo>
                <a:lnTo>
                  <a:pt x="3978000" y="0"/>
                </a:lnTo>
                <a:lnTo>
                  <a:pt x="4021200" y="10800"/>
                </a:lnTo>
                <a:lnTo>
                  <a:pt x="4158000" y="50400"/>
                </a:lnTo>
                <a:lnTo>
                  <a:pt x="4320000" y="111600"/>
                </a:lnTo>
                <a:lnTo>
                  <a:pt x="4348800" y="133200"/>
                </a:lnTo>
                <a:lnTo>
                  <a:pt x="4381200" y="165600"/>
                </a:lnTo>
                <a:lnTo>
                  <a:pt x="4402800" y="187200"/>
                </a:lnTo>
                <a:lnTo>
                  <a:pt x="4417200" y="212400"/>
                </a:lnTo>
                <a:lnTo>
                  <a:pt x="4420800" y="230400"/>
                </a:lnTo>
                <a:lnTo>
                  <a:pt x="4410000" y="259200"/>
                </a:lnTo>
                <a:lnTo>
                  <a:pt x="4388400" y="280800"/>
                </a:lnTo>
                <a:lnTo>
                  <a:pt x="4316400" y="309600"/>
                </a:lnTo>
                <a:lnTo>
                  <a:pt x="4287600" y="309600"/>
                </a:lnTo>
                <a:lnTo>
                  <a:pt x="4215600" y="298800"/>
                </a:lnTo>
                <a:lnTo>
                  <a:pt x="4064400" y="284400"/>
                </a:lnTo>
                <a:lnTo>
                  <a:pt x="3870000" y="266400"/>
                </a:lnTo>
                <a:lnTo>
                  <a:pt x="3589200" y="248400"/>
                </a:lnTo>
                <a:lnTo>
                  <a:pt x="3276000" y="244800"/>
                </a:lnTo>
                <a:lnTo>
                  <a:pt x="3024000" y="248400"/>
                </a:lnTo>
                <a:lnTo>
                  <a:pt x="2671200" y="273600"/>
                </a:lnTo>
                <a:lnTo>
                  <a:pt x="2437200" y="295200"/>
                </a:lnTo>
                <a:lnTo>
                  <a:pt x="2116800" y="334800"/>
                </a:lnTo>
                <a:lnTo>
                  <a:pt x="1792800" y="374400"/>
                </a:lnTo>
                <a:lnTo>
                  <a:pt x="1483200" y="421200"/>
                </a:lnTo>
                <a:lnTo>
                  <a:pt x="1278000" y="457200"/>
                </a:lnTo>
                <a:lnTo>
                  <a:pt x="1069200" y="496800"/>
                </a:lnTo>
                <a:lnTo>
                  <a:pt x="777600" y="565200"/>
                </a:lnTo>
                <a:lnTo>
                  <a:pt x="565200" y="622800"/>
                </a:lnTo>
                <a:lnTo>
                  <a:pt x="518400" y="637200"/>
                </a:lnTo>
                <a:lnTo>
                  <a:pt x="489600" y="640800"/>
                </a:lnTo>
                <a:lnTo>
                  <a:pt x="446400" y="630000"/>
                </a:lnTo>
                <a:lnTo>
                  <a:pt x="392400" y="604800"/>
                </a:lnTo>
                <a:lnTo>
                  <a:pt x="291600" y="522000"/>
                </a:lnTo>
                <a:lnTo>
                  <a:pt x="162000" y="414000"/>
                </a:lnTo>
                <a:lnTo>
                  <a:pt x="54000" y="316800"/>
                </a:lnTo>
                <a:lnTo>
                  <a:pt x="18000" y="280800"/>
                </a:lnTo>
                <a:lnTo>
                  <a:pt x="0" y="241200"/>
                </a:lnTo>
                <a:lnTo>
                  <a:pt x="3600" y="223200"/>
                </a:lnTo>
                <a:lnTo>
                  <a:pt x="21600" y="223200"/>
                </a:lnTo>
                <a:lnTo>
                  <a:pt x="46800" y="234000"/>
                </a:lnTo>
                <a:lnTo>
                  <a:pt x="118800" y="270000"/>
                </a:lnTo>
                <a:lnTo>
                  <a:pt x="208800" y="309600"/>
                </a:lnTo>
                <a:lnTo>
                  <a:pt x="284400" y="338400"/>
                </a:lnTo>
                <a:lnTo>
                  <a:pt x="378000" y="356400"/>
                </a:lnTo>
                <a:lnTo>
                  <a:pt x="489600" y="367200"/>
                </a:lnTo>
                <a:lnTo>
                  <a:pt x="648000" y="356400"/>
                </a:lnTo>
                <a:lnTo>
                  <a:pt x="759600" y="345600"/>
                </a:lnTo>
                <a:lnTo>
                  <a:pt x="1108800" y="302400"/>
                </a:lnTo>
                <a:lnTo>
                  <a:pt x="1357200" y="266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6" name="Google Shape;3106;p281"/>
          <p:cNvSpPr/>
          <p:nvPr/>
        </p:nvSpPr>
        <p:spPr>
          <a:xfrm>
            <a:off x="3729038" y="3162300"/>
            <a:ext cx="2662237" cy="1316038"/>
          </a:xfrm>
          <a:custGeom>
            <a:avLst/>
            <a:gdLst/>
            <a:ahLst/>
            <a:cxnLst/>
            <a:rect l="l" t="t" r="r" b="b"/>
            <a:pathLst>
              <a:path w="2662237" h="1316831" extrusionOk="0">
                <a:moveTo>
                  <a:pt x="1069181" y="164306"/>
                </a:moveTo>
                <a:lnTo>
                  <a:pt x="745331" y="195263"/>
                </a:lnTo>
                <a:lnTo>
                  <a:pt x="473868" y="219075"/>
                </a:lnTo>
                <a:lnTo>
                  <a:pt x="304800" y="238125"/>
                </a:lnTo>
                <a:lnTo>
                  <a:pt x="180975" y="247650"/>
                </a:lnTo>
                <a:lnTo>
                  <a:pt x="0" y="300038"/>
                </a:lnTo>
                <a:lnTo>
                  <a:pt x="123825" y="409575"/>
                </a:lnTo>
                <a:lnTo>
                  <a:pt x="285750" y="404813"/>
                </a:lnTo>
                <a:lnTo>
                  <a:pt x="395287" y="400050"/>
                </a:lnTo>
                <a:lnTo>
                  <a:pt x="540543" y="381000"/>
                </a:lnTo>
                <a:lnTo>
                  <a:pt x="833437" y="342900"/>
                </a:lnTo>
                <a:lnTo>
                  <a:pt x="1112043" y="307181"/>
                </a:lnTo>
                <a:lnTo>
                  <a:pt x="1414462" y="276225"/>
                </a:lnTo>
                <a:lnTo>
                  <a:pt x="1664493" y="252413"/>
                </a:lnTo>
                <a:lnTo>
                  <a:pt x="1876425" y="230981"/>
                </a:lnTo>
                <a:lnTo>
                  <a:pt x="2055018" y="214313"/>
                </a:lnTo>
                <a:lnTo>
                  <a:pt x="2200275" y="202406"/>
                </a:lnTo>
                <a:lnTo>
                  <a:pt x="2240756" y="202406"/>
                </a:lnTo>
                <a:lnTo>
                  <a:pt x="2259806" y="204788"/>
                </a:lnTo>
                <a:lnTo>
                  <a:pt x="2274093" y="219075"/>
                </a:lnTo>
                <a:lnTo>
                  <a:pt x="2283618" y="242888"/>
                </a:lnTo>
                <a:lnTo>
                  <a:pt x="2288381" y="283369"/>
                </a:lnTo>
                <a:lnTo>
                  <a:pt x="2283618" y="333375"/>
                </a:lnTo>
                <a:lnTo>
                  <a:pt x="2243137" y="621506"/>
                </a:lnTo>
                <a:lnTo>
                  <a:pt x="2200275" y="916781"/>
                </a:lnTo>
                <a:lnTo>
                  <a:pt x="2155031" y="1123950"/>
                </a:lnTo>
                <a:lnTo>
                  <a:pt x="2145506" y="1243013"/>
                </a:lnTo>
                <a:lnTo>
                  <a:pt x="2159793" y="1266825"/>
                </a:lnTo>
                <a:lnTo>
                  <a:pt x="2183606" y="1293019"/>
                </a:lnTo>
                <a:lnTo>
                  <a:pt x="2205037" y="1307306"/>
                </a:lnTo>
                <a:lnTo>
                  <a:pt x="2243137" y="1316831"/>
                </a:lnTo>
                <a:lnTo>
                  <a:pt x="2264568" y="1316831"/>
                </a:lnTo>
                <a:lnTo>
                  <a:pt x="2300287" y="1300163"/>
                </a:lnTo>
                <a:lnTo>
                  <a:pt x="2333625" y="1269206"/>
                </a:lnTo>
                <a:lnTo>
                  <a:pt x="2355056" y="1235869"/>
                </a:lnTo>
                <a:lnTo>
                  <a:pt x="2378868" y="1183481"/>
                </a:lnTo>
                <a:lnTo>
                  <a:pt x="2405062" y="1107281"/>
                </a:lnTo>
                <a:lnTo>
                  <a:pt x="2419350" y="1012031"/>
                </a:lnTo>
                <a:lnTo>
                  <a:pt x="2447925" y="857250"/>
                </a:lnTo>
                <a:lnTo>
                  <a:pt x="2488406" y="631031"/>
                </a:lnTo>
                <a:lnTo>
                  <a:pt x="2509837" y="519113"/>
                </a:lnTo>
                <a:lnTo>
                  <a:pt x="2538412" y="442913"/>
                </a:lnTo>
                <a:lnTo>
                  <a:pt x="2574131" y="369094"/>
                </a:lnTo>
                <a:lnTo>
                  <a:pt x="2600325" y="330994"/>
                </a:lnTo>
                <a:lnTo>
                  <a:pt x="2628900" y="311944"/>
                </a:lnTo>
                <a:lnTo>
                  <a:pt x="2650331" y="292894"/>
                </a:lnTo>
                <a:lnTo>
                  <a:pt x="2662237" y="259556"/>
                </a:lnTo>
                <a:lnTo>
                  <a:pt x="2662237" y="238125"/>
                </a:lnTo>
                <a:lnTo>
                  <a:pt x="2650331" y="197644"/>
                </a:lnTo>
                <a:lnTo>
                  <a:pt x="2628900" y="171450"/>
                </a:lnTo>
                <a:lnTo>
                  <a:pt x="2559843" y="97631"/>
                </a:lnTo>
                <a:lnTo>
                  <a:pt x="2457450" y="21431"/>
                </a:lnTo>
                <a:lnTo>
                  <a:pt x="2428875" y="0"/>
                </a:lnTo>
                <a:lnTo>
                  <a:pt x="2409825" y="2381"/>
                </a:lnTo>
                <a:lnTo>
                  <a:pt x="2343150" y="23813"/>
                </a:lnTo>
                <a:lnTo>
                  <a:pt x="2176462" y="50006"/>
                </a:lnTo>
                <a:lnTo>
                  <a:pt x="1926431" y="78581"/>
                </a:lnTo>
                <a:lnTo>
                  <a:pt x="1550193" y="116681"/>
                </a:lnTo>
                <a:lnTo>
                  <a:pt x="1131093" y="159544"/>
                </a:lnTo>
                <a:lnTo>
                  <a:pt x="1069181" y="164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7" name="Google Shape;3107;p281"/>
          <p:cNvSpPr/>
          <p:nvPr/>
        </p:nvSpPr>
        <p:spPr>
          <a:xfrm>
            <a:off x="3848100" y="3724275"/>
            <a:ext cx="2252663" cy="361950"/>
          </a:xfrm>
          <a:custGeom>
            <a:avLst/>
            <a:gdLst/>
            <a:ahLst/>
            <a:cxnLst/>
            <a:rect l="l" t="t" r="r" b="b"/>
            <a:pathLst>
              <a:path w="2252663" h="361950" extrusionOk="0">
                <a:moveTo>
                  <a:pt x="878681" y="128588"/>
                </a:moveTo>
                <a:lnTo>
                  <a:pt x="676275" y="154781"/>
                </a:lnTo>
                <a:lnTo>
                  <a:pt x="504825" y="173831"/>
                </a:lnTo>
                <a:lnTo>
                  <a:pt x="283369" y="190500"/>
                </a:lnTo>
                <a:lnTo>
                  <a:pt x="157163" y="197644"/>
                </a:lnTo>
                <a:lnTo>
                  <a:pt x="0" y="233363"/>
                </a:lnTo>
                <a:lnTo>
                  <a:pt x="123825" y="361950"/>
                </a:lnTo>
                <a:lnTo>
                  <a:pt x="328613" y="340519"/>
                </a:lnTo>
                <a:lnTo>
                  <a:pt x="566738" y="316706"/>
                </a:lnTo>
                <a:lnTo>
                  <a:pt x="804863" y="288131"/>
                </a:lnTo>
                <a:lnTo>
                  <a:pt x="1026319" y="261938"/>
                </a:lnTo>
                <a:lnTo>
                  <a:pt x="1262063" y="235744"/>
                </a:lnTo>
                <a:lnTo>
                  <a:pt x="1516856" y="219075"/>
                </a:lnTo>
                <a:lnTo>
                  <a:pt x="1740694" y="204788"/>
                </a:lnTo>
                <a:lnTo>
                  <a:pt x="1933575" y="197644"/>
                </a:lnTo>
                <a:lnTo>
                  <a:pt x="2131219" y="197644"/>
                </a:lnTo>
                <a:lnTo>
                  <a:pt x="2252663" y="169069"/>
                </a:lnTo>
                <a:lnTo>
                  <a:pt x="2202656" y="78581"/>
                </a:lnTo>
                <a:lnTo>
                  <a:pt x="2126456" y="40481"/>
                </a:lnTo>
                <a:lnTo>
                  <a:pt x="2052638" y="14288"/>
                </a:lnTo>
                <a:lnTo>
                  <a:pt x="1981200" y="0"/>
                </a:lnTo>
                <a:lnTo>
                  <a:pt x="1907381" y="2381"/>
                </a:lnTo>
                <a:lnTo>
                  <a:pt x="1864519" y="9525"/>
                </a:lnTo>
                <a:lnTo>
                  <a:pt x="1812131" y="23813"/>
                </a:lnTo>
                <a:lnTo>
                  <a:pt x="1681163" y="50006"/>
                </a:lnTo>
                <a:lnTo>
                  <a:pt x="1516856" y="66675"/>
                </a:lnTo>
                <a:lnTo>
                  <a:pt x="1276350" y="85725"/>
                </a:lnTo>
                <a:lnTo>
                  <a:pt x="978694" y="109538"/>
                </a:lnTo>
                <a:lnTo>
                  <a:pt x="878681" y="128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8" name="Google Shape;3108;p281"/>
          <p:cNvSpPr/>
          <p:nvPr/>
        </p:nvSpPr>
        <p:spPr>
          <a:xfrm>
            <a:off x="3856038" y="4243388"/>
            <a:ext cx="2130425" cy="314325"/>
          </a:xfrm>
          <a:custGeom>
            <a:avLst/>
            <a:gdLst/>
            <a:ahLst/>
            <a:cxnLst/>
            <a:rect l="l" t="t" r="r" b="b"/>
            <a:pathLst>
              <a:path w="2131219" h="314325" extrusionOk="0">
                <a:moveTo>
                  <a:pt x="726281" y="128587"/>
                </a:moveTo>
                <a:lnTo>
                  <a:pt x="461962" y="150018"/>
                </a:lnTo>
                <a:lnTo>
                  <a:pt x="207169" y="169068"/>
                </a:lnTo>
                <a:lnTo>
                  <a:pt x="0" y="211931"/>
                </a:lnTo>
                <a:lnTo>
                  <a:pt x="121444" y="314325"/>
                </a:lnTo>
                <a:lnTo>
                  <a:pt x="333375" y="295275"/>
                </a:lnTo>
                <a:lnTo>
                  <a:pt x="623887" y="271462"/>
                </a:lnTo>
                <a:lnTo>
                  <a:pt x="847725" y="250031"/>
                </a:lnTo>
                <a:lnTo>
                  <a:pt x="1026319" y="230981"/>
                </a:lnTo>
                <a:lnTo>
                  <a:pt x="1231106" y="209550"/>
                </a:lnTo>
                <a:lnTo>
                  <a:pt x="1452562" y="200025"/>
                </a:lnTo>
                <a:lnTo>
                  <a:pt x="1735931" y="192881"/>
                </a:lnTo>
                <a:lnTo>
                  <a:pt x="1966912" y="190500"/>
                </a:lnTo>
                <a:lnTo>
                  <a:pt x="2050256" y="190500"/>
                </a:lnTo>
                <a:lnTo>
                  <a:pt x="2131219" y="130968"/>
                </a:lnTo>
                <a:lnTo>
                  <a:pt x="2064544" y="54768"/>
                </a:lnTo>
                <a:lnTo>
                  <a:pt x="1997869" y="19050"/>
                </a:lnTo>
                <a:lnTo>
                  <a:pt x="1931194" y="4762"/>
                </a:lnTo>
                <a:lnTo>
                  <a:pt x="1897856" y="0"/>
                </a:lnTo>
                <a:lnTo>
                  <a:pt x="1871662" y="2381"/>
                </a:lnTo>
                <a:lnTo>
                  <a:pt x="1838325" y="7143"/>
                </a:lnTo>
                <a:lnTo>
                  <a:pt x="1809750" y="19050"/>
                </a:lnTo>
                <a:lnTo>
                  <a:pt x="1781175" y="35718"/>
                </a:lnTo>
                <a:lnTo>
                  <a:pt x="1650206" y="52387"/>
                </a:lnTo>
                <a:lnTo>
                  <a:pt x="1354931" y="71437"/>
                </a:lnTo>
                <a:lnTo>
                  <a:pt x="1147762" y="85725"/>
                </a:lnTo>
                <a:lnTo>
                  <a:pt x="907256" y="109537"/>
                </a:lnTo>
                <a:lnTo>
                  <a:pt x="726281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9" name="Google Shape;3109;p281"/>
          <p:cNvSpPr/>
          <p:nvPr/>
        </p:nvSpPr>
        <p:spPr>
          <a:xfrm>
            <a:off x="4810125" y="3362325"/>
            <a:ext cx="292100" cy="2308225"/>
          </a:xfrm>
          <a:custGeom>
            <a:avLst/>
            <a:gdLst/>
            <a:ahLst/>
            <a:cxnLst/>
            <a:rect l="l" t="t" r="r" b="b"/>
            <a:pathLst>
              <a:path w="292100" h="2308225" extrusionOk="0">
                <a:moveTo>
                  <a:pt x="25400" y="815975"/>
                </a:moveTo>
                <a:cubicBezTo>
                  <a:pt x="24342" y="631825"/>
                  <a:pt x="23283" y="447675"/>
                  <a:pt x="22225" y="263525"/>
                </a:cubicBezTo>
                <a:lnTo>
                  <a:pt x="19050" y="231775"/>
                </a:lnTo>
                <a:lnTo>
                  <a:pt x="9525" y="196850"/>
                </a:lnTo>
                <a:lnTo>
                  <a:pt x="6350" y="155575"/>
                </a:lnTo>
                <a:lnTo>
                  <a:pt x="0" y="88900"/>
                </a:lnTo>
                <a:lnTo>
                  <a:pt x="44450" y="0"/>
                </a:lnTo>
                <a:lnTo>
                  <a:pt x="215900" y="79375"/>
                </a:lnTo>
                <a:lnTo>
                  <a:pt x="288925" y="231775"/>
                </a:lnTo>
                <a:lnTo>
                  <a:pt x="292100" y="260350"/>
                </a:lnTo>
                <a:lnTo>
                  <a:pt x="266700" y="466725"/>
                </a:lnTo>
                <a:lnTo>
                  <a:pt x="244475" y="666750"/>
                </a:lnTo>
                <a:lnTo>
                  <a:pt x="231775" y="873125"/>
                </a:lnTo>
                <a:lnTo>
                  <a:pt x="225425" y="990600"/>
                </a:lnTo>
                <a:cubicBezTo>
                  <a:pt x="226483" y="1183217"/>
                  <a:pt x="227542" y="1375833"/>
                  <a:pt x="228600" y="1568450"/>
                </a:cubicBezTo>
                <a:lnTo>
                  <a:pt x="228600" y="2209800"/>
                </a:lnTo>
                <a:lnTo>
                  <a:pt x="127000" y="2308225"/>
                </a:lnTo>
                <a:lnTo>
                  <a:pt x="25400" y="2232025"/>
                </a:lnTo>
                <a:lnTo>
                  <a:pt x="25400" y="1666875"/>
                </a:lnTo>
                <a:lnTo>
                  <a:pt x="25400" y="815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0" name="Google Shape;3110;p281"/>
          <p:cNvSpPr/>
          <p:nvPr/>
        </p:nvSpPr>
        <p:spPr>
          <a:xfrm>
            <a:off x="3652838" y="4791075"/>
            <a:ext cx="2673350" cy="446088"/>
          </a:xfrm>
          <a:custGeom>
            <a:avLst/>
            <a:gdLst/>
            <a:ahLst/>
            <a:cxnLst/>
            <a:rect l="l" t="t" r="r" b="b"/>
            <a:pathLst>
              <a:path w="2674143" h="445294" extrusionOk="0">
                <a:moveTo>
                  <a:pt x="909637" y="166688"/>
                </a:moveTo>
                <a:lnTo>
                  <a:pt x="1169193" y="135731"/>
                </a:lnTo>
                <a:lnTo>
                  <a:pt x="1385887" y="116681"/>
                </a:lnTo>
                <a:lnTo>
                  <a:pt x="1607343" y="100013"/>
                </a:lnTo>
                <a:lnTo>
                  <a:pt x="1924050" y="78581"/>
                </a:lnTo>
                <a:lnTo>
                  <a:pt x="2109787" y="69056"/>
                </a:lnTo>
                <a:lnTo>
                  <a:pt x="2143125" y="61913"/>
                </a:lnTo>
                <a:lnTo>
                  <a:pt x="2245518" y="23813"/>
                </a:lnTo>
                <a:lnTo>
                  <a:pt x="2293143" y="2381"/>
                </a:lnTo>
                <a:lnTo>
                  <a:pt x="2305050" y="0"/>
                </a:lnTo>
                <a:lnTo>
                  <a:pt x="2333625" y="7144"/>
                </a:lnTo>
                <a:lnTo>
                  <a:pt x="2505075" y="59531"/>
                </a:lnTo>
                <a:lnTo>
                  <a:pt x="2624137" y="107156"/>
                </a:lnTo>
                <a:lnTo>
                  <a:pt x="2638425" y="119063"/>
                </a:lnTo>
                <a:lnTo>
                  <a:pt x="2657475" y="142875"/>
                </a:lnTo>
                <a:lnTo>
                  <a:pt x="2667000" y="164306"/>
                </a:lnTo>
                <a:lnTo>
                  <a:pt x="2674143" y="188119"/>
                </a:lnTo>
                <a:lnTo>
                  <a:pt x="2671762" y="219075"/>
                </a:lnTo>
                <a:lnTo>
                  <a:pt x="2652712" y="245269"/>
                </a:lnTo>
                <a:lnTo>
                  <a:pt x="2621756" y="257175"/>
                </a:lnTo>
                <a:lnTo>
                  <a:pt x="2569368" y="266700"/>
                </a:lnTo>
                <a:lnTo>
                  <a:pt x="2500312" y="266700"/>
                </a:lnTo>
                <a:lnTo>
                  <a:pt x="2388393" y="264319"/>
                </a:lnTo>
                <a:lnTo>
                  <a:pt x="2195512" y="254794"/>
                </a:lnTo>
                <a:lnTo>
                  <a:pt x="2107406" y="245269"/>
                </a:lnTo>
                <a:lnTo>
                  <a:pt x="1897856" y="250031"/>
                </a:lnTo>
                <a:lnTo>
                  <a:pt x="1578768" y="259556"/>
                </a:lnTo>
                <a:lnTo>
                  <a:pt x="1328737" y="271463"/>
                </a:lnTo>
                <a:lnTo>
                  <a:pt x="1133475" y="295275"/>
                </a:lnTo>
                <a:lnTo>
                  <a:pt x="876300" y="326231"/>
                </a:lnTo>
                <a:lnTo>
                  <a:pt x="645318" y="361950"/>
                </a:lnTo>
                <a:lnTo>
                  <a:pt x="554831" y="381000"/>
                </a:lnTo>
                <a:lnTo>
                  <a:pt x="531018" y="390525"/>
                </a:lnTo>
                <a:lnTo>
                  <a:pt x="500062" y="414338"/>
                </a:lnTo>
                <a:lnTo>
                  <a:pt x="481012" y="426244"/>
                </a:lnTo>
                <a:lnTo>
                  <a:pt x="435768" y="442913"/>
                </a:lnTo>
                <a:lnTo>
                  <a:pt x="395287" y="445294"/>
                </a:lnTo>
                <a:lnTo>
                  <a:pt x="352425" y="442913"/>
                </a:lnTo>
                <a:lnTo>
                  <a:pt x="314325" y="428625"/>
                </a:lnTo>
                <a:lnTo>
                  <a:pt x="269081" y="402431"/>
                </a:lnTo>
                <a:lnTo>
                  <a:pt x="211931" y="364331"/>
                </a:lnTo>
                <a:lnTo>
                  <a:pt x="152400" y="316706"/>
                </a:lnTo>
                <a:lnTo>
                  <a:pt x="88106" y="257175"/>
                </a:lnTo>
                <a:lnTo>
                  <a:pt x="35718" y="188119"/>
                </a:lnTo>
                <a:lnTo>
                  <a:pt x="9525" y="142875"/>
                </a:lnTo>
                <a:lnTo>
                  <a:pt x="0" y="114300"/>
                </a:lnTo>
                <a:lnTo>
                  <a:pt x="9525" y="107156"/>
                </a:lnTo>
                <a:lnTo>
                  <a:pt x="30956" y="109538"/>
                </a:lnTo>
                <a:lnTo>
                  <a:pt x="64293" y="126206"/>
                </a:lnTo>
                <a:lnTo>
                  <a:pt x="116681" y="154781"/>
                </a:lnTo>
                <a:lnTo>
                  <a:pt x="176212" y="180975"/>
                </a:lnTo>
                <a:lnTo>
                  <a:pt x="238125" y="202406"/>
                </a:lnTo>
                <a:lnTo>
                  <a:pt x="307181" y="216694"/>
                </a:lnTo>
                <a:lnTo>
                  <a:pt x="369093" y="226219"/>
                </a:lnTo>
                <a:lnTo>
                  <a:pt x="481012" y="214313"/>
                </a:lnTo>
                <a:lnTo>
                  <a:pt x="673893" y="190500"/>
                </a:lnTo>
                <a:lnTo>
                  <a:pt x="909637" y="166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1" name="Google Shape;3111;p281"/>
          <p:cNvSpPr/>
          <p:nvPr/>
        </p:nvSpPr>
        <p:spPr>
          <a:xfrm>
            <a:off x="2774950" y="5440363"/>
            <a:ext cx="4275138" cy="539750"/>
          </a:xfrm>
          <a:custGeom>
            <a:avLst/>
            <a:gdLst/>
            <a:ahLst/>
            <a:cxnLst/>
            <a:rect l="l" t="t" r="r" b="b"/>
            <a:pathLst>
              <a:path w="4275437" h="540167" extrusionOk="0">
                <a:moveTo>
                  <a:pt x="1729945" y="162404"/>
                </a:moveTo>
                <a:lnTo>
                  <a:pt x="2044160" y="134160"/>
                </a:lnTo>
                <a:lnTo>
                  <a:pt x="2308948" y="109446"/>
                </a:lnTo>
                <a:lnTo>
                  <a:pt x="2640815" y="88263"/>
                </a:lnTo>
                <a:lnTo>
                  <a:pt x="3011518" y="70611"/>
                </a:lnTo>
                <a:lnTo>
                  <a:pt x="3357507" y="67080"/>
                </a:lnTo>
                <a:lnTo>
                  <a:pt x="3498727" y="67080"/>
                </a:lnTo>
                <a:lnTo>
                  <a:pt x="3579928" y="52958"/>
                </a:lnTo>
                <a:lnTo>
                  <a:pt x="3752923" y="7061"/>
                </a:lnTo>
                <a:lnTo>
                  <a:pt x="3784698" y="0"/>
                </a:lnTo>
                <a:lnTo>
                  <a:pt x="3834125" y="10592"/>
                </a:lnTo>
                <a:lnTo>
                  <a:pt x="3940040" y="49428"/>
                </a:lnTo>
                <a:lnTo>
                  <a:pt x="4098912" y="127099"/>
                </a:lnTo>
                <a:lnTo>
                  <a:pt x="4208358" y="194178"/>
                </a:lnTo>
                <a:lnTo>
                  <a:pt x="4247193" y="222422"/>
                </a:lnTo>
                <a:lnTo>
                  <a:pt x="4257785" y="240075"/>
                </a:lnTo>
                <a:lnTo>
                  <a:pt x="4271907" y="278910"/>
                </a:lnTo>
                <a:lnTo>
                  <a:pt x="4275437" y="317746"/>
                </a:lnTo>
                <a:lnTo>
                  <a:pt x="4261315" y="345990"/>
                </a:lnTo>
                <a:lnTo>
                  <a:pt x="4240132" y="367173"/>
                </a:lnTo>
                <a:lnTo>
                  <a:pt x="4194236" y="377764"/>
                </a:lnTo>
                <a:lnTo>
                  <a:pt x="4120095" y="377764"/>
                </a:lnTo>
                <a:lnTo>
                  <a:pt x="4014180" y="356581"/>
                </a:lnTo>
                <a:lnTo>
                  <a:pt x="3763515" y="321276"/>
                </a:lnTo>
                <a:lnTo>
                  <a:pt x="3512849" y="293032"/>
                </a:lnTo>
                <a:lnTo>
                  <a:pt x="3272775" y="271849"/>
                </a:lnTo>
                <a:lnTo>
                  <a:pt x="2972682" y="257727"/>
                </a:lnTo>
                <a:lnTo>
                  <a:pt x="2679650" y="257727"/>
                </a:lnTo>
                <a:lnTo>
                  <a:pt x="2312478" y="271849"/>
                </a:lnTo>
                <a:lnTo>
                  <a:pt x="1970020" y="293032"/>
                </a:lnTo>
                <a:lnTo>
                  <a:pt x="1652274" y="324807"/>
                </a:lnTo>
                <a:lnTo>
                  <a:pt x="1359243" y="363642"/>
                </a:lnTo>
                <a:lnTo>
                  <a:pt x="1119169" y="406008"/>
                </a:lnTo>
                <a:lnTo>
                  <a:pt x="776710" y="476618"/>
                </a:lnTo>
                <a:lnTo>
                  <a:pt x="596654" y="526045"/>
                </a:lnTo>
                <a:lnTo>
                  <a:pt x="540166" y="540167"/>
                </a:lnTo>
                <a:lnTo>
                  <a:pt x="483678" y="533106"/>
                </a:lnTo>
                <a:lnTo>
                  <a:pt x="441312" y="518984"/>
                </a:lnTo>
                <a:lnTo>
                  <a:pt x="388355" y="497801"/>
                </a:lnTo>
                <a:lnTo>
                  <a:pt x="324806" y="458966"/>
                </a:lnTo>
                <a:lnTo>
                  <a:pt x="215360" y="367173"/>
                </a:lnTo>
                <a:lnTo>
                  <a:pt x="137689" y="282441"/>
                </a:lnTo>
                <a:lnTo>
                  <a:pt x="56488" y="169465"/>
                </a:lnTo>
                <a:lnTo>
                  <a:pt x="14122" y="105916"/>
                </a:lnTo>
                <a:lnTo>
                  <a:pt x="0" y="81202"/>
                </a:lnTo>
                <a:lnTo>
                  <a:pt x="0" y="67080"/>
                </a:lnTo>
                <a:lnTo>
                  <a:pt x="21183" y="60019"/>
                </a:lnTo>
                <a:lnTo>
                  <a:pt x="52957" y="74141"/>
                </a:lnTo>
                <a:lnTo>
                  <a:pt x="105915" y="109446"/>
                </a:lnTo>
                <a:lnTo>
                  <a:pt x="197708" y="158873"/>
                </a:lnTo>
                <a:lnTo>
                  <a:pt x="307153" y="215361"/>
                </a:lnTo>
                <a:lnTo>
                  <a:pt x="406007" y="250666"/>
                </a:lnTo>
                <a:lnTo>
                  <a:pt x="451904" y="268319"/>
                </a:lnTo>
                <a:lnTo>
                  <a:pt x="508392" y="278910"/>
                </a:lnTo>
                <a:lnTo>
                  <a:pt x="621368" y="271849"/>
                </a:lnTo>
                <a:lnTo>
                  <a:pt x="843789" y="254197"/>
                </a:lnTo>
                <a:lnTo>
                  <a:pt x="1165065" y="218892"/>
                </a:lnTo>
                <a:lnTo>
                  <a:pt x="1500463" y="187117"/>
                </a:lnTo>
                <a:lnTo>
                  <a:pt x="1729945" y="1624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0044069-DE05-E542-935D-1DA770D8F298}"/>
              </a:ext>
            </a:extLst>
          </p:cNvPr>
          <p:cNvGrpSpPr/>
          <p:nvPr/>
        </p:nvGrpSpPr>
        <p:grpSpPr>
          <a:xfrm>
            <a:off x="2628983" y="1355807"/>
            <a:ext cx="4429125" cy="4632325"/>
            <a:chOff x="2773363" y="1500188"/>
            <a:chExt cx="4429125" cy="4632325"/>
          </a:xfrm>
        </p:grpSpPr>
        <p:sp>
          <p:nvSpPr>
            <p:cNvPr id="15" name="Google Shape;3100;p281">
              <a:extLst>
                <a:ext uri="{FF2B5EF4-FFF2-40B4-BE49-F238E27FC236}">
                  <a16:creationId xmlns:a16="http://schemas.microsoft.com/office/drawing/2014/main" id="{6E979045-1EB3-554D-9B7C-06ED32841CFD}"/>
                </a:ext>
              </a:extLst>
            </p:cNvPr>
            <p:cNvSpPr/>
            <p:nvPr/>
          </p:nvSpPr>
          <p:spPr>
            <a:xfrm>
              <a:off x="4678363" y="1500188"/>
              <a:ext cx="581025" cy="733425"/>
            </a:xfrm>
            <a:custGeom>
              <a:avLst/>
              <a:gdLst/>
              <a:ahLst/>
              <a:cxnLst/>
              <a:rect l="l" t="t" r="r" b="b"/>
              <a:pathLst>
                <a:path w="581025" h="733425" extrusionOk="0">
                  <a:moveTo>
                    <a:pt x="228600" y="383381"/>
                  </a:moveTo>
                  <a:lnTo>
                    <a:pt x="238125" y="516731"/>
                  </a:lnTo>
                  <a:lnTo>
                    <a:pt x="245269" y="661987"/>
                  </a:lnTo>
                  <a:lnTo>
                    <a:pt x="364332" y="733425"/>
                  </a:lnTo>
                  <a:lnTo>
                    <a:pt x="485775" y="631031"/>
                  </a:lnTo>
                  <a:lnTo>
                    <a:pt x="478632" y="519112"/>
                  </a:lnTo>
                  <a:cubicBezTo>
                    <a:pt x="479426" y="498475"/>
                    <a:pt x="480219" y="477837"/>
                    <a:pt x="481013" y="457200"/>
                  </a:cubicBezTo>
                  <a:lnTo>
                    <a:pt x="485775" y="395287"/>
                  </a:lnTo>
                  <a:lnTo>
                    <a:pt x="495300" y="335756"/>
                  </a:lnTo>
                  <a:lnTo>
                    <a:pt x="507207" y="288131"/>
                  </a:lnTo>
                  <a:lnTo>
                    <a:pt x="523875" y="259556"/>
                  </a:lnTo>
                  <a:lnTo>
                    <a:pt x="554832" y="230981"/>
                  </a:lnTo>
                  <a:lnTo>
                    <a:pt x="573882" y="211931"/>
                  </a:lnTo>
                  <a:lnTo>
                    <a:pt x="581025" y="195262"/>
                  </a:lnTo>
                  <a:lnTo>
                    <a:pt x="581025" y="176212"/>
                  </a:lnTo>
                  <a:lnTo>
                    <a:pt x="573882" y="157162"/>
                  </a:lnTo>
                  <a:lnTo>
                    <a:pt x="557213" y="135731"/>
                  </a:lnTo>
                  <a:lnTo>
                    <a:pt x="533400" y="114300"/>
                  </a:lnTo>
                  <a:lnTo>
                    <a:pt x="473869" y="85725"/>
                  </a:lnTo>
                  <a:lnTo>
                    <a:pt x="383382" y="57150"/>
                  </a:lnTo>
                  <a:lnTo>
                    <a:pt x="278607" y="28575"/>
                  </a:lnTo>
                  <a:lnTo>
                    <a:pt x="197644" y="14287"/>
                  </a:lnTo>
                  <a:lnTo>
                    <a:pt x="107157" y="4762"/>
                  </a:lnTo>
                  <a:lnTo>
                    <a:pt x="57150" y="2381"/>
                  </a:lnTo>
                  <a:lnTo>
                    <a:pt x="28575" y="0"/>
                  </a:lnTo>
                  <a:lnTo>
                    <a:pt x="0" y="4762"/>
                  </a:lnTo>
                  <a:lnTo>
                    <a:pt x="0" y="26193"/>
                  </a:lnTo>
                  <a:lnTo>
                    <a:pt x="16669" y="54768"/>
                  </a:lnTo>
                  <a:lnTo>
                    <a:pt x="42863" y="78581"/>
                  </a:lnTo>
                  <a:lnTo>
                    <a:pt x="69057" y="90487"/>
                  </a:lnTo>
                  <a:lnTo>
                    <a:pt x="104775" y="114300"/>
                  </a:lnTo>
                  <a:lnTo>
                    <a:pt x="140494" y="150018"/>
                  </a:lnTo>
                  <a:lnTo>
                    <a:pt x="169069" y="190500"/>
                  </a:lnTo>
                  <a:lnTo>
                    <a:pt x="192882" y="228600"/>
                  </a:lnTo>
                  <a:lnTo>
                    <a:pt x="209550" y="273843"/>
                  </a:lnTo>
                  <a:lnTo>
                    <a:pt x="228600" y="3833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01;p281">
              <a:extLst>
                <a:ext uri="{FF2B5EF4-FFF2-40B4-BE49-F238E27FC236}">
                  <a16:creationId xmlns:a16="http://schemas.microsoft.com/office/drawing/2014/main" id="{FB07D9B9-5561-394D-8E07-7E57C38AD7C5}"/>
                </a:ext>
              </a:extLst>
            </p:cNvPr>
            <p:cNvSpPr/>
            <p:nvPr/>
          </p:nvSpPr>
          <p:spPr>
            <a:xfrm>
              <a:off x="3700463" y="3455988"/>
              <a:ext cx="528637" cy="1416050"/>
            </a:xfrm>
            <a:custGeom>
              <a:avLst/>
              <a:gdLst/>
              <a:ahLst/>
              <a:cxnLst/>
              <a:rect l="l" t="t" r="r" b="b"/>
              <a:pathLst>
                <a:path w="528637" h="1416844" extrusionOk="0">
                  <a:moveTo>
                    <a:pt x="240506" y="504825"/>
                  </a:moveTo>
                  <a:lnTo>
                    <a:pt x="223837" y="419100"/>
                  </a:lnTo>
                  <a:lnTo>
                    <a:pt x="209550" y="357187"/>
                  </a:lnTo>
                  <a:lnTo>
                    <a:pt x="192881" y="297656"/>
                  </a:lnTo>
                  <a:lnTo>
                    <a:pt x="173831" y="242887"/>
                  </a:lnTo>
                  <a:lnTo>
                    <a:pt x="152400" y="200025"/>
                  </a:lnTo>
                  <a:lnTo>
                    <a:pt x="116681" y="145256"/>
                  </a:lnTo>
                  <a:lnTo>
                    <a:pt x="66675" y="90487"/>
                  </a:lnTo>
                  <a:lnTo>
                    <a:pt x="23812" y="50006"/>
                  </a:lnTo>
                  <a:lnTo>
                    <a:pt x="2381" y="26194"/>
                  </a:lnTo>
                  <a:lnTo>
                    <a:pt x="0" y="11906"/>
                  </a:lnTo>
                  <a:lnTo>
                    <a:pt x="7143" y="0"/>
                  </a:lnTo>
                  <a:lnTo>
                    <a:pt x="23812" y="0"/>
                  </a:lnTo>
                  <a:lnTo>
                    <a:pt x="90487" y="14287"/>
                  </a:lnTo>
                  <a:lnTo>
                    <a:pt x="197643" y="47625"/>
                  </a:lnTo>
                  <a:lnTo>
                    <a:pt x="302418" y="78581"/>
                  </a:lnTo>
                  <a:lnTo>
                    <a:pt x="378618" y="102394"/>
                  </a:lnTo>
                  <a:lnTo>
                    <a:pt x="400050" y="157162"/>
                  </a:lnTo>
                  <a:lnTo>
                    <a:pt x="423862" y="290512"/>
                  </a:lnTo>
                  <a:lnTo>
                    <a:pt x="450056" y="416719"/>
                  </a:lnTo>
                  <a:lnTo>
                    <a:pt x="473868" y="542925"/>
                  </a:lnTo>
                  <a:lnTo>
                    <a:pt x="511968" y="816769"/>
                  </a:lnTo>
                  <a:lnTo>
                    <a:pt x="528637" y="992981"/>
                  </a:lnTo>
                  <a:lnTo>
                    <a:pt x="528637" y="1133475"/>
                  </a:lnTo>
                  <a:lnTo>
                    <a:pt x="528637" y="1250156"/>
                  </a:lnTo>
                  <a:lnTo>
                    <a:pt x="511968" y="1364456"/>
                  </a:lnTo>
                  <a:lnTo>
                    <a:pt x="497681" y="1404937"/>
                  </a:lnTo>
                  <a:lnTo>
                    <a:pt x="483393" y="1416844"/>
                  </a:lnTo>
                  <a:lnTo>
                    <a:pt x="459581" y="1412081"/>
                  </a:lnTo>
                  <a:lnTo>
                    <a:pt x="438150" y="1397794"/>
                  </a:lnTo>
                  <a:lnTo>
                    <a:pt x="409575" y="1357312"/>
                  </a:lnTo>
                  <a:lnTo>
                    <a:pt x="383381" y="1323975"/>
                  </a:lnTo>
                  <a:lnTo>
                    <a:pt x="357187" y="1302544"/>
                  </a:lnTo>
                  <a:lnTo>
                    <a:pt x="326231" y="1264444"/>
                  </a:lnTo>
                  <a:lnTo>
                    <a:pt x="304800" y="1219200"/>
                  </a:lnTo>
                  <a:lnTo>
                    <a:pt x="288131" y="1154906"/>
                  </a:lnTo>
                  <a:lnTo>
                    <a:pt x="283368" y="1116806"/>
                  </a:lnTo>
                  <a:lnTo>
                    <a:pt x="288131" y="1078706"/>
                  </a:lnTo>
                  <a:lnTo>
                    <a:pt x="292893" y="1004887"/>
                  </a:lnTo>
                  <a:lnTo>
                    <a:pt x="292893" y="926306"/>
                  </a:lnTo>
                  <a:lnTo>
                    <a:pt x="283368" y="812006"/>
                  </a:lnTo>
                  <a:lnTo>
                    <a:pt x="269081" y="681037"/>
                  </a:lnTo>
                  <a:lnTo>
                    <a:pt x="240506" y="504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02;p281">
              <a:extLst>
                <a:ext uri="{FF2B5EF4-FFF2-40B4-BE49-F238E27FC236}">
                  <a16:creationId xmlns:a16="http://schemas.microsoft.com/office/drawing/2014/main" id="{E98F364C-B1A0-5947-8C38-A6B0BB54EFF2}"/>
                </a:ext>
              </a:extLst>
            </p:cNvPr>
            <p:cNvSpPr/>
            <p:nvPr/>
          </p:nvSpPr>
          <p:spPr>
            <a:xfrm>
              <a:off x="3643313" y="1971675"/>
              <a:ext cx="2805112" cy="471488"/>
            </a:xfrm>
            <a:custGeom>
              <a:avLst/>
              <a:gdLst/>
              <a:ahLst/>
              <a:cxnLst/>
              <a:rect l="l" t="t" r="r" b="b"/>
              <a:pathLst>
                <a:path w="2805112" h="471488" extrusionOk="0">
                  <a:moveTo>
                    <a:pt x="1016793" y="195263"/>
                  </a:moveTo>
                  <a:lnTo>
                    <a:pt x="1216818" y="169069"/>
                  </a:lnTo>
                  <a:lnTo>
                    <a:pt x="1312068" y="157163"/>
                  </a:lnTo>
                  <a:lnTo>
                    <a:pt x="1547812" y="135731"/>
                  </a:lnTo>
                  <a:lnTo>
                    <a:pt x="1733550" y="116681"/>
                  </a:lnTo>
                  <a:lnTo>
                    <a:pt x="1921668" y="95250"/>
                  </a:lnTo>
                  <a:lnTo>
                    <a:pt x="2143125" y="73819"/>
                  </a:lnTo>
                  <a:lnTo>
                    <a:pt x="2235993" y="69056"/>
                  </a:lnTo>
                  <a:lnTo>
                    <a:pt x="2283618" y="59531"/>
                  </a:lnTo>
                  <a:lnTo>
                    <a:pt x="2336006" y="40481"/>
                  </a:lnTo>
                  <a:lnTo>
                    <a:pt x="2381250" y="21431"/>
                  </a:lnTo>
                  <a:lnTo>
                    <a:pt x="2412206" y="2381"/>
                  </a:lnTo>
                  <a:lnTo>
                    <a:pt x="2438400" y="0"/>
                  </a:lnTo>
                  <a:lnTo>
                    <a:pt x="2486025" y="0"/>
                  </a:lnTo>
                  <a:lnTo>
                    <a:pt x="2538412" y="4763"/>
                  </a:lnTo>
                  <a:lnTo>
                    <a:pt x="2576512" y="14288"/>
                  </a:lnTo>
                  <a:lnTo>
                    <a:pt x="2633662" y="35719"/>
                  </a:lnTo>
                  <a:lnTo>
                    <a:pt x="2688431" y="64294"/>
                  </a:lnTo>
                  <a:lnTo>
                    <a:pt x="2733675" y="95250"/>
                  </a:lnTo>
                  <a:lnTo>
                    <a:pt x="2774156" y="130969"/>
                  </a:lnTo>
                  <a:lnTo>
                    <a:pt x="2797968" y="161925"/>
                  </a:lnTo>
                  <a:lnTo>
                    <a:pt x="2805112" y="180975"/>
                  </a:lnTo>
                  <a:lnTo>
                    <a:pt x="2805112" y="197644"/>
                  </a:lnTo>
                  <a:lnTo>
                    <a:pt x="2793206" y="219075"/>
                  </a:lnTo>
                  <a:lnTo>
                    <a:pt x="2757487" y="235744"/>
                  </a:lnTo>
                  <a:lnTo>
                    <a:pt x="2697956" y="250031"/>
                  </a:lnTo>
                  <a:lnTo>
                    <a:pt x="2624137" y="245269"/>
                  </a:lnTo>
                  <a:lnTo>
                    <a:pt x="2433637" y="238125"/>
                  </a:lnTo>
                  <a:lnTo>
                    <a:pt x="2228850" y="235744"/>
                  </a:lnTo>
                  <a:lnTo>
                    <a:pt x="2081212" y="242888"/>
                  </a:lnTo>
                  <a:lnTo>
                    <a:pt x="1974056" y="254794"/>
                  </a:lnTo>
                  <a:lnTo>
                    <a:pt x="1747837" y="273844"/>
                  </a:lnTo>
                  <a:lnTo>
                    <a:pt x="1500187" y="297656"/>
                  </a:lnTo>
                  <a:lnTo>
                    <a:pt x="1250156" y="326231"/>
                  </a:lnTo>
                  <a:lnTo>
                    <a:pt x="1042987" y="350044"/>
                  </a:lnTo>
                  <a:lnTo>
                    <a:pt x="776287" y="395288"/>
                  </a:lnTo>
                  <a:lnTo>
                    <a:pt x="531018" y="450056"/>
                  </a:lnTo>
                  <a:lnTo>
                    <a:pt x="433387" y="459581"/>
                  </a:lnTo>
                  <a:lnTo>
                    <a:pt x="381000" y="471488"/>
                  </a:lnTo>
                  <a:lnTo>
                    <a:pt x="330993" y="471488"/>
                  </a:lnTo>
                  <a:lnTo>
                    <a:pt x="295275" y="457200"/>
                  </a:lnTo>
                  <a:lnTo>
                    <a:pt x="252412" y="431006"/>
                  </a:lnTo>
                  <a:lnTo>
                    <a:pt x="188118" y="373856"/>
                  </a:lnTo>
                  <a:lnTo>
                    <a:pt x="116681" y="288131"/>
                  </a:lnTo>
                  <a:lnTo>
                    <a:pt x="47625" y="195263"/>
                  </a:lnTo>
                  <a:lnTo>
                    <a:pt x="4762" y="123825"/>
                  </a:lnTo>
                  <a:lnTo>
                    <a:pt x="0" y="102394"/>
                  </a:lnTo>
                  <a:lnTo>
                    <a:pt x="11906" y="90488"/>
                  </a:lnTo>
                  <a:lnTo>
                    <a:pt x="28575" y="92869"/>
                  </a:lnTo>
                  <a:lnTo>
                    <a:pt x="64293" y="109538"/>
                  </a:lnTo>
                  <a:lnTo>
                    <a:pt x="85725" y="126206"/>
                  </a:lnTo>
                  <a:lnTo>
                    <a:pt x="116681" y="154781"/>
                  </a:lnTo>
                  <a:lnTo>
                    <a:pt x="154781" y="183356"/>
                  </a:lnTo>
                  <a:lnTo>
                    <a:pt x="204787" y="209550"/>
                  </a:lnTo>
                  <a:lnTo>
                    <a:pt x="247650" y="228600"/>
                  </a:lnTo>
                  <a:lnTo>
                    <a:pt x="304800" y="242888"/>
                  </a:lnTo>
                  <a:lnTo>
                    <a:pt x="390525" y="254794"/>
                  </a:lnTo>
                  <a:lnTo>
                    <a:pt x="497681" y="259556"/>
                  </a:lnTo>
                  <a:lnTo>
                    <a:pt x="645318" y="242888"/>
                  </a:lnTo>
                  <a:lnTo>
                    <a:pt x="852487" y="216694"/>
                  </a:lnTo>
                  <a:lnTo>
                    <a:pt x="1016793" y="1952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03;p281">
              <a:extLst>
                <a:ext uri="{FF2B5EF4-FFF2-40B4-BE49-F238E27FC236}">
                  <a16:creationId xmlns:a16="http://schemas.microsoft.com/office/drawing/2014/main" id="{294F7557-64ED-CB42-9A83-39AC4F5431CB}"/>
                </a:ext>
              </a:extLst>
            </p:cNvPr>
            <p:cNvSpPr/>
            <p:nvPr/>
          </p:nvSpPr>
          <p:spPr>
            <a:xfrm>
              <a:off x="4164013" y="2360613"/>
              <a:ext cx="398462" cy="658812"/>
            </a:xfrm>
            <a:custGeom>
              <a:avLst/>
              <a:gdLst/>
              <a:ahLst/>
              <a:cxnLst/>
              <a:rect l="l" t="t" r="r" b="b"/>
              <a:pathLst>
                <a:path w="397669" h="659606" extrusionOk="0">
                  <a:moveTo>
                    <a:pt x="166688" y="366712"/>
                  </a:moveTo>
                  <a:lnTo>
                    <a:pt x="140494" y="288131"/>
                  </a:lnTo>
                  <a:lnTo>
                    <a:pt x="102394" y="202406"/>
                  </a:lnTo>
                  <a:lnTo>
                    <a:pt x="54769" y="109537"/>
                  </a:lnTo>
                  <a:lnTo>
                    <a:pt x="11907" y="42862"/>
                  </a:lnTo>
                  <a:lnTo>
                    <a:pt x="0" y="0"/>
                  </a:lnTo>
                  <a:lnTo>
                    <a:pt x="109538" y="35719"/>
                  </a:lnTo>
                  <a:lnTo>
                    <a:pt x="178594" y="88106"/>
                  </a:lnTo>
                  <a:lnTo>
                    <a:pt x="235744" y="138112"/>
                  </a:lnTo>
                  <a:lnTo>
                    <a:pt x="283369" y="183356"/>
                  </a:lnTo>
                  <a:lnTo>
                    <a:pt x="323850" y="228600"/>
                  </a:lnTo>
                  <a:lnTo>
                    <a:pt x="350044" y="264319"/>
                  </a:lnTo>
                  <a:lnTo>
                    <a:pt x="383382" y="328612"/>
                  </a:lnTo>
                  <a:lnTo>
                    <a:pt x="397669" y="378619"/>
                  </a:lnTo>
                  <a:lnTo>
                    <a:pt x="397669" y="414337"/>
                  </a:lnTo>
                  <a:lnTo>
                    <a:pt x="371475" y="602456"/>
                  </a:lnTo>
                  <a:lnTo>
                    <a:pt x="319088" y="659606"/>
                  </a:lnTo>
                  <a:lnTo>
                    <a:pt x="247650" y="623887"/>
                  </a:lnTo>
                  <a:lnTo>
                    <a:pt x="211932" y="490537"/>
                  </a:lnTo>
                  <a:lnTo>
                    <a:pt x="166688" y="3667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04;p281">
              <a:extLst>
                <a:ext uri="{FF2B5EF4-FFF2-40B4-BE49-F238E27FC236}">
                  <a16:creationId xmlns:a16="http://schemas.microsoft.com/office/drawing/2014/main" id="{AF08840B-CFA9-F149-8516-F09BFFBF5937}"/>
                </a:ext>
              </a:extLst>
            </p:cNvPr>
            <p:cNvSpPr/>
            <p:nvPr/>
          </p:nvSpPr>
          <p:spPr>
            <a:xfrm>
              <a:off x="5383213" y="2181225"/>
              <a:ext cx="488950" cy="785813"/>
            </a:xfrm>
            <a:custGeom>
              <a:avLst/>
              <a:gdLst/>
              <a:ahLst/>
              <a:cxnLst/>
              <a:rect l="l" t="t" r="r" b="b"/>
              <a:pathLst>
                <a:path w="488157" h="785813" extrusionOk="0">
                  <a:moveTo>
                    <a:pt x="71438" y="459581"/>
                  </a:moveTo>
                  <a:lnTo>
                    <a:pt x="97632" y="357188"/>
                  </a:lnTo>
                  <a:lnTo>
                    <a:pt x="114300" y="290513"/>
                  </a:lnTo>
                  <a:lnTo>
                    <a:pt x="119063" y="254794"/>
                  </a:lnTo>
                  <a:lnTo>
                    <a:pt x="123825" y="214313"/>
                  </a:lnTo>
                  <a:lnTo>
                    <a:pt x="119063" y="173831"/>
                  </a:lnTo>
                  <a:lnTo>
                    <a:pt x="104775" y="116681"/>
                  </a:lnTo>
                  <a:lnTo>
                    <a:pt x="64294" y="42863"/>
                  </a:lnTo>
                  <a:lnTo>
                    <a:pt x="47625" y="0"/>
                  </a:lnTo>
                  <a:lnTo>
                    <a:pt x="245269" y="38100"/>
                  </a:lnTo>
                  <a:lnTo>
                    <a:pt x="311944" y="61913"/>
                  </a:lnTo>
                  <a:lnTo>
                    <a:pt x="373857" y="90488"/>
                  </a:lnTo>
                  <a:lnTo>
                    <a:pt x="419100" y="121444"/>
                  </a:lnTo>
                  <a:lnTo>
                    <a:pt x="454819" y="140494"/>
                  </a:lnTo>
                  <a:lnTo>
                    <a:pt x="476250" y="154781"/>
                  </a:lnTo>
                  <a:lnTo>
                    <a:pt x="485775" y="169069"/>
                  </a:lnTo>
                  <a:lnTo>
                    <a:pt x="488157" y="190500"/>
                  </a:lnTo>
                  <a:lnTo>
                    <a:pt x="473869" y="219075"/>
                  </a:lnTo>
                  <a:lnTo>
                    <a:pt x="445294" y="245269"/>
                  </a:lnTo>
                  <a:lnTo>
                    <a:pt x="400050" y="271463"/>
                  </a:lnTo>
                  <a:lnTo>
                    <a:pt x="333375" y="300038"/>
                  </a:lnTo>
                  <a:lnTo>
                    <a:pt x="314325" y="314325"/>
                  </a:lnTo>
                  <a:lnTo>
                    <a:pt x="271463" y="407194"/>
                  </a:lnTo>
                  <a:lnTo>
                    <a:pt x="197644" y="542925"/>
                  </a:lnTo>
                  <a:lnTo>
                    <a:pt x="104775" y="683419"/>
                  </a:lnTo>
                  <a:lnTo>
                    <a:pt x="0" y="785813"/>
                  </a:lnTo>
                  <a:lnTo>
                    <a:pt x="2382" y="683419"/>
                  </a:lnTo>
                  <a:lnTo>
                    <a:pt x="71438" y="4595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05;p281">
              <a:extLst>
                <a:ext uri="{FF2B5EF4-FFF2-40B4-BE49-F238E27FC236}">
                  <a16:creationId xmlns:a16="http://schemas.microsoft.com/office/drawing/2014/main" id="{52F8B058-255D-D642-A1A0-DC172CCAB36B}"/>
                </a:ext>
              </a:extLst>
            </p:cNvPr>
            <p:cNvSpPr/>
            <p:nvPr/>
          </p:nvSpPr>
          <p:spPr>
            <a:xfrm>
              <a:off x="2773363" y="2733675"/>
              <a:ext cx="4421187" cy="641350"/>
            </a:xfrm>
            <a:custGeom>
              <a:avLst/>
              <a:gdLst/>
              <a:ahLst/>
              <a:cxnLst/>
              <a:rect l="l" t="t" r="r" b="b"/>
              <a:pathLst>
                <a:path w="4420800" h="640800" extrusionOk="0">
                  <a:moveTo>
                    <a:pt x="1357200" y="266400"/>
                  </a:moveTo>
                  <a:lnTo>
                    <a:pt x="1512000" y="241200"/>
                  </a:lnTo>
                  <a:lnTo>
                    <a:pt x="1674000" y="216000"/>
                  </a:lnTo>
                  <a:lnTo>
                    <a:pt x="1854000" y="190800"/>
                  </a:lnTo>
                  <a:lnTo>
                    <a:pt x="2152800" y="158400"/>
                  </a:lnTo>
                  <a:lnTo>
                    <a:pt x="2505600" y="122400"/>
                  </a:lnTo>
                  <a:lnTo>
                    <a:pt x="2674800" y="108000"/>
                  </a:lnTo>
                  <a:lnTo>
                    <a:pt x="2800800" y="111600"/>
                  </a:lnTo>
                  <a:lnTo>
                    <a:pt x="3013200" y="100800"/>
                  </a:lnTo>
                  <a:lnTo>
                    <a:pt x="3272400" y="90000"/>
                  </a:lnTo>
                  <a:lnTo>
                    <a:pt x="3564000" y="72000"/>
                  </a:lnTo>
                  <a:lnTo>
                    <a:pt x="3664800" y="64800"/>
                  </a:lnTo>
                  <a:lnTo>
                    <a:pt x="3772800" y="50400"/>
                  </a:lnTo>
                  <a:lnTo>
                    <a:pt x="3870000" y="32400"/>
                  </a:lnTo>
                  <a:lnTo>
                    <a:pt x="3956400" y="7200"/>
                  </a:lnTo>
                  <a:lnTo>
                    <a:pt x="3978000" y="0"/>
                  </a:lnTo>
                  <a:lnTo>
                    <a:pt x="4021200" y="10800"/>
                  </a:lnTo>
                  <a:lnTo>
                    <a:pt x="4158000" y="50400"/>
                  </a:lnTo>
                  <a:lnTo>
                    <a:pt x="4320000" y="111600"/>
                  </a:lnTo>
                  <a:lnTo>
                    <a:pt x="4348800" y="133200"/>
                  </a:lnTo>
                  <a:lnTo>
                    <a:pt x="4381200" y="165600"/>
                  </a:lnTo>
                  <a:lnTo>
                    <a:pt x="4402800" y="187200"/>
                  </a:lnTo>
                  <a:lnTo>
                    <a:pt x="4417200" y="212400"/>
                  </a:lnTo>
                  <a:lnTo>
                    <a:pt x="4420800" y="230400"/>
                  </a:lnTo>
                  <a:lnTo>
                    <a:pt x="4410000" y="259200"/>
                  </a:lnTo>
                  <a:lnTo>
                    <a:pt x="4388400" y="280800"/>
                  </a:lnTo>
                  <a:lnTo>
                    <a:pt x="4316400" y="309600"/>
                  </a:lnTo>
                  <a:lnTo>
                    <a:pt x="4287600" y="309600"/>
                  </a:lnTo>
                  <a:lnTo>
                    <a:pt x="4215600" y="298800"/>
                  </a:lnTo>
                  <a:lnTo>
                    <a:pt x="4064400" y="284400"/>
                  </a:lnTo>
                  <a:lnTo>
                    <a:pt x="3870000" y="266400"/>
                  </a:lnTo>
                  <a:lnTo>
                    <a:pt x="3589200" y="248400"/>
                  </a:lnTo>
                  <a:lnTo>
                    <a:pt x="3276000" y="244800"/>
                  </a:lnTo>
                  <a:lnTo>
                    <a:pt x="3024000" y="248400"/>
                  </a:lnTo>
                  <a:lnTo>
                    <a:pt x="2671200" y="273600"/>
                  </a:lnTo>
                  <a:lnTo>
                    <a:pt x="2437200" y="295200"/>
                  </a:lnTo>
                  <a:lnTo>
                    <a:pt x="2116800" y="334800"/>
                  </a:lnTo>
                  <a:lnTo>
                    <a:pt x="1792800" y="374400"/>
                  </a:lnTo>
                  <a:lnTo>
                    <a:pt x="1483200" y="421200"/>
                  </a:lnTo>
                  <a:lnTo>
                    <a:pt x="1278000" y="457200"/>
                  </a:lnTo>
                  <a:lnTo>
                    <a:pt x="1069200" y="496800"/>
                  </a:lnTo>
                  <a:lnTo>
                    <a:pt x="777600" y="565200"/>
                  </a:lnTo>
                  <a:lnTo>
                    <a:pt x="565200" y="622800"/>
                  </a:lnTo>
                  <a:lnTo>
                    <a:pt x="518400" y="637200"/>
                  </a:lnTo>
                  <a:lnTo>
                    <a:pt x="489600" y="640800"/>
                  </a:lnTo>
                  <a:lnTo>
                    <a:pt x="446400" y="630000"/>
                  </a:lnTo>
                  <a:lnTo>
                    <a:pt x="392400" y="604800"/>
                  </a:lnTo>
                  <a:lnTo>
                    <a:pt x="291600" y="522000"/>
                  </a:lnTo>
                  <a:lnTo>
                    <a:pt x="162000" y="414000"/>
                  </a:lnTo>
                  <a:lnTo>
                    <a:pt x="54000" y="316800"/>
                  </a:lnTo>
                  <a:lnTo>
                    <a:pt x="18000" y="280800"/>
                  </a:lnTo>
                  <a:lnTo>
                    <a:pt x="0" y="241200"/>
                  </a:lnTo>
                  <a:lnTo>
                    <a:pt x="3600" y="223200"/>
                  </a:lnTo>
                  <a:lnTo>
                    <a:pt x="21600" y="223200"/>
                  </a:lnTo>
                  <a:lnTo>
                    <a:pt x="46800" y="234000"/>
                  </a:lnTo>
                  <a:lnTo>
                    <a:pt x="118800" y="270000"/>
                  </a:lnTo>
                  <a:lnTo>
                    <a:pt x="208800" y="309600"/>
                  </a:lnTo>
                  <a:lnTo>
                    <a:pt x="284400" y="338400"/>
                  </a:lnTo>
                  <a:lnTo>
                    <a:pt x="378000" y="356400"/>
                  </a:lnTo>
                  <a:lnTo>
                    <a:pt x="489600" y="367200"/>
                  </a:lnTo>
                  <a:lnTo>
                    <a:pt x="648000" y="356400"/>
                  </a:lnTo>
                  <a:lnTo>
                    <a:pt x="759600" y="345600"/>
                  </a:lnTo>
                  <a:lnTo>
                    <a:pt x="1108800" y="302400"/>
                  </a:lnTo>
                  <a:lnTo>
                    <a:pt x="1357200" y="266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06;p281">
              <a:extLst>
                <a:ext uri="{FF2B5EF4-FFF2-40B4-BE49-F238E27FC236}">
                  <a16:creationId xmlns:a16="http://schemas.microsoft.com/office/drawing/2014/main" id="{A48FA01B-AFEA-B543-8A1B-3F354D868539}"/>
                </a:ext>
              </a:extLst>
            </p:cNvPr>
            <p:cNvSpPr/>
            <p:nvPr/>
          </p:nvSpPr>
          <p:spPr>
            <a:xfrm>
              <a:off x="3881438" y="3314700"/>
              <a:ext cx="2662237" cy="1316038"/>
            </a:xfrm>
            <a:custGeom>
              <a:avLst/>
              <a:gdLst/>
              <a:ahLst/>
              <a:cxnLst/>
              <a:rect l="l" t="t" r="r" b="b"/>
              <a:pathLst>
                <a:path w="2662237" h="1316831" extrusionOk="0">
                  <a:moveTo>
                    <a:pt x="1069181" y="164306"/>
                  </a:moveTo>
                  <a:lnTo>
                    <a:pt x="745331" y="195263"/>
                  </a:lnTo>
                  <a:lnTo>
                    <a:pt x="473868" y="219075"/>
                  </a:lnTo>
                  <a:lnTo>
                    <a:pt x="304800" y="238125"/>
                  </a:lnTo>
                  <a:lnTo>
                    <a:pt x="180975" y="247650"/>
                  </a:lnTo>
                  <a:lnTo>
                    <a:pt x="0" y="300038"/>
                  </a:lnTo>
                  <a:lnTo>
                    <a:pt x="123825" y="409575"/>
                  </a:lnTo>
                  <a:lnTo>
                    <a:pt x="285750" y="404813"/>
                  </a:lnTo>
                  <a:lnTo>
                    <a:pt x="395287" y="400050"/>
                  </a:lnTo>
                  <a:lnTo>
                    <a:pt x="540543" y="381000"/>
                  </a:lnTo>
                  <a:lnTo>
                    <a:pt x="833437" y="342900"/>
                  </a:lnTo>
                  <a:lnTo>
                    <a:pt x="1112043" y="307181"/>
                  </a:lnTo>
                  <a:lnTo>
                    <a:pt x="1414462" y="276225"/>
                  </a:lnTo>
                  <a:lnTo>
                    <a:pt x="1664493" y="252413"/>
                  </a:lnTo>
                  <a:lnTo>
                    <a:pt x="1876425" y="230981"/>
                  </a:lnTo>
                  <a:lnTo>
                    <a:pt x="2055018" y="214313"/>
                  </a:lnTo>
                  <a:lnTo>
                    <a:pt x="2200275" y="202406"/>
                  </a:lnTo>
                  <a:lnTo>
                    <a:pt x="2240756" y="202406"/>
                  </a:lnTo>
                  <a:lnTo>
                    <a:pt x="2259806" y="204788"/>
                  </a:lnTo>
                  <a:lnTo>
                    <a:pt x="2274093" y="219075"/>
                  </a:lnTo>
                  <a:lnTo>
                    <a:pt x="2283618" y="242888"/>
                  </a:lnTo>
                  <a:lnTo>
                    <a:pt x="2288381" y="283369"/>
                  </a:lnTo>
                  <a:lnTo>
                    <a:pt x="2283618" y="333375"/>
                  </a:lnTo>
                  <a:lnTo>
                    <a:pt x="2243137" y="621506"/>
                  </a:lnTo>
                  <a:lnTo>
                    <a:pt x="2200275" y="916781"/>
                  </a:lnTo>
                  <a:lnTo>
                    <a:pt x="2155031" y="1123950"/>
                  </a:lnTo>
                  <a:lnTo>
                    <a:pt x="2145506" y="1243013"/>
                  </a:lnTo>
                  <a:lnTo>
                    <a:pt x="2159793" y="1266825"/>
                  </a:lnTo>
                  <a:lnTo>
                    <a:pt x="2183606" y="1293019"/>
                  </a:lnTo>
                  <a:lnTo>
                    <a:pt x="2205037" y="1307306"/>
                  </a:lnTo>
                  <a:lnTo>
                    <a:pt x="2243137" y="1316831"/>
                  </a:lnTo>
                  <a:lnTo>
                    <a:pt x="2264568" y="1316831"/>
                  </a:lnTo>
                  <a:lnTo>
                    <a:pt x="2300287" y="1300163"/>
                  </a:lnTo>
                  <a:lnTo>
                    <a:pt x="2333625" y="1269206"/>
                  </a:lnTo>
                  <a:lnTo>
                    <a:pt x="2355056" y="1235869"/>
                  </a:lnTo>
                  <a:lnTo>
                    <a:pt x="2378868" y="1183481"/>
                  </a:lnTo>
                  <a:lnTo>
                    <a:pt x="2405062" y="1107281"/>
                  </a:lnTo>
                  <a:lnTo>
                    <a:pt x="2419350" y="1012031"/>
                  </a:lnTo>
                  <a:lnTo>
                    <a:pt x="2447925" y="857250"/>
                  </a:lnTo>
                  <a:lnTo>
                    <a:pt x="2488406" y="631031"/>
                  </a:lnTo>
                  <a:lnTo>
                    <a:pt x="2509837" y="519113"/>
                  </a:lnTo>
                  <a:lnTo>
                    <a:pt x="2538412" y="442913"/>
                  </a:lnTo>
                  <a:lnTo>
                    <a:pt x="2574131" y="369094"/>
                  </a:lnTo>
                  <a:lnTo>
                    <a:pt x="2600325" y="330994"/>
                  </a:lnTo>
                  <a:lnTo>
                    <a:pt x="2628900" y="311944"/>
                  </a:lnTo>
                  <a:lnTo>
                    <a:pt x="2650331" y="292894"/>
                  </a:lnTo>
                  <a:lnTo>
                    <a:pt x="2662237" y="259556"/>
                  </a:lnTo>
                  <a:lnTo>
                    <a:pt x="2662237" y="238125"/>
                  </a:lnTo>
                  <a:lnTo>
                    <a:pt x="2650331" y="197644"/>
                  </a:lnTo>
                  <a:lnTo>
                    <a:pt x="2628900" y="171450"/>
                  </a:lnTo>
                  <a:lnTo>
                    <a:pt x="2559843" y="97631"/>
                  </a:lnTo>
                  <a:lnTo>
                    <a:pt x="2457450" y="21431"/>
                  </a:lnTo>
                  <a:lnTo>
                    <a:pt x="2428875" y="0"/>
                  </a:lnTo>
                  <a:lnTo>
                    <a:pt x="2409825" y="2381"/>
                  </a:lnTo>
                  <a:lnTo>
                    <a:pt x="2343150" y="23813"/>
                  </a:lnTo>
                  <a:lnTo>
                    <a:pt x="2176462" y="50006"/>
                  </a:lnTo>
                  <a:lnTo>
                    <a:pt x="1926431" y="78581"/>
                  </a:lnTo>
                  <a:lnTo>
                    <a:pt x="1550193" y="116681"/>
                  </a:lnTo>
                  <a:lnTo>
                    <a:pt x="1131093" y="159544"/>
                  </a:lnTo>
                  <a:lnTo>
                    <a:pt x="1069181" y="1643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07;p281">
              <a:extLst>
                <a:ext uri="{FF2B5EF4-FFF2-40B4-BE49-F238E27FC236}">
                  <a16:creationId xmlns:a16="http://schemas.microsoft.com/office/drawing/2014/main" id="{1EACA441-AA9C-9547-A9C7-F657519F10E3}"/>
                </a:ext>
              </a:extLst>
            </p:cNvPr>
            <p:cNvSpPr/>
            <p:nvPr/>
          </p:nvSpPr>
          <p:spPr>
            <a:xfrm>
              <a:off x="4000500" y="3876675"/>
              <a:ext cx="2252663" cy="361950"/>
            </a:xfrm>
            <a:custGeom>
              <a:avLst/>
              <a:gdLst/>
              <a:ahLst/>
              <a:cxnLst/>
              <a:rect l="l" t="t" r="r" b="b"/>
              <a:pathLst>
                <a:path w="2252663" h="361950" extrusionOk="0">
                  <a:moveTo>
                    <a:pt x="878681" y="128588"/>
                  </a:moveTo>
                  <a:lnTo>
                    <a:pt x="676275" y="154781"/>
                  </a:lnTo>
                  <a:lnTo>
                    <a:pt x="504825" y="173831"/>
                  </a:lnTo>
                  <a:lnTo>
                    <a:pt x="283369" y="190500"/>
                  </a:lnTo>
                  <a:lnTo>
                    <a:pt x="157163" y="197644"/>
                  </a:lnTo>
                  <a:lnTo>
                    <a:pt x="0" y="233363"/>
                  </a:lnTo>
                  <a:lnTo>
                    <a:pt x="123825" y="361950"/>
                  </a:lnTo>
                  <a:lnTo>
                    <a:pt x="328613" y="340519"/>
                  </a:lnTo>
                  <a:lnTo>
                    <a:pt x="566738" y="316706"/>
                  </a:lnTo>
                  <a:lnTo>
                    <a:pt x="804863" y="288131"/>
                  </a:lnTo>
                  <a:lnTo>
                    <a:pt x="1026319" y="261938"/>
                  </a:lnTo>
                  <a:lnTo>
                    <a:pt x="1262063" y="235744"/>
                  </a:lnTo>
                  <a:lnTo>
                    <a:pt x="1516856" y="219075"/>
                  </a:lnTo>
                  <a:lnTo>
                    <a:pt x="1740694" y="204788"/>
                  </a:lnTo>
                  <a:lnTo>
                    <a:pt x="1933575" y="197644"/>
                  </a:lnTo>
                  <a:lnTo>
                    <a:pt x="2131219" y="197644"/>
                  </a:lnTo>
                  <a:lnTo>
                    <a:pt x="2252663" y="169069"/>
                  </a:lnTo>
                  <a:lnTo>
                    <a:pt x="2202656" y="78581"/>
                  </a:lnTo>
                  <a:lnTo>
                    <a:pt x="2126456" y="40481"/>
                  </a:lnTo>
                  <a:lnTo>
                    <a:pt x="2052638" y="14288"/>
                  </a:lnTo>
                  <a:lnTo>
                    <a:pt x="1981200" y="0"/>
                  </a:lnTo>
                  <a:lnTo>
                    <a:pt x="1907381" y="2381"/>
                  </a:lnTo>
                  <a:lnTo>
                    <a:pt x="1864519" y="9525"/>
                  </a:lnTo>
                  <a:lnTo>
                    <a:pt x="1812131" y="23813"/>
                  </a:lnTo>
                  <a:lnTo>
                    <a:pt x="1681163" y="50006"/>
                  </a:lnTo>
                  <a:lnTo>
                    <a:pt x="1516856" y="66675"/>
                  </a:lnTo>
                  <a:lnTo>
                    <a:pt x="1276350" y="85725"/>
                  </a:lnTo>
                  <a:lnTo>
                    <a:pt x="978694" y="109538"/>
                  </a:lnTo>
                  <a:lnTo>
                    <a:pt x="878681" y="1285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08;p281">
              <a:extLst>
                <a:ext uri="{FF2B5EF4-FFF2-40B4-BE49-F238E27FC236}">
                  <a16:creationId xmlns:a16="http://schemas.microsoft.com/office/drawing/2014/main" id="{D8EEB5EF-0D02-C64A-AF09-B7866266FF6F}"/>
                </a:ext>
              </a:extLst>
            </p:cNvPr>
            <p:cNvSpPr/>
            <p:nvPr/>
          </p:nvSpPr>
          <p:spPr>
            <a:xfrm>
              <a:off x="4008438" y="4395788"/>
              <a:ext cx="2130425" cy="314325"/>
            </a:xfrm>
            <a:custGeom>
              <a:avLst/>
              <a:gdLst/>
              <a:ahLst/>
              <a:cxnLst/>
              <a:rect l="l" t="t" r="r" b="b"/>
              <a:pathLst>
                <a:path w="2131219" h="314325" extrusionOk="0">
                  <a:moveTo>
                    <a:pt x="726281" y="128587"/>
                  </a:moveTo>
                  <a:lnTo>
                    <a:pt x="461962" y="150018"/>
                  </a:lnTo>
                  <a:lnTo>
                    <a:pt x="207169" y="169068"/>
                  </a:lnTo>
                  <a:lnTo>
                    <a:pt x="0" y="211931"/>
                  </a:lnTo>
                  <a:lnTo>
                    <a:pt x="121444" y="314325"/>
                  </a:lnTo>
                  <a:lnTo>
                    <a:pt x="333375" y="295275"/>
                  </a:lnTo>
                  <a:lnTo>
                    <a:pt x="623887" y="271462"/>
                  </a:lnTo>
                  <a:lnTo>
                    <a:pt x="847725" y="250031"/>
                  </a:lnTo>
                  <a:lnTo>
                    <a:pt x="1026319" y="230981"/>
                  </a:lnTo>
                  <a:lnTo>
                    <a:pt x="1231106" y="209550"/>
                  </a:lnTo>
                  <a:lnTo>
                    <a:pt x="1452562" y="200025"/>
                  </a:lnTo>
                  <a:lnTo>
                    <a:pt x="1735931" y="192881"/>
                  </a:lnTo>
                  <a:lnTo>
                    <a:pt x="1966912" y="190500"/>
                  </a:lnTo>
                  <a:lnTo>
                    <a:pt x="2050256" y="190500"/>
                  </a:lnTo>
                  <a:lnTo>
                    <a:pt x="2131219" y="130968"/>
                  </a:lnTo>
                  <a:lnTo>
                    <a:pt x="2064544" y="54768"/>
                  </a:lnTo>
                  <a:lnTo>
                    <a:pt x="1997869" y="19050"/>
                  </a:lnTo>
                  <a:lnTo>
                    <a:pt x="1931194" y="4762"/>
                  </a:lnTo>
                  <a:lnTo>
                    <a:pt x="1897856" y="0"/>
                  </a:lnTo>
                  <a:lnTo>
                    <a:pt x="1871662" y="2381"/>
                  </a:lnTo>
                  <a:lnTo>
                    <a:pt x="1838325" y="7143"/>
                  </a:lnTo>
                  <a:lnTo>
                    <a:pt x="1809750" y="19050"/>
                  </a:lnTo>
                  <a:lnTo>
                    <a:pt x="1781175" y="35718"/>
                  </a:lnTo>
                  <a:lnTo>
                    <a:pt x="1650206" y="52387"/>
                  </a:lnTo>
                  <a:lnTo>
                    <a:pt x="1354931" y="71437"/>
                  </a:lnTo>
                  <a:lnTo>
                    <a:pt x="1147762" y="85725"/>
                  </a:lnTo>
                  <a:lnTo>
                    <a:pt x="907256" y="109537"/>
                  </a:lnTo>
                  <a:lnTo>
                    <a:pt x="726281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09;p281">
              <a:extLst>
                <a:ext uri="{FF2B5EF4-FFF2-40B4-BE49-F238E27FC236}">
                  <a16:creationId xmlns:a16="http://schemas.microsoft.com/office/drawing/2014/main" id="{3DA7B1A8-6EAF-0B42-AED8-123D0C0C472C}"/>
                </a:ext>
              </a:extLst>
            </p:cNvPr>
            <p:cNvSpPr/>
            <p:nvPr/>
          </p:nvSpPr>
          <p:spPr>
            <a:xfrm>
              <a:off x="4962525" y="3514725"/>
              <a:ext cx="292100" cy="2308225"/>
            </a:xfrm>
            <a:custGeom>
              <a:avLst/>
              <a:gdLst/>
              <a:ahLst/>
              <a:cxnLst/>
              <a:rect l="l" t="t" r="r" b="b"/>
              <a:pathLst>
                <a:path w="292100" h="2308225" extrusionOk="0">
                  <a:moveTo>
                    <a:pt x="25400" y="815975"/>
                  </a:moveTo>
                  <a:cubicBezTo>
                    <a:pt x="24342" y="631825"/>
                    <a:pt x="23283" y="447675"/>
                    <a:pt x="22225" y="263525"/>
                  </a:cubicBezTo>
                  <a:lnTo>
                    <a:pt x="19050" y="231775"/>
                  </a:lnTo>
                  <a:lnTo>
                    <a:pt x="9525" y="196850"/>
                  </a:lnTo>
                  <a:lnTo>
                    <a:pt x="6350" y="155575"/>
                  </a:lnTo>
                  <a:lnTo>
                    <a:pt x="0" y="88900"/>
                  </a:lnTo>
                  <a:lnTo>
                    <a:pt x="44450" y="0"/>
                  </a:lnTo>
                  <a:lnTo>
                    <a:pt x="215900" y="79375"/>
                  </a:lnTo>
                  <a:lnTo>
                    <a:pt x="288925" y="231775"/>
                  </a:lnTo>
                  <a:lnTo>
                    <a:pt x="292100" y="260350"/>
                  </a:lnTo>
                  <a:lnTo>
                    <a:pt x="266700" y="466725"/>
                  </a:lnTo>
                  <a:lnTo>
                    <a:pt x="244475" y="666750"/>
                  </a:lnTo>
                  <a:lnTo>
                    <a:pt x="231775" y="873125"/>
                  </a:lnTo>
                  <a:lnTo>
                    <a:pt x="225425" y="990600"/>
                  </a:lnTo>
                  <a:cubicBezTo>
                    <a:pt x="226483" y="1183217"/>
                    <a:pt x="227542" y="1375833"/>
                    <a:pt x="228600" y="1568450"/>
                  </a:cubicBezTo>
                  <a:lnTo>
                    <a:pt x="228600" y="2209800"/>
                  </a:lnTo>
                  <a:lnTo>
                    <a:pt x="127000" y="2308225"/>
                  </a:lnTo>
                  <a:lnTo>
                    <a:pt x="25400" y="2232025"/>
                  </a:lnTo>
                  <a:lnTo>
                    <a:pt x="25400" y="1666875"/>
                  </a:lnTo>
                  <a:lnTo>
                    <a:pt x="25400" y="815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10;p281">
              <a:extLst>
                <a:ext uri="{FF2B5EF4-FFF2-40B4-BE49-F238E27FC236}">
                  <a16:creationId xmlns:a16="http://schemas.microsoft.com/office/drawing/2014/main" id="{24A22114-41D9-9549-B42F-3E7860A3A644}"/>
                </a:ext>
              </a:extLst>
            </p:cNvPr>
            <p:cNvSpPr/>
            <p:nvPr/>
          </p:nvSpPr>
          <p:spPr>
            <a:xfrm>
              <a:off x="3805238" y="4943475"/>
              <a:ext cx="2673350" cy="446088"/>
            </a:xfrm>
            <a:custGeom>
              <a:avLst/>
              <a:gdLst/>
              <a:ahLst/>
              <a:cxnLst/>
              <a:rect l="l" t="t" r="r" b="b"/>
              <a:pathLst>
                <a:path w="2674143" h="445294" extrusionOk="0">
                  <a:moveTo>
                    <a:pt x="909637" y="166688"/>
                  </a:moveTo>
                  <a:lnTo>
                    <a:pt x="1169193" y="135731"/>
                  </a:lnTo>
                  <a:lnTo>
                    <a:pt x="1385887" y="116681"/>
                  </a:lnTo>
                  <a:lnTo>
                    <a:pt x="1607343" y="100013"/>
                  </a:lnTo>
                  <a:lnTo>
                    <a:pt x="1924050" y="78581"/>
                  </a:lnTo>
                  <a:lnTo>
                    <a:pt x="2109787" y="69056"/>
                  </a:lnTo>
                  <a:lnTo>
                    <a:pt x="2143125" y="61913"/>
                  </a:lnTo>
                  <a:lnTo>
                    <a:pt x="2245518" y="23813"/>
                  </a:lnTo>
                  <a:lnTo>
                    <a:pt x="2293143" y="2381"/>
                  </a:lnTo>
                  <a:lnTo>
                    <a:pt x="2305050" y="0"/>
                  </a:lnTo>
                  <a:lnTo>
                    <a:pt x="2333625" y="7144"/>
                  </a:lnTo>
                  <a:lnTo>
                    <a:pt x="2505075" y="59531"/>
                  </a:lnTo>
                  <a:lnTo>
                    <a:pt x="2624137" y="107156"/>
                  </a:lnTo>
                  <a:lnTo>
                    <a:pt x="2638425" y="119063"/>
                  </a:lnTo>
                  <a:lnTo>
                    <a:pt x="2657475" y="142875"/>
                  </a:lnTo>
                  <a:lnTo>
                    <a:pt x="2667000" y="164306"/>
                  </a:lnTo>
                  <a:lnTo>
                    <a:pt x="2674143" y="188119"/>
                  </a:lnTo>
                  <a:lnTo>
                    <a:pt x="2671762" y="219075"/>
                  </a:lnTo>
                  <a:lnTo>
                    <a:pt x="2652712" y="245269"/>
                  </a:lnTo>
                  <a:lnTo>
                    <a:pt x="2621756" y="257175"/>
                  </a:lnTo>
                  <a:lnTo>
                    <a:pt x="2569368" y="266700"/>
                  </a:lnTo>
                  <a:lnTo>
                    <a:pt x="2500312" y="266700"/>
                  </a:lnTo>
                  <a:lnTo>
                    <a:pt x="2388393" y="264319"/>
                  </a:lnTo>
                  <a:lnTo>
                    <a:pt x="2195512" y="254794"/>
                  </a:lnTo>
                  <a:lnTo>
                    <a:pt x="2107406" y="245269"/>
                  </a:lnTo>
                  <a:lnTo>
                    <a:pt x="1897856" y="250031"/>
                  </a:lnTo>
                  <a:lnTo>
                    <a:pt x="1578768" y="259556"/>
                  </a:lnTo>
                  <a:lnTo>
                    <a:pt x="1328737" y="271463"/>
                  </a:lnTo>
                  <a:lnTo>
                    <a:pt x="1133475" y="295275"/>
                  </a:lnTo>
                  <a:lnTo>
                    <a:pt x="876300" y="326231"/>
                  </a:lnTo>
                  <a:lnTo>
                    <a:pt x="645318" y="361950"/>
                  </a:lnTo>
                  <a:lnTo>
                    <a:pt x="554831" y="381000"/>
                  </a:lnTo>
                  <a:lnTo>
                    <a:pt x="531018" y="390525"/>
                  </a:lnTo>
                  <a:lnTo>
                    <a:pt x="500062" y="414338"/>
                  </a:lnTo>
                  <a:lnTo>
                    <a:pt x="481012" y="426244"/>
                  </a:lnTo>
                  <a:lnTo>
                    <a:pt x="435768" y="442913"/>
                  </a:lnTo>
                  <a:lnTo>
                    <a:pt x="395287" y="445294"/>
                  </a:lnTo>
                  <a:lnTo>
                    <a:pt x="352425" y="442913"/>
                  </a:lnTo>
                  <a:lnTo>
                    <a:pt x="314325" y="428625"/>
                  </a:lnTo>
                  <a:lnTo>
                    <a:pt x="269081" y="402431"/>
                  </a:lnTo>
                  <a:lnTo>
                    <a:pt x="211931" y="364331"/>
                  </a:lnTo>
                  <a:lnTo>
                    <a:pt x="152400" y="316706"/>
                  </a:lnTo>
                  <a:lnTo>
                    <a:pt x="88106" y="257175"/>
                  </a:lnTo>
                  <a:lnTo>
                    <a:pt x="35718" y="188119"/>
                  </a:lnTo>
                  <a:lnTo>
                    <a:pt x="9525" y="142875"/>
                  </a:lnTo>
                  <a:lnTo>
                    <a:pt x="0" y="114300"/>
                  </a:lnTo>
                  <a:lnTo>
                    <a:pt x="9525" y="107156"/>
                  </a:lnTo>
                  <a:lnTo>
                    <a:pt x="30956" y="109538"/>
                  </a:lnTo>
                  <a:lnTo>
                    <a:pt x="64293" y="126206"/>
                  </a:lnTo>
                  <a:lnTo>
                    <a:pt x="116681" y="154781"/>
                  </a:lnTo>
                  <a:lnTo>
                    <a:pt x="176212" y="180975"/>
                  </a:lnTo>
                  <a:lnTo>
                    <a:pt x="238125" y="202406"/>
                  </a:lnTo>
                  <a:lnTo>
                    <a:pt x="307181" y="216694"/>
                  </a:lnTo>
                  <a:lnTo>
                    <a:pt x="369093" y="226219"/>
                  </a:lnTo>
                  <a:lnTo>
                    <a:pt x="481012" y="214313"/>
                  </a:lnTo>
                  <a:lnTo>
                    <a:pt x="673893" y="190500"/>
                  </a:lnTo>
                  <a:lnTo>
                    <a:pt x="909637" y="166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11;p281">
              <a:extLst>
                <a:ext uri="{FF2B5EF4-FFF2-40B4-BE49-F238E27FC236}">
                  <a16:creationId xmlns:a16="http://schemas.microsoft.com/office/drawing/2014/main" id="{CC0D3710-DEF3-0C4B-A58E-E1BEE65C2F30}"/>
                </a:ext>
              </a:extLst>
            </p:cNvPr>
            <p:cNvSpPr/>
            <p:nvPr/>
          </p:nvSpPr>
          <p:spPr>
            <a:xfrm>
              <a:off x="2927350" y="5592763"/>
              <a:ext cx="4275138" cy="539750"/>
            </a:xfrm>
            <a:custGeom>
              <a:avLst/>
              <a:gdLst/>
              <a:ahLst/>
              <a:cxnLst/>
              <a:rect l="l" t="t" r="r" b="b"/>
              <a:pathLst>
                <a:path w="4275437" h="540167" extrusionOk="0">
                  <a:moveTo>
                    <a:pt x="1729945" y="162404"/>
                  </a:moveTo>
                  <a:lnTo>
                    <a:pt x="2044160" y="134160"/>
                  </a:lnTo>
                  <a:lnTo>
                    <a:pt x="2308948" y="109446"/>
                  </a:lnTo>
                  <a:lnTo>
                    <a:pt x="2640815" y="88263"/>
                  </a:lnTo>
                  <a:lnTo>
                    <a:pt x="3011518" y="70611"/>
                  </a:lnTo>
                  <a:lnTo>
                    <a:pt x="3357507" y="67080"/>
                  </a:lnTo>
                  <a:lnTo>
                    <a:pt x="3498727" y="67080"/>
                  </a:lnTo>
                  <a:lnTo>
                    <a:pt x="3579928" y="52958"/>
                  </a:lnTo>
                  <a:lnTo>
                    <a:pt x="3752923" y="7061"/>
                  </a:lnTo>
                  <a:lnTo>
                    <a:pt x="3784698" y="0"/>
                  </a:lnTo>
                  <a:lnTo>
                    <a:pt x="3834125" y="10592"/>
                  </a:lnTo>
                  <a:lnTo>
                    <a:pt x="3940040" y="49428"/>
                  </a:lnTo>
                  <a:lnTo>
                    <a:pt x="4098912" y="127099"/>
                  </a:lnTo>
                  <a:lnTo>
                    <a:pt x="4208358" y="194178"/>
                  </a:lnTo>
                  <a:lnTo>
                    <a:pt x="4247193" y="222422"/>
                  </a:lnTo>
                  <a:lnTo>
                    <a:pt x="4257785" y="240075"/>
                  </a:lnTo>
                  <a:lnTo>
                    <a:pt x="4271907" y="278910"/>
                  </a:lnTo>
                  <a:lnTo>
                    <a:pt x="4275437" y="317746"/>
                  </a:lnTo>
                  <a:lnTo>
                    <a:pt x="4261315" y="345990"/>
                  </a:lnTo>
                  <a:lnTo>
                    <a:pt x="4240132" y="367173"/>
                  </a:lnTo>
                  <a:lnTo>
                    <a:pt x="4194236" y="377764"/>
                  </a:lnTo>
                  <a:lnTo>
                    <a:pt x="4120095" y="377764"/>
                  </a:lnTo>
                  <a:lnTo>
                    <a:pt x="4014180" y="356581"/>
                  </a:lnTo>
                  <a:lnTo>
                    <a:pt x="3763515" y="321276"/>
                  </a:lnTo>
                  <a:lnTo>
                    <a:pt x="3512849" y="293032"/>
                  </a:lnTo>
                  <a:lnTo>
                    <a:pt x="3272775" y="271849"/>
                  </a:lnTo>
                  <a:lnTo>
                    <a:pt x="2972682" y="257727"/>
                  </a:lnTo>
                  <a:lnTo>
                    <a:pt x="2679650" y="257727"/>
                  </a:lnTo>
                  <a:lnTo>
                    <a:pt x="2312478" y="271849"/>
                  </a:lnTo>
                  <a:lnTo>
                    <a:pt x="1970020" y="293032"/>
                  </a:lnTo>
                  <a:lnTo>
                    <a:pt x="1652274" y="324807"/>
                  </a:lnTo>
                  <a:lnTo>
                    <a:pt x="1359243" y="363642"/>
                  </a:lnTo>
                  <a:lnTo>
                    <a:pt x="1119169" y="406008"/>
                  </a:lnTo>
                  <a:lnTo>
                    <a:pt x="776710" y="476618"/>
                  </a:lnTo>
                  <a:lnTo>
                    <a:pt x="596654" y="526045"/>
                  </a:lnTo>
                  <a:lnTo>
                    <a:pt x="540166" y="540167"/>
                  </a:lnTo>
                  <a:lnTo>
                    <a:pt x="483678" y="533106"/>
                  </a:lnTo>
                  <a:lnTo>
                    <a:pt x="441312" y="518984"/>
                  </a:lnTo>
                  <a:lnTo>
                    <a:pt x="388355" y="497801"/>
                  </a:lnTo>
                  <a:lnTo>
                    <a:pt x="324806" y="458966"/>
                  </a:lnTo>
                  <a:lnTo>
                    <a:pt x="215360" y="367173"/>
                  </a:lnTo>
                  <a:lnTo>
                    <a:pt x="137689" y="282441"/>
                  </a:lnTo>
                  <a:lnTo>
                    <a:pt x="56488" y="169465"/>
                  </a:lnTo>
                  <a:lnTo>
                    <a:pt x="14122" y="105916"/>
                  </a:lnTo>
                  <a:lnTo>
                    <a:pt x="0" y="81202"/>
                  </a:lnTo>
                  <a:lnTo>
                    <a:pt x="0" y="67080"/>
                  </a:lnTo>
                  <a:lnTo>
                    <a:pt x="21183" y="60019"/>
                  </a:lnTo>
                  <a:lnTo>
                    <a:pt x="52957" y="74141"/>
                  </a:lnTo>
                  <a:lnTo>
                    <a:pt x="105915" y="109446"/>
                  </a:lnTo>
                  <a:lnTo>
                    <a:pt x="197708" y="158873"/>
                  </a:lnTo>
                  <a:lnTo>
                    <a:pt x="307153" y="215361"/>
                  </a:lnTo>
                  <a:lnTo>
                    <a:pt x="406007" y="250666"/>
                  </a:lnTo>
                  <a:lnTo>
                    <a:pt x="451904" y="268319"/>
                  </a:lnTo>
                  <a:lnTo>
                    <a:pt x="508392" y="278910"/>
                  </a:lnTo>
                  <a:lnTo>
                    <a:pt x="621368" y="271849"/>
                  </a:lnTo>
                  <a:lnTo>
                    <a:pt x="843789" y="254197"/>
                  </a:lnTo>
                  <a:lnTo>
                    <a:pt x="1165065" y="218892"/>
                  </a:lnTo>
                  <a:lnTo>
                    <a:pt x="1500463" y="187117"/>
                  </a:lnTo>
                  <a:lnTo>
                    <a:pt x="1729945" y="1624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116;p282">
            <a:extLst>
              <a:ext uri="{FF2B5EF4-FFF2-40B4-BE49-F238E27FC236}">
                <a16:creationId xmlns:a16="http://schemas.microsoft.com/office/drawing/2014/main" id="{52DB7012-E2E3-1747-AF3E-FE06885B1F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6533" y="1353473"/>
            <a:ext cx="4432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Google Shape;3116;p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6850" y="1305345"/>
            <a:ext cx="4432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自分の考えを伝えよう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礼 旅 島 湖 族 放 銀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6294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195"/>
          <p:cNvSpPr txBox="1"/>
          <p:nvPr/>
        </p:nvSpPr>
        <p:spPr>
          <a:xfrm>
            <a:off x="3992563" y="7181850"/>
            <a:ext cx="39608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礼</a:t>
            </a:r>
            <a:endParaRPr/>
          </a:p>
        </p:txBody>
      </p:sp>
      <p:sp>
        <p:nvSpPr>
          <p:cNvPr id="2163" name="Google Shape;2163;p195"/>
          <p:cNvSpPr/>
          <p:nvPr/>
        </p:nvSpPr>
        <p:spPr>
          <a:xfrm>
            <a:off x="3440113" y="1576388"/>
            <a:ext cx="865187" cy="714375"/>
          </a:xfrm>
          <a:custGeom>
            <a:avLst/>
            <a:gdLst/>
            <a:ahLst/>
            <a:cxnLst/>
            <a:rect l="l" t="t" r="r" b="b"/>
            <a:pathLst>
              <a:path w="864394" h="714375" extrusionOk="0">
                <a:moveTo>
                  <a:pt x="319088" y="178593"/>
                </a:moveTo>
                <a:lnTo>
                  <a:pt x="402432" y="216693"/>
                </a:lnTo>
                <a:lnTo>
                  <a:pt x="438150" y="233362"/>
                </a:lnTo>
                <a:lnTo>
                  <a:pt x="485775" y="247650"/>
                </a:lnTo>
                <a:lnTo>
                  <a:pt x="531019" y="261937"/>
                </a:lnTo>
                <a:lnTo>
                  <a:pt x="566738" y="266700"/>
                </a:lnTo>
                <a:lnTo>
                  <a:pt x="590550" y="266700"/>
                </a:lnTo>
                <a:lnTo>
                  <a:pt x="614363" y="269081"/>
                </a:lnTo>
                <a:lnTo>
                  <a:pt x="642938" y="280987"/>
                </a:lnTo>
                <a:lnTo>
                  <a:pt x="690563" y="311943"/>
                </a:lnTo>
                <a:lnTo>
                  <a:pt x="731044" y="340518"/>
                </a:lnTo>
                <a:lnTo>
                  <a:pt x="769144" y="378618"/>
                </a:lnTo>
                <a:lnTo>
                  <a:pt x="790575" y="404812"/>
                </a:lnTo>
                <a:lnTo>
                  <a:pt x="812007" y="442912"/>
                </a:lnTo>
                <a:lnTo>
                  <a:pt x="828675" y="476250"/>
                </a:lnTo>
                <a:lnTo>
                  <a:pt x="850107" y="526256"/>
                </a:lnTo>
                <a:lnTo>
                  <a:pt x="859632" y="571500"/>
                </a:lnTo>
                <a:lnTo>
                  <a:pt x="864394" y="604837"/>
                </a:lnTo>
                <a:lnTo>
                  <a:pt x="862013" y="635793"/>
                </a:lnTo>
                <a:lnTo>
                  <a:pt x="854869" y="661987"/>
                </a:lnTo>
                <a:lnTo>
                  <a:pt x="838200" y="685800"/>
                </a:lnTo>
                <a:lnTo>
                  <a:pt x="809625" y="704850"/>
                </a:lnTo>
                <a:lnTo>
                  <a:pt x="776288" y="714375"/>
                </a:lnTo>
                <a:lnTo>
                  <a:pt x="735807" y="714375"/>
                </a:lnTo>
                <a:lnTo>
                  <a:pt x="678657" y="700087"/>
                </a:lnTo>
                <a:lnTo>
                  <a:pt x="623888" y="676275"/>
                </a:lnTo>
                <a:lnTo>
                  <a:pt x="542925" y="635793"/>
                </a:lnTo>
                <a:lnTo>
                  <a:pt x="464344" y="588168"/>
                </a:lnTo>
                <a:lnTo>
                  <a:pt x="369094" y="523875"/>
                </a:lnTo>
                <a:lnTo>
                  <a:pt x="297657" y="464343"/>
                </a:lnTo>
                <a:lnTo>
                  <a:pt x="200025" y="364331"/>
                </a:lnTo>
                <a:lnTo>
                  <a:pt x="100013" y="233362"/>
                </a:lnTo>
                <a:lnTo>
                  <a:pt x="33338" y="114300"/>
                </a:lnTo>
                <a:lnTo>
                  <a:pt x="7144" y="54768"/>
                </a:lnTo>
                <a:lnTo>
                  <a:pt x="0" y="30956"/>
                </a:lnTo>
                <a:lnTo>
                  <a:pt x="0" y="7143"/>
                </a:lnTo>
                <a:lnTo>
                  <a:pt x="4763" y="2381"/>
                </a:lnTo>
                <a:lnTo>
                  <a:pt x="16669" y="0"/>
                </a:lnTo>
                <a:lnTo>
                  <a:pt x="42863" y="11906"/>
                </a:lnTo>
                <a:lnTo>
                  <a:pt x="90488" y="45243"/>
                </a:lnTo>
                <a:lnTo>
                  <a:pt x="154782" y="88106"/>
                </a:lnTo>
                <a:lnTo>
                  <a:pt x="252413" y="145256"/>
                </a:lnTo>
                <a:lnTo>
                  <a:pt x="319088" y="1785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195"/>
          <p:cNvSpPr/>
          <p:nvPr/>
        </p:nvSpPr>
        <p:spPr>
          <a:xfrm>
            <a:off x="2754313" y="2600325"/>
            <a:ext cx="1974850" cy="722313"/>
          </a:xfrm>
          <a:custGeom>
            <a:avLst/>
            <a:gdLst/>
            <a:ahLst/>
            <a:cxnLst/>
            <a:rect l="l" t="t" r="r" b="b"/>
            <a:pathLst>
              <a:path w="1974057" h="721519" extrusionOk="0">
                <a:moveTo>
                  <a:pt x="864394" y="311944"/>
                </a:moveTo>
                <a:lnTo>
                  <a:pt x="669132" y="373856"/>
                </a:lnTo>
                <a:lnTo>
                  <a:pt x="561975" y="404813"/>
                </a:lnTo>
                <a:lnTo>
                  <a:pt x="457200" y="423863"/>
                </a:lnTo>
                <a:lnTo>
                  <a:pt x="390525" y="428625"/>
                </a:lnTo>
                <a:lnTo>
                  <a:pt x="340519" y="428625"/>
                </a:lnTo>
                <a:lnTo>
                  <a:pt x="266700" y="416719"/>
                </a:lnTo>
                <a:lnTo>
                  <a:pt x="195263" y="395288"/>
                </a:lnTo>
                <a:lnTo>
                  <a:pt x="140494" y="371475"/>
                </a:lnTo>
                <a:lnTo>
                  <a:pt x="104775" y="347663"/>
                </a:lnTo>
                <a:lnTo>
                  <a:pt x="71438" y="316706"/>
                </a:lnTo>
                <a:lnTo>
                  <a:pt x="40482" y="297656"/>
                </a:lnTo>
                <a:lnTo>
                  <a:pt x="14288" y="290513"/>
                </a:lnTo>
                <a:lnTo>
                  <a:pt x="0" y="297656"/>
                </a:lnTo>
                <a:lnTo>
                  <a:pt x="0" y="316706"/>
                </a:lnTo>
                <a:lnTo>
                  <a:pt x="4763" y="340519"/>
                </a:lnTo>
                <a:lnTo>
                  <a:pt x="23813" y="383381"/>
                </a:lnTo>
                <a:lnTo>
                  <a:pt x="76200" y="471488"/>
                </a:lnTo>
                <a:lnTo>
                  <a:pt x="142875" y="561975"/>
                </a:lnTo>
                <a:lnTo>
                  <a:pt x="192882" y="621506"/>
                </a:lnTo>
                <a:lnTo>
                  <a:pt x="214313" y="642938"/>
                </a:lnTo>
                <a:lnTo>
                  <a:pt x="254794" y="673894"/>
                </a:lnTo>
                <a:lnTo>
                  <a:pt x="276225" y="688181"/>
                </a:lnTo>
                <a:lnTo>
                  <a:pt x="304800" y="704850"/>
                </a:lnTo>
                <a:lnTo>
                  <a:pt x="342900" y="714375"/>
                </a:lnTo>
                <a:lnTo>
                  <a:pt x="373857" y="721519"/>
                </a:lnTo>
                <a:lnTo>
                  <a:pt x="407194" y="721519"/>
                </a:lnTo>
                <a:lnTo>
                  <a:pt x="445294" y="709613"/>
                </a:lnTo>
                <a:lnTo>
                  <a:pt x="581025" y="640556"/>
                </a:lnTo>
                <a:lnTo>
                  <a:pt x="700088" y="578644"/>
                </a:lnTo>
                <a:lnTo>
                  <a:pt x="973932" y="454819"/>
                </a:lnTo>
                <a:lnTo>
                  <a:pt x="1321594" y="314325"/>
                </a:lnTo>
                <a:lnTo>
                  <a:pt x="1471613" y="257175"/>
                </a:lnTo>
                <a:lnTo>
                  <a:pt x="1493044" y="257175"/>
                </a:lnTo>
                <a:lnTo>
                  <a:pt x="1509713" y="264319"/>
                </a:lnTo>
                <a:lnTo>
                  <a:pt x="1840707" y="369094"/>
                </a:lnTo>
                <a:lnTo>
                  <a:pt x="1871663" y="345281"/>
                </a:lnTo>
                <a:lnTo>
                  <a:pt x="1912144" y="323850"/>
                </a:lnTo>
                <a:lnTo>
                  <a:pt x="1952625" y="300038"/>
                </a:lnTo>
                <a:lnTo>
                  <a:pt x="1971675" y="278606"/>
                </a:lnTo>
                <a:lnTo>
                  <a:pt x="1974057" y="259556"/>
                </a:lnTo>
                <a:lnTo>
                  <a:pt x="1964532" y="228600"/>
                </a:lnTo>
                <a:lnTo>
                  <a:pt x="1943100" y="195263"/>
                </a:lnTo>
                <a:lnTo>
                  <a:pt x="1895475" y="154781"/>
                </a:lnTo>
                <a:lnTo>
                  <a:pt x="1807369" y="88106"/>
                </a:lnTo>
                <a:lnTo>
                  <a:pt x="1726407" y="38100"/>
                </a:lnTo>
                <a:lnTo>
                  <a:pt x="1671638" y="9525"/>
                </a:lnTo>
                <a:lnTo>
                  <a:pt x="1640682" y="2381"/>
                </a:lnTo>
                <a:lnTo>
                  <a:pt x="1619250" y="0"/>
                </a:lnTo>
                <a:lnTo>
                  <a:pt x="1602582" y="7144"/>
                </a:lnTo>
                <a:lnTo>
                  <a:pt x="1593057" y="19050"/>
                </a:lnTo>
                <a:lnTo>
                  <a:pt x="1571625" y="38100"/>
                </a:lnTo>
                <a:lnTo>
                  <a:pt x="1354932" y="128588"/>
                </a:lnTo>
                <a:lnTo>
                  <a:pt x="864394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195"/>
          <p:cNvSpPr/>
          <p:nvPr/>
        </p:nvSpPr>
        <p:spPr>
          <a:xfrm>
            <a:off x="5387975" y="1814513"/>
            <a:ext cx="1971675" cy="3862387"/>
          </a:xfrm>
          <a:custGeom>
            <a:avLst/>
            <a:gdLst/>
            <a:ahLst/>
            <a:cxnLst/>
            <a:rect l="l" t="t" r="r" b="b"/>
            <a:pathLst>
              <a:path w="1970606" h="3862974" extrusionOk="0">
                <a:moveTo>
                  <a:pt x="249382" y="713917"/>
                </a:moveTo>
                <a:lnTo>
                  <a:pt x="249382" y="459645"/>
                </a:lnTo>
                <a:lnTo>
                  <a:pt x="244492" y="361849"/>
                </a:lnTo>
                <a:lnTo>
                  <a:pt x="229823" y="303171"/>
                </a:lnTo>
                <a:lnTo>
                  <a:pt x="205373" y="254272"/>
                </a:lnTo>
                <a:lnTo>
                  <a:pt x="171145" y="220043"/>
                </a:lnTo>
                <a:lnTo>
                  <a:pt x="92907" y="141806"/>
                </a:lnTo>
                <a:lnTo>
                  <a:pt x="24449" y="68458"/>
                </a:lnTo>
                <a:lnTo>
                  <a:pt x="4890" y="44009"/>
                </a:lnTo>
                <a:lnTo>
                  <a:pt x="0" y="19560"/>
                </a:lnTo>
                <a:lnTo>
                  <a:pt x="9780" y="4890"/>
                </a:lnTo>
                <a:lnTo>
                  <a:pt x="44009" y="0"/>
                </a:lnTo>
                <a:lnTo>
                  <a:pt x="132026" y="19560"/>
                </a:lnTo>
                <a:lnTo>
                  <a:pt x="224933" y="58679"/>
                </a:lnTo>
                <a:lnTo>
                  <a:pt x="366738" y="136916"/>
                </a:lnTo>
                <a:lnTo>
                  <a:pt x="484094" y="210264"/>
                </a:lnTo>
                <a:lnTo>
                  <a:pt x="542772" y="264052"/>
                </a:lnTo>
                <a:lnTo>
                  <a:pt x="577001" y="298281"/>
                </a:lnTo>
                <a:lnTo>
                  <a:pt x="596561" y="322730"/>
                </a:lnTo>
                <a:lnTo>
                  <a:pt x="611230" y="347179"/>
                </a:lnTo>
                <a:lnTo>
                  <a:pt x="621010" y="381408"/>
                </a:lnTo>
                <a:lnTo>
                  <a:pt x="621010" y="415637"/>
                </a:lnTo>
                <a:lnTo>
                  <a:pt x="606340" y="454756"/>
                </a:lnTo>
                <a:lnTo>
                  <a:pt x="577001" y="488984"/>
                </a:lnTo>
                <a:lnTo>
                  <a:pt x="547662" y="635680"/>
                </a:lnTo>
                <a:lnTo>
                  <a:pt x="532993" y="816604"/>
                </a:lnTo>
                <a:lnTo>
                  <a:pt x="488984" y="1496291"/>
                </a:lnTo>
                <a:lnTo>
                  <a:pt x="459645" y="2273776"/>
                </a:lnTo>
                <a:lnTo>
                  <a:pt x="449865" y="2938794"/>
                </a:lnTo>
                <a:lnTo>
                  <a:pt x="454755" y="3300642"/>
                </a:lnTo>
                <a:lnTo>
                  <a:pt x="459645" y="3378880"/>
                </a:lnTo>
                <a:lnTo>
                  <a:pt x="474315" y="3442448"/>
                </a:lnTo>
                <a:lnTo>
                  <a:pt x="498764" y="3491346"/>
                </a:lnTo>
                <a:lnTo>
                  <a:pt x="523213" y="3530465"/>
                </a:lnTo>
                <a:lnTo>
                  <a:pt x="547662" y="3559804"/>
                </a:lnTo>
                <a:lnTo>
                  <a:pt x="577001" y="3584253"/>
                </a:lnTo>
                <a:lnTo>
                  <a:pt x="640569" y="3613592"/>
                </a:lnTo>
                <a:lnTo>
                  <a:pt x="709027" y="3633151"/>
                </a:lnTo>
                <a:lnTo>
                  <a:pt x="787264" y="3642931"/>
                </a:lnTo>
                <a:lnTo>
                  <a:pt x="948629" y="3657600"/>
                </a:lnTo>
                <a:lnTo>
                  <a:pt x="1144223" y="3647821"/>
                </a:lnTo>
                <a:lnTo>
                  <a:pt x="1349596" y="3618482"/>
                </a:lnTo>
                <a:lnTo>
                  <a:pt x="1466952" y="3584253"/>
                </a:lnTo>
                <a:lnTo>
                  <a:pt x="1965716" y="3594033"/>
                </a:lnTo>
                <a:lnTo>
                  <a:pt x="1970606" y="3647821"/>
                </a:lnTo>
                <a:lnTo>
                  <a:pt x="1960826" y="3701609"/>
                </a:lnTo>
                <a:lnTo>
                  <a:pt x="1941267" y="3740728"/>
                </a:lnTo>
                <a:lnTo>
                  <a:pt x="1907038" y="3779846"/>
                </a:lnTo>
                <a:lnTo>
                  <a:pt x="1848360" y="3804296"/>
                </a:lnTo>
                <a:lnTo>
                  <a:pt x="1731003" y="3833635"/>
                </a:lnTo>
                <a:lnTo>
                  <a:pt x="1633207" y="3848304"/>
                </a:lnTo>
                <a:lnTo>
                  <a:pt x="1486511" y="3853194"/>
                </a:lnTo>
                <a:lnTo>
                  <a:pt x="1212680" y="3862974"/>
                </a:lnTo>
                <a:lnTo>
                  <a:pt x="958409" y="3862974"/>
                </a:lnTo>
                <a:lnTo>
                  <a:pt x="757925" y="3848304"/>
                </a:lnTo>
                <a:lnTo>
                  <a:pt x="562332" y="3818965"/>
                </a:lnTo>
                <a:lnTo>
                  <a:pt x="474315" y="3789626"/>
                </a:lnTo>
                <a:lnTo>
                  <a:pt x="420526" y="3760287"/>
                </a:lnTo>
                <a:lnTo>
                  <a:pt x="371628" y="3711389"/>
                </a:lnTo>
                <a:lnTo>
                  <a:pt x="327619" y="3657600"/>
                </a:lnTo>
                <a:lnTo>
                  <a:pt x="298280" y="3589143"/>
                </a:lnTo>
                <a:lnTo>
                  <a:pt x="273831" y="3525575"/>
                </a:lnTo>
                <a:lnTo>
                  <a:pt x="254272" y="3427778"/>
                </a:lnTo>
                <a:lnTo>
                  <a:pt x="249382" y="3202845"/>
                </a:lnTo>
                <a:lnTo>
                  <a:pt x="249382" y="2782319"/>
                </a:lnTo>
                <a:lnTo>
                  <a:pt x="249382" y="1334927"/>
                </a:lnTo>
                <a:lnTo>
                  <a:pt x="249382" y="713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195"/>
          <p:cNvSpPr/>
          <p:nvPr/>
        </p:nvSpPr>
        <p:spPr>
          <a:xfrm>
            <a:off x="2509838" y="2846388"/>
            <a:ext cx="2109787" cy="2095500"/>
          </a:xfrm>
          <a:custGeom>
            <a:avLst/>
            <a:gdLst/>
            <a:ahLst/>
            <a:cxnLst/>
            <a:rect l="l" t="t" r="r" b="b"/>
            <a:pathLst>
              <a:path w="2109290" h="2095266" extrusionOk="0">
                <a:moveTo>
                  <a:pt x="1722213" y="611470"/>
                </a:moveTo>
                <a:lnTo>
                  <a:pt x="1882093" y="392687"/>
                </a:lnTo>
                <a:lnTo>
                  <a:pt x="1971850" y="263661"/>
                </a:lnTo>
                <a:lnTo>
                  <a:pt x="2019533" y="199148"/>
                </a:lnTo>
                <a:lnTo>
                  <a:pt x="2039168" y="173904"/>
                </a:lnTo>
                <a:lnTo>
                  <a:pt x="2058802" y="148660"/>
                </a:lnTo>
                <a:lnTo>
                  <a:pt x="2075632" y="129025"/>
                </a:lnTo>
                <a:lnTo>
                  <a:pt x="2100876" y="106586"/>
                </a:lnTo>
                <a:lnTo>
                  <a:pt x="2109290" y="86952"/>
                </a:lnTo>
                <a:lnTo>
                  <a:pt x="1755872" y="0"/>
                </a:lnTo>
                <a:lnTo>
                  <a:pt x="1755872" y="30854"/>
                </a:lnTo>
                <a:lnTo>
                  <a:pt x="1753067" y="58903"/>
                </a:lnTo>
                <a:lnTo>
                  <a:pt x="1739043" y="95366"/>
                </a:lnTo>
                <a:lnTo>
                  <a:pt x="1682944" y="199148"/>
                </a:lnTo>
                <a:lnTo>
                  <a:pt x="1528674" y="454395"/>
                </a:lnTo>
                <a:lnTo>
                  <a:pt x="1354770" y="712446"/>
                </a:lnTo>
                <a:lnTo>
                  <a:pt x="1186476" y="931229"/>
                </a:lnTo>
                <a:lnTo>
                  <a:pt x="1006962" y="1158427"/>
                </a:lnTo>
                <a:lnTo>
                  <a:pt x="790984" y="1391234"/>
                </a:lnTo>
                <a:lnTo>
                  <a:pt x="597445" y="1587578"/>
                </a:lnTo>
                <a:lnTo>
                  <a:pt x="378662" y="1778311"/>
                </a:lnTo>
                <a:lnTo>
                  <a:pt x="165489" y="1949411"/>
                </a:lnTo>
                <a:lnTo>
                  <a:pt x="28049" y="2044778"/>
                </a:lnTo>
                <a:lnTo>
                  <a:pt x="5609" y="2070022"/>
                </a:lnTo>
                <a:lnTo>
                  <a:pt x="0" y="2086851"/>
                </a:lnTo>
                <a:lnTo>
                  <a:pt x="11219" y="2095266"/>
                </a:lnTo>
                <a:lnTo>
                  <a:pt x="33659" y="2095266"/>
                </a:lnTo>
                <a:lnTo>
                  <a:pt x="95367" y="2078436"/>
                </a:lnTo>
                <a:lnTo>
                  <a:pt x="238417" y="1999899"/>
                </a:lnTo>
                <a:lnTo>
                  <a:pt x="490859" y="1837214"/>
                </a:lnTo>
                <a:lnTo>
                  <a:pt x="807813" y="1595992"/>
                </a:lnTo>
                <a:lnTo>
                  <a:pt x="1088304" y="1343551"/>
                </a:lnTo>
                <a:lnTo>
                  <a:pt x="1326721" y="1093914"/>
                </a:lnTo>
                <a:lnTo>
                  <a:pt x="1506235" y="905985"/>
                </a:lnTo>
                <a:lnTo>
                  <a:pt x="1722213" y="61147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195"/>
          <p:cNvSpPr/>
          <p:nvPr/>
        </p:nvSpPr>
        <p:spPr>
          <a:xfrm>
            <a:off x="3762375" y="3648075"/>
            <a:ext cx="312738" cy="2374900"/>
          </a:xfrm>
          <a:custGeom>
            <a:avLst/>
            <a:gdLst/>
            <a:ahLst/>
            <a:cxnLst/>
            <a:rect l="l" t="t" r="r" b="b"/>
            <a:pathLst>
              <a:path w="312982" h="2374985" extrusionOk="0">
                <a:moveTo>
                  <a:pt x="85916" y="690402"/>
                </a:moveTo>
                <a:lnTo>
                  <a:pt x="92053" y="362077"/>
                </a:lnTo>
                <a:cubicBezTo>
                  <a:pt x="91030" y="325256"/>
                  <a:pt x="90008" y="288434"/>
                  <a:pt x="88985" y="251613"/>
                </a:cubicBezTo>
                <a:lnTo>
                  <a:pt x="159559" y="0"/>
                </a:lnTo>
                <a:lnTo>
                  <a:pt x="294571" y="153422"/>
                </a:lnTo>
                <a:lnTo>
                  <a:pt x="306845" y="230134"/>
                </a:lnTo>
                <a:lnTo>
                  <a:pt x="309914" y="294571"/>
                </a:lnTo>
                <a:cubicBezTo>
                  <a:pt x="307868" y="442880"/>
                  <a:pt x="305823" y="591189"/>
                  <a:pt x="303777" y="739498"/>
                </a:cubicBezTo>
                <a:lnTo>
                  <a:pt x="300708" y="1181355"/>
                </a:lnTo>
                <a:lnTo>
                  <a:pt x="303777" y="1491269"/>
                </a:lnTo>
                <a:lnTo>
                  <a:pt x="312982" y="1865621"/>
                </a:lnTo>
                <a:lnTo>
                  <a:pt x="312982" y="1982222"/>
                </a:lnTo>
                <a:lnTo>
                  <a:pt x="306845" y="2080413"/>
                </a:lnTo>
                <a:lnTo>
                  <a:pt x="291503" y="2157124"/>
                </a:lnTo>
                <a:lnTo>
                  <a:pt x="266955" y="2255315"/>
                </a:lnTo>
                <a:lnTo>
                  <a:pt x="248544" y="2307479"/>
                </a:lnTo>
                <a:lnTo>
                  <a:pt x="230134" y="2338163"/>
                </a:lnTo>
                <a:lnTo>
                  <a:pt x="205586" y="2365779"/>
                </a:lnTo>
                <a:lnTo>
                  <a:pt x="190244" y="2374985"/>
                </a:lnTo>
                <a:lnTo>
                  <a:pt x="174902" y="2371916"/>
                </a:lnTo>
                <a:lnTo>
                  <a:pt x="144217" y="2356574"/>
                </a:lnTo>
                <a:lnTo>
                  <a:pt x="116601" y="2319753"/>
                </a:lnTo>
                <a:lnTo>
                  <a:pt x="82848" y="2236904"/>
                </a:lnTo>
                <a:lnTo>
                  <a:pt x="42958" y="2117235"/>
                </a:lnTo>
                <a:lnTo>
                  <a:pt x="9205" y="1966880"/>
                </a:lnTo>
                <a:lnTo>
                  <a:pt x="0" y="1902443"/>
                </a:lnTo>
                <a:lnTo>
                  <a:pt x="15342" y="1785841"/>
                </a:lnTo>
                <a:lnTo>
                  <a:pt x="42958" y="1543433"/>
                </a:lnTo>
                <a:lnTo>
                  <a:pt x="61369" y="1304094"/>
                </a:lnTo>
                <a:lnTo>
                  <a:pt x="85916" y="813141"/>
                </a:lnTo>
                <a:lnTo>
                  <a:pt x="85916" y="69040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195"/>
          <p:cNvSpPr/>
          <p:nvPr/>
        </p:nvSpPr>
        <p:spPr>
          <a:xfrm>
            <a:off x="3992563" y="3767138"/>
            <a:ext cx="846137" cy="785812"/>
          </a:xfrm>
          <a:custGeom>
            <a:avLst/>
            <a:gdLst/>
            <a:ahLst/>
            <a:cxnLst/>
            <a:rect l="l" t="t" r="r" b="b"/>
            <a:pathLst>
              <a:path w="845344" h="785812" extrusionOk="0">
                <a:moveTo>
                  <a:pt x="269082" y="271462"/>
                </a:moveTo>
                <a:lnTo>
                  <a:pt x="164307" y="178593"/>
                </a:lnTo>
                <a:lnTo>
                  <a:pt x="116682" y="133350"/>
                </a:lnTo>
                <a:lnTo>
                  <a:pt x="95250" y="111918"/>
                </a:lnTo>
                <a:lnTo>
                  <a:pt x="85725" y="109537"/>
                </a:lnTo>
                <a:lnTo>
                  <a:pt x="73819" y="116681"/>
                </a:lnTo>
                <a:lnTo>
                  <a:pt x="0" y="57150"/>
                </a:lnTo>
                <a:lnTo>
                  <a:pt x="23813" y="0"/>
                </a:lnTo>
                <a:lnTo>
                  <a:pt x="121444" y="33337"/>
                </a:lnTo>
                <a:lnTo>
                  <a:pt x="211932" y="64293"/>
                </a:lnTo>
                <a:lnTo>
                  <a:pt x="328613" y="111918"/>
                </a:lnTo>
                <a:lnTo>
                  <a:pt x="431007" y="161925"/>
                </a:lnTo>
                <a:lnTo>
                  <a:pt x="576263" y="235743"/>
                </a:lnTo>
                <a:lnTo>
                  <a:pt x="707232" y="316706"/>
                </a:lnTo>
                <a:lnTo>
                  <a:pt x="723900" y="326231"/>
                </a:lnTo>
                <a:lnTo>
                  <a:pt x="735807" y="338137"/>
                </a:lnTo>
                <a:lnTo>
                  <a:pt x="747713" y="357187"/>
                </a:lnTo>
                <a:lnTo>
                  <a:pt x="773907" y="402431"/>
                </a:lnTo>
                <a:lnTo>
                  <a:pt x="804863" y="466725"/>
                </a:lnTo>
                <a:lnTo>
                  <a:pt x="823913" y="519112"/>
                </a:lnTo>
                <a:lnTo>
                  <a:pt x="835819" y="566737"/>
                </a:lnTo>
                <a:lnTo>
                  <a:pt x="842963" y="616743"/>
                </a:lnTo>
                <a:lnTo>
                  <a:pt x="845344" y="657225"/>
                </a:lnTo>
                <a:lnTo>
                  <a:pt x="838200" y="700087"/>
                </a:lnTo>
                <a:lnTo>
                  <a:pt x="823913" y="738187"/>
                </a:lnTo>
                <a:lnTo>
                  <a:pt x="807244" y="762000"/>
                </a:lnTo>
                <a:lnTo>
                  <a:pt x="788194" y="783431"/>
                </a:lnTo>
                <a:lnTo>
                  <a:pt x="771525" y="785812"/>
                </a:lnTo>
                <a:lnTo>
                  <a:pt x="731044" y="773906"/>
                </a:lnTo>
                <a:lnTo>
                  <a:pt x="692944" y="747712"/>
                </a:lnTo>
                <a:lnTo>
                  <a:pt x="650082" y="692943"/>
                </a:lnTo>
                <a:lnTo>
                  <a:pt x="547688" y="561975"/>
                </a:lnTo>
                <a:lnTo>
                  <a:pt x="359569" y="357187"/>
                </a:lnTo>
                <a:lnTo>
                  <a:pt x="269082" y="271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195"/>
          <p:cNvSpPr/>
          <p:nvPr/>
        </p:nvSpPr>
        <p:spPr>
          <a:xfrm>
            <a:off x="6810375" y="4443413"/>
            <a:ext cx="542925" cy="1006475"/>
          </a:xfrm>
          <a:custGeom>
            <a:avLst/>
            <a:gdLst/>
            <a:ahLst/>
            <a:cxnLst/>
            <a:rect l="l" t="t" r="r" b="b"/>
            <a:pathLst>
              <a:path w="542925" h="1007268" extrusionOk="0">
                <a:moveTo>
                  <a:pt x="250031" y="295275"/>
                </a:moveTo>
                <a:lnTo>
                  <a:pt x="235744" y="450056"/>
                </a:lnTo>
                <a:lnTo>
                  <a:pt x="197644" y="683418"/>
                </a:lnTo>
                <a:lnTo>
                  <a:pt x="171450" y="807243"/>
                </a:lnTo>
                <a:lnTo>
                  <a:pt x="161925" y="840581"/>
                </a:lnTo>
                <a:lnTo>
                  <a:pt x="145256" y="871537"/>
                </a:lnTo>
                <a:lnTo>
                  <a:pt x="121444" y="900112"/>
                </a:lnTo>
                <a:lnTo>
                  <a:pt x="95250" y="926306"/>
                </a:lnTo>
                <a:lnTo>
                  <a:pt x="73819" y="940593"/>
                </a:lnTo>
                <a:lnTo>
                  <a:pt x="0" y="971550"/>
                </a:lnTo>
                <a:lnTo>
                  <a:pt x="290513" y="1007268"/>
                </a:lnTo>
                <a:lnTo>
                  <a:pt x="542925" y="992981"/>
                </a:lnTo>
                <a:lnTo>
                  <a:pt x="542925" y="957262"/>
                </a:lnTo>
                <a:lnTo>
                  <a:pt x="531019" y="933450"/>
                </a:lnTo>
                <a:lnTo>
                  <a:pt x="504825" y="892968"/>
                </a:lnTo>
                <a:lnTo>
                  <a:pt x="483394" y="866775"/>
                </a:lnTo>
                <a:lnTo>
                  <a:pt x="450056" y="828675"/>
                </a:lnTo>
                <a:lnTo>
                  <a:pt x="416719" y="773906"/>
                </a:lnTo>
                <a:lnTo>
                  <a:pt x="392906" y="704850"/>
                </a:lnTo>
                <a:lnTo>
                  <a:pt x="385763" y="626268"/>
                </a:lnTo>
                <a:lnTo>
                  <a:pt x="357188" y="261937"/>
                </a:lnTo>
                <a:lnTo>
                  <a:pt x="347663" y="123825"/>
                </a:lnTo>
                <a:lnTo>
                  <a:pt x="326231" y="54768"/>
                </a:lnTo>
                <a:lnTo>
                  <a:pt x="311944" y="19050"/>
                </a:lnTo>
                <a:lnTo>
                  <a:pt x="304800" y="9525"/>
                </a:lnTo>
                <a:lnTo>
                  <a:pt x="295275" y="0"/>
                </a:lnTo>
                <a:lnTo>
                  <a:pt x="280988" y="0"/>
                </a:lnTo>
                <a:lnTo>
                  <a:pt x="269081" y="14287"/>
                </a:lnTo>
                <a:lnTo>
                  <a:pt x="261938" y="54768"/>
                </a:lnTo>
                <a:lnTo>
                  <a:pt x="254794" y="140493"/>
                </a:lnTo>
                <a:lnTo>
                  <a:pt x="250031" y="295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1AFAB7F-5097-674F-AC25-581031145FD5}"/>
              </a:ext>
            </a:extLst>
          </p:cNvPr>
          <p:cNvGrpSpPr/>
          <p:nvPr/>
        </p:nvGrpSpPr>
        <p:grpSpPr>
          <a:xfrm>
            <a:off x="2505826" y="1572376"/>
            <a:ext cx="4849812" cy="4446587"/>
            <a:chOff x="2662238" y="1728788"/>
            <a:chExt cx="4849812" cy="4446587"/>
          </a:xfrm>
        </p:grpSpPr>
        <p:sp>
          <p:nvSpPr>
            <p:cNvPr id="10" name="Google Shape;2163;p195">
              <a:extLst>
                <a:ext uri="{FF2B5EF4-FFF2-40B4-BE49-F238E27FC236}">
                  <a16:creationId xmlns:a16="http://schemas.microsoft.com/office/drawing/2014/main" id="{747DD793-4462-4D4E-9AF0-DED04D620947}"/>
                </a:ext>
              </a:extLst>
            </p:cNvPr>
            <p:cNvSpPr/>
            <p:nvPr/>
          </p:nvSpPr>
          <p:spPr>
            <a:xfrm>
              <a:off x="3592513" y="1728788"/>
              <a:ext cx="865187" cy="714375"/>
            </a:xfrm>
            <a:custGeom>
              <a:avLst/>
              <a:gdLst/>
              <a:ahLst/>
              <a:cxnLst/>
              <a:rect l="l" t="t" r="r" b="b"/>
              <a:pathLst>
                <a:path w="864394" h="714375" extrusionOk="0">
                  <a:moveTo>
                    <a:pt x="319088" y="178593"/>
                  </a:moveTo>
                  <a:lnTo>
                    <a:pt x="402432" y="216693"/>
                  </a:lnTo>
                  <a:lnTo>
                    <a:pt x="438150" y="233362"/>
                  </a:lnTo>
                  <a:lnTo>
                    <a:pt x="485775" y="247650"/>
                  </a:lnTo>
                  <a:lnTo>
                    <a:pt x="531019" y="261937"/>
                  </a:lnTo>
                  <a:lnTo>
                    <a:pt x="566738" y="266700"/>
                  </a:lnTo>
                  <a:lnTo>
                    <a:pt x="590550" y="266700"/>
                  </a:lnTo>
                  <a:lnTo>
                    <a:pt x="614363" y="269081"/>
                  </a:lnTo>
                  <a:lnTo>
                    <a:pt x="642938" y="280987"/>
                  </a:lnTo>
                  <a:lnTo>
                    <a:pt x="690563" y="311943"/>
                  </a:lnTo>
                  <a:lnTo>
                    <a:pt x="731044" y="340518"/>
                  </a:lnTo>
                  <a:lnTo>
                    <a:pt x="769144" y="378618"/>
                  </a:lnTo>
                  <a:lnTo>
                    <a:pt x="790575" y="404812"/>
                  </a:lnTo>
                  <a:lnTo>
                    <a:pt x="812007" y="442912"/>
                  </a:lnTo>
                  <a:lnTo>
                    <a:pt x="828675" y="476250"/>
                  </a:lnTo>
                  <a:lnTo>
                    <a:pt x="850107" y="526256"/>
                  </a:lnTo>
                  <a:lnTo>
                    <a:pt x="859632" y="571500"/>
                  </a:lnTo>
                  <a:lnTo>
                    <a:pt x="864394" y="604837"/>
                  </a:lnTo>
                  <a:lnTo>
                    <a:pt x="862013" y="635793"/>
                  </a:lnTo>
                  <a:lnTo>
                    <a:pt x="854869" y="661987"/>
                  </a:lnTo>
                  <a:lnTo>
                    <a:pt x="838200" y="685800"/>
                  </a:lnTo>
                  <a:lnTo>
                    <a:pt x="809625" y="704850"/>
                  </a:lnTo>
                  <a:lnTo>
                    <a:pt x="776288" y="714375"/>
                  </a:lnTo>
                  <a:lnTo>
                    <a:pt x="735807" y="714375"/>
                  </a:lnTo>
                  <a:lnTo>
                    <a:pt x="678657" y="700087"/>
                  </a:lnTo>
                  <a:lnTo>
                    <a:pt x="623888" y="676275"/>
                  </a:lnTo>
                  <a:lnTo>
                    <a:pt x="542925" y="635793"/>
                  </a:lnTo>
                  <a:lnTo>
                    <a:pt x="464344" y="588168"/>
                  </a:lnTo>
                  <a:lnTo>
                    <a:pt x="369094" y="523875"/>
                  </a:lnTo>
                  <a:lnTo>
                    <a:pt x="297657" y="464343"/>
                  </a:lnTo>
                  <a:lnTo>
                    <a:pt x="200025" y="364331"/>
                  </a:lnTo>
                  <a:lnTo>
                    <a:pt x="100013" y="233362"/>
                  </a:lnTo>
                  <a:lnTo>
                    <a:pt x="33338" y="114300"/>
                  </a:lnTo>
                  <a:lnTo>
                    <a:pt x="7144" y="54768"/>
                  </a:lnTo>
                  <a:lnTo>
                    <a:pt x="0" y="30956"/>
                  </a:lnTo>
                  <a:lnTo>
                    <a:pt x="0" y="7143"/>
                  </a:lnTo>
                  <a:lnTo>
                    <a:pt x="4763" y="2381"/>
                  </a:lnTo>
                  <a:lnTo>
                    <a:pt x="16669" y="0"/>
                  </a:lnTo>
                  <a:lnTo>
                    <a:pt x="42863" y="11906"/>
                  </a:lnTo>
                  <a:lnTo>
                    <a:pt x="90488" y="45243"/>
                  </a:lnTo>
                  <a:lnTo>
                    <a:pt x="154782" y="88106"/>
                  </a:lnTo>
                  <a:lnTo>
                    <a:pt x="252413" y="145256"/>
                  </a:lnTo>
                  <a:lnTo>
                    <a:pt x="319088" y="1785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64;p195">
              <a:extLst>
                <a:ext uri="{FF2B5EF4-FFF2-40B4-BE49-F238E27FC236}">
                  <a16:creationId xmlns:a16="http://schemas.microsoft.com/office/drawing/2014/main" id="{1CBDCA69-B794-A541-83FC-C5698898FF78}"/>
                </a:ext>
              </a:extLst>
            </p:cNvPr>
            <p:cNvSpPr/>
            <p:nvPr/>
          </p:nvSpPr>
          <p:spPr>
            <a:xfrm>
              <a:off x="2906713" y="2752725"/>
              <a:ext cx="1974850" cy="722313"/>
            </a:xfrm>
            <a:custGeom>
              <a:avLst/>
              <a:gdLst/>
              <a:ahLst/>
              <a:cxnLst/>
              <a:rect l="l" t="t" r="r" b="b"/>
              <a:pathLst>
                <a:path w="1974057" h="721519" extrusionOk="0">
                  <a:moveTo>
                    <a:pt x="864394" y="311944"/>
                  </a:moveTo>
                  <a:lnTo>
                    <a:pt x="669132" y="373856"/>
                  </a:lnTo>
                  <a:lnTo>
                    <a:pt x="561975" y="404813"/>
                  </a:lnTo>
                  <a:lnTo>
                    <a:pt x="457200" y="423863"/>
                  </a:lnTo>
                  <a:lnTo>
                    <a:pt x="390525" y="428625"/>
                  </a:lnTo>
                  <a:lnTo>
                    <a:pt x="340519" y="428625"/>
                  </a:lnTo>
                  <a:lnTo>
                    <a:pt x="266700" y="416719"/>
                  </a:lnTo>
                  <a:lnTo>
                    <a:pt x="195263" y="395288"/>
                  </a:lnTo>
                  <a:lnTo>
                    <a:pt x="140494" y="371475"/>
                  </a:lnTo>
                  <a:lnTo>
                    <a:pt x="104775" y="347663"/>
                  </a:lnTo>
                  <a:lnTo>
                    <a:pt x="71438" y="316706"/>
                  </a:lnTo>
                  <a:lnTo>
                    <a:pt x="40482" y="297656"/>
                  </a:lnTo>
                  <a:lnTo>
                    <a:pt x="14288" y="290513"/>
                  </a:lnTo>
                  <a:lnTo>
                    <a:pt x="0" y="297656"/>
                  </a:lnTo>
                  <a:lnTo>
                    <a:pt x="0" y="316706"/>
                  </a:lnTo>
                  <a:lnTo>
                    <a:pt x="4763" y="340519"/>
                  </a:lnTo>
                  <a:lnTo>
                    <a:pt x="23813" y="383381"/>
                  </a:lnTo>
                  <a:lnTo>
                    <a:pt x="76200" y="471488"/>
                  </a:lnTo>
                  <a:lnTo>
                    <a:pt x="142875" y="561975"/>
                  </a:lnTo>
                  <a:lnTo>
                    <a:pt x="192882" y="621506"/>
                  </a:lnTo>
                  <a:lnTo>
                    <a:pt x="214313" y="642938"/>
                  </a:lnTo>
                  <a:lnTo>
                    <a:pt x="254794" y="673894"/>
                  </a:lnTo>
                  <a:lnTo>
                    <a:pt x="276225" y="688181"/>
                  </a:lnTo>
                  <a:lnTo>
                    <a:pt x="304800" y="704850"/>
                  </a:lnTo>
                  <a:lnTo>
                    <a:pt x="342900" y="714375"/>
                  </a:lnTo>
                  <a:lnTo>
                    <a:pt x="373857" y="721519"/>
                  </a:lnTo>
                  <a:lnTo>
                    <a:pt x="407194" y="721519"/>
                  </a:lnTo>
                  <a:lnTo>
                    <a:pt x="445294" y="709613"/>
                  </a:lnTo>
                  <a:lnTo>
                    <a:pt x="581025" y="640556"/>
                  </a:lnTo>
                  <a:lnTo>
                    <a:pt x="700088" y="578644"/>
                  </a:lnTo>
                  <a:lnTo>
                    <a:pt x="973932" y="454819"/>
                  </a:lnTo>
                  <a:lnTo>
                    <a:pt x="1321594" y="314325"/>
                  </a:lnTo>
                  <a:lnTo>
                    <a:pt x="1471613" y="257175"/>
                  </a:lnTo>
                  <a:lnTo>
                    <a:pt x="1493044" y="257175"/>
                  </a:lnTo>
                  <a:lnTo>
                    <a:pt x="1509713" y="264319"/>
                  </a:lnTo>
                  <a:lnTo>
                    <a:pt x="1840707" y="369094"/>
                  </a:lnTo>
                  <a:lnTo>
                    <a:pt x="1871663" y="345281"/>
                  </a:lnTo>
                  <a:lnTo>
                    <a:pt x="1912144" y="323850"/>
                  </a:lnTo>
                  <a:lnTo>
                    <a:pt x="1952625" y="300038"/>
                  </a:lnTo>
                  <a:lnTo>
                    <a:pt x="1971675" y="278606"/>
                  </a:lnTo>
                  <a:lnTo>
                    <a:pt x="1974057" y="259556"/>
                  </a:lnTo>
                  <a:lnTo>
                    <a:pt x="1964532" y="228600"/>
                  </a:lnTo>
                  <a:lnTo>
                    <a:pt x="1943100" y="195263"/>
                  </a:lnTo>
                  <a:lnTo>
                    <a:pt x="1895475" y="154781"/>
                  </a:lnTo>
                  <a:lnTo>
                    <a:pt x="1807369" y="88106"/>
                  </a:lnTo>
                  <a:lnTo>
                    <a:pt x="1726407" y="38100"/>
                  </a:lnTo>
                  <a:lnTo>
                    <a:pt x="1671638" y="9525"/>
                  </a:lnTo>
                  <a:lnTo>
                    <a:pt x="1640682" y="2381"/>
                  </a:lnTo>
                  <a:lnTo>
                    <a:pt x="1619250" y="0"/>
                  </a:lnTo>
                  <a:lnTo>
                    <a:pt x="1602582" y="7144"/>
                  </a:lnTo>
                  <a:lnTo>
                    <a:pt x="1593057" y="19050"/>
                  </a:lnTo>
                  <a:lnTo>
                    <a:pt x="1571625" y="38100"/>
                  </a:lnTo>
                  <a:lnTo>
                    <a:pt x="1354932" y="128588"/>
                  </a:lnTo>
                  <a:lnTo>
                    <a:pt x="864394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65;p195">
              <a:extLst>
                <a:ext uri="{FF2B5EF4-FFF2-40B4-BE49-F238E27FC236}">
                  <a16:creationId xmlns:a16="http://schemas.microsoft.com/office/drawing/2014/main" id="{71ED7E80-1965-F841-A7B6-D0F7AB4E326B}"/>
                </a:ext>
              </a:extLst>
            </p:cNvPr>
            <p:cNvSpPr/>
            <p:nvPr/>
          </p:nvSpPr>
          <p:spPr>
            <a:xfrm>
              <a:off x="5540375" y="1966913"/>
              <a:ext cx="1971675" cy="3862387"/>
            </a:xfrm>
            <a:custGeom>
              <a:avLst/>
              <a:gdLst/>
              <a:ahLst/>
              <a:cxnLst/>
              <a:rect l="l" t="t" r="r" b="b"/>
              <a:pathLst>
                <a:path w="1970606" h="3862974" extrusionOk="0">
                  <a:moveTo>
                    <a:pt x="249382" y="713917"/>
                  </a:moveTo>
                  <a:lnTo>
                    <a:pt x="249382" y="459645"/>
                  </a:lnTo>
                  <a:lnTo>
                    <a:pt x="244492" y="361849"/>
                  </a:lnTo>
                  <a:lnTo>
                    <a:pt x="229823" y="303171"/>
                  </a:lnTo>
                  <a:lnTo>
                    <a:pt x="205373" y="254272"/>
                  </a:lnTo>
                  <a:lnTo>
                    <a:pt x="171145" y="220043"/>
                  </a:lnTo>
                  <a:lnTo>
                    <a:pt x="92907" y="141806"/>
                  </a:lnTo>
                  <a:lnTo>
                    <a:pt x="24449" y="68458"/>
                  </a:lnTo>
                  <a:lnTo>
                    <a:pt x="4890" y="44009"/>
                  </a:lnTo>
                  <a:lnTo>
                    <a:pt x="0" y="19560"/>
                  </a:lnTo>
                  <a:lnTo>
                    <a:pt x="9780" y="4890"/>
                  </a:lnTo>
                  <a:lnTo>
                    <a:pt x="44009" y="0"/>
                  </a:lnTo>
                  <a:lnTo>
                    <a:pt x="132026" y="19560"/>
                  </a:lnTo>
                  <a:lnTo>
                    <a:pt x="224933" y="58679"/>
                  </a:lnTo>
                  <a:lnTo>
                    <a:pt x="366738" y="136916"/>
                  </a:lnTo>
                  <a:lnTo>
                    <a:pt x="484094" y="210264"/>
                  </a:lnTo>
                  <a:lnTo>
                    <a:pt x="542772" y="264052"/>
                  </a:lnTo>
                  <a:lnTo>
                    <a:pt x="577001" y="298281"/>
                  </a:lnTo>
                  <a:lnTo>
                    <a:pt x="596561" y="322730"/>
                  </a:lnTo>
                  <a:lnTo>
                    <a:pt x="611230" y="347179"/>
                  </a:lnTo>
                  <a:lnTo>
                    <a:pt x="621010" y="381408"/>
                  </a:lnTo>
                  <a:lnTo>
                    <a:pt x="621010" y="415637"/>
                  </a:lnTo>
                  <a:lnTo>
                    <a:pt x="606340" y="454756"/>
                  </a:lnTo>
                  <a:lnTo>
                    <a:pt x="577001" y="488984"/>
                  </a:lnTo>
                  <a:lnTo>
                    <a:pt x="547662" y="635680"/>
                  </a:lnTo>
                  <a:lnTo>
                    <a:pt x="532993" y="816604"/>
                  </a:lnTo>
                  <a:lnTo>
                    <a:pt x="488984" y="1496291"/>
                  </a:lnTo>
                  <a:lnTo>
                    <a:pt x="459645" y="2273776"/>
                  </a:lnTo>
                  <a:lnTo>
                    <a:pt x="449865" y="2938794"/>
                  </a:lnTo>
                  <a:lnTo>
                    <a:pt x="454755" y="3300642"/>
                  </a:lnTo>
                  <a:lnTo>
                    <a:pt x="459645" y="3378880"/>
                  </a:lnTo>
                  <a:lnTo>
                    <a:pt x="474315" y="3442448"/>
                  </a:lnTo>
                  <a:lnTo>
                    <a:pt x="498764" y="3491346"/>
                  </a:lnTo>
                  <a:lnTo>
                    <a:pt x="523213" y="3530465"/>
                  </a:lnTo>
                  <a:lnTo>
                    <a:pt x="547662" y="3559804"/>
                  </a:lnTo>
                  <a:lnTo>
                    <a:pt x="577001" y="3584253"/>
                  </a:lnTo>
                  <a:lnTo>
                    <a:pt x="640569" y="3613592"/>
                  </a:lnTo>
                  <a:lnTo>
                    <a:pt x="709027" y="3633151"/>
                  </a:lnTo>
                  <a:lnTo>
                    <a:pt x="787264" y="3642931"/>
                  </a:lnTo>
                  <a:lnTo>
                    <a:pt x="948629" y="3657600"/>
                  </a:lnTo>
                  <a:lnTo>
                    <a:pt x="1144223" y="3647821"/>
                  </a:lnTo>
                  <a:lnTo>
                    <a:pt x="1349596" y="3618482"/>
                  </a:lnTo>
                  <a:lnTo>
                    <a:pt x="1466952" y="3584253"/>
                  </a:lnTo>
                  <a:lnTo>
                    <a:pt x="1965716" y="3594033"/>
                  </a:lnTo>
                  <a:lnTo>
                    <a:pt x="1970606" y="3647821"/>
                  </a:lnTo>
                  <a:lnTo>
                    <a:pt x="1960826" y="3701609"/>
                  </a:lnTo>
                  <a:lnTo>
                    <a:pt x="1941267" y="3740728"/>
                  </a:lnTo>
                  <a:lnTo>
                    <a:pt x="1907038" y="3779846"/>
                  </a:lnTo>
                  <a:lnTo>
                    <a:pt x="1848360" y="3804296"/>
                  </a:lnTo>
                  <a:lnTo>
                    <a:pt x="1731003" y="3833635"/>
                  </a:lnTo>
                  <a:lnTo>
                    <a:pt x="1633207" y="3848304"/>
                  </a:lnTo>
                  <a:lnTo>
                    <a:pt x="1486511" y="3853194"/>
                  </a:lnTo>
                  <a:lnTo>
                    <a:pt x="1212680" y="3862974"/>
                  </a:lnTo>
                  <a:lnTo>
                    <a:pt x="958409" y="3862974"/>
                  </a:lnTo>
                  <a:lnTo>
                    <a:pt x="757925" y="3848304"/>
                  </a:lnTo>
                  <a:lnTo>
                    <a:pt x="562332" y="3818965"/>
                  </a:lnTo>
                  <a:lnTo>
                    <a:pt x="474315" y="3789626"/>
                  </a:lnTo>
                  <a:lnTo>
                    <a:pt x="420526" y="3760287"/>
                  </a:lnTo>
                  <a:lnTo>
                    <a:pt x="371628" y="3711389"/>
                  </a:lnTo>
                  <a:lnTo>
                    <a:pt x="327619" y="3657600"/>
                  </a:lnTo>
                  <a:lnTo>
                    <a:pt x="298280" y="3589143"/>
                  </a:lnTo>
                  <a:lnTo>
                    <a:pt x="273831" y="3525575"/>
                  </a:lnTo>
                  <a:lnTo>
                    <a:pt x="254272" y="3427778"/>
                  </a:lnTo>
                  <a:lnTo>
                    <a:pt x="249382" y="3202845"/>
                  </a:lnTo>
                  <a:lnTo>
                    <a:pt x="249382" y="2782319"/>
                  </a:lnTo>
                  <a:lnTo>
                    <a:pt x="249382" y="1334927"/>
                  </a:lnTo>
                  <a:lnTo>
                    <a:pt x="249382" y="7139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66;p195">
              <a:extLst>
                <a:ext uri="{FF2B5EF4-FFF2-40B4-BE49-F238E27FC236}">
                  <a16:creationId xmlns:a16="http://schemas.microsoft.com/office/drawing/2014/main" id="{D5C9080D-6A6E-364E-A636-943E93F49D37}"/>
                </a:ext>
              </a:extLst>
            </p:cNvPr>
            <p:cNvSpPr/>
            <p:nvPr/>
          </p:nvSpPr>
          <p:spPr>
            <a:xfrm>
              <a:off x="2662238" y="2998788"/>
              <a:ext cx="2109787" cy="2095500"/>
            </a:xfrm>
            <a:custGeom>
              <a:avLst/>
              <a:gdLst/>
              <a:ahLst/>
              <a:cxnLst/>
              <a:rect l="l" t="t" r="r" b="b"/>
              <a:pathLst>
                <a:path w="2109290" h="2095266" extrusionOk="0">
                  <a:moveTo>
                    <a:pt x="1722213" y="611470"/>
                  </a:moveTo>
                  <a:lnTo>
                    <a:pt x="1882093" y="392687"/>
                  </a:lnTo>
                  <a:lnTo>
                    <a:pt x="1971850" y="263661"/>
                  </a:lnTo>
                  <a:lnTo>
                    <a:pt x="2019533" y="199148"/>
                  </a:lnTo>
                  <a:lnTo>
                    <a:pt x="2039168" y="173904"/>
                  </a:lnTo>
                  <a:lnTo>
                    <a:pt x="2058802" y="148660"/>
                  </a:lnTo>
                  <a:lnTo>
                    <a:pt x="2075632" y="129025"/>
                  </a:lnTo>
                  <a:lnTo>
                    <a:pt x="2100876" y="106586"/>
                  </a:lnTo>
                  <a:lnTo>
                    <a:pt x="2109290" y="86952"/>
                  </a:lnTo>
                  <a:lnTo>
                    <a:pt x="1755872" y="0"/>
                  </a:lnTo>
                  <a:lnTo>
                    <a:pt x="1755872" y="30854"/>
                  </a:lnTo>
                  <a:lnTo>
                    <a:pt x="1753067" y="58903"/>
                  </a:lnTo>
                  <a:lnTo>
                    <a:pt x="1739043" y="95366"/>
                  </a:lnTo>
                  <a:lnTo>
                    <a:pt x="1682944" y="199148"/>
                  </a:lnTo>
                  <a:lnTo>
                    <a:pt x="1528674" y="454395"/>
                  </a:lnTo>
                  <a:lnTo>
                    <a:pt x="1354770" y="712446"/>
                  </a:lnTo>
                  <a:lnTo>
                    <a:pt x="1186476" y="931229"/>
                  </a:lnTo>
                  <a:lnTo>
                    <a:pt x="1006962" y="1158427"/>
                  </a:lnTo>
                  <a:lnTo>
                    <a:pt x="790984" y="1391234"/>
                  </a:lnTo>
                  <a:lnTo>
                    <a:pt x="597445" y="1587578"/>
                  </a:lnTo>
                  <a:lnTo>
                    <a:pt x="378662" y="1778311"/>
                  </a:lnTo>
                  <a:lnTo>
                    <a:pt x="165489" y="1949411"/>
                  </a:lnTo>
                  <a:lnTo>
                    <a:pt x="28049" y="2044778"/>
                  </a:lnTo>
                  <a:lnTo>
                    <a:pt x="5609" y="2070022"/>
                  </a:lnTo>
                  <a:lnTo>
                    <a:pt x="0" y="2086851"/>
                  </a:lnTo>
                  <a:lnTo>
                    <a:pt x="11219" y="2095266"/>
                  </a:lnTo>
                  <a:lnTo>
                    <a:pt x="33659" y="2095266"/>
                  </a:lnTo>
                  <a:lnTo>
                    <a:pt x="95367" y="2078436"/>
                  </a:lnTo>
                  <a:lnTo>
                    <a:pt x="238417" y="1999899"/>
                  </a:lnTo>
                  <a:lnTo>
                    <a:pt x="490859" y="1837214"/>
                  </a:lnTo>
                  <a:lnTo>
                    <a:pt x="807813" y="1595992"/>
                  </a:lnTo>
                  <a:lnTo>
                    <a:pt x="1088304" y="1343551"/>
                  </a:lnTo>
                  <a:lnTo>
                    <a:pt x="1326721" y="1093914"/>
                  </a:lnTo>
                  <a:lnTo>
                    <a:pt x="1506235" y="905985"/>
                  </a:lnTo>
                  <a:lnTo>
                    <a:pt x="1722213" y="61147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67;p195">
              <a:extLst>
                <a:ext uri="{FF2B5EF4-FFF2-40B4-BE49-F238E27FC236}">
                  <a16:creationId xmlns:a16="http://schemas.microsoft.com/office/drawing/2014/main" id="{47676159-2480-2D40-A8F6-5DD68905ED44}"/>
                </a:ext>
              </a:extLst>
            </p:cNvPr>
            <p:cNvSpPr/>
            <p:nvPr/>
          </p:nvSpPr>
          <p:spPr>
            <a:xfrm>
              <a:off x="3914775" y="3800475"/>
              <a:ext cx="312738" cy="2374900"/>
            </a:xfrm>
            <a:custGeom>
              <a:avLst/>
              <a:gdLst/>
              <a:ahLst/>
              <a:cxnLst/>
              <a:rect l="l" t="t" r="r" b="b"/>
              <a:pathLst>
                <a:path w="312982" h="2374985" extrusionOk="0">
                  <a:moveTo>
                    <a:pt x="85916" y="690402"/>
                  </a:moveTo>
                  <a:lnTo>
                    <a:pt x="92053" y="362077"/>
                  </a:lnTo>
                  <a:cubicBezTo>
                    <a:pt x="91030" y="325256"/>
                    <a:pt x="90008" y="288434"/>
                    <a:pt x="88985" y="251613"/>
                  </a:cubicBezTo>
                  <a:lnTo>
                    <a:pt x="159559" y="0"/>
                  </a:lnTo>
                  <a:lnTo>
                    <a:pt x="294571" y="153422"/>
                  </a:lnTo>
                  <a:lnTo>
                    <a:pt x="306845" y="230134"/>
                  </a:lnTo>
                  <a:lnTo>
                    <a:pt x="309914" y="294571"/>
                  </a:lnTo>
                  <a:cubicBezTo>
                    <a:pt x="307868" y="442880"/>
                    <a:pt x="305823" y="591189"/>
                    <a:pt x="303777" y="739498"/>
                  </a:cubicBezTo>
                  <a:lnTo>
                    <a:pt x="300708" y="1181355"/>
                  </a:lnTo>
                  <a:lnTo>
                    <a:pt x="303777" y="1491269"/>
                  </a:lnTo>
                  <a:lnTo>
                    <a:pt x="312982" y="1865621"/>
                  </a:lnTo>
                  <a:lnTo>
                    <a:pt x="312982" y="1982222"/>
                  </a:lnTo>
                  <a:lnTo>
                    <a:pt x="306845" y="2080413"/>
                  </a:lnTo>
                  <a:lnTo>
                    <a:pt x="291503" y="2157124"/>
                  </a:lnTo>
                  <a:lnTo>
                    <a:pt x="266955" y="2255315"/>
                  </a:lnTo>
                  <a:lnTo>
                    <a:pt x="248544" y="2307479"/>
                  </a:lnTo>
                  <a:lnTo>
                    <a:pt x="230134" y="2338163"/>
                  </a:lnTo>
                  <a:lnTo>
                    <a:pt x="205586" y="2365779"/>
                  </a:lnTo>
                  <a:lnTo>
                    <a:pt x="190244" y="2374985"/>
                  </a:lnTo>
                  <a:lnTo>
                    <a:pt x="174902" y="2371916"/>
                  </a:lnTo>
                  <a:lnTo>
                    <a:pt x="144217" y="2356574"/>
                  </a:lnTo>
                  <a:lnTo>
                    <a:pt x="116601" y="2319753"/>
                  </a:lnTo>
                  <a:lnTo>
                    <a:pt x="82848" y="2236904"/>
                  </a:lnTo>
                  <a:lnTo>
                    <a:pt x="42958" y="2117235"/>
                  </a:lnTo>
                  <a:lnTo>
                    <a:pt x="9205" y="1966880"/>
                  </a:lnTo>
                  <a:lnTo>
                    <a:pt x="0" y="1902443"/>
                  </a:lnTo>
                  <a:lnTo>
                    <a:pt x="15342" y="1785841"/>
                  </a:lnTo>
                  <a:lnTo>
                    <a:pt x="42958" y="1543433"/>
                  </a:lnTo>
                  <a:lnTo>
                    <a:pt x="61369" y="1304094"/>
                  </a:lnTo>
                  <a:lnTo>
                    <a:pt x="85916" y="813141"/>
                  </a:lnTo>
                  <a:lnTo>
                    <a:pt x="85916" y="69040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68;p195">
              <a:extLst>
                <a:ext uri="{FF2B5EF4-FFF2-40B4-BE49-F238E27FC236}">
                  <a16:creationId xmlns:a16="http://schemas.microsoft.com/office/drawing/2014/main" id="{31D9AA03-7F9B-6746-B0F3-A9C6E4B24496}"/>
                </a:ext>
              </a:extLst>
            </p:cNvPr>
            <p:cNvSpPr/>
            <p:nvPr/>
          </p:nvSpPr>
          <p:spPr>
            <a:xfrm>
              <a:off x="4144963" y="3919538"/>
              <a:ext cx="846137" cy="785812"/>
            </a:xfrm>
            <a:custGeom>
              <a:avLst/>
              <a:gdLst/>
              <a:ahLst/>
              <a:cxnLst/>
              <a:rect l="l" t="t" r="r" b="b"/>
              <a:pathLst>
                <a:path w="845344" h="785812" extrusionOk="0">
                  <a:moveTo>
                    <a:pt x="269082" y="271462"/>
                  </a:moveTo>
                  <a:lnTo>
                    <a:pt x="164307" y="178593"/>
                  </a:lnTo>
                  <a:lnTo>
                    <a:pt x="116682" y="133350"/>
                  </a:lnTo>
                  <a:lnTo>
                    <a:pt x="95250" y="111918"/>
                  </a:lnTo>
                  <a:lnTo>
                    <a:pt x="85725" y="109537"/>
                  </a:lnTo>
                  <a:lnTo>
                    <a:pt x="73819" y="116681"/>
                  </a:lnTo>
                  <a:lnTo>
                    <a:pt x="0" y="57150"/>
                  </a:lnTo>
                  <a:lnTo>
                    <a:pt x="23813" y="0"/>
                  </a:lnTo>
                  <a:lnTo>
                    <a:pt x="121444" y="33337"/>
                  </a:lnTo>
                  <a:lnTo>
                    <a:pt x="211932" y="64293"/>
                  </a:lnTo>
                  <a:lnTo>
                    <a:pt x="328613" y="111918"/>
                  </a:lnTo>
                  <a:lnTo>
                    <a:pt x="431007" y="161925"/>
                  </a:lnTo>
                  <a:lnTo>
                    <a:pt x="576263" y="235743"/>
                  </a:lnTo>
                  <a:lnTo>
                    <a:pt x="707232" y="316706"/>
                  </a:lnTo>
                  <a:lnTo>
                    <a:pt x="723900" y="326231"/>
                  </a:lnTo>
                  <a:lnTo>
                    <a:pt x="735807" y="338137"/>
                  </a:lnTo>
                  <a:lnTo>
                    <a:pt x="747713" y="357187"/>
                  </a:lnTo>
                  <a:lnTo>
                    <a:pt x="773907" y="402431"/>
                  </a:lnTo>
                  <a:lnTo>
                    <a:pt x="804863" y="466725"/>
                  </a:lnTo>
                  <a:lnTo>
                    <a:pt x="823913" y="519112"/>
                  </a:lnTo>
                  <a:lnTo>
                    <a:pt x="835819" y="566737"/>
                  </a:lnTo>
                  <a:lnTo>
                    <a:pt x="842963" y="616743"/>
                  </a:lnTo>
                  <a:lnTo>
                    <a:pt x="845344" y="657225"/>
                  </a:lnTo>
                  <a:lnTo>
                    <a:pt x="838200" y="700087"/>
                  </a:lnTo>
                  <a:lnTo>
                    <a:pt x="823913" y="738187"/>
                  </a:lnTo>
                  <a:lnTo>
                    <a:pt x="807244" y="762000"/>
                  </a:lnTo>
                  <a:lnTo>
                    <a:pt x="788194" y="783431"/>
                  </a:lnTo>
                  <a:lnTo>
                    <a:pt x="771525" y="785812"/>
                  </a:lnTo>
                  <a:lnTo>
                    <a:pt x="731044" y="773906"/>
                  </a:lnTo>
                  <a:lnTo>
                    <a:pt x="692944" y="747712"/>
                  </a:lnTo>
                  <a:lnTo>
                    <a:pt x="650082" y="692943"/>
                  </a:lnTo>
                  <a:lnTo>
                    <a:pt x="547688" y="561975"/>
                  </a:lnTo>
                  <a:lnTo>
                    <a:pt x="359569" y="357187"/>
                  </a:lnTo>
                  <a:lnTo>
                    <a:pt x="269082" y="271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69;p195">
              <a:extLst>
                <a:ext uri="{FF2B5EF4-FFF2-40B4-BE49-F238E27FC236}">
                  <a16:creationId xmlns:a16="http://schemas.microsoft.com/office/drawing/2014/main" id="{FD057991-ADE8-A544-BF2A-7A818E69A423}"/>
                </a:ext>
              </a:extLst>
            </p:cNvPr>
            <p:cNvSpPr/>
            <p:nvPr/>
          </p:nvSpPr>
          <p:spPr>
            <a:xfrm>
              <a:off x="6962775" y="4595813"/>
              <a:ext cx="542925" cy="1006475"/>
            </a:xfrm>
            <a:custGeom>
              <a:avLst/>
              <a:gdLst/>
              <a:ahLst/>
              <a:cxnLst/>
              <a:rect l="l" t="t" r="r" b="b"/>
              <a:pathLst>
                <a:path w="542925" h="1007268" extrusionOk="0">
                  <a:moveTo>
                    <a:pt x="250031" y="295275"/>
                  </a:moveTo>
                  <a:lnTo>
                    <a:pt x="235744" y="450056"/>
                  </a:lnTo>
                  <a:lnTo>
                    <a:pt x="197644" y="683418"/>
                  </a:lnTo>
                  <a:lnTo>
                    <a:pt x="171450" y="807243"/>
                  </a:lnTo>
                  <a:lnTo>
                    <a:pt x="161925" y="840581"/>
                  </a:lnTo>
                  <a:lnTo>
                    <a:pt x="145256" y="871537"/>
                  </a:lnTo>
                  <a:lnTo>
                    <a:pt x="121444" y="900112"/>
                  </a:lnTo>
                  <a:lnTo>
                    <a:pt x="95250" y="926306"/>
                  </a:lnTo>
                  <a:lnTo>
                    <a:pt x="73819" y="940593"/>
                  </a:lnTo>
                  <a:lnTo>
                    <a:pt x="0" y="971550"/>
                  </a:lnTo>
                  <a:lnTo>
                    <a:pt x="290513" y="1007268"/>
                  </a:lnTo>
                  <a:lnTo>
                    <a:pt x="542925" y="992981"/>
                  </a:lnTo>
                  <a:lnTo>
                    <a:pt x="542925" y="957262"/>
                  </a:lnTo>
                  <a:lnTo>
                    <a:pt x="531019" y="933450"/>
                  </a:lnTo>
                  <a:lnTo>
                    <a:pt x="504825" y="892968"/>
                  </a:lnTo>
                  <a:lnTo>
                    <a:pt x="483394" y="866775"/>
                  </a:lnTo>
                  <a:lnTo>
                    <a:pt x="450056" y="828675"/>
                  </a:lnTo>
                  <a:lnTo>
                    <a:pt x="416719" y="773906"/>
                  </a:lnTo>
                  <a:lnTo>
                    <a:pt x="392906" y="704850"/>
                  </a:lnTo>
                  <a:lnTo>
                    <a:pt x="385763" y="626268"/>
                  </a:lnTo>
                  <a:lnTo>
                    <a:pt x="357188" y="261937"/>
                  </a:lnTo>
                  <a:lnTo>
                    <a:pt x="347663" y="123825"/>
                  </a:lnTo>
                  <a:lnTo>
                    <a:pt x="326231" y="54768"/>
                  </a:lnTo>
                  <a:lnTo>
                    <a:pt x="311944" y="19050"/>
                  </a:lnTo>
                  <a:lnTo>
                    <a:pt x="304800" y="9525"/>
                  </a:lnTo>
                  <a:lnTo>
                    <a:pt x="295275" y="0"/>
                  </a:lnTo>
                  <a:lnTo>
                    <a:pt x="280988" y="0"/>
                  </a:lnTo>
                  <a:lnTo>
                    <a:pt x="269081" y="14287"/>
                  </a:lnTo>
                  <a:lnTo>
                    <a:pt x="261938" y="54768"/>
                  </a:lnTo>
                  <a:lnTo>
                    <a:pt x="254794" y="140493"/>
                  </a:lnTo>
                  <a:lnTo>
                    <a:pt x="250031" y="295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2174;p196">
            <a:extLst>
              <a:ext uri="{FF2B5EF4-FFF2-40B4-BE49-F238E27FC236}">
                <a16:creationId xmlns:a16="http://schemas.microsoft.com/office/drawing/2014/main" id="{FE0F966D-6251-B245-B5D1-42F7666F13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856" y="1579482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4" name="Google Shape;2174;p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888" y="1555418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09"/>
          <p:cNvSpPr txBox="1"/>
          <p:nvPr/>
        </p:nvSpPr>
        <p:spPr>
          <a:xfrm>
            <a:off x="3970338" y="6828686"/>
            <a:ext cx="39830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旅</a:t>
            </a:r>
            <a:endParaRPr/>
          </a:p>
        </p:txBody>
      </p:sp>
      <p:sp>
        <p:nvSpPr>
          <p:cNvPr id="1267" name="Google Shape;1267;p109"/>
          <p:cNvSpPr/>
          <p:nvPr/>
        </p:nvSpPr>
        <p:spPr>
          <a:xfrm>
            <a:off x="3449638" y="1646238"/>
            <a:ext cx="520700" cy="965200"/>
          </a:xfrm>
          <a:custGeom>
            <a:avLst/>
            <a:gdLst/>
            <a:ahLst/>
            <a:cxnLst/>
            <a:rect l="l" t="t" r="r" b="b"/>
            <a:pathLst>
              <a:path w="519113" h="966787" extrusionOk="0">
                <a:moveTo>
                  <a:pt x="214313" y="588169"/>
                </a:moveTo>
                <a:lnTo>
                  <a:pt x="209550" y="461962"/>
                </a:lnTo>
                <a:lnTo>
                  <a:pt x="204788" y="381000"/>
                </a:lnTo>
                <a:lnTo>
                  <a:pt x="197644" y="330994"/>
                </a:lnTo>
                <a:lnTo>
                  <a:pt x="176213" y="266700"/>
                </a:lnTo>
                <a:lnTo>
                  <a:pt x="145257" y="204787"/>
                </a:lnTo>
                <a:lnTo>
                  <a:pt x="104775" y="150019"/>
                </a:lnTo>
                <a:lnTo>
                  <a:pt x="69057" y="111919"/>
                </a:lnTo>
                <a:lnTo>
                  <a:pt x="21432" y="66675"/>
                </a:lnTo>
                <a:lnTo>
                  <a:pt x="0" y="38100"/>
                </a:lnTo>
                <a:lnTo>
                  <a:pt x="2382" y="23812"/>
                </a:lnTo>
                <a:lnTo>
                  <a:pt x="14288" y="7144"/>
                </a:lnTo>
                <a:lnTo>
                  <a:pt x="45244" y="0"/>
                </a:lnTo>
                <a:lnTo>
                  <a:pt x="107157" y="0"/>
                </a:lnTo>
                <a:lnTo>
                  <a:pt x="192882" y="21431"/>
                </a:lnTo>
                <a:lnTo>
                  <a:pt x="292894" y="54769"/>
                </a:lnTo>
                <a:lnTo>
                  <a:pt x="409575" y="100012"/>
                </a:lnTo>
                <a:lnTo>
                  <a:pt x="459582" y="128587"/>
                </a:lnTo>
                <a:lnTo>
                  <a:pt x="495300" y="157162"/>
                </a:lnTo>
                <a:lnTo>
                  <a:pt x="511969" y="178594"/>
                </a:lnTo>
                <a:lnTo>
                  <a:pt x="519113" y="202406"/>
                </a:lnTo>
                <a:lnTo>
                  <a:pt x="519113" y="223837"/>
                </a:lnTo>
                <a:lnTo>
                  <a:pt x="507207" y="245269"/>
                </a:lnTo>
                <a:lnTo>
                  <a:pt x="485775" y="283369"/>
                </a:lnTo>
                <a:lnTo>
                  <a:pt x="452438" y="395287"/>
                </a:lnTo>
                <a:lnTo>
                  <a:pt x="447675" y="447675"/>
                </a:lnTo>
                <a:lnTo>
                  <a:pt x="447675" y="850106"/>
                </a:lnTo>
                <a:lnTo>
                  <a:pt x="319088" y="966787"/>
                </a:lnTo>
                <a:lnTo>
                  <a:pt x="204788" y="912019"/>
                </a:lnTo>
                <a:lnTo>
                  <a:pt x="211932" y="776287"/>
                </a:lnTo>
                <a:cubicBezTo>
                  <a:pt x="212726" y="723106"/>
                  <a:pt x="213519" y="669925"/>
                  <a:pt x="214313" y="58816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09"/>
          <p:cNvSpPr/>
          <p:nvPr/>
        </p:nvSpPr>
        <p:spPr>
          <a:xfrm>
            <a:off x="4386263" y="1550988"/>
            <a:ext cx="1066800" cy="1628775"/>
          </a:xfrm>
          <a:custGeom>
            <a:avLst/>
            <a:gdLst/>
            <a:ahLst/>
            <a:cxnLst/>
            <a:rect l="l" t="t" r="r" b="b"/>
            <a:pathLst>
              <a:path w="1066800" h="1628775" extrusionOk="0">
                <a:moveTo>
                  <a:pt x="531018" y="800100"/>
                </a:moveTo>
                <a:lnTo>
                  <a:pt x="419100" y="1007269"/>
                </a:lnTo>
                <a:lnTo>
                  <a:pt x="238125" y="1283494"/>
                </a:lnTo>
                <a:lnTo>
                  <a:pt x="71437" y="1507331"/>
                </a:lnTo>
                <a:lnTo>
                  <a:pt x="16668" y="1581150"/>
                </a:lnTo>
                <a:lnTo>
                  <a:pt x="2381" y="1604962"/>
                </a:lnTo>
                <a:lnTo>
                  <a:pt x="0" y="1619250"/>
                </a:lnTo>
                <a:lnTo>
                  <a:pt x="14287" y="1628775"/>
                </a:lnTo>
                <a:lnTo>
                  <a:pt x="52387" y="1612106"/>
                </a:lnTo>
                <a:lnTo>
                  <a:pt x="169068" y="1521619"/>
                </a:lnTo>
                <a:lnTo>
                  <a:pt x="340518" y="1366837"/>
                </a:lnTo>
                <a:lnTo>
                  <a:pt x="533400" y="1162050"/>
                </a:lnTo>
                <a:lnTo>
                  <a:pt x="692943" y="962025"/>
                </a:lnTo>
                <a:lnTo>
                  <a:pt x="752475" y="864394"/>
                </a:lnTo>
                <a:lnTo>
                  <a:pt x="859631" y="697706"/>
                </a:lnTo>
                <a:lnTo>
                  <a:pt x="1016793" y="440531"/>
                </a:lnTo>
                <a:lnTo>
                  <a:pt x="1045368" y="388144"/>
                </a:lnTo>
                <a:lnTo>
                  <a:pt x="1062037" y="350044"/>
                </a:lnTo>
                <a:lnTo>
                  <a:pt x="1066800" y="328612"/>
                </a:lnTo>
                <a:lnTo>
                  <a:pt x="1066800" y="300037"/>
                </a:lnTo>
                <a:lnTo>
                  <a:pt x="1059656" y="266700"/>
                </a:lnTo>
                <a:lnTo>
                  <a:pt x="1035843" y="228600"/>
                </a:lnTo>
                <a:lnTo>
                  <a:pt x="971550" y="159544"/>
                </a:lnTo>
                <a:lnTo>
                  <a:pt x="909637" y="104775"/>
                </a:lnTo>
                <a:lnTo>
                  <a:pt x="842962" y="57150"/>
                </a:lnTo>
                <a:lnTo>
                  <a:pt x="809625" y="38100"/>
                </a:lnTo>
                <a:lnTo>
                  <a:pt x="764381" y="21431"/>
                </a:lnTo>
                <a:lnTo>
                  <a:pt x="716756" y="9525"/>
                </a:lnTo>
                <a:lnTo>
                  <a:pt x="661987" y="0"/>
                </a:lnTo>
                <a:lnTo>
                  <a:pt x="623887" y="2381"/>
                </a:lnTo>
                <a:lnTo>
                  <a:pt x="600075" y="4762"/>
                </a:lnTo>
                <a:lnTo>
                  <a:pt x="585787" y="11906"/>
                </a:lnTo>
                <a:lnTo>
                  <a:pt x="585787" y="26194"/>
                </a:lnTo>
                <a:lnTo>
                  <a:pt x="600075" y="50006"/>
                </a:lnTo>
                <a:lnTo>
                  <a:pt x="635793" y="80962"/>
                </a:lnTo>
                <a:lnTo>
                  <a:pt x="661987" y="100012"/>
                </a:lnTo>
                <a:lnTo>
                  <a:pt x="690562" y="121444"/>
                </a:lnTo>
                <a:lnTo>
                  <a:pt x="711993" y="142875"/>
                </a:lnTo>
                <a:lnTo>
                  <a:pt x="726281" y="164306"/>
                </a:lnTo>
                <a:lnTo>
                  <a:pt x="735806" y="188119"/>
                </a:lnTo>
                <a:lnTo>
                  <a:pt x="740568" y="211931"/>
                </a:lnTo>
                <a:lnTo>
                  <a:pt x="740568" y="257175"/>
                </a:lnTo>
                <a:lnTo>
                  <a:pt x="728662" y="333375"/>
                </a:lnTo>
                <a:lnTo>
                  <a:pt x="688181" y="464344"/>
                </a:lnTo>
                <a:lnTo>
                  <a:pt x="590550" y="685800"/>
                </a:lnTo>
                <a:lnTo>
                  <a:pt x="531018" y="800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109"/>
          <p:cNvSpPr/>
          <p:nvPr/>
        </p:nvSpPr>
        <p:spPr>
          <a:xfrm>
            <a:off x="5913438" y="2919413"/>
            <a:ext cx="981075" cy="1108075"/>
          </a:xfrm>
          <a:custGeom>
            <a:avLst/>
            <a:gdLst/>
            <a:ahLst/>
            <a:cxnLst/>
            <a:rect l="l" t="t" r="r" b="b"/>
            <a:pathLst>
              <a:path w="981075" h="1107281" extrusionOk="0">
                <a:moveTo>
                  <a:pt x="333375" y="681037"/>
                </a:moveTo>
                <a:lnTo>
                  <a:pt x="207169" y="828675"/>
                </a:lnTo>
                <a:lnTo>
                  <a:pt x="26194" y="1019175"/>
                </a:lnTo>
                <a:lnTo>
                  <a:pt x="0" y="1107281"/>
                </a:lnTo>
                <a:lnTo>
                  <a:pt x="76200" y="1095375"/>
                </a:lnTo>
                <a:lnTo>
                  <a:pt x="221456" y="988218"/>
                </a:lnTo>
                <a:lnTo>
                  <a:pt x="447675" y="812006"/>
                </a:lnTo>
                <a:lnTo>
                  <a:pt x="673894" y="623887"/>
                </a:lnTo>
                <a:lnTo>
                  <a:pt x="833437" y="473868"/>
                </a:lnTo>
                <a:lnTo>
                  <a:pt x="862012" y="450056"/>
                </a:lnTo>
                <a:lnTo>
                  <a:pt x="888206" y="435768"/>
                </a:lnTo>
                <a:lnTo>
                  <a:pt x="928687" y="414337"/>
                </a:lnTo>
                <a:lnTo>
                  <a:pt x="959644" y="388143"/>
                </a:lnTo>
                <a:lnTo>
                  <a:pt x="973931" y="361950"/>
                </a:lnTo>
                <a:lnTo>
                  <a:pt x="981075" y="326231"/>
                </a:lnTo>
                <a:lnTo>
                  <a:pt x="976312" y="290512"/>
                </a:lnTo>
                <a:lnTo>
                  <a:pt x="964406" y="259556"/>
                </a:lnTo>
                <a:lnTo>
                  <a:pt x="938212" y="219075"/>
                </a:lnTo>
                <a:lnTo>
                  <a:pt x="907256" y="185737"/>
                </a:lnTo>
                <a:lnTo>
                  <a:pt x="876300" y="154781"/>
                </a:lnTo>
                <a:lnTo>
                  <a:pt x="816769" y="107156"/>
                </a:lnTo>
                <a:lnTo>
                  <a:pt x="740569" y="59531"/>
                </a:lnTo>
                <a:lnTo>
                  <a:pt x="690562" y="30956"/>
                </a:lnTo>
                <a:lnTo>
                  <a:pt x="645319" y="9525"/>
                </a:lnTo>
                <a:lnTo>
                  <a:pt x="611981" y="0"/>
                </a:lnTo>
                <a:lnTo>
                  <a:pt x="588169" y="0"/>
                </a:lnTo>
                <a:lnTo>
                  <a:pt x="564356" y="7143"/>
                </a:lnTo>
                <a:lnTo>
                  <a:pt x="561975" y="21431"/>
                </a:lnTo>
                <a:lnTo>
                  <a:pt x="569119" y="52387"/>
                </a:lnTo>
                <a:lnTo>
                  <a:pt x="583406" y="88106"/>
                </a:lnTo>
                <a:lnTo>
                  <a:pt x="607219" y="128587"/>
                </a:lnTo>
                <a:lnTo>
                  <a:pt x="621506" y="157162"/>
                </a:lnTo>
                <a:lnTo>
                  <a:pt x="633412" y="195262"/>
                </a:lnTo>
                <a:lnTo>
                  <a:pt x="633412" y="226218"/>
                </a:lnTo>
                <a:lnTo>
                  <a:pt x="621506" y="278606"/>
                </a:lnTo>
                <a:lnTo>
                  <a:pt x="557212" y="385762"/>
                </a:lnTo>
                <a:lnTo>
                  <a:pt x="333375" y="6810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09"/>
          <p:cNvSpPr/>
          <p:nvPr/>
        </p:nvSpPr>
        <p:spPr>
          <a:xfrm>
            <a:off x="2614613" y="2351088"/>
            <a:ext cx="2035175" cy="544512"/>
          </a:xfrm>
          <a:custGeom>
            <a:avLst/>
            <a:gdLst/>
            <a:ahLst/>
            <a:cxnLst/>
            <a:rect l="l" t="t" r="r" b="b"/>
            <a:pathLst>
              <a:path w="2035968" h="545306" extrusionOk="0">
                <a:moveTo>
                  <a:pt x="714375" y="264319"/>
                </a:moveTo>
                <a:lnTo>
                  <a:pt x="1054893" y="183356"/>
                </a:lnTo>
                <a:lnTo>
                  <a:pt x="1281112" y="121444"/>
                </a:lnTo>
                <a:lnTo>
                  <a:pt x="1433512" y="88106"/>
                </a:lnTo>
                <a:lnTo>
                  <a:pt x="1533525" y="57150"/>
                </a:lnTo>
                <a:lnTo>
                  <a:pt x="1600200" y="28575"/>
                </a:lnTo>
                <a:lnTo>
                  <a:pt x="1631156" y="9525"/>
                </a:lnTo>
                <a:lnTo>
                  <a:pt x="1657350" y="2381"/>
                </a:lnTo>
                <a:lnTo>
                  <a:pt x="1693068" y="0"/>
                </a:lnTo>
                <a:lnTo>
                  <a:pt x="1757362" y="2381"/>
                </a:lnTo>
                <a:lnTo>
                  <a:pt x="1828800" y="16669"/>
                </a:lnTo>
                <a:lnTo>
                  <a:pt x="1933575" y="52387"/>
                </a:lnTo>
                <a:lnTo>
                  <a:pt x="1995487" y="80962"/>
                </a:lnTo>
                <a:lnTo>
                  <a:pt x="2026443" y="100012"/>
                </a:lnTo>
                <a:lnTo>
                  <a:pt x="2035968" y="109537"/>
                </a:lnTo>
                <a:lnTo>
                  <a:pt x="2035968" y="126206"/>
                </a:lnTo>
                <a:lnTo>
                  <a:pt x="2024062" y="147637"/>
                </a:lnTo>
                <a:lnTo>
                  <a:pt x="1995487" y="166687"/>
                </a:lnTo>
                <a:lnTo>
                  <a:pt x="1947862" y="185737"/>
                </a:lnTo>
                <a:lnTo>
                  <a:pt x="1802606" y="219075"/>
                </a:lnTo>
                <a:lnTo>
                  <a:pt x="1519237" y="269081"/>
                </a:lnTo>
                <a:lnTo>
                  <a:pt x="1100137" y="354806"/>
                </a:lnTo>
                <a:lnTo>
                  <a:pt x="738187" y="433387"/>
                </a:lnTo>
                <a:lnTo>
                  <a:pt x="466725" y="504825"/>
                </a:lnTo>
                <a:lnTo>
                  <a:pt x="333375" y="542925"/>
                </a:lnTo>
                <a:lnTo>
                  <a:pt x="316706" y="545306"/>
                </a:lnTo>
                <a:lnTo>
                  <a:pt x="290512" y="545306"/>
                </a:lnTo>
                <a:lnTo>
                  <a:pt x="254793" y="535781"/>
                </a:lnTo>
                <a:lnTo>
                  <a:pt x="195262" y="504825"/>
                </a:lnTo>
                <a:lnTo>
                  <a:pt x="133350" y="461962"/>
                </a:lnTo>
                <a:lnTo>
                  <a:pt x="57150" y="395287"/>
                </a:lnTo>
                <a:lnTo>
                  <a:pt x="21431" y="354806"/>
                </a:lnTo>
                <a:lnTo>
                  <a:pt x="9525" y="333375"/>
                </a:lnTo>
                <a:lnTo>
                  <a:pt x="0" y="309562"/>
                </a:lnTo>
                <a:lnTo>
                  <a:pt x="0" y="292894"/>
                </a:lnTo>
                <a:lnTo>
                  <a:pt x="9525" y="288131"/>
                </a:lnTo>
                <a:lnTo>
                  <a:pt x="45243" y="295275"/>
                </a:lnTo>
                <a:lnTo>
                  <a:pt x="100012" y="319087"/>
                </a:lnTo>
                <a:lnTo>
                  <a:pt x="173831" y="335756"/>
                </a:lnTo>
                <a:lnTo>
                  <a:pt x="326231" y="345281"/>
                </a:lnTo>
                <a:lnTo>
                  <a:pt x="369093" y="342900"/>
                </a:lnTo>
                <a:lnTo>
                  <a:pt x="571500" y="297656"/>
                </a:lnTo>
                <a:lnTo>
                  <a:pt x="714375" y="2643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109"/>
          <p:cNvSpPr/>
          <p:nvPr/>
        </p:nvSpPr>
        <p:spPr>
          <a:xfrm>
            <a:off x="3216275" y="3238500"/>
            <a:ext cx="1158875" cy="2527300"/>
          </a:xfrm>
          <a:custGeom>
            <a:avLst/>
            <a:gdLst/>
            <a:ahLst/>
            <a:cxnLst/>
            <a:rect l="l" t="t" r="r" b="b"/>
            <a:pathLst>
              <a:path w="1158875" h="2527300" extrusionOk="0">
                <a:moveTo>
                  <a:pt x="711200" y="1057275"/>
                </a:moveTo>
                <a:lnTo>
                  <a:pt x="819150" y="704850"/>
                </a:lnTo>
                <a:lnTo>
                  <a:pt x="882650" y="450850"/>
                </a:lnTo>
                <a:lnTo>
                  <a:pt x="892175" y="387350"/>
                </a:lnTo>
                <a:lnTo>
                  <a:pt x="889000" y="355600"/>
                </a:lnTo>
                <a:lnTo>
                  <a:pt x="885825" y="323850"/>
                </a:lnTo>
                <a:lnTo>
                  <a:pt x="873125" y="301625"/>
                </a:lnTo>
                <a:lnTo>
                  <a:pt x="854075" y="279400"/>
                </a:lnTo>
                <a:lnTo>
                  <a:pt x="815975" y="257175"/>
                </a:lnTo>
                <a:lnTo>
                  <a:pt x="755650" y="225425"/>
                </a:lnTo>
                <a:lnTo>
                  <a:pt x="695325" y="184150"/>
                </a:lnTo>
                <a:lnTo>
                  <a:pt x="628650" y="130175"/>
                </a:lnTo>
                <a:lnTo>
                  <a:pt x="584200" y="92075"/>
                </a:lnTo>
                <a:lnTo>
                  <a:pt x="495300" y="0"/>
                </a:lnTo>
                <a:lnTo>
                  <a:pt x="584200" y="12700"/>
                </a:lnTo>
                <a:lnTo>
                  <a:pt x="688975" y="47625"/>
                </a:lnTo>
                <a:lnTo>
                  <a:pt x="774700" y="69850"/>
                </a:lnTo>
                <a:lnTo>
                  <a:pt x="841375" y="85725"/>
                </a:lnTo>
                <a:lnTo>
                  <a:pt x="911225" y="95250"/>
                </a:lnTo>
                <a:lnTo>
                  <a:pt x="965200" y="104775"/>
                </a:lnTo>
                <a:lnTo>
                  <a:pt x="1019175" y="123825"/>
                </a:lnTo>
                <a:lnTo>
                  <a:pt x="1063625" y="149225"/>
                </a:lnTo>
                <a:lnTo>
                  <a:pt x="1092200" y="168275"/>
                </a:lnTo>
                <a:lnTo>
                  <a:pt x="1111250" y="187325"/>
                </a:lnTo>
                <a:lnTo>
                  <a:pt x="1127125" y="203200"/>
                </a:lnTo>
                <a:lnTo>
                  <a:pt x="1143000" y="234950"/>
                </a:lnTo>
                <a:lnTo>
                  <a:pt x="1155700" y="263525"/>
                </a:lnTo>
                <a:lnTo>
                  <a:pt x="1158875" y="288925"/>
                </a:lnTo>
                <a:lnTo>
                  <a:pt x="1152525" y="330200"/>
                </a:lnTo>
                <a:lnTo>
                  <a:pt x="1136650" y="390525"/>
                </a:lnTo>
                <a:lnTo>
                  <a:pt x="1114425" y="441325"/>
                </a:lnTo>
                <a:lnTo>
                  <a:pt x="1073150" y="552450"/>
                </a:lnTo>
                <a:lnTo>
                  <a:pt x="990600" y="879475"/>
                </a:lnTo>
                <a:lnTo>
                  <a:pt x="866775" y="1276350"/>
                </a:lnTo>
                <a:lnTo>
                  <a:pt x="771525" y="1539875"/>
                </a:lnTo>
                <a:lnTo>
                  <a:pt x="619125" y="1873250"/>
                </a:lnTo>
                <a:lnTo>
                  <a:pt x="466725" y="2146300"/>
                </a:lnTo>
                <a:lnTo>
                  <a:pt x="314325" y="2362200"/>
                </a:lnTo>
                <a:lnTo>
                  <a:pt x="206375" y="2476500"/>
                </a:lnTo>
                <a:lnTo>
                  <a:pt x="158750" y="2511425"/>
                </a:lnTo>
                <a:lnTo>
                  <a:pt x="123825" y="2524125"/>
                </a:lnTo>
                <a:lnTo>
                  <a:pt x="98425" y="2527300"/>
                </a:lnTo>
                <a:lnTo>
                  <a:pt x="82550" y="2520950"/>
                </a:lnTo>
                <a:lnTo>
                  <a:pt x="53975" y="2505075"/>
                </a:lnTo>
                <a:lnTo>
                  <a:pt x="38100" y="2482850"/>
                </a:lnTo>
                <a:lnTo>
                  <a:pt x="15875" y="2438400"/>
                </a:lnTo>
                <a:lnTo>
                  <a:pt x="0" y="2390775"/>
                </a:lnTo>
                <a:lnTo>
                  <a:pt x="0" y="2365375"/>
                </a:lnTo>
                <a:lnTo>
                  <a:pt x="247650" y="2006600"/>
                </a:lnTo>
                <a:lnTo>
                  <a:pt x="339725" y="1876425"/>
                </a:lnTo>
                <a:lnTo>
                  <a:pt x="431800" y="1727200"/>
                </a:lnTo>
                <a:lnTo>
                  <a:pt x="546100" y="1498600"/>
                </a:lnTo>
                <a:lnTo>
                  <a:pt x="654050" y="1228725"/>
                </a:lnTo>
                <a:lnTo>
                  <a:pt x="711200" y="1057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109"/>
          <p:cNvSpPr/>
          <p:nvPr/>
        </p:nvSpPr>
        <p:spPr>
          <a:xfrm>
            <a:off x="2913063" y="5119688"/>
            <a:ext cx="568325" cy="536575"/>
          </a:xfrm>
          <a:custGeom>
            <a:avLst/>
            <a:gdLst/>
            <a:ahLst/>
            <a:cxnLst/>
            <a:rect l="l" t="t" r="r" b="b"/>
            <a:pathLst>
              <a:path w="569119" h="535781" extrusionOk="0">
                <a:moveTo>
                  <a:pt x="88106" y="135731"/>
                </a:moveTo>
                <a:lnTo>
                  <a:pt x="166687" y="257175"/>
                </a:lnTo>
                <a:lnTo>
                  <a:pt x="230981" y="354806"/>
                </a:lnTo>
                <a:lnTo>
                  <a:pt x="280987" y="447675"/>
                </a:lnTo>
                <a:lnTo>
                  <a:pt x="290512" y="471487"/>
                </a:lnTo>
                <a:lnTo>
                  <a:pt x="314325" y="535781"/>
                </a:lnTo>
                <a:lnTo>
                  <a:pt x="569119" y="109537"/>
                </a:lnTo>
                <a:lnTo>
                  <a:pt x="509587" y="171450"/>
                </a:lnTo>
                <a:lnTo>
                  <a:pt x="481012" y="188118"/>
                </a:lnTo>
                <a:lnTo>
                  <a:pt x="440531" y="204787"/>
                </a:lnTo>
                <a:lnTo>
                  <a:pt x="407194" y="207168"/>
                </a:lnTo>
                <a:lnTo>
                  <a:pt x="366712" y="195262"/>
                </a:lnTo>
                <a:lnTo>
                  <a:pt x="257175" y="135731"/>
                </a:lnTo>
                <a:lnTo>
                  <a:pt x="102394" y="50006"/>
                </a:lnTo>
                <a:lnTo>
                  <a:pt x="38100" y="11906"/>
                </a:lnTo>
                <a:lnTo>
                  <a:pt x="4762" y="0"/>
                </a:lnTo>
                <a:lnTo>
                  <a:pt x="0" y="9525"/>
                </a:lnTo>
                <a:lnTo>
                  <a:pt x="14287" y="40481"/>
                </a:lnTo>
                <a:lnTo>
                  <a:pt x="54769" y="92868"/>
                </a:lnTo>
                <a:lnTo>
                  <a:pt x="88106" y="135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109"/>
          <p:cNvSpPr/>
          <p:nvPr/>
        </p:nvSpPr>
        <p:spPr>
          <a:xfrm>
            <a:off x="2492375" y="2711450"/>
            <a:ext cx="1406525" cy="2368550"/>
          </a:xfrm>
          <a:custGeom>
            <a:avLst/>
            <a:gdLst/>
            <a:ahLst/>
            <a:cxnLst/>
            <a:rect l="l" t="t" r="r" b="b"/>
            <a:pathLst>
              <a:path w="1406525" h="2368550" extrusionOk="0">
                <a:moveTo>
                  <a:pt x="987425" y="720725"/>
                </a:moveTo>
                <a:lnTo>
                  <a:pt x="1060450" y="511175"/>
                </a:lnTo>
                <a:lnTo>
                  <a:pt x="1089025" y="390525"/>
                </a:lnTo>
                <a:lnTo>
                  <a:pt x="1095375" y="330200"/>
                </a:lnTo>
                <a:lnTo>
                  <a:pt x="1095375" y="288925"/>
                </a:lnTo>
                <a:lnTo>
                  <a:pt x="1085850" y="241300"/>
                </a:lnTo>
                <a:lnTo>
                  <a:pt x="1063625" y="180975"/>
                </a:lnTo>
                <a:lnTo>
                  <a:pt x="1012825" y="101600"/>
                </a:lnTo>
                <a:lnTo>
                  <a:pt x="923925" y="0"/>
                </a:lnTo>
                <a:lnTo>
                  <a:pt x="1069975" y="22225"/>
                </a:lnTo>
                <a:lnTo>
                  <a:pt x="1171575" y="73025"/>
                </a:lnTo>
                <a:lnTo>
                  <a:pt x="1285875" y="142875"/>
                </a:lnTo>
                <a:lnTo>
                  <a:pt x="1346200" y="187325"/>
                </a:lnTo>
                <a:lnTo>
                  <a:pt x="1387475" y="228600"/>
                </a:lnTo>
                <a:lnTo>
                  <a:pt x="1400175" y="250825"/>
                </a:lnTo>
                <a:lnTo>
                  <a:pt x="1406525" y="288925"/>
                </a:lnTo>
                <a:lnTo>
                  <a:pt x="1400175" y="333375"/>
                </a:lnTo>
                <a:lnTo>
                  <a:pt x="1384300" y="390525"/>
                </a:lnTo>
                <a:lnTo>
                  <a:pt x="1355725" y="466725"/>
                </a:lnTo>
                <a:lnTo>
                  <a:pt x="1279525" y="628650"/>
                </a:lnTo>
                <a:lnTo>
                  <a:pt x="1130300" y="930275"/>
                </a:lnTo>
                <a:lnTo>
                  <a:pt x="965200" y="1212850"/>
                </a:lnTo>
                <a:lnTo>
                  <a:pt x="739775" y="1571625"/>
                </a:lnTo>
                <a:lnTo>
                  <a:pt x="549275" y="1835150"/>
                </a:lnTo>
                <a:lnTo>
                  <a:pt x="384175" y="2032000"/>
                </a:lnTo>
                <a:lnTo>
                  <a:pt x="142875" y="2286000"/>
                </a:lnTo>
                <a:lnTo>
                  <a:pt x="44450" y="2362200"/>
                </a:lnTo>
                <a:lnTo>
                  <a:pt x="19050" y="2368550"/>
                </a:lnTo>
                <a:lnTo>
                  <a:pt x="0" y="2359025"/>
                </a:lnTo>
                <a:lnTo>
                  <a:pt x="0" y="2333625"/>
                </a:lnTo>
                <a:lnTo>
                  <a:pt x="34925" y="2276475"/>
                </a:lnTo>
                <a:lnTo>
                  <a:pt x="177800" y="2120900"/>
                </a:lnTo>
                <a:lnTo>
                  <a:pt x="333375" y="1920875"/>
                </a:lnTo>
                <a:lnTo>
                  <a:pt x="466725" y="1720850"/>
                </a:lnTo>
                <a:lnTo>
                  <a:pt x="596900" y="1517650"/>
                </a:lnTo>
                <a:lnTo>
                  <a:pt x="755650" y="1235075"/>
                </a:lnTo>
                <a:lnTo>
                  <a:pt x="901700" y="930275"/>
                </a:lnTo>
                <a:lnTo>
                  <a:pt x="987425" y="720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109"/>
          <p:cNvSpPr/>
          <p:nvPr/>
        </p:nvSpPr>
        <p:spPr>
          <a:xfrm>
            <a:off x="4951413" y="2112963"/>
            <a:ext cx="2054225" cy="463550"/>
          </a:xfrm>
          <a:custGeom>
            <a:avLst/>
            <a:gdLst/>
            <a:ahLst/>
            <a:cxnLst/>
            <a:rect l="l" t="t" r="r" b="b"/>
            <a:pathLst>
              <a:path w="2055019" h="464344" extrusionOk="0">
                <a:moveTo>
                  <a:pt x="831056" y="221456"/>
                </a:moveTo>
                <a:lnTo>
                  <a:pt x="492919" y="280987"/>
                </a:lnTo>
                <a:lnTo>
                  <a:pt x="273844" y="307181"/>
                </a:lnTo>
                <a:lnTo>
                  <a:pt x="171450" y="311944"/>
                </a:lnTo>
                <a:lnTo>
                  <a:pt x="0" y="314325"/>
                </a:lnTo>
                <a:lnTo>
                  <a:pt x="123825" y="397669"/>
                </a:lnTo>
                <a:lnTo>
                  <a:pt x="202406" y="423862"/>
                </a:lnTo>
                <a:lnTo>
                  <a:pt x="285750" y="442912"/>
                </a:lnTo>
                <a:lnTo>
                  <a:pt x="371475" y="459581"/>
                </a:lnTo>
                <a:lnTo>
                  <a:pt x="438150" y="464344"/>
                </a:lnTo>
                <a:lnTo>
                  <a:pt x="514350" y="464344"/>
                </a:lnTo>
                <a:lnTo>
                  <a:pt x="585787" y="459581"/>
                </a:lnTo>
                <a:lnTo>
                  <a:pt x="762000" y="426244"/>
                </a:lnTo>
                <a:lnTo>
                  <a:pt x="1042987" y="373856"/>
                </a:lnTo>
                <a:lnTo>
                  <a:pt x="1240631" y="340519"/>
                </a:lnTo>
                <a:lnTo>
                  <a:pt x="1454944" y="307181"/>
                </a:lnTo>
                <a:lnTo>
                  <a:pt x="1631156" y="285750"/>
                </a:lnTo>
                <a:lnTo>
                  <a:pt x="1814512" y="269081"/>
                </a:lnTo>
                <a:lnTo>
                  <a:pt x="1919287" y="259556"/>
                </a:lnTo>
                <a:lnTo>
                  <a:pt x="1976437" y="250031"/>
                </a:lnTo>
                <a:lnTo>
                  <a:pt x="2019300" y="238125"/>
                </a:lnTo>
                <a:lnTo>
                  <a:pt x="2045494" y="221456"/>
                </a:lnTo>
                <a:lnTo>
                  <a:pt x="2055019" y="200025"/>
                </a:lnTo>
                <a:lnTo>
                  <a:pt x="2047875" y="176212"/>
                </a:lnTo>
                <a:lnTo>
                  <a:pt x="2035969" y="154781"/>
                </a:lnTo>
                <a:lnTo>
                  <a:pt x="2000250" y="123825"/>
                </a:lnTo>
                <a:lnTo>
                  <a:pt x="1947862" y="88106"/>
                </a:lnTo>
                <a:lnTo>
                  <a:pt x="1885950" y="52387"/>
                </a:lnTo>
                <a:lnTo>
                  <a:pt x="1809750" y="21431"/>
                </a:lnTo>
                <a:lnTo>
                  <a:pt x="1747837" y="4762"/>
                </a:lnTo>
                <a:lnTo>
                  <a:pt x="1666875" y="0"/>
                </a:lnTo>
                <a:lnTo>
                  <a:pt x="1645444" y="0"/>
                </a:lnTo>
                <a:lnTo>
                  <a:pt x="1631156" y="9525"/>
                </a:lnTo>
                <a:lnTo>
                  <a:pt x="1597819" y="35719"/>
                </a:lnTo>
                <a:lnTo>
                  <a:pt x="1528762" y="73819"/>
                </a:lnTo>
                <a:lnTo>
                  <a:pt x="1390650" y="111919"/>
                </a:lnTo>
                <a:lnTo>
                  <a:pt x="1152525" y="161925"/>
                </a:lnTo>
                <a:lnTo>
                  <a:pt x="831056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09"/>
          <p:cNvSpPr/>
          <p:nvPr/>
        </p:nvSpPr>
        <p:spPr>
          <a:xfrm>
            <a:off x="4289425" y="2540000"/>
            <a:ext cx="1654175" cy="2041525"/>
          </a:xfrm>
          <a:custGeom>
            <a:avLst/>
            <a:gdLst/>
            <a:ahLst/>
            <a:cxnLst/>
            <a:rect l="l" t="t" r="r" b="b"/>
            <a:pathLst>
              <a:path w="1654175" h="2041525" extrusionOk="0">
                <a:moveTo>
                  <a:pt x="996950" y="825500"/>
                </a:moveTo>
                <a:lnTo>
                  <a:pt x="1143000" y="606425"/>
                </a:lnTo>
                <a:lnTo>
                  <a:pt x="1222375" y="466725"/>
                </a:lnTo>
                <a:lnTo>
                  <a:pt x="1285875" y="327025"/>
                </a:lnTo>
                <a:lnTo>
                  <a:pt x="1298575" y="279400"/>
                </a:lnTo>
                <a:lnTo>
                  <a:pt x="1304925" y="238125"/>
                </a:lnTo>
                <a:lnTo>
                  <a:pt x="1304925" y="190500"/>
                </a:lnTo>
                <a:lnTo>
                  <a:pt x="1295400" y="133350"/>
                </a:lnTo>
                <a:lnTo>
                  <a:pt x="1285875" y="92075"/>
                </a:lnTo>
                <a:lnTo>
                  <a:pt x="1270000" y="66675"/>
                </a:lnTo>
                <a:lnTo>
                  <a:pt x="1244600" y="34925"/>
                </a:lnTo>
                <a:lnTo>
                  <a:pt x="1209675" y="0"/>
                </a:lnTo>
                <a:lnTo>
                  <a:pt x="1314450" y="9525"/>
                </a:lnTo>
                <a:lnTo>
                  <a:pt x="1431925" y="57150"/>
                </a:lnTo>
                <a:lnTo>
                  <a:pt x="1501775" y="88900"/>
                </a:lnTo>
                <a:lnTo>
                  <a:pt x="1552575" y="117475"/>
                </a:lnTo>
                <a:lnTo>
                  <a:pt x="1590675" y="149225"/>
                </a:lnTo>
                <a:lnTo>
                  <a:pt x="1612900" y="168275"/>
                </a:lnTo>
                <a:lnTo>
                  <a:pt x="1631950" y="190500"/>
                </a:lnTo>
                <a:lnTo>
                  <a:pt x="1647825" y="215900"/>
                </a:lnTo>
                <a:lnTo>
                  <a:pt x="1654175" y="241300"/>
                </a:lnTo>
                <a:lnTo>
                  <a:pt x="1654175" y="266700"/>
                </a:lnTo>
                <a:lnTo>
                  <a:pt x="1641475" y="301625"/>
                </a:lnTo>
                <a:lnTo>
                  <a:pt x="1616075" y="333375"/>
                </a:lnTo>
                <a:lnTo>
                  <a:pt x="1511300" y="504825"/>
                </a:lnTo>
                <a:lnTo>
                  <a:pt x="1238250" y="869950"/>
                </a:lnTo>
                <a:lnTo>
                  <a:pt x="962025" y="1231900"/>
                </a:lnTo>
                <a:lnTo>
                  <a:pt x="787400" y="1431925"/>
                </a:lnTo>
                <a:lnTo>
                  <a:pt x="587375" y="1616075"/>
                </a:lnTo>
                <a:lnTo>
                  <a:pt x="428625" y="1752600"/>
                </a:lnTo>
                <a:lnTo>
                  <a:pt x="244475" y="1895475"/>
                </a:lnTo>
                <a:lnTo>
                  <a:pt x="69850" y="2016125"/>
                </a:lnTo>
                <a:lnTo>
                  <a:pt x="28575" y="2038350"/>
                </a:lnTo>
                <a:lnTo>
                  <a:pt x="9525" y="2041525"/>
                </a:lnTo>
                <a:lnTo>
                  <a:pt x="0" y="2035175"/>
                </a:lnTo>
                <a:lnTo>
                  <a:pt x="6350" y="2009775"/>
                </a:lnTo>
                <a:lnTo>
                  <a:pt x="82550" y="1927225"/>
                </a:lnTo>
                <a:lnTo>
                  <a:pt x="244475" y="1755775"/>
                </a:lnTo>
                <a:lnTo>
                  <a:pt x="390525" y="1590675"/>
                </a:lnTo>
                <a:lnTo>
                  <a:pt x="523875" y="1438275"/>
                </a:lnTo>
                <a:lnTo>
                  <a:pt x="682625" y="1254125"/>
                </a:lnTo>
                <a:lnTo>
                  <a:pt x="873125" y="1003300"/>
                </a:lnTo>
                <a:lnTo>
                  <a:pt x="996950" y="8255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109"/>
          <p:cNvSpPr/>
          <p:nvPr/>
        </p:nvSpPr>
        <p:spPr>
          <a:xfrm>
            <a:off x="5105400" y="3765550"/>
            <a:ext cx="358775" cy="2193925"/>
          </a:xfrm>
          <a:custGeom>
            <a:avLst/>
            <a:gdLst/>
            <a:ahLst/>
            <a:cxnLst/>
            <a:rect l="l" t="t" r="r" b="b"/>
            <a:pathLst>
              <a:path w="358775" h="2193925" extrusionOk="0">
                <a:moveTo>
                  <a:pt x="85725" y="781050"/>
                </a:moveTo>
                <a:lnTo>
                  <a:pt x="85725" y="549275"/>
                </a:lnTo>
                <a:lnTo>
                  <a:pt x="85725" y="371475"/>
                </a:lnTo>
                <a:lnTo>
                  <a:pt x="79375" y="288925"/>
                </a:lnTo>
                <a:lnTo>
                  <a:pt x="69850" y="234950"/>
                </a:lnTo>
                <a:lnTo>
                  <a:pt x="53975" y="196850"/>
                </a:lnTo>
                <a:lnTo>
                  <a:pt x="28575" y="158750"/>
                </a:lnTo>
                <a:lnTo>
                  <a:pt x="0" y="127000"/>
                </a:lnTo>
                <a:lnTo>
                  <a:pt x="15875" y="3175"/>
                </a:lnTo>
                <a:lnTo>
                  <a:pt x="142875" y="0"/>
                </a:lnTo>
                <a:lnTo>
                  <a:pt x="187325" y="28575"/>
                </a:lnTo>
                <a:lnTo>
                  <a:pt x="241300" y="66675"/>
                </a:lnTo>
                <a:lnTo>
                  <a:pt x="285750" y="107950"/>
                </a:lnTo>
                <a:lnTo>
                  <a:pt x="317500" y="142875"/>
                </a:lnTo>
                <a:lnTo>
                  <a:pt x="342900" y="177800"/>
                </a:lnTo>
                <a:lnTo>
                  <a:pt x="355600" y="209550"/>
                </a:lnTo>
                <a:lnTo>
                  <a:pt x="358775" y="234950"/>
                </a:lnTo>
                <a:lnTo>
                  <a:pt x="346075" y="282575"/>
                </a:lnTo>
                <a:lnTo>
                  <a:pt x="330200" y="431800"/>
                </a:lnTo>
                <a:lnTo>
                  <a:pt x="330200" y="695325"/>
                </a:lnTo>
                <a:cubicBezTo>
                  <a:pt x="331258" y="905933"/>
                  <a:pt x="332317" y="1116542"/>
                  <a:pt x="333375" y="1327150"/>
                </a:cubicBezTo>
                <a:cubicBezTo>
                  <a:pt x="332317" y="1488017"/>
                  <a:pt x="331258" y="1648883"/>
                  <a:pt x="330200" y="1809750"/>
                </a:cubicBezTo>
                <a:lnTo>
                  <a:pt x="314325" y="1993900"/>
                </a:lnTo>
                <a:lnTo>
                  <a:pt x="292100" y="2089150"/>
                </a:lnTo>
                <a:lnTo>
                  <a:pt x="250825" y="2165350"/>
                </a:lnTo>
                <a:lnTo>
                  <a:pt x="234950" y="2184400"/>
                </a:lnTo>
                <a:lnTo>
                  <a:pt x="215900" y="2193925"/>
                </a:lnTo>
                <a:lnTo>
                  <a:pt x="196850" y="2190750"/>
                </a:lnTo>
                <a:lnTo>
                  <a:pt x="168275" y="2171700"/>
                </a:lnTo>
                <a:lnTo>
                  <a:pt x="127000" y="2117725"/>
                </a:lnTo>
                <a:lnTo>
                  <a:pt x="85725" y="2041525"/>
                </a:lnTo>
                <a:lnTo>
                  <a:pt x="66675" y="1949450"/>
                </a:lnTo>
                <a:lnTo>
                  <a:pt x="60325" y="1873250"/>
                </a:lnTo>
                <a:lnTo>
                  <a:pt x="66675" y="1749425"/>
                </a:lnTo>
                <a:lnTo>
                  <a:pt x="88900" y="1552575"/>
                </a:lnTo>
                <a:cubicBezTo>
                  <a:pt x="87842" y="1303867"/>
                  <a:pt x="86783" y="1055158"/>
                  <a:pt x="85725" y="7810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109"/>
          <p:cNvSpPr/>
          <p:nvPr/>
        </p:nvSpPr>
        <p:spPr>
          <a:xfrm>
            <a:off x="5548313" y="3649663"/>
            <a:ext cx="2025650" cy="1790700"/>
          </a:xfrm>
          <a:custGeom>
            <a:avLst/>
            <a:gdLst/>
            <a:ahLst/>
            <a:cxnLst/>
            <a:rect l="l" t="t" r="r" b="b"/>
            <a:pathLst>
              <a:path w="2026443" h="1790700" extrusionOk="0">
                <a:moveTo>
                  <a:pt x="695325" y="628650"/>
                </a:moveTo>
                <a:lnTo>
                  <a:pt x="573881" y="495300"/>
                </a:lnTo>
                <a:lnTo>
                  <a:pt x="478631" y="397669"/>
                </a:lnTo>
                <a:lnTo>
                  <a:pt x="438150" y="347663"/>
                </a:lnTo>
                <a:lnTo>
                  <a:pt x="407193" y="276225"/>
                </a:lnTo>
                <a:lnTo>
                  <a:pt x="335756" y="204788"/>
                </a:lnTo>
                <a:lnTo>
                  <a:pt x="238125" y="114300"/>
                </a:lnTo>
                <a:lnTo>
                  <a:pt x="166687" y="59532"/>
                </a:lnTo>
                <a:lnTo>
                  <a:pt x="102393" y="21432"/>
                </a:lnTo>
                <a:lnTo>
                  <a:pt x="61912" y="7144"/>
                </a:lnTo>
                <a:lnTo>
                  <a:pt x="33337" y="2382"/>
                </a:lnTo>
                <a:lnTo>
                  <a:pt x="9525" y="0"/>
                </a:lnTo>
                <a:lnTo>
                  <a:pt x="0" y="14288"/>
                </a:lnTo>
                <a:lnTo>
                  <a:pt x="7143" y="35719"/>
                </a:lnTo>
                <a:lnTo>
                  <a:pt x="21431" y="50007"/>
                </a:lnTo>
                <a:lnTo>
                  <a:pt x="71437" y="78582"/>
                </a:lnTo>
                <a:lnTo>
                  <a:pt x="128587" y="128588"/>
                </a:lnTo>
                <a:lnTo>
                  <a:pt x="202406" y="209550"/>
                </a:lnTo>
                <a:lnTo>
                  <a:pt x="330993" y="390525"/>
                </a:lnTo>
                <a:lnTo>
                  <a:pt x="533400" y="716757"/>
                </a:lnTo>
                <a:lnTo>
                  <a:pt x="707231" y="985838"/>
                </a:lnTo>
                <a:lnTo>
                  <a:pt x="892968" y="1276350"/>
                </a:lnTo>
                <a:lnTo>
                  <a:pt x="1100137" y="1578769"/>
                </a:lnTo>
                <a:lnTo>
                  <a:pt x="1154906" y="1659732"/>
                </a:lnTo>
                <a:lnTo>
                  <a:pt x="1166812" y="1688307"/>
                </a:lnTo>
                <a:lnTo>
                  <a:pt x="1185862" y="1716882"/>
                </a:lnTo>
                <a:lnTo>
                  <a:pt x="1202531" y="1740694"/>
                </a:lnTo>
                <a:lnTo>
                  <a:pt x="1223962" y="1759744"/>
                </a:lnTo>
                <a:lnTo>
                  <a:pt x="1262062" y="1778794"/>
                </a:lnTo>
                <a:lnTo>
                  <a:pt x="1300162" y="1788319"/>
                </a:lnTo>
                <a:lnTo>
                  <a:pt x="1366837" y="1790700"/>
                </a:lnTo>
                <a:lnTo>
                  <a:pt x="1583531" y="1783557"/>
                </a:lnTo>
                <a:lnTo>
                  <a:pt x="1828800" y="1776413"/>
                </a:lnTo>
                <a:lnTo>
                  <a:pt x="1971675" y="1757363"/>
                </a:lnTo>
                <a:lnTo>
                  <a:pt x="2012156" y="1747838"/>
                </a:lnTo>
                <a:lnTo>
                  <a:pt x="2026443" y="1735932"/>
                </a:lnTo>
                <a:lnTo>
                  <a:pt x="2026443" y="1721644"/>
                </a:lnTo>
                <a:lnTo>
                  <a:pt x="2007393" y="1700213"/>
                </a:lnTo>
                <a:lnTo>
                  <a:pt x="1952625" y="1674019"/>
                </a:lnTo>
                <a:lnTo>
                  <a:pt x="1835943" y="1609725"/>
                </a:lnTo>
                <a:lnTo>
                  <a:pt x="1681162" y="1521619"/>
                </a:lnTo>
                <a:lnTo>
                  <a:pt x="1514475" y="1426369"/>
                </a:lnTo>
                <a:lnTo>
                  <a:pt x="1388268" y="1333500"/>
                </a:lnTo>
                <a:lnTo>
                  <a:pt x="1254918" y="1219200"/>
                </a:lnTo>
                <a:lnTo>
                  <a:pt x="1114425" y="1081088"/>
                </a:lnTo>
                <a:lnTo>
                  <a:pt x="933450" y="890588"/>
                </a:lnTo>
                <a:lnTo>
                  <a:pt x="695325" y="6286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A328493-6C2F-824D-9976-F5C45C7B7739}"/>
              </a:ext>
            </a:extLst>
          </p:cNvPr>
          <p:cNvGrpSpPr/>
          <p:nvPr/>
        </p:nvGrpSpPr>
        <p:grpSpPr>
          <a:xfrm>
            <a:off x="2488364" y="1546976"/>
            <a:ext cx="5081588" cy="4408487"/>
            <a:chOff x="2644775" y="1703388"/>
            <a:chExt cx="5081588" cy="4408487"/>
          </a:xfrm>
        </p:grpSpPr>
        <p:sp>
          <p:nvSpPr>
            <p:cNvPr id="14" name="Google Shape;1267;p109">
              <a:extLst>
                <a:ext uri="{FF2B5EF4-FFF2-40B4-BE49-F238E27FC236}">
                  <a16:creationId xmlns:a16="http://schemas.microsoft.com/office/drawing/2014/main" id="{8BFC0E71-9BAE-7A4C-A99F-1E5A55EC0072}"/>
                </a:ext>
              </a:extLst>
            </p:cNvPr>
            <p:cNvSpPr/>
            <p:nvPr/>
          </p:nvSpPr>
          <p:spPr>
            <a:xfrm>
              <a:off x="3602038" y="1798638"/>
              <a:ext cx="520700" cy="965200"/>
            </a:xfrm>
            <a:custGeom>
              <a:avLst/>
              <a:gdLst/>
              <a:ahLst/>
              <a:cxnLst/>
              <a:rect l="l" t="t" r="r" b="b"/>
              <a:pathLst>
                <a:path w="519113" h="966787" extrusionOk="0">
                  <a:moveTo>
                    <a:pt x="214313" y="588169"/>
                  </a:moveTo>
                  <a:lnTo>
                    <a:pt x="209550" y="461962"/>
                  </a:lnTo>
                  <a:lnTo>
                    <a:pt x="204788" y="381000"/>
                  </a:lnTo>
                  <a:lnTo>
                    <a:pt x="197644" y="330994"/>
                  </a:lnTo>
                  <a:lnTo>
                    <a:pt x="176213" y="266700"/>
                  </a:lnTo>
                  <a:lnTo>
                    <a:pt x="145257" y="204787"/>
                  </a:lnTo>
                  <a:lnTo>
                    <a:pt x="104775" y="150019"/>
                  </a:lnTo>
                  <a:lnTo>
                    <a:pt x="69057" y="111919"/>
                  </a:lnTo>
                  <a:lnTo>
                    <a:pt x="21432" y="66675"/>
                  </a:lnTo>
                  <a:lnTo>
                    <a:pt x="0" y="38100"/>
                  </a:lnTo>
                  <a:lnTo>
                    <a:pt x="2382" y="23812"/>
                  </a:lnTo>
                  <a:lnTo>
                    <a:pt x="14288" y="7144"/>
                  </a:lnTo>
                  <a:lnTo>
                    <a:pt x="45244" y="0"/>
                  </a:lnTo>
                  <a:lnTo>
                    <a:pt x="107157" y="0"/>
                  </a:lnTo>
                  <a:lnTo>
                    <a:pt x="192882" y="21431"/>
                  </a:lnTo>
                  <a:lnTo>
                    <a:pt x="292894" y="54769"/>
                  </a:lnTo>
                  <a:lnTo>
                    <a:pt x="409575" y="100012"/>
                  </a:lnTo>
                  <a:lnTo>
                    <a:pt x="459582" y="128587"/>
                  </a:lnTo>
                  <a:lnTo>
                    <a:pt x="495300" y="157162"/>
                  </a:lnTo>
                  <a:lnTo>
                    <a:pt x="511969" y="178594"/>
                  </a:lnTo>
                  <a:lnTo>
                    <a:pt x="519113" y="202406"/>
                  </a:lnTo>
                  <a:lnTo>
                    <a:pt x="519113" y="223837"/>
                  </a:lnTo>
                  <a:lnTo>
                    <a:pt x="507207" y="245269"/>
                  </a:lnTo>
                  <a:lnTo>
                    <a:pt x="485775" y="283369"/>
                  </a:lnTo>
                  <a:lnTo>
                    <a:pt x="452438" y="395287"/>
                  </a:lnTo>
                  <a:lnTo>
                    <a:pt x="447675" y="447675"/>
                  </a:lnTo>
                  <a:lnTo>
                    <a:pt x="447675" y="850106"/>
                  </a:lnTo>
                  <a:lnTo>
                    <a:pt x="319088" y="966787"/>
                  </a:lnTo>
                  <a:lnTo>
                    <a:pt x="204788" y="912019"/>
                  </a:lnTo>
                  <a:lnTo>
                    <a:pt x="211932" y="776287"/>
                  </a:lnTo>
                  <a:cubicBezTo>
                    <a:pt x="212726" y="723106"/>
                    <a:pt x="213519" y="669925"/>
                    <a:pt x="214313" y="588169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68;p109">
              <a:extLst>
                <a:ext uri="{FF2B5EF4-FFF2-40B4-BE49-F238E27FC236}">
                  <a16:creationId xmlns:a16="http://schemas.microsoft.com/office/drawing/2014/main" id="{6792D7FE-A5E3-3C4D-B5BE-EC5B333C2E33}"/>
                </a:ext>
              </a:extLst>
            </p:cNvPr>
            <p:cNvSpPr/>
            <p:nvPr/>
          </p:nvSpPr>
          <p:spPr>
            <a:xfrm>
              <a:off x="4538663" y="1703388"/>
              <a:ext cx="1066800" cy="1628775"/>
            </a:xfrm>
            <a:custGeom>
              <a:avLst/>
              <a:gdLst/>
              <a:ahLst/>
              <a:cxnLst/>
              <a:rect l="l" t="t" r="r" b="b"/>
              <a:pathLst>
                <a:path w="1066800" h="1628775" extrusionOk="0">
                  <a:moveTo>
                    <a:pt x="531018" y="800100"/>
                  </a:moveTo>
                  <a:lnTo>
                    <a:pt x="419100" y="1007269"/>
                  </a:lnTo>
                  <a:lnTo>
                    <a:pt x="238125" y="1283494"/>
                  </a:lnTo>
                  <a:lnTo>
                    <a:pt x="71437" y="1507331"/>
                  </a:lnTo>
                  <a:lnTo>
                    <a:pt x="16668" y="1581150"/>
                  </a:lnTo>
                  <a:lnTo>
                    <a:pt x="2381" y="1604962"/>
                  </a:lnTo>
                  <a:lnTo>
                    <a:pt x="0" y="1619250"/>
                  </a:lnTo>
                  <a:lnTo>
                    <a:pt x="14287" y="1628775"/>
                  </a:lnTo>
                  <a:lnTo>
                    <a:pt x="52387" y="1612106"/>
                  </a:lnTo>
                  <a:lnTo>
                    <a:pt x="169068" y="1521619"/>
                  </a:lnTo>
                  <a:lnTo>
                    <a:pt x="340518" y="1366837"/>
                  </a:lnTo>
                  <a:lnTo>
                    <a:pt x="533400" y="1162050"/>
                  </a:lnTo>
                  <a:lnTo>
                    <a:pt x="692943" y="962025"/>
                  </a:lnTo>
                  <a:lnTo>
                    <a:pt x="752475" y="864394"/>
                  </a:lnTo>
                  <a:lnTo>
                    <a:pt x="859631" y="697706"/>
                  </a:lnTo>
                  <a:lnTo>
                    <a:pt x="1016793" y="440531"/>
                  </a:lnTo>
                  <a:lnTo>
                    <a:pt x="1045368" y="388144"/>
                  </a:lnTo>
                  <a:lnTo>
                    <a:pt x="1062037" y="350044"/>
                  </a:lnTo>
                  <a:lnTo>
                    <a:pt x="1066800" y="328612"/>
                  </a:lnTo>
                  <a:lnTo>
                    <a:pt x="1066800" y="300037"/>
                  </a:lnTo>
                  <a:lnTo>
                    <a:pt x="1059656" y="266700"/>
                  </a:lnTo>
                  <a:lnTo>
                    <a:pt x="1035843" y="228600"/>
                  </a:lnTo>
                  <a:lnTo>
                    <a:pt x="971550" y="159544"/>
                  </a:lnTo>
                  <a:lnTo>
                    <a:pt x="909637" y="104775"/>
                  </a:lnTo>
                  <a:lnTo>
                    <a:pt x="842962" y="57150"/>
                  </a:lnTo>
                  <a:lnTo>
                    <a:pt x="809625" y="38100"/>
                  </a:lnTo>
                  <a:lnTo>
                    <a:pt x="764381" y="21431"/>
                  </a:lnTo>
                  <a:lnTo>
                    <a:pt x="716756" y="9525"/>
                  </a:lnTo>
                  <a:lnTo>
                    <a:pt x="661987" y="0"/>
                  </a:lnTo>
                  <a:lnTo>
                    <a:pt x="623887" y="2381"/>
                  </a:lnTo>
                  <a:lnTo>
                    <a:pt x="600075" y="4762"/>
                  </a:lnTo>
                  <a:lnTo>
                    <a:pt x="585787" y="11906"/>
                  </a:lnTo>
                  <a:lnTo>
                    <a:pt x="585787" y="26194"/>
                  </a:lnTo>
                  <a:lnTo>
                    <a:pt x="600075" y="50006"/>
                  </a:lnTo>
                  <a:lnTo>
                    <a:pt x="635793" y="80962"/>
                  </a:lnTo>
                  <a:lnTo>
                    <a:pt x="661987" y="100012"/>
                  </a:lnTo>
                  <a:lnTo>
                    <a:pt x="690562" y="121444"/>
                  </a:lnTo>
                  <a:lnTo>
                    <a:pt x="711993" y="142875"/>
                  </a:lnTo>
                  <a:lnTo>
                    <a:pt x="726281" y="164306"/>
                  </a:lnTo>
                  <a:lnTo>
                    <a:pt x="735806" y="188119"/>
                  </a:lnTo>
                  <a:lnTo>
                    <a:pt x="740568" y="211931"/>
                  </a:lnTo>
                  <a:lnTo>
                    <a:pt x="740568" y="257175"/>
                  </a:lnTo>
                  <a:lnTo>
                    <a:pt x="728662" y="333375"/>
                  </a:lnTo>
                  <a:lnTo>
                    <a:pt x="688181" y="464344"/>
                  </a:lnTo>
                  <a:lnTo>
                    <a:pt x="590550" y="685800"/>
                  </a:lnTo>
                  <a:lnTo>
                    <a:pt x="531018" y="800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69;p109">
              <a:extLst>
                <a:ext uri="{FF2B5EF4-FFF2-40B4-BE49-F238E27FC236}">
                  <a16:creationId xmlns:a16="http://schemas.microsoft.com/office/drawing/2014/main" id="{5B9DD3C4-F311-9E44-9793-C2BF4E36DF20}"/>
                </a:ext>
              </a:extLst>
            </p:cNvPr>
            <p:cNvSpPr/>
            <p:nvPr/>
          </p:nvSpPr>
          <p:spPr>
            <a:xfrm>
              <a:off x="6065838" y="3071813"/>
              <a:ext cx="981075" cy="1108075"/>
            </a:xfrm>
            <a:custGeom>
              <a:avLst/>
              <a:gdLst/>
              <a:ahLst/>
              <a:cxnLst/>
              <a:rect l="l" t="t" r="r" b="b"/>
              <a:pathLst>
                <a:path w="981075" h="1107281" extrusionOk="0">
                  <a:moveTo>
                    <a:pt x="333375" y="681037"/>
                  </a:moveTo>
                  <a:lnTo>
                    <a:pt x="207169" y="828675"/>
                  </a:lnTo>
                  <a:lnTo>
                    <a:pt x="26194" y="1019175"/>
                  </a:lnTo>
                  <a:lnTo>
                    <a:pt x="0" y="1107281"/>
                  </a:lnTo>
                  <a:lnTo>
                    <a:pt x="76200" y="1095375"/>
                  </a:lnTo>
                  <a:lnTo>
                    <a:pt x="221456" y="988218"/>
                  </a:lnTo>
                  <a:lnTo>
                    <a:pt x="447675" y="812006"/>
                  </a:lnTo>
                  <a:lnTo>
                    <a:pt x="673894" y="623887"/>
                  </a:lnTo>
                  <a:lnTo>
                    <a:pt x="833437" y="473868"/>
                  </a:lnTo>
                  <a:lnTo>
                    <a:pt x="862012" y="450056"/>
                  </a:lnTo>
                  <a:lnTo>
                    <a:pt x="888206" y="435768"/>
                  </a:lnTo>
                  <a:lnTo>
                    <a:pt x="928687" y="414337"/>
                  </a:lnTo>
                  <a:lnTo>
                    <a:pt x="959644" y="388143"/>
                  </a:lnTo>
                  <a:lnTo>
                    <a:pt x="973931" y="361950"/>
                  </a:lnTo>
                  <a:lnTo>
                    <a:pt x="981075" y="326231"/>
                  </a:lnTo>
                  <a:lnTo>
                    <a:pt x="976312" y="290512"/>
                  </a:lnTo>
                  <a:lnTo>
                    <a:pt x="964406" y="259556"/>
                  </a:lnTo>
                  <a:lnTo>
                    <a:pt x="938212" y="219075"/>
                  </a:lnTo>
                  <a:lnTo>
                    <a:pt x="907256" y="185737"/>
                  </a:lnTo>
                  <a:lnTo>
                    <a:pt x="876300" y="154781"/>
                  </a:lnTo>
                  <a:lnTo>
                    <a:pt x="816769" y="107156"/>
                  </a:lnTo>
                  <a:lnTo>
                    <a:pt x="740569" y="59531"/>
                  </a:lnTo>
                  <a:lnTo>
                    <a:pt x="690562" y="30956"/>
                  </a:lnTo>
                  <a:lnTo>
                    <a:pt x="645319" y="9525"/>
                  </a:lnTo>
                  <a:lnTo>
                    <a:pt x="611981" y="0"/>
                  </a:lnTo>
                  <a:lnTo>
                    <a:pt x="588169" y="0"/>
                  </a:lnTo>
                  <a:lnTo>
                    <a:pt x="564356" y="7143"/>
                  </a:lnTo>
                  <a:lnTo>
                    <a:pt x="561975" y="21431"/>
                  </a:lnTo>
                  <a:lnTo>
                    <a:pt x="569119" y="52387"/>
                  </a:lnTo>
                  <a:lnTo>
                    <a:pt x="583406" y="88106"/>
                  </a:lnTo>
                  <a:lnTo>
                    <a:pt x="607219" y="128587"/>
                  </a:lnTo>
                  <a:lnTo>
                    <a:pt x="621506" y="157162"/>
                  </a:lnTo>
                  <a:lnTo>
                    <a:pt x="633412" y="195262"/>
                  </a:lnTo>
                  <a:lnTo>
                    <a:pt x="633412" y="226218"/>
                  </a:lnTo>
                  <a:lnTo>
                    <a:pt x="621506" y="278606"/>
                  </a:lnTo>
                  <a:lnTo>
                    <a:pt x="557212" y="385762"/>
                  </a:lnTo>
                  <a:lnTo>
                    <a:pt x="333375" y="6810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70;p109">
              <a:extLst>
                <a:ext uri="{FF2B5EF4-FFF2-40B4-BE49-F238E27FC236}">
                  <a16:creationId xmlns:a16="http://schemas.microsoft.com/office/drawing/2014/main" id="{06CDFF7B-C258-A54F-BF03-5E6D150D703E}"/>
                </a:ext>
              </a:extLst>
            </p:cNvPr>
            <p:cNvSpPr/>
            <p:nvPr/>
          </p:nvSpPr>
          <p:spPr>
            <a:xfrm>
              <a:off x="2767013" y="2503488"/>
              <a:ext cx="2035175" cy="544512"/>
            </a:xfrm>
            <a:custGeom>
              <a:avLst/>
              <a:gdLst/>
              <a:ahLst/>
              <a:cxnLst/>
              <a:rect l="l" t="t" r="r" b="b"/>
              <a:pathLst>
                <a:path w="2035968" h="545306" extrusionOk="0">
                  <a:moveTo>
                    <a:pt x="714375" y="264319"/>
                  </a:moveTo>
                  <a:lnTo>
                    <a:pt x="1054893" y="183356"/>
                  </a:lnTo>
                  <a:lnTo>
                    <a:pt x="1281112" y="121444"/>
                  </a:lnTo>
                  <a:lnTo>
                    <a:pt x="1433512" y="88106"/>
                  </a:lnTo>
                  <a:lnTo>
                    <a:pt x="1533525" y="57150"/>
                  </a:lnTo>
                  <a:lnTo>
                    <a:pt x="1600200" y="28575"/>
                  </a:lnTo>
                  <a:lnTo>
                    <a:pt x="1631156" y="9525"/>
                  </a:lnTo>
                  <a:lnTo>
                    <a:pt x="1657350" y="2381"/>
                  </a:lnTo>
                  <a:lnTo>
                    <a:pt x="1693068" y="0"/>
                  </a:lnTo>
                  <a:lnTo>
                    <a:pt x="1757362" y="2381"/>
                  </a:lnTo>
                  <a:lnTo>
                    <a:pt x="1828800" y="16669"/>
                  </a:lnTo>
                  <a:lnTo>
                    <a:pt x="1933575" y="52387"/>
                  </a:lnTo>
                  <a:lnTo>
                    <a:pt x="1995487" y="80962"/>
                  </a:lnTo>
                  <a:lnTo>
                    <a:pt x="2026443" y="100012"/>
                  </a:lnTo>
                  <a:lnTo>
                    <a:pt x="2035968" y="109537"/>
                  </a:lnTo>
                  <a:lnTo>
                    <a:pt x="2035968" y="126206"/>
                  </a:lnTo>
                  <a:lnTo>
                    <a:pt x="2024062" y="147637"/>
                  </a:lnTo>
                  <a:lnTo>
                    <a:pt x="1995487" y="166687"/>
                  </a:lnTo>
                  <a:lnTo>
                    <a:pt x="1947862" y="185737"/>
                  </a:lnTo>
                  <a:lnTo>
                    <a:pt x="1802606" y="219075"/>
                  </a:lnTo>
                  <a:lnTo>
                    <a:pt x="1519237" y="269081"/>
                  </a:lnTo>
                  <a:lnTo>
                    <a:pt x="1100137" y="354806"/>
                  </a:lnTo>
                  <a:lnTo>
                    <a:pt x="738187" y="433387"/>
                  </a:lnTo>
                  <a:lnTo>
                    <a:pt x="466725" y="504825"/>
                  </a:lnTo>
                  <a:lnTo>
                    <a:pt x="333375" y="542925"/>
                  </a:lnTo>
                  <a:lnTo>
                    <a:pt x="316706" y="545306"/>
                  </a:lnTo>
                  <a:lnTo>
                    <a:pt x="290512" y="545306"/>
                  </a:lnTo>
                  <a:lnTo>
                    <a:pt x="254793" y="535781"/>
                  </a:lnTo>
                  <a:lnTo>
                    <a:pt x="195262" y="504825"/>
                  </a:lnTo>
                  <a:lnTo>
                    <a:pt x="133350" y="461962"/>
                  </a:lnTo>
                  <a:lnTo>
                    <a:pt x="57150" y="395287"/>
                  </a:lnTo>
                  <a:lnTo>
                    <a:pt x="21431" y="354806"/>
                  </a:lnTo>
                  <a:lnTo>
                    <a:pt x="9525" y="333375"/>
                  </a:lnTo>
                  <a:lnTo>
                    <a:pt x="0" y="309562"/>
                  </a:lnTo>
                  <a:lnTo>
                    <a:pt x="0" y="292894"/>
                  </a:lnTo>
                  <a:lnTo>
                    <a:pt x="9525" y="288131"/>
                  </a:lnTo>
                  <a:lnTo>
                    <a:pt x="45243" y="295275"/>
                  </a:lnTo>
                  <a:lnTo>
                    <a:pt x="100012" y="319087"/>
                  </a:lnTo>
                  <a:lnTo>
                    <a:pt x="173831" y="335756"/>
                  </a:lnTo>
                  <a:lnTo>
                    <a:pt x="326231" y="345281"/>
                  </a:lnTo>
                  <a:lnTo>
                    <a:pt x="369093" y="342900"/>
                  </a:lnTo>
                  <a:lnTo>
                    <a:pt x="571500" y="297656"/>
                  </a:lnTo>
                  <a:lnTo>
                    <a:pt x="714375" y="2643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271;p109">
              <a:extLst>
                <a:ext uri="{FF2B5EF4-FFF2-40B4-BE49-F238E27FC236}">
                  <a16:creationId xmlns:a16="http://schemas.microsoft.com/office/drawing/2014/main" id="{A66E7CCD-B519-4C4E-B1AD-7DACCC1932B4}"/>
                </a:ext>
              </a:extLst>
            </p:cNvPr>
            <p:cNvSpPr/>
            <p:nvPr/>
          </p:nvSpPr>
          <p:spPr>
            <a:xfrm>
              <a:off x="3368675" y="3390900"/>
              <a:ext cx="1158875" cy="2527300"/>
            </a:xfrm>
            <a:custGeom>
              <a:avLst/>
              <a:gdLst/>
              <a:ahLst/>
              <a:cxnLst/>
              <a:rect l="l" t="t" r="r" b="b"/>
              <a:pathLst>
                <a:path w="1158875" h="2527300" extrusionOk="0">
                  <a:moveTo>
                    <a:pt x="711200" y="1057275"/>
                  </a:moveTo>
                  <a:lnTo>
                    <a:pt x="819150" y="704850"/>
                  </a:lnTo>
                  <a:lnTo>
                    <a:pt x="882650" y="450850"/>
                  </a:lnTo>
                  <a:lnTo>
                    <a:pt x="892175" y="387350"/>
                  </a:lnTo>
                  <a:lnTo>
                    <a:pt x="889000" y="355600"/>
                  </a:lnTo>
                  <a:lnTo>
                    <a:pt x="885825" y="323850"/>
                  </a:lnTo>
                  <a:lnTo>
                    <a:pt x="873125" y="301625"/>
                  </a:lnTo>
                  <a:lnTo>
                    <a:pt x="854075" y="279400"/>
                  </a:lnTo>
                  <a:lnTo>
                    <a:pt x="815975" y="257175"/>
                  </a:lnTo>
                  <a:lnTo>
                    <a:pt x="755650" y="225425"/>
                  </a:lnTo>
                  <a:lnTo>
                    <a:pt x="695325" y="184150"/>
                  </a:lnTo>
                  <a:lnTo>
                    <a:pt x="628650" y="130175"/>
                  </a:lnTo>
                  <a:lnTo>
                    <a:pt x="584200" y="92075"/>
                  </a:lnTo>
                  <a:lnTo>
                    <a:pt x="495300" y="0"/>
                  </a:lnTo>
                  <a:lnTo>
                    <a:pt x="584200" y="12700"/>
                  </a:lnTo>
                  <a:lnTo>
                    <a:pt x="688975" y="47625"/>
                  </a:lnTo>
                  <a:lnTo>
                    <a:pt x="774700" y="69850"/>
                  </a:lnTo>
                  <a:lnTo>
                    <a:pt x="841375" y="85725"/>
                  </a:lnTo>
                  <a:lnTo>
                    <a:pt x="911225" y="95250"/>
                  </a:lnTo>
                  <a:lnTo>
                    <a:pt x="965200" y="104775"/>
                  </a:lnTo>
                  <a:lnTo>
                    <a:pt x="1019175" y="123825"/>
                  </a:lnTo>
                  <a:lnTo>
                    <a:pt x="1063625" y="149225"/>
                  </a:lnTo>
                  <a:lnTo>
                    <a:pt x="1092200" y="168275"/>
                  </a:lnTo>
                  <a:lnTo>
                    <a:pt x="1111250" y="187325"/>
                  </a:lnTo>
                  <a:lnTo>
                    <a:pt x="1127125" y="203200"/>
                  </a:lnTo>
                  <a:lnTo>
                    <a:pt x="1143000" y="234950"/>
                  </a:lnTo>
                  <a:lnTo>
                    <a:pt x="1155700" y="263525"/>
                  </a:lnTo>
                  <a:lnTo>
                    <a:pt x="1158875" y="288925"/>
                  </a:lnTo>
                  <a:lnTo>
                    <a:pt x="1152525" y="330200"/>
                  </a:lnTo>
                  <a:lnTo>
                    <a:pt x="1136650" y="390525"/>
                  </a:lnTo>
                  <a:lnTo>
                    <a:pt x="1114425" y="441325"/>
                  </a:lnTo>
                  <a:lnTo>
                    <a:pt x="1073150" y="552450"/>
                  </a:lnTo>
                  <a:lnTo>
                    <a:pt x="990600" y="879475"/>
                  </a:lnTo>
                  <a:lnTo>
                    <a:pt x="866775" y="1276350"/>
                  </a:lnTo>
                  <a:lnTo>
                    <a:pt x="771525" y="1539875"/>
                  </a:lnTo>
                  <a:lnTo>
                    <a:pt x="619125" y="1873250"/>
                  </a:lnTo>
                  <a:lnTo>
                    <a:pt x="466725" y="2146300"/>
                  </a:lnTo>
                  <a:lnTo>
                    <a:pt x="314325" y="2362200"/>
                  </a:lnTo>
                  <a:lnTo>
                    <a:pt x="206375" y="2476500"/>
                  </a:lnTo>
                  <a:lnTo>
                    <a:pt x="158750" y="2511425"/>
                  </a:lnTo>
                  <a:lnTo>
                    <a:pt x="123825" y="2524125"/>
                  </a:lnTo>
                  <a:lnTo>
                    <a:pt x="98425" y="2527300"/>
                  </a:lnTo>
                  <a:lnTo>
                    <a:pt x="82550" y="2520950"/>
                  </a:lnTo>
                  <a:lnTo>
                    <a:pt x="53975" y="2505075"/>
                  </a:lnTo>
                  <a:lnTo>
                    <a:pt x="38100" y="2482850"/>
                  </a:lnTo>
                  <a:lnTo>
                    <a:pt x="15875" y="2438400"/>
                  </a:lnTo>
                  <a:lnTo>
                    <a:pt x="0" y="2390775"/>
                  </a:lnTo>
                  <a:lnTo>
                    <a:pt x="0" y="2365375"/>
                  </a:lnTo>
                  <a:lnTo>
                    <a:pt x="247650" y="2006600"/>
                  </a:lnTo>
                  <a:lnTo>
                    <a:pt x="339725" y="1876425"/>
                  </a:lnTo>
                  <a:lnTo>
                    <a:pt x="431800" y="1727200"/>
                  </a:lnTo>
                  <a:lnTo>
                    <a:pt x="546100" y="1498600"/>
                  </a:lnTo>
                  <a:lnTo>
                    <a:pt x="654050" y="1228725"/>
                  </a:lnTo>
                  <a:lnTo>
                    <a:pt x="711200" y="1057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272;p109">
              <a:extLst>
                <a:ext uri="{FF2B5EF4-FFF2-40B4-BE49-F238E27FC236}">
                  <a16:creationId xmlns:a16="http://schemas.microsoft.com/office/drawing/2014/main" id="{49FF90B6-06D7-014D-80BB-D0E60AF05207}"/>
                </a:ext>
              </a:extLst>
            </p:cNvPr>
            <p:cNvSpPr/>
            <p:nvPr/>
          </p:nvSpPr>
          <p:spPr>
            <a:xfrm>
              <a:off x="3065463" y="5272088"/>
              <a:ext cx="568325" cy="536575"/>
            </a:xfrm>
            <a:custGeom>
              <a:avLst/>
              <a:gdLst/>
              <a:ahLst/>
              <a:cxnLst/>
              <a:rect l="l" t="t" r="r" b="b"/>
              <a:pathLst>
                <a:path w="569119" h="535781" extrusionOk="0">
                  <a:moveTo>
                    <a:pt x="88106" y="135731"/>
                  </a:moveTo>
                  <a:lnTo>
                    <a:pt x="166687" y="257175"/>
                  </a:lnTo>
                  <a:lnTo>
                    <a:pt x="230981" y="354806"/>
                  </a:lnTo>
                  <a:lnTo>
                    <a:pt x="280987" y="447675"/>
                  </a:lnTo>
                  <a:lnTo>
                    <a:pt x="290512" y="471487"/>
                  </a:lnTo>
                  <a:lnTo>
                    <a:pt x="314325" y="535781"/>
                  </a:lnTo>
                  <a:lnTo>
                    <a:pt x="569119" y="109537"/>
                  </a:lnTo>
                  <a:lnTo>
                    <a:pt x="509587" y="171450"/>
                  </a:lnTo>
                  <a:lnTo>
                    <a:pt x="481012" y="188118"/>
                  </a:lnTo>
                  <a:lnTo>
                    <a:pt x="440531" y="204787"/>
                  </a:lnTo>
                  <a:lnTo>
                    <a:pt x="407194" y="207168"/>
                  </a:lnTo>
                  <a:lnTo>
                    <a:pt x="366712" y="195262"/>
                  </a:lnTo>
                  <a:lnTo>
                    <a:pt x="257175" y="135731"/>
                  </a:lnTo>
                  <a:lnTo>
                    <a:pt x="102394" y="50006"/>
                  </a:lnTo>
                  <a:lnTo>
                    <a:pt x="38100" y="11906"/>
                  </a:lnTo>
                  <a:lnTo>
                    <a:pt x="4762" y="0"/>
                  </a:lnTo>
                  <a:lnTo>
                    <a:pt x="0" y="9525"/>
                  </a:lnTo>
                  <a:lnTo>
                    <a:pt x="14287" y="40481"/>
                  </a:lnTo>
                  <a:lnTo>
                    <a:pt x="54769" y="92868"/>
                  </a:lnTo>
                  <a:lnTo>
                    <a:pt x="88106" y="135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273;p109">
              <a:extLst>
                <a:ext uri="{FF2B5EF4-FFF2-40B4-BE49-F238E27FC236}">
                  <a16:creationId xmlns:a16="http://schemas.microsoft.com/office/drawing/2014/main" id="{7BED7C16-2243-BB4B-9794-981B4F9B2AB1}"/>
                </a:ext>
              </a:extLst>
            </p:cNvPr>
            <p:cNvSpPr/>
            <p:nvPr/>
          </p:nvSpPr>
          <p:spPr>
            <a:xfrm>
              <a:off x="2644775" y="2863850"/>
              <a:ext cx="1406525" cy="2368550"/>
            </a:xfrm>
            <a:custGeom>
              <a:avLst/>
              <a:gdLst/>
              <a:ahLst/>
              <a:cxnLst/>
              <a:rect l="l" t="t" r="r" b="b"/>
              <a:pathLst>
                <a:path w="1406525" h="2368550" extrusionOk="0">
                  <a:moveTo>
                    <a:pt x="987425" y="720725"/>
                  </a:moveTo>
                  <a:lnTo>
                    <a:pt x="1060450" y="511175"/>
                  </a:lnTo>
                  <a:lnTo>
                    <a:pt x="1089025" y="390525"/>
                  </a:lnTo>
                  <a:lnTo>
                    <a:pt x="1095375" y="330200"/>
                  </a:lnTo>
                  <a:lnTo>
                    <a:pt x="1095375" y="288925"/>
                  </a:lnTo>
                  <a:lnTo>
                    <a:pt x="1085850" y="241300"/>
                  </a:lnTo>
                  <a:lnTo>
                    <a:pt x="1063625" y="180975"/>
                  </a:lnTo>
                  <a:lnTo>
                    <a:pt x="1012825" y="101600"/>
                  </a:lnTo>
                  <a:lnTo>
                    <a:pt x="923925" y="0"/>
                  </a:lnTo>
                  <a:lnTo>
                    <a:pt x="1069975" y="22225"/>
                  </a:lnTo>
                  <a:lnTo>
                    <a:pt x="1171575" y="73025"/>
                  </a:lnTo>
                  <a:lnTo>
                    <a:pt x="1285875" y="142875"/>
                  </a:lnTo>
                  <a:lnTo>
                    <a:pt x="1346200" y="187325"/>
                  </a:lnTo>
                  <a:lnTo>
                    <a:pt x="1387475" y="228600"/>
                  </a:lnTo>
                  <a:lnTo>
                    <a:pt x="1400175" y="250825"/>
                  </a:lnTo>
                  <a:lnTo>
                    <a:pt x="1406525" y="288925"/>
                  </a:lnTo>
                  <a:lnTo>
                    <a:pt x="1400175" y="333375"/>
                  </a:lnTo>
                  <a:lnTo>
                    <a:pt x="1384300" y="390525"/>
                  </a:lnTo>
                  <a:lnTo>
                    <a:pt x="1355725" y="466725"/>
                  </a:lnTo>
                  <a:lnTo>
                    <a:pt x="1279525" y="628650"/>
                  </a:lnTo>
                  <a:lnTo>
                    <a:pt x="1130300" y="930275"/>
                  </a:lnTo>
                  <a:lnTo>
                    <a:pt x="965200" y="1212850"/>
                  </a:lnTo>
                  <a:lnTo>
                    <a:pt x="739775" y="1571625"/>
                  </a:lnTo>
                  <a:lnTo>
                    <a:pt x="549275" y="1835150"/>
                  </a:lnTo>
                  <a:lnTo>
                    <a:pt x="384175" y="2032000"/>
                  </a:lnTo>
                  <a:lnTo>
                    <a:pt x="142875" y="2286000"/>
                  </a:lnTo>
                  <a:lnTo>
                    <a:pt x="44450" y="2362200"/>
                  </a:lnTo>
                  <a:lnTo>
                    <a:pt x="19050" y="2368550"/>
                  </a:lnTo>
                  <a:lnTo>
                    <a:pt x="0" y="2359025"/>
                  </a:lnTo>
                  <a:lnTo>
                    <a:pt x="0" y="2333625"/>
                  </a:lnTo>
                  <a:lnTo>
                    <a:pt x="34925" y="2276475"/>
                  </a:lnTo>
                  <a:lnTo>
                    <a:pt x="177800" y="2120900"/>
                  </a:lnTo>
                  <a:lnTo>
                    <a:pt x="333375" y="1920875"/>
                  </a:lnTo>
                  <a:lnTo>
                    <a:pt x="466725" y="1720850"/>
                  </a:lnTo>
                  <a:lnTo>
                    <a:pt x="596900" y="1517650"/>
                  </a:lnTo>
                  <a:lnTo>
                    <a:pt x="755650" y="1235075"/>
                  </a:lnTo>
                  <a:lnTo>
                    <a:pt x="901700" y="930275"/>
                  </a:lnTo>
                  <a:lnTo>
                    <a:pt x="987425" y="720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274;p109">
              <a:extLst>
                <a:ext uri="{FF2B5EF4-FFF2-40B4-BE49-F238E27FC236}">
                  <a16:creationId xmlns:a16="http://schemas.microsoft.com/office/drawing/2014/main" id="{FFEA73FF-B83A-8A4E-BB4D-3FF686B46348}"/>
                </a:ext>
              </a:extLst>
            </p:cNvPr>
            <p:cNvSpPr/>
            <p:nvPr/>
          </p:nvSpPr>
          <p:spPr>
            <a:xfrm>
              <a:off x="5103813" y="2265363"/>
              <a:ext cx="2054225" cy="463550"/>
            </a:xfrm>
            <a:custGeom>
              <a:avLst/>
              <a:gdLst/>
              <a:ahLst/>
              <a:cxnLst/>
              <a:rect l="l" t="t" r="r" b="b"/>
              <a:pathLst>
                <a:path w="2055019" h="464344" extrusionOk="0">
                  <a:moveTo>
                    <a:pt x="831056" y="221456"/>
                  </a:moveTo>
                  <a:lnTo>
                    <a:pt x="492919" y="280987"/>
                  </a:lnTo>
                  <a:lnTo>
                    <a:pt x="273844" y="307181"/>
                  </a:lnTo>
                  <a:lnTo>
                    <a:pt x="171450" y="311944"/>
                  </a:lnTo>
                  <a:lnTo>
                    <a:pt x="0" y="314325"/>
                  </a:lnTo>
                  <a:lnTo>
                    <a:pt x="123825" y="397669"/>
                  </a:lnTo>
                  <a:lnTo>
                    <a:pt x="202406" y="423862"/>
                  </a:lnTo>
                  <a:lnTo>
                    <a:pt x="285750" y="442912"/>
                  </a:lnTo>
                  <a:lnTo>
                    <a:pt x="371475" y="459581"/>
                  </a:lnTo>
                  <a:lnTo>
                    <a:pt x="438150" y="464344"/>
                  </a:lnTo>
                  <a:lnTo>
                    <a:pt x="514350" y="464344"/>
                  </a:lnTo>
                  <a:lnTo>
                    <a:pt x="585787" y="459581"/>
                  </a:lnTo>
                  <a:lnTo>
                    <a:pt x="762000" y="426244"/>
                  </a:lnTo>
                  <a:lnTo>
                    <a:pt x="1042987" y="373856"/>
                  </a:lnTo>
                  <a:lnTo>
                    <a:pt x="1240631" y="340519"/>
                  </a:lnTo>
                  <a:lnTo>
                    <a:pt x="1454944" y="307181"/>
                  </a:lnTo>
                  <a:lnTo>
                    <a:pt x="1631156" y="285750"/>
                  </a:lnTo>
                  <a:lnTo>
                    <a:pt x="1814512" y="269081"/>
                  </a:lnTo>
                  <a:lnTo>
                    <a:pt x="1919287" y="259556"/>
                  </a:lnTo>
                  <a:lnTo>
                    <a:pt x="1976437" y="250031"/>
                  </a:lnTo>
                  <a:lnTo>
                    <a:pt x="2019300" y="238125"/>
                  </a:lnTo>
                  <a:lnTo>
                    <a:pt x="2045494" y="221456"/>
                  </a:lnTo>
                  <a:lnTo>
                    <a:pt x="2055019" y="200025"/>
                  </a:lnTo>
                  <a:lnTo>
                    <a:pt x="2047875" y="176212"/>
                  </a:lnTo>
                  <a:lnTo>
                    <a:pt x="2035969" y="154781"/>
                  </a:lnTo>
                  <a:lnTo>
                    <a:pt x="2000250" y="123825"/>
                  </a:lnTo>
                  <a:lnTo>
                    <a:pt x="1947862" y="88106"/>
                  </a:lnTo>
                  <a:lnTo>
                    <a:pt x="1885950" y="52387"/>
                  </a:lnTo>
                  <a:lnTo>
                    <a:pt x="1809750" y="21431"/>
                  </a:lnTo>
                  <a:lnTo>
                    <a:pt x="1747837" y="4762"/>
                  </a:lnTo>
                  <a:lnTo>
                    <a:pt x="1666875" y="0"/>
                  </a:lnTo>
                  <a:lnTo>
                    <a:pt x="1645444" y="0"/>
                  </a:lnTo>
                  <a:lnTo>
                    <a:pt x="1631156" y="9525"/>
                  </a:lnTo>
                  <a:lnTo>
                    <a:pt x="1597819" y="35719"/>
                  </a:lnTo>
                  <a:lnTo>
                    <a:pt x="1528762" y="73819"/>
                  </a:lnTo>
                  <a:lnTo>
                    <a:pt x="1390650" y="111919"/>
                  </a:lnTo>
                  <a:lnTo>
                    <a:pt x="1152525" y="161925"/>
                  </a:lnTo>
                  <a:lnTo>
                    <a:pt x="831056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75;p109">
              <a:extLst>
                <a:ext uri="{FF2B5EF4-FFF2-40B4-BE49-F238E27FC236}">
                  <a16:creationId xmlns:a16="http://schemas.microsoft.com/office/drawing/2014/main" id="{052B7709-D5EE-3A4F-A4B3-AE8CB72E3E8F}"/>
                </a:ext>
              </a:extLst>
            </p:cNvPr>
            <p:cNvSpPr/>
            <p:nvPr/>
          </p:nvSpPr>
          <p:spPr>
            <a:xfrm>
              <a:off x="4441825" y="2692400"/>
              <a:ext cx="1654175" cy="2041525"/>
            </a:xfrm>
            <a:custGeom>
              <a:avLst/>
              <a:gdLst/>
              <a:ahLst/>
              <a:cxnLst/>
              <a:rect l="l" t="t" r="r" b="b"/>
              <a:pathLst>
                <a:path w="1654175" h="2041525" extrusionOk="0">
                  <a:moveTo>
                    <a:pt x="996950" y="825500"/>
                  </a:moveTo>
                  <a:lnTo>
                    <a:pt x="1143000" y="606425"/>
                  </a:lnTo>
                  <a:lnTo>
                    <a:pt x="1222375" y="466725"/>
                  </a:lnTo>
                  <a:lnTo>
                    <a:pt x="1285875" y="327025"/>
                  </a:lnTo>
                  <a:lnTo>
                    <a:pt x="1298575" y="279400"/>
                  </a:lnTo>
                  <a:lnTo>
                    <a:pt x="1304925" y="238125"/>
                  </a:lnTo>
                  <a:lnTo>
                    <a:pt x="1304925" y="190500"/>
                  </a:lnTo>
                  <a:lnTo>
                    <a:pt x="1295400" y="133350"/>
                  </a:lnTo>
                  <a:lnTo>
                    <a:pt x="1285875" y="92075"/>
                  </a:lnTo>
                  <a:lnTo>
                    <a:pt x="1270000" y="66675"/>
                  </a:lnTo>
                  <a:lnTo>
                    <a:pt x="1244600" y="34925"/>
                  </a:lnTo>
                  <a:lnTo>
                    <a:pt x="1209675" y="0"/>
                  </a:lnTo>
                  <a:lnTo>
                    <a:pt x="1314450" y="9525"/>
                  </a:lnTo>
                  <a:lnTo>
                    <a:pt x="1431925" y="57150"/>
                  </a:lnTo>
                  <a:lnTo>
                    <a:pt x="1501775" y="88900"/>
                  </a:lnTo>
                  <a:lnTo>
                    <a:pt x="1552575" y="117475"/>
                  </a:lnTo>
                  <a:lnTo>
                    <a:pt x="1590675" y="149225"/>
                  </a:lnTo>
                  <a:lnTo>
                    <a:pt x="1612900" y="168275"/>
                  </a:lnTo>
                  <a:lnTo>
                    <a:pt x="1631950" y="190500"/>
                  </a:lnTo>
                  <a:lnTo>
                    <a:pt x="1647825" y="215900"/>
                  </a:lnTo>
                  <a:lnTo>
                    <a:pt x="1654175" y="241300"/>
                  </a:lnTo>
                  <a:lnTo>
                    <a:pt x="1654175" y="266700"/>
                  </a:lnTo>
                  <a:lnTo>
                    <a:pt x="1641475" y="301625"/>
                  </a:lnTo>
                  <a:lnTo>
                    <a:pt x="1616075" y="333375"/>
                  </a:lnTo>
                  <a:lnTo>
                    <a:pt x="1511300" y="504825"/>
                  </a:lnTo>
                  <a:lnTo>
                    <a:pt x="1238250" y="869950"/>
                  </a:lnTo>
                  <a:lnTo>
                    <a:pt x="962025" y="1231900"/>
                  </a:lnTo>
                  <a:lnTo>
                    <a:pt x="787400" y="1431925"/>
                  </a:lnTo>
                  <a:lnTo>
                    <a:pt x="587375" y="1616075"/>
                  </a:lnTo>
                  <a:lnTo>
                    <a:pt x="428625" y="1752600"/>
                  </a:lnTo>
                  <a:lnTo>
                    <a:pt x="244475" y="1895475"/>
                  </a:lnTo>
                  <a:lnTo>
                    <a:pt x="69850" y="2016125"/>
                  </a:lnTo>
                  <a:lnTo>
                    <a:pt x="28575" y="2038350"/>
                  </a:lnTo>
                  <a:lnTo>
                    <a:pt x="9525" y="2041525"/>
                  </a:lnTo>
                  <a:lnTo>
                    <a:pt x="0" y="2035175"/>
                  </a:lnTo>
                  <a:lnTo>
                    <a:pt x="6350" y="2009775"/>
                  </a:lnTo>
                  <a:lnTo>
                    <a:pt x="82550" y="1927225"/>
                  </a:lnTo>
                  <a:lnTo>
                    <a:pt x="244475" y="1755775"/>
                  </a:lnTo>
                  <a:lnTo>
                    <a:pt x="390525" y="1590675"/>
                  </a:lnTo>
                  <a:lnTo>
                    <a:pt x="523875" y="1438275"/>
                  </a:lnTo>
                  <a:lnTo>
                    <a:pt x="682625" y="1254125"/>
                  </a:lnTo>
                  <a:lnTo>
                    <a:pt x="873125" y="1003300"/>
                  </a:lnTo>
                  <a:lnTo>
                    <a:pt x="996950" y="8255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276;p109">
              <a:extLst>
                <a:ext uri="{FF2B5EF4-FFF2-40B4-BE49-F238E27FC236}">
                  <a16:creationId xmlns:a16="http://schemas.microsoft.com/office/drawing/2014/main" id="{8AE11BC1-A534-E044-A368-79A92A7F8524}"/>
                </a:ext>
              </a:extLst>
            </p:cNvPr>
            <p:cNvSpPr/>
            <p:nvPr/>
          </p:nvSpPr>
          <p:spPr>
            <a:xfrm>
              <a:off x="5257800" y="3917950"/>
              <a:ext cx="358775" cy="2193925"/>
            </a:xfrm>
            <a:custGeom>
              <a:avLst/>
              <a:gdLst/>
              <a:ahLst/>
              <a:cxnLst/>
              <a:rect l="l" t="t" r="r" b="b"/>
              <a:pathLst>
                <a:path w="358775" h="2193925" extrusionOk="0">
                  <a:moveTo>
                    <a:pt x="85725" y="781050"/>
                  </a:moveTo>
                  <a:lnTo>
                    <a:pt x="85725" y="549275"/>
                  </a:lnTo>
                  <a:lnTo>
                    <a:pt x="85725" y="371475"/>
                  </a:lnTo>
                  <a:lnTo>
                    <a:pt x="79375" y="288925"/>
                  </a:lnTo>
                  <a:lnTo>
                    <a:pt x="69850" y="234950"/>
                  </a:lnTo>
                  <a:lnTo>
                    <a:pt x="53975" y="196850"/>
                  </a:lnTo>
                  <a:lnTo>
                    <a:pt x="28575" y="158750"/>
                  </a:lnTo>
                  <a:lnTo>
                    <a:pt x="0" y="127000"/>
                  </a:lnTo>
                  <a:lnTo>
                    <a:pt x="15875" y="3175"/>
                  </a:lnTo>
                  <a:lnTo>
                    <a:pt x="142875" y="0"/>
                  </a:lnTo>
                  <a:lnTo>
                    <a:pt x="187325" y="28575"/>
                  </a:lnTo>
                  <a:lnTo>
                    <a:pt x="241300" y="66675"/>
                  </a:lnTo>
                  <a:lnTo>
                    <a:pt x="285750" y="107950"/>
                  </a:lnTo>
                  <a:lnTo>
                    <a:pt x="317500" y="142875"/>
                  </a:lnTo>
                  <a:lnTo>
                    <a:pt x="342900" y="177800"/>
                  </a:lnTo>
                  <a:lnTo>
                    <a:pt x="355600" y="209550"/>
                  </a:lnTo>
                  <a:lnTo>
                    <a:pt x="358775" y="234950"/>
                  </a:lnTo>
                  <a:lnTo>
                    <a:pt x="346075" y="282575"/>
                  </a:lnTo>
                  <a:lnTo>
                    <a:pt x="330200" y="431800"/>
                  </a:lnTo>
                  <a:lnTo>
                    <a:pt x="330200" y="695325"/>
                  </a:lnTo>
                  <a:cubicBezTo>
                    <a:pt x="331258" y="905933"/>
                    <a:pt x="332317" y="1116542"/>
                    <a:pt x="333375" y="1327150"/>
                  </a:cubicBezTo>
                  <a:cubicBezTo>
                    <a:pt x="332317" y="1488017"/>
                    <a:pt x="331258" y="1648883"/>
                    <a:pt x="330200" y="1809750"/>
                  </a:cubicBezTo>
                  <a:lnTo>
                    <a:pt x="314325" y="1993900"/>
                  </a:lnTo>
                  <a:lnTo>
                    <a:pt x="292100" y="2089150"/>
                  </a:lnTo>
                  <a:lnTo>
                    <a:pt x="250825" y="2165350"/>
                  </a:lnTo>
                  <a:lnTo>
                    <a:pt x="234950" y="2184400"/>
                  </a:lnTo>
                  <a:lnTo>
                    <a:pt x="215900" y="2193925"/>
                  </a:lnTo>
                  <a:lnTo>
                    <a:pt x="196850" y="2190750"/>
                  </a:lnTo>
                  <a:lnTo>
                    <a:pt x="168275" y="2171700"/>
                  </a:lnTo>
                  <a:lnTo>
                    <a:pt x="127000" y="2117725"/>
                  </a:lnTo>
                  <a:lnTo>
                    <a:pt x="85725" y="2041525"/>
                  </a:lnTo>
                  <a:lnTo>
                    <a:pt x="66675" y="1949450"/>
                  </a:lnTo>
                  <a:lnTo>
                    <a:pt x="60325" y="1873250"/>
                  </a:lnTo>
                  <a:lnTo>
                    <a:pt x="66675" y="1749425"/>
                  </a:lnTo>
                  <a:lnTo>
                    <a:pt x="88900" y="1552575"/>
                  </a:lnTo>
                  <a:cubicBezTo>
                    <a:pt x="87842" y="1303867"/>
                    <a:pt x="86783" y="1055158"/>
                    <a:pt x="85725" y="78105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277;p109">
              <a:extLst>
                <a:ext uri="{FF2B5EF4-FFF2-40B4-BE49-F238E27FC236}">
                  <a16:creationId xmlns:a16="http://schemas.microsoft.com/office/drawing/2014/main" id="{83B6A68D-7C21-5C46-9F65-6230C71DB0C5}"/>
                </a:ext>
              </a:extLst>
            </p:cNvPr>
            <p:cNvSpPr/>
            <p:nvPr/>
          </p:nvSpPr>
          <p:spPr>
            <a:xfrm>
              <a:off x="5700713" y="3802063"/>
              <a:ext cx="2025650" cy="1790700"/>
            </a:xfrm>
            <a:custGeom>
              <a:avLst/>
              <a:gdLst/>
              <a:ahLst/>
              <a:cxnLst/>
              <a:rect l="l" t="t" r="r" b="b"/>
              <a:pathLst>
                <a:path w="2026443" h="1790700" extrusionOk="0">
                  <a:moveTo>
                    <a:pt x="695325" y="628650"/>
                  </a:moveTo>
                  <a:lnTo>
                    <a:pt x="573881" y="495300"/>
                  </a:lnTo>
                  <a:lnTo>
                    <a:pt x="478631" y="397669"/>
                  </a:lnTo>
                  <a:lnTo>
                    <a:pt x="438150" y="347663"/>
                  </a:lnTo>
                  <a:lnTo>
                    <a:pt x="407193" y="276225"/>
                  </a:lnTo>
                  <a:lnTo>
                    <a:pt x="335756" y="204788"/>
                  </a:lnTo>
                  <a:lnTo>
                    <a:pt x="238125" y="114300"/>
                  </a:lnTo>
                  <a:lnTo>
                    <a:pt x="166687" y="59532"/>
                  </a:lnTo>
                  <a:lnTo>
                    <a:pt x="102393" y="21432"/>
                  </a:lnTo>
                  <a:lnTo>
                    <a:pt x="61912" y="7144"/>
                  </a:lnTo>
                  <a:lnTo>
                    <a:pt x="33337" y="2382"/>
                  </a:lnTo>
                  <a:lnTo>
                    <a:pt x="9525" y="0"/>
                  </a:lnTo>
                  <a:lnTo>
                    <a:pt x="0" y="14288"/>
                  </a:lnTo>
                  <a:lnTo>
                    <a:pt x="7143" y="35719"/>
                  </a:lnTo>
                  <a:lnTo>
                    <a:pt x="21431" y="50007"/>
                  </a:lnTo>
                  <a:lnTo>
                    <a:pt x="71437" y="78582"/>
                  </a:lnTo>
                  <a:lnTo>
                    <a:pt x="128587" y="128588"/>
                  </a:lnTo>
                  <a:lnTo>
                    <a:pt x="202406" y="209550"/>
                  </a:lnTo>
                  <a:lnTo>
                    <a:pt x="330993" y="390525"/>
                  </a:lnTo>
                  <a:lnTo>
                    <a:pt x="533400" y="716757"/>
                  </a:lnTo>
                  <a:lnTo>
                    <a:pt x="707231" y="985838"/>
                  </a:lnTo>
                  <a:lnTo>
                    <a:pt x="892968" y="1276350"/>
                  </a:lnTo>
                  <a:lnTo>
                    <a:pt x="1100137" y="1578769"/>
                  </a:lnTo>
                  <a:lnTo>
                    <a:pt x="1154906" y="1659732"/>
                  </a:lnTo>
                  <a:lnTo>
                    <a:pt x="1166812" y="1688307"/>
                  </a:lnTo>
                  <a:lnTo>
                    <a:pt x="1185862" y="1716882"/>
                  </a:lnTo>
                  <a:lnTo>
                    <a:pt x="1202531" y="1740694"/>
                  </a:lnTo>
                  <a:lnTo>
                    <a:pt x="1223962" y="1759744"/>
                  </a:lnTo>
                  <a:lnTo>
                    <a:pt x="1262062" y="1778794"/>
                  </a:lnTo>
                  <a:lnTo>
                    <a:pt x="1300162" y="1788319"/>
                  </a:lnTo>
                  <a:lnTo>
                    <a:pt x="1366837" y="1790700"/>
                  </a:lnTo>
                  <a:lnTo>
                    <a:pt x="1583531" y="1783557"/>
                  </a:lnTo>
                  <a:lnTo>
                    <a:pt x="1828800" y="1776413"/>
                  </a:lnTo>
                  <a:lnTo>
                    <a:pt x="1971675" y="1757363"/>
                  </a:lnTo>
                  <a:lnTo>
                    <a:pt x="2012156" y="1747838"/>
                  </a:lnTo>
                  <a:lnTo>
                    <a:pt x="2026443" y="1735932"/>
                  </a:lnTo>
                  <a:lnTo>
                    <a:pt x="2026443" y="1721644"/>
                  </a:lnTo>
                  <a:lnTo>
                    <a:pt x="2007393" y="1700213"/>
                  </a:lnTo>
                  <a:lnTo>
                    <a:pt x="1952625" y="1674019"/>
                  </a:lnTo>
                  <a:lnTo>
                    <a:pt x="1835943" y="1609725"/>
                  </a:lnTo>
                  <a:lnTo>
                    <a:pt x="1681162" y="1521619"/>
                  </a:lnTo>
                  <a:lnTo>
                    <a:pt x="1514475" y="1426369"/>
                  </a:lnTo>
                  <a:lnTo>
                    <a:pt x="1388268" y="1333500"/>
                  </a:lnTo>
                  <a:lnTo>
                    <a:pt x="1254918" y="1219200"/>
                  </a:lnTo>
                  <a:lnTo>
                    <a:pt x="1114425" y="1081088"/>
                  </a:lnTo>
                  <a:lnTo>
                    <a:pt x="933450" y="890588"/>
                  </a:lnTo>
                  <a:lnTo>
                    <a:pt x="695325" y="6286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282;p110">
            <a:extLst>
              <a:ext uri="{FF2B5EF4-FFF2-40B4-BE49-F238E27FC236}">
                <a16:creationId xmlns:a16="http://schemas.microsoft.com/office/drawing/2014/main" id="{4C50C492-6F94-124B-A8B8-1E6C732FB8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6780" y="1547229"/>
            <a:ext cx="507682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Google Shape;1282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4748" y="1547229"/>
            <a:ext cx="507682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1"/>
          <p:cNvSpPr txBox="1"/>
          <p:nvPr/>
        </p:nvSpPr>
        <p:spPr>
          <a:xfrm>
            <a:off x="4088904" y="6813376"/>
            <a:ext cx="385146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転</a:t>
            </a:r>
            <a:endParaRPr/>
          </a:p>
        </p:txBody>
      </p:sp>
      <p:sp>
        <p:nvSpPr>
          <p:cNvPr id="756" name="Google Shape;756;p61"/>
          <p:cNvSpPr/>
          <p:nvPr/>
        </p:nvSpPr>
        <p:spPr>
          <a:xfrm>
            <a:off x="2738438" y="2020888"/>
            <a:ext cx="2009775" cy="492125"/>
          </a:xfrm>
          <a:custGeom>
            <a:avLst/>
            <a:gdLst/>
            <a:ahLst/>
            <a:cxnLst/>
            <a:rect l="l" t="t" r="r" b="b"/>
            <a:pathLst>
              <a:path w="2009775" h="490538" extrusionOk="0">
                <a:moveTo>
                  <a:pt x="771525" y="223838"/>
                </a:moveTo>
                <a:lnTo>
                  <a:pt x="871537" y="214313"/>
                </a:lnTo>
                <a:lnTo>
                  <a:pt x="962025" y="200025"/>
                </a:lnTo>
                <a:lnTo>
                  <a:pt x="1195387" y="159544"/>
                </a:lnTo>
                <a:lnTo>
                  <a:pt x="1343025" y="138113"/>
                </a:lnTo>
                <a:lnTo>
                  <a:pt x="1409700" y="126207"/>
                </a:lnTo>
                <a:lnTo>
                  <a:pt x="1471612" y="114300"/>
                </a:lnTo>
                <a:lnTo>
                  <a:pt x="1540668" y="97632"/>
                </a:lnTo>
                <a:lnTo>
                  <a:pt x="1576387" y="80963"/>
                </a:lnTo>
                <a:lnTo>
                  <a:pt x="1647825" y="21432"/>
                </a:lnTo>
                <a:lnTo>
                  <a:pt x="1669256" y="2382"/>
                </a:lnTo>
                <a:lnTo>
                  <a:pt x="1683543" y="0"/>
                </a:lnTo>
                <a:lnTo>
                  <a:pt x="1726406" y="4763"/>
                </a:lnTo>
                <a:lnTo>
                  <a:pt x="1764506" y="9525"/>
                </a:lnTo>
                <a:lnTo>
                  <a:pt x="1804987" y="19050"/>
                </a:lnTo>
                <a:lnTo>
                  <a:pt x="1840706" y="33338"/>
                </a:lnTo>
                <a:lnTo>
                  <a:pt x="1874043" y="50007"/>
                </a:lnTo>
                <a:lnTo>
                  <a:pt x="1919287" y="78582"/>
                </a:lnTo>
                <a:lnTo>
                  <a:pt x="1955006" y="107157"/>
                </a:lnTo>
                <a:lnTo>
                  <a:pt x="1988343" y="140494"/>
                </a:lnTo>
                <a:lnTo>
                  <a:pt x="2005012" y="166688"/>
                </a:lnTo>
                <a:lnTo>
                  <a:pt x="2009775" y="185738"/>
                </a:lnTo>
                <a:lnTo>
                  <a:pt x="2005012" y="209550"/>
                </a:lnTo>
                <a:lnTo>
                  <a:pt x="1988343" y="228600"/>
                </a:lnTo>
                <a:lnTo>
                  <a:pt x="1943100" y="247650"/>
                </a:lnTo>
                <a:lnTo>
                  <a:pt x="1900237" y="250032"/>
                </a:lnTo>
                <a:lnTo>
                  <a:pt x="1781175" y="257175"/>
                </a:lnTo>
                <a:lnTo>
                  <a:pt x="1578768" y="278607"/>
                </a:lnTo>
                <a:lnTo>
                  <a:pt x="1169193" y="335757"/>
                </a:lnTo>
                <a:lnTo>
                  <a:pt x="914400" y="366713"/>
                </a:lnTo>
                <a:lnTo>
                  <a:pt x="752475" y="395288"/>
                </a:lnTo>
                <a:lnTo>
                  <a:pt x="550068" y="440532"/>
                </a:lnTo>
                <a:lnTo>
                  <a:pt x="395287" y="485775"/>
                </a:lnTo>
                <a:lnTo>
                  <a:pt x="371475" y="490538"/>
                </a:lnTo>
                <a:lnTo>
                  <a:pt x="333375" y="473869"/>
                </a:lnTo>
                <a:lnTo>
                  <a:pt x="259556" y="435769"/>
                </a:lnTo>
                <a:lnTo>
                  <a:pt x="171450" y="381000"/>
                </a:lnTo>
                <a:lnTo>
                  <a:pt x="104775" y="323850"/>
                </a:lnTo>
                <a:lnTo>
                  <a:pt x="61912" y="276225"/>
                </a:lnTo>
                <a:lnTo>
                  <a:pt x="16668" y="214313"/>
                </a:lnTo>
                <a:lnTo>
                  <a:pt x="0" y="183357"/>
                </a:lnTo>
                <a:lnTo>
                  <a:pt x="0" y="159544"/>
                </a:lnTo>
                <a:lnTo>
                  <a:pt x="7143" y="142875"/>
                </a:lnTo>
                <a:lnTo>
                  <a:pt x="21431" y="138113"/>
                </a:lnTo>
                <a:lnTo>
                  <a:pt x="40481" y="142875"/>
                </a:lnTo>
                <a:lnTo>
                  <a:pt x="64293" y="159544"/>
                </a:lnTo>
                <a:lnTo>
                  <a:pt x="121443" y="183357"/>
                </a:lnTo>
                <a:lnTo>
                  <a:pt x="178593" y="207169"/>
                </a:lnTo>
                <a:lnTo>
                  <a:pt x="228600" y="221457"/>
                </a:lnTo>
                <a:lnTo>
                  <a:pt x="273843" y="233363"/>
                </a:lnTo>
                <a:lnTo>
                  <a:pt x="330993" y="242888"/>
                </a:lnTo>
                <a:lnTo>
                  <a:pt x="388143" y="247650"/>
                </a:lnTo>
                <a:lnTo>
                  <a:pt x="452437" y="247650"/>
                </a:lnTo>
                <a:lnTo>
                  <a:pt x="557212" y="245269"/>
                </a:lnTo>
                <a:lnTo>
                  <a:pt x="685800" y="235744"/>
                </a:lnTo>
                <a:lnTo>
                  <a:pt x="771525" y="2238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1"/>
          <p:cNvSpPr/>
          <p:nvPr/>
        </p:nvSpPr>
        <p:spPr>
          <a:xfrm>
            <a:off x="2614613" y="2916238"/>
            <a:ext cx="501650" cy="1431925"/>
          </a:xfrm>
          <a:custGeom>
            <a:avLst/>
            <a:gdLst/>
            <a:ahLst/>
            <a:cxnLst/>
            <a:rect l="l" t="t" r="r" b="b"/>
            <a:pathLst>
              <a:path w="502443" h="1431132" extrusionOk="0">
                <a:moveTo>
                  <a:pt x="214312" y="490538"/>
                </a:moveTo>
                <a:lnTo>
                  <a:pt x="197643" y="385763"/>
                </a:lnTo>
                <a:lnTo>
                  <a:pt x="188118" y="321469"/>
                </a:lnTo>
                <a:lnTo>
                  <a:pt x="176212" y="276225"/>
                </a:lnTo>
                <a:lnTo>
                  <a:pt x="157162" y="233363"/>
                </a:lnTo>
                <a:lnTo>
                  <a:pt x="128587" y="183357"/>
                </a:lnTo>
                <a:lnTo>
                  <a:pt x="92868" y="135732"/>
                </a:lnTo>
                <a:lnTo>
                  <a:pt x="54768" y="90488"/>
                </a:lnTo>
                <a:lnTo>
                  <a:pt x="7143" y="40482"/>
                </a:lnTo>
                <a:lnTo>
                  <a:pt x="0" y="23813"/>
                </a:lnTo>
                <a:lnTo>
                  <a:pt x="2381" y="7144"/>
                </a:lnTo>
                <a:lnTo>
                  <a:pt x="16668" y="0"/>
                </a:lnTo>
                <a:lnTo>
                  <a:pt x="57150" y="2382"/>
                </a:lnTo>
                <a:lnTo>
                  <a:pt x="145256" y="16669"/>
                </a:lnTo>
                <a:lnTo>
                  <a:pt x="235743" y="35719"/>
                </a:lnTo>
                <a:lnTo>
                  <a:pt x="292893" y="47625"/>
                </a:lnTo>
                <a:lnTo>
                  <a:pt x="354806" y="64294"/>
                </a:lnTo>
                <a:lnTo>
                  <a:pt x="376237" y="133350"/>
                </a:lnTo>
                <a:lnTo>
                  <a:pt x="371475" y="233363"/>
                </a:lnTo>
                <a:lnTo>
                  <a:pt x="373856" y="280988"/>
                </a:lnTo>
                <a:lnTo>
                  <a:pt x="385762" y="378619"/>
                </a:lnTo>
                <a:lnTo>
                  <a:pt x="411956" y="514350"/>
                </a:lnTo>
                <a:lnTo>
                  <a:pt x="438150" y="621507"/>
                </a:lnTo>
                <a:lnTo>
                  <a:pt x="459581" y="788194"/>
                </a:lnTo>
                <a:lnTo>
                  <a:pt x="502443" y="1204913"/>
                </a:lnTo>
                <a:lnTo>
                  <a:pt x="502443" y="1340644"/>
                </a:lnTo>
                <a:lnTo>
                  <a:pt x="466725" y="1395413"/>
                </a:lnTo>
                <a:lnTo>
                  <a:pt x="440531" y="1421607"/>
                </a:lnTo>
                <a:lnTo>
                  <a:pt x="416718" y="1431132"/>
                </a:lnTo>
                <a:lnTo>
                  <a:pt x="400050" y="1428750"/>
                </a:lnTo>
                <a:lnTo>
                  <a:pt x="381000" y="1412082"/>
                </a:lnTo>
                <a:lnTo>
                  <a:pt x="359568" y="1373982"/>
                </a:lnTo>
                <a:lnTo>
                  <a:pt x="330993" y="1323975"/>
                </a:lnTo>
                <a:lnTo>
                  <a:pt x="311943" y="1283494"/>
                </a:lnTo>
                <a:lnTo>
                  <a:pt x="295275" y="1243013"/>
                </a:lnTo>
                <a:lnTo>
                  <a:pt x="285750" y="1195388"/>
                </a:lnTo>
                <a:lnTo>
                  <a:pt x="278606" y="1150144"/>
                </a:lnTo>
                <a:lnTo>
                  <a:pt x="278606" y="1081088"/>
                </a:lnTo>
                <a:cubicBezTo>
                  <a:pt x="277812" y="1035844"/>
                  <a:pt x="277019" y="990601"/>
                  <a:pt x="276225" y="945357"/>
                </a:cubicBezTo>
                <a:cubicBezTo>
                  <a:pt x="277019" y="926307"/>
                  <a:pt x="277812" y="907257"/>
                  <a:pt x="278606" y="888207"/>
                </a:cubicBezTo>
                <a:lnTo>
                  <a:pt x="264318" y="804863"/>
                </a:lnTo>
                <a:lnTo>
                  <a:pt x="214312" y="490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1"/>
          <p:cNvSpPr/>
          <p:nvPr/>
        </p:nvSpPr>
        <p:spPr>
          <a:xfrm>
            <a:off x="2522538" y="4411663"/>
            <a:ext cx="2428875" cy="588962"/>
          </a:xfrm>
          <a:custGeom>
            <a:avLst/>
            <a:gdLst/>
            <a:ahLst/>
            <a:cxnLst/>
            <a:rect l="l" t="t" r="r" b="b"/>
            <a:pathLst>
              <a:path w="2428875" h="588169" extrusionOk="0">
                <a:moveTo>
                  <a:pt x="1059656" y="221457"/>
                </a:moveTo>
                <a:lnTo>
                  <a:pt x="783431" y="278607"/>
                </a:lnTo>
                <a:lnTo>
                  <a:pt x="535781" y="323850"/>
                </a:lnTo>
                <a:lnTo>
                  <a:pt x="347662" y="354807"/>
                </a:lnTo>
                <a:lnTo>
                  <a:pt x="288131" y="359569"/>
                </a:lnTo>
                <a:lnTo>
                  <a:pt x="197644" y="345282"/>
                </a:lnTo>
                <a:lnTo>
                  <a:pt x="102394" y="323850"/>
                </a:lnTo>
                <a:lnTo>
                  <a:pt x="42862" y="304800"/>
                </a:lnTo>
                <a:lnTo>
                  <a:pt x="16669" y="297657"/>
                </a:lnTo>
                <a:lnTo>
                  <a:pt x="0" y="304800"/>
                </a:lnTo>
                <a:lnTo>
                  <a:pt x="0" y="316707"/>
                </a:lnTo>
                <a:lnTo>
                  <a:pt x="4762" y="342900"/>
                </a:lnTo>
                <a:lnTo>
                  <a:pt x="21431" y="364332"/>
                </a:lnTo>
                <a:lnTo>
                  <a:pt x="73819" y="395288"/>
                </a:lnTo>
                <a:lnTo>
                  <a:pt x="154781" y="447675"/>
                </a:lnTo>
                <a:lnTo>
                  <a:pt x="247650" y="502444"/>
                </a:lnTo>
                <a:lnTo>
                  <a:pt x="333375" y="545307"/>
                </a:lnTo>
                <a:lnTo>
                  <a:pt x="411956" y="576263"/>
                </a:lnTo>
                <a:lnTo>
                  <a:pt x="452437" y="588169"/>
                </a:lnTo>
                <a:lnTo>
                  <a:pt x="488156" y="588169"/>
                </a:lnTo>
                <a:lnTo>
                  <a:pt x="516731" y="578644"/>
                </a:lnTo>
                <a:lnTo>
                  <a:pt x="581025" y="542925"/>
                </a:lnTo>
                <a:lnTo>
                  <a:pt x="726281" y="485775"/>
                </a:lnTo>
                <a:lnTo>
                  <a:pt x="928687" y="428625"/>
                </a:lnTo>
                <a:lnTo>
                  <a:pt x="1185862" y="369094"/>
                </a:lnTo>
                <a:lnTo>
                  <a:pt x="1488281" y="319088"/>
                </a:lnTo>
                <a:lnTo>
                  <a:pt x="1776412" y="288132"/>
                </a:lnTo>
                <a:lnTo>
                  <a:pt x="2019300" y="271463"/>
                </a:lnTo>
                <a:lnTo>
                  <a:pt x="2231231" y="269082"/>
                </a:lnTo>
                <a:lnTo>
                  <a:pt x="2319337" y="266700"/>
                </a:lnTo>
                <a:lnTo>
                  <a:pt x="2347912" y="254794"/>
                </a:lnTo>
                <a:lnTo>
                  <a:pt x="2388394" y="230982"/>
                </a:lnTo>
                <a:lnTo>
                  <a:pt x="2419350" y="204788"/>
                </a:lnTo>
                <a:lnTo>
                  <a:pt x="2428875" y="183357"/>
                </a:lnTo>
                <a:lnTo>
                  <a:pt x="2424112" y="166688"/>
                </a:lnTo>
                <a:lnTo>
                  <a:pt x="2402681" y="135732"/>
                </a:lnTo>
                <a:lnTo>
                  <a:pt x="2369344" y="114300"/>
                </a:lnTo>
                <a:lnTo>
                  <a:pt x="2309812" y="90488"/>
                </a:lnTo>
                <a:lnTo>
                  <a:pt x="2262187" y="59532"/>
                </a:lnTo>
                <a:lnTo>
                  <a:pt x="2212181" y="33338"/>
                </a:lnTo>
                <a:lnTo>
                  <a:pt x="2143125" y="9525"/>
                </a:lnTo>
                <a:lnTo>
                  <a:pt x="2093119" y="0"/>
                </a:lnTo>
                <a:lnTo>
                  <a:pt x="2052637" y="16669"/>
                </a:lnTo>
                <a:lnTo>
                  <a:pt x="1859756" y="80963"/>
                </a:lnTo>
                <a:lnTo>
                  <a:pt x="1747837" y="102394"/>
                </a:lnTo>
                <a:lnTo>
                  <a:pt x="1362075" y="159544"/>
                </a:lnTo>
                <a:lnTo>
                  <a:pt x="1059656" y="2214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61"/>
          <p:cNvSpPr/>
          <p:nvPr/>
        </p:nvSpPr>
        <p:spPr>
          <a:xfrm>
            <a:off x="4932363" y="1998663"/>
            <a:ext cx="2068512" cy="428625"/>
          </a:xfrm>
          <a:custGeom>
            <a:avLst/>
            <a:gdLst/>
            <a:ahLst/>
            <a:cxnLst/>
            <a:rect l="l" t="t" r="r" b="b"/>
            <a:pathLst>
              <a:path w="2069306" h="428625" extrusionOk="0">
                <a:moveTo>
                  <a:pt x="1166812" y="142875"/>
                </a:moveTo>
                <a:lnTo>
                  <a:pt x="1435894" y="102394"/>
                </a:lnTo>
                <a:lnTo>
                  <a:pt x="1500187" y="90487"/>
                </a:lnTo>
                <a:lnTo>
                  <a:pt x="1597819" y="52387"/>
                </a:lnTo>
                <a:lnTo>
                  <a:pt x="1731169" y="2381"/>
                </a:lnTo>
                <a:lnTo>
                  <a:pt x="1747837" y="0"/>
                </a:lnTo>
                <a:lnTo>
                  <a:pt x="1833562" y="16669"/>
                </a:lnTo>
                <a:lnTo>
                  <a:pt x="1974056" y="50006"/>
                </a:lnTo>
                <a:lnTo>
                  <a:pt x="2016919" y="66675"/>
                </a:lnTo>
                <a:lnTo>
                  <a:pt x="2031206" y="76200"/>
                </a:lnTo>
                <a:lnTo>
                  <a:pt x="2052637" y="104775"/>
                </a:lnTo>
                <a:lnTo>
                  <a:pt x="2066925" y="138112"/>
                </a:lnTo>
                <a:lnTo>
                  <a:pt x="2069306" y="159544"/>
                </a:lnTo>
                <a:lnTo>
                  <a:pt x="2064544" y="180975"/>
                </a:lnTo>
                <a:lnTo>
                  <a:pt x="2050256" y="200025"/>
                </a:lnTo>
                <a:lnTo>
                  <a:pt x="2033587" y="211931"/>
                </a:lnTo>
                <a:lnTo>
                  <a:pt x="2007394" y="221456"/>
                </a:lnTo>
                <a:lnTo>
                  <a:pt x="1859756" y="242887"/>
                </a:lnTo>
                <a:lnTo>
                  <a:pt x="1547812" y="278606"/>
                </a:lnTo>
                <a:lnTo>
                  <a:pt x="1209675" y="321469"/>
                </a:lnTo>
                <a:lnTo>
                  <a:pt x="883444" y="364331"/>
                </a:lnTo>
                <a:lnTo>
                  <a:pt x="583406" y="407194"/>
                </a:lnTo>
                <a:lnTo>
                  <a:pt x="450056" y="426244"/>
                </a:lnTo>
                <a:lnTo>
                  <a:pt x="407194" y="428625"/>
                </a:lnTo>
                <a:lnTo>
                  <a:pt x="381000" y="423862"/>
                </a:lnTo>
                <a:lnTo>
                  <a:pt x="335756" y="409575"/>
                </a:lnTo>
                <a:lnTo>
                  <a:pt x="280987" y="383381"/>
                </a:lnTo>
                <a:lnTo>
                  <a:pt x="228600" y="352425"/>
                </a:lnTo>
                <a:lnTo>
                  <a:pt x="157162" y="297656"/>
                </a:lnTo>
                <a:lnTo>
                  <a:pt x="90487" y="238125"/>
                </a:lnTo>
                <a:lnTo>
                  <a:pt x="40481" y="190500"/>
                </a:lnTo>
                <a:lnTo>
                  <a:pt x="9525" y="152400"/>
                </a:lnTo>
                <a:lnTo>
                  <a:pt x="0" y="126206"/>
                </a:lnTo>
                <a:lnTo>
                  <a:pt x="2381" y="107156"/>
                </a:lnTo>
                <a:lnTo>
                  <a:pt x="7144" y="95250"/>
                </a:lnTo>
                <a:lnTo>
                  <a:pt x="19050" y="95250"/>
                </a:lnTo>
                <a:lnTo>
                  <a:pt x="61912" y="111919"/>
                </a:lnTo>
                <a:lnTo>
                  <a:pt x="119062" y="140494"/>
                </a:lnTo>
                <a:lnTo>
                  <a:pt x="195262" y="166687"/>
                </a:lnTo>
                <a:lnTo>
                  <a:pt x="264319" y="183356"/>
                </a:lnTo>
                <a:lnTo>
                  <a:pt x="347662" y="200025"/>
                </a:lnTo>
                <a:lnTo>
                  <a:pt x="431006" y="204787"/>
                </a:lnTo>
                <a:lnTo>
                  <a:pt x="564356" y="204787"/>
                </a:lnTo>
                <a:lnTo>
                  <a:pt x="728662" y="197644"/>
                </a:lnTo>
                <a:lnTo>
                  <a:pt x="971550" y="169069"/>
                </a:lnTo>
                <a:lnTo>
                  <a:pt x="1166812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1"/>
          <p:cNvSpPr/>
          <p:nvPr/>
        </p:nvSpPr>
        <p:spPr>
          <a:xfrm>
            <a:off x="2767013" y="2647950"/>
            <a:ext cx="2157412" cy="1428750"/>
          </a:xfrm>
          <a:custGeom>
            <a:avLst/>
            <a:gdLst/>
            <a:ahLst/>
            <a:cxnLst/>
            <a:rect l="l" t="t" r="r" b="b"/>
            <a:pathLst>
              <a:path w="2157412" h="1428750" extrusionOk="0">
                <a:moveTo>
                  <a:pt x="509587" y="290513"/>
                </a:moveTo>
                <a:lnTo>
                  <a:pt x="426243" y="307181"/>
                </a:lnTo>
                <a:lnTo>
                  <a:pt x="321468" y="326231"/>
                </a:lnTo>
                <a:lnTo>
                  <a:pt x="233362" y="335756"/>
                </a:lnTo>
                <a:lnTo>
                  <a:pt x="176212" y="335756"/>
                </a:lnTo>
                <a:lnTo>
                  <a:pt x="0" y="385763"/>
                </a:lnTo>
                <a:lnTo>
                  <a:pt x="176212" y="497681"/>
                </a:lnTo>
                <a:lnTo>
                  <a:pt x="364331" y="466725"/>
                </a:lnTo>
                <a:lnTo>
                  <a:pt x="578643" y="421481"/>
                </a:lnTo>
                <a:lnTo>
                  <a:pt x="954881" y="326231"/>
                </a:lnTo>
                <a:lnTo>
                  <a:pt x="1309687" y="264319"/>
                </a:lnTo>
                <a:lnTo>
                  <a:pt x="1576387" y="216694"/>
                </a:lnTo>
                <a:lnTo>
                  <a:pt x="1681162" y="200025"/>
                </a:lnTo>
                <a:lnTo>
                  <a:pt x="1712118" y="204788"/>
                </a:lnTo>
                <a:lnTo>
                  <a:pt x="1735931" y="211931"/>
                </a:lnTo>
                <a:lnTo>
                  <a:pt x="1757362" y="223838"/>
                </a:lnTo>
                <a:lnTo>
                  <a:pt x="1771650" y="238125"/>
                </a:lnTo>
                <a:lnTo>
                  <a:pt x="1778793" y="266700"/>
                </a:lnTo>
                <a:lnTo>
                  <a:pt x="1769268" y="495300"/>
                </a:lnTo>
                <a:lnTo>
                  <a:pt x="1750218" y="661988"/>
                </a:lnTo>
                <a:lnTo>
                  <a:pt x="1733550" y="788194"/>
                </a:lnTo>
                <a:lnTo>
                  <a:pt x="1704975" y="1073944"/>
                </a:lnTo>
                <a:lnTo>
                  <a:pt x="1685925" y="1240631"/>
                </a:lnTo>
                <a:lnTo>
                  <a:pt x="1690687" y="1373981"/>
                </a:lnTo>
                <a:lnTo>
                  <a:pt x="1697831" y="1400175"/>
                </a:lnTo>
                <a:lnTo>
                  <a:pt x="1712118" y="1412081"/>
                </a:lnTo>
                <a:lnTo>
                  <a:pt x="1735931" y="1423988"/>
                </a:lnTo>
                <a:lnTo>
                  <a:pt x="1766887" y="1428750"/>
                </a:lnTo>
                <a:lnTo>
                  <a:pt x="1797843" y="1419225"/>
                </a:lnTo>
                <a:lnTo>
                  <a:pt x="1881187" y="1354931"/>
                </a:lnTo>
                <a:lnTo>
                  <a:pt x="1888331" y="1340644"/>
                </a:lnTo>
                <a:lnTo>
                  <a:pt x="1907381" y="1266825"/>
                </a:lnTo>
                <a:lnTo>
                  <a:pt x="1959768" y="1019175"/>
                </a:lnTo>
                <a:lnTo>
                  <a:pt x="2002631" y="762000"/>
                </a:lnTo>
                <a:cubicBezTo>
                  <a:pt x="2003425" y="735013"/>
                  <a:pt x="2004218" y="708025"/>
                  <a:pt x="2005012" y="681038"/>
                </a:cubicBezTo>
                <a:lnTo>
                  <a:pt x="2012156" y="600075"/>
                </a:lnTo>
                <a:lnTo>
                  <a:pt x="2035968" y="507206"/>
                </a:lnTo>
                <a:lnTo>
                  <a:pt x="2064543" y="369094"/>
                </a:lnTo>
                <a:lnTo>
                  <a:pt x="2102643" y="295275"/>
                </a:lnTo>
                <a:lnTo>
                  <a:pt x="2145506" y="238125"/>
                </a:lnTo>
                <a:lnTo>
                  <a:pt x="2155031" y="226219"/>
                </a:lnTo>
                <a:lnTo>
                  <a:pt x="2157412" y="211931"/>
                </a:lnTo>
                <a:lnTo>
                  <a:pt x="2147887" y="188119"/>
                </a:lnTo>
                <a:lnTo>
                  <a:pt x="2116931" y="154781"/>
                </a:lnTo>
                <a:lnTo>
                  <a:pt x="2055018" y="109538"/>
                </a:lnTo>
                <a:lnTo>
                  <a:pt x="1966912" y="54769"/>
                </a:lnTo>
                <a:lnTo>
                  <a:pt x="1878806" y="11906"/>
                </a:lnTo>
                <a:lnTo>
                  <a:pt x="1845468" y="0"/>
                </a:lnTo>
                <a:lnTo>
                  <a:pt x="1814512" y="7144"/>
                </a:lnTo>
                <a:lnTo>
                  <a:pt x="1631156" y="52388"/>
                </a:lnTo>
                <a:lnTo>
                  <a:pt x="1428750" y="90488"/>
                </a:lnTo>
                <a:lnTo>
                  <a:pt x="1126331" y="142875"/>
                </a:lnTo>
                <a:lnTo>
                  <a:pt x="914400" y="185738"/>
                </a:lnTo>
                <a:lnTo>
                  <a:pt x="642937" y="264319"/>
                </a:lnTo>
                <a:lnTo>
                  <a:pt x="509587" y="2905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1"/>
          <p:cNvSpPr/>
          <p:nvPr/>
        </p:nvSpPr>
        <p:spPr>
          <a:xfrm>
            <a:off x="2890838" y="3275013"/>
            <a:ext cx="1804987" cy="406400"/>
          </a:xfrm>
          <a:custGeom>
            <a:avLst/>
            <a:gdLst/>
            <a:ahLst/>
            <a:cxnLst/>
            <a:rect l="l" t="t" r="r" b="b"/>
            <a:pathLst>
              <a:path w="1804987" h="407194" extrusionOk="0">
                <a:moveTo>
                  <a:pt x="552450" y="152400"/>
                </a:moveTo>
                <a:lnTo>
                  <a:pt x="140493" y="250031"/>
                </a:lnTo>
                <a:lnTo>
                  <a:pt x="0" y="297656"/>
                </a:lnTo>
                <a:lnTo>
                  <a:pt x="157162" y="407194"/>
                </a:lnTo>
                <a:lnTo>
                  <a:pt x="492918" y="335756"/>
                </a:lnTo>
                <a:lnTo>
                  <a:pt x="842962" y="259556"/>
                </a:lnTo>
                <a:lnTo>
                  <a:pt x="1157287" y="197644"/>
                </a:lnTo>
                <a:lnTo>
                  <a:pt x="1321593" y="173831"/>
                </a:lnTo>
                <a:lnTo>
                  <a:pt x="1483518" y="159544"/>
                </a:lnTo>
                <a:lnTo>
                  <a:pt x="1624012" y="157162"/>
                </a:lnTo>
                <a:lnTo>
                  <a:pt x="1804987" y="128587"/>
                </a:lnTo>
                <a:lnTo>
                  <a:pt x="1638300" y="0"/>
                </a:lnTo>
                <a:lnTo>
                  <a:pt x="1543050" y="2381"/>
                </a:lnTo>
                <a:lnTo>
                  <a:pt x="1412081" y="4762"/>
                </a:lnTo>
                <a:lnTo>
                  <a:pt x="1326356" y="9525"/>
                </a:lnTo>
                <a:lnTo>
                  <a:pt x="1221581" y="16669"/>
                </a:lnTo>
                <a:lnTo>
                  <a:pt x="1076325" y="38100"/>
                </a:lnTo>
                <a:lnTo>
                  <a:pt x="757237" y="100012"/>
                </a:lnTo>
                <a:lnTo>
                  <a:pt x="552450" y="152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1"/>
          <p:cNvSpPr/>
          <p:nvPr/>
        </p:nvSpPr>
        <p:spPr>
          <a:xfrm>
            <a:off x="2962275" y="3852863"/>
            <a:ext cx="1662113" cy="412750"/>
          </a:xfrm>
          <a:custGeom>
            <a:avLst/>
            <a:gdLst/>
            <a:ahLst/>
            <a:cxnLst/>
            <a:rect l="l" t="t" r="r" b="b"/>
            <a:pathLst>
              <a:path w="1662113" h="411956" extrusionOk="0">
                <a:moveTo>
                  <a:pt x="635794" y="135731"/>
                </a:moveTo>
                <a:lnTo>
                  <a:pt x="202406" y="235743"/>
                </a:lnTo>
                <a:lnTo>
                  <a:pt x="126206" y="252412"/>
                </a:lnTo>
                <a:lnTo>
                  <a:pt x="0" y="292893"/>
                </a:lnTo>
                <a:lnTo>
                  <a:pt x="138113" y="411956"/>
                </a:lnTo>
                <a:lnTo>
                  <a:pt x="233363" y="385762"/>
                </a:lnTo>
                <a:lnTo>
                  <a:pt x="378619" y="350043"/>
                </a:lnTo>
                <a:lnTo>
                  <a:pt x="616744" y="292893"/>
                </a:lnTo>
                <a:lnTo>
                  <a:pt x="976313" y="221456"/>
                </a:lnTo>
                <a:lnTo>
                  <a:pt x="1131094" y="192881"/>
                </a:lnTo>
                <a:lnTo>
                  <a:pt x="1312069" y="166687"/>
                </a:lnTo>
                <a:lnTo>
                  <a:pt x="1519238" y="154781"/>
                </a:lnTo>
                <a:lnTo>
                  <a:pt x="1662113" y="95250"/>
                </a:lnTo>
                <a:lnTo>
                  <a:pt x="1516856" y="0"/>
                </a:lnTo>
                <a:lnTo>
                  <a:pt x="1412081" y="7143"/>
                </a:lnTo>
                <a:lnTo>
                  <a:pt x="1295400" y="23812"/>
                </a:lnTo>
                <a:lnTo>
                  <a:pt x="1240631" y="26193"/>
                </a:lnTo>
                <a:lnTo>
                  <a:pt x="1131094" y="35718"/>
                </a:lnTo>
                <a:lnTo>
                  <a:pt x="945356" y="71437"/>
                </a:lnTo>
                <a:lnTo>
                  <a:pt x="635794" y="135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61"/>
          <p:cNvSpPr/>
          <p:nvPr/>
        </p:nvSpPr>
        <p:spPr>
          <a:xfrm>
            <a:off x="3449638" y="1501775"/>
            <a:ext cx="558800" cy="4519613"/>
          </a:xfrm>
          <a:custGeom>
            <a:avLst/>
            <a:gdLst/>
            <a:ahLst/>
            <a:cxnLst/>
            <a:rect l="l" t="t" r="r" b="b"/>
            <a:pathLst>
              <a:path w="558140" h="4518561" extrusionOk="0">
                <a:moveTo>
                  <a:pt x="243444" y="1199407"/>
                </a:moveTo>
                <a:lnTo>
                  <a:pt x="243444" y="831272"/>
                </a:lnTo>
                <a:lnTo>
                  <a:pt x="225631" y="730332"/>
                </a:lnTo>
                <a:lnTo>
                  <a:pt x="225631" y="463137"/>
                </a:lnTo>
                <a:lnTo>
                  <a:pt x="213756" y="362197"/>
                </a:lnTo>
                <a:lnTo>
                  <a:pt x="195943" y="267194"/>
                </a:lnTo>
                <a:lnTo>
                  <a:pt x="154379" y="178129"/>
                </a:lnTo>
                <a:lnTo>
                  <a:pt x="124691" y="136566"/>
                </a:lnTo>
                <a:lnTo>
                  <a:pt x="53439" y="83127"/>
                </a:lnTo>
                <a:lnTo>
                  <a:pt x="23750" y="65314"/>
                </a:lnTo>
                <a:lnTo>
                  <a:pt x="5937" y="53439"/>
                </a:lnTo>
                <a:lnTo>
                  <a:pt x="0" y="35626"/>
                </a:lnTo>
                <a:lnTo>
                  <a:pt x="17813" y="11875"/>
                </a:lnTo>
                <a:lnTo>
                  <a:pt x="59376" y="0"/>
                </a:lnTo>
                <a:lnTo>
                  <a:pt x="136566" y="5937"/>
                </a:lnTo>
                <a:lnTo>
                  <a:pt x="237506" y="23750"/>
                </a:lnTo>
                <a:lnTo>
                  <a:pt x="332509" y="59376"/>
                </a:lnTo>
                <a:lnTo>
                  <a:pt x="421574" y="106877"/>
                </a:lnTo>
                <a:lnTo>
                  <a:pt x="498763" y="154379"/>
                </a:lnTo>
                <a:lnTo>
                  <a:pt x="522514" y="178129"/>
                </a:lnTo>
                <a:lnTo>
                  <a:pt x="546265" y="213755"/>
                </a:lnTo>
                <a:lnTo>
                  <a:pt x="558140" y="243444"/>
                </a:lnTo>
                <a:lnTo>
                  <a:pt x="558140" y="273132"/>
                </a:lnTo>
                <a:lnTo>
                  <a:pt x="534389" y="326571"/>
                </a:lnTo>
                <a:lnTo>
                  <a:pt x="475013" y="439387"/>
                </a:lnTo>
                <a:lnTo>
                  <a:pt x="469075" y="510639"/>
                </a:lnTo>
                <a:lnTo>
                  <a:pt x="469075" y="748145"/>
                </a:lnTo>
                <a:lnTo>
                  <a:pt x="469075" y="1965366"/>
                </a:lnTo>
                <a:cubicBezTo>
                  <a:pt x="471054" y="2129641"/>
                  <a:pt x="473034" y="2293917"/>
                  <a:pt x="475013" y="2458192"/>
                </a:cubicBezTo>
                <a:lnTo>
                  <a:pt x="451262" y="2571007"/>
                </a:lnTo>
                <a:lnTo>
                  <a:pt x="451262" y="3135085"/>
                </a:lnTo>
                <a:lnTo>
                  <a:pt x="433449" y="3491345"/>
                </a:lnTo>
                <a:lnTo>
                  <a:pt x="421574" y="3930732"/>
                </a:lnTo>
                <a:lnTo>
                  <a:pt x="427512" y="4221677"/>
                </a:lnTo>
                <a:lnTo>
                  <a:pt x="421574" y="4381994"/>
                </a:lnTo>
                <a:lnTo>
                  <a:pt x="403761" y="4459184"/>
                </a:lnTo>
                <a:lnTo>
                  <a:pt x="374073" y="4500748"/>
                </a:lnTo>
                <a:lnTo>
                  <a:pt x="350322" y="4518561"/>
                </a:lnTo>
                <a:lnTo>
                  <a:pt x="314696" y="4518561"/>
                </a:lnTo>
                <a:lnTo>
                  <a:pt x="273132" y="4488872"/>
                </a:lnTo>
                <a:lnTo>
                  <a:pt x="237506" y="4429496"/>
                </a:lnTo>
                <a:lnTo>
                  <a:pt x="207818" y="4346368"/>
                </a:lnTo>
                <a:lnTo>
                  <a:pt x="184067" y="4203865"/>
                </a:lnTo>
                <a:lnTo>
                  <a:pt x="172192" y="4067298"/>
                </a:lnTo>
                <a:lnTo>
                  <a:pt x="172192" y="3972296"/>
                </a:lnTo>
                <a:lnTo>
                  <a:pt x="190005" y="3841667"/>
                </a:lnTo>
                <a:lnTo>
                  <a:pt x="207818" y="3645724"/>
                </a:lnTo>
                <a:lnTo>
                  <a:pt x="219693" y="3426031"/>
                </a:lnTo>
                <a:lnTo>
                  <a:pt x="219693" y="3265714"/>
                </a:lnTo>
                <a:lnTo>
                  <a:pt x="225631" y="3117272"/>
                </a:lnTo>
                <a:lnTo>
                  <a:pt x="243444" y="2891641"/>
                </a:lnTo>
                <a:lnTo>
                  <a:pt x="249382" y="2594758"/>
                </a:lnTo>
                <a:cubicBezTo>
                  <a:pt x="247403" y="2141516"/>
                  <a:pt x="245423" y="1688275"/>
                  <a:pt x="243444" y="1199407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1"/>
          <p:cNvSpPr/>
          <p:nvPr/>
        </p:nvSpPr>
        <p:spPr>
          <a:xfrm>
            <a:off x="4735513" y="3208338"/>
            <a:ext cx="2568575" cy="488950"/>
          </a:xfrm>
          <a:custGeom>
            <a:avLst/>
            <a:gdLst/>
            <a:ahLst/>
            <a:cxnLst/>
            <a:rect l="l" t="t" r="r" b="b"/>
            <a:pathLst>
              <a:path w="2566988" h="490537" extrusionOk="0">
                <a:moveTo>
                  <a:pt x="1157288" y="176212"/>
                </a:moveTo>
                <a:lnTo>
                  <a:pt x="907257" y="200025"/>
                </a:lnTo>
                <a:lnTo>
                  <a:pt x="650082" y="228600"/>
                </a:lnTo>
                <a:lnTo>
                  <a:pt x="523875" y="242887"/>
                </a:lnTo>
                <a:lnTo>
                  <a:pt x="454819" y="247650"/>
                </a:lnTo>
                <a:lnTo>
                  <a:pt x="352425" y="240506"/>
                </a:lnTo>
                <a:lnTo>
                  <a:pt x="200025" y="211931"/>
                </a:lnTo>
                <a:lnTo>
                  <a:pt x="54769" y="171450"/>
                </a:lnTo>
                <a:lnTo>
                  <a:pt x="0" y="154781"/>
                </a:lnTo>
                <a:lnTo>
                  <a:pt x="33338" y="228600"/>
                </a:lnTo>
                <a:lnTo>
                  <a:pt x="90488" y="292894"/>
                </a:lnTo>
                <a:lnTo>
                  <a:pt x="150019" y="352425"/>
                </a:lnTo>
                <a:lnTo>
                  <a:pt x="230982" y="419100"/>
                </a:lnTo>
                <a:lnTo>
                  <a:pt x="304800" y="464344"/>
                </a:lnTo>
                <a:lnTo>
                  <a:pt x="371475" y="488156"/>
                </a:lnTo>
                <a:lnTo>
                  <a:pt x="400050" y="490537"/>
                </a:lnTo>
                <a:lnTo>
                  <a:pt x="457200" y="469106"/>
                </a:lnTo>
                <a:lnTo>
                  <a:pt x="604838" y="431006"/>
                </a:lnTo>
                <a:lnTo>
                  <a:pt x="754857" y="402431"/>
                </a:lnTo>
                <a:lnTo>
                  <a:pt x="952500" y="376237"/>
                </a:lnTo>
                <a:lnTo>
                  <a:pt x="1138238" y="342900"/>
                </a:lnTo>
                <a:lnTo>
                  <a:pt x="1388269" y="311944"/>
                </a:lnTo>
                <a:lnTo>
                  <a:pt x="1659732" y="285750"/>
                </a:lnTo>
                <a:lnTo>
                  <a:pt x="1902619" y="271462"/>
                </a:lnTo>
                <a:lnTo>
                  <a:pt x="2076450" y="266700"/>
                </a:lnTo>
                <a:lnTo>
                  <a:pt x="2250282" y="276225"/>
                </a:lnTo>
                <a:lnTo>
                  <a:pt x="2421732" y="304800"/>
                </a:lnTo>
                <a:lnTo>
                  <a:pt x="2450307" y="311944"/>
                </a:lnTo>
                <a:lnTo>
                  <a:pt x="2471738" y="311944"/>
                </a:lnTo>
                <a:lnTo>
                  <a:pt x="2516982" y="295275"/>
                </a:lnTo>
                <a:lnTo>
                  <a:pt x="2550319" y="276225"/>
                </a:lnTo>
                <a:lnTo>
                  <a:pt x="2562225" y="257175"/>
                </a:lnTo>
                <a:lnTo>
                  <a:pt x="2566988" y="233362"/>
                </a:lnTo>
                <a:lnTo>
                  <a:pt x="2559844" y="204787"/>
                </a:lnTo>
                <a:lnTo>
                  <a:pt x="2533650" y="157162"/>
                </a:lnTo>
                <a:lnTo>
                  <a:pt x="2502694" y="128587"/>
                </a:lnTo>
                <a:lnTo>
                  <a:pt x="2431257" y="85725"/>
                </a:lnTo>
                <a:lnTo>
                  <a:pt x="2355057" y="50006"/>
                </a:lnTo>
                <a:lnTo>
                  <a:pt x="2257425" y="9525"/>
                </a:lnTo>
                <a:lnTo>
                  <a:pt x="2221707" y="0"/>
                </a:lnTo>
                <a:lnTo>
                  <a:pt x="2207419" y="4762"/>
                </a:lnTo>
                <a:lnTo>
                  <a:pt x="2114550" y="45244"/>
                </a:lnTo>
                <a:lnTo>
                  <a:pt x="2009775" y="76200"/>
                </a:lnTo>
                <a:lnTo>
                  <a:pt x="1945482" y="90487"/>
                </a:lnTo>
                <a:lnTo>
                  <a:pt x="1874044" y="90487"/>
                </a:lnTo>
                <a:lnTo>
                  <a:pt x="1728788" y="100012"/>
                </a:lnTo>
                <a:lnTo>
                  <a:pt x="1500188" y="130969"/>
                </a:lnTo>
                <a:lnTo>
                  <a:pt x="1295400" y="164306"/>
                </a:lnTo>
                <a:lnTo>
                  <a:pt x="1157288" y="176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61"/>
          <p:cNvSpPr/>
          <p:nvPr/>
        </p:nvSpPr>
        <p:spPr>
          <a:xfrm>
            <a:off x="4892675" y="3551238"/>
            <a:ext cx="1336675" cy="1905000"/>
          </a:xfrm>
          <a:custGeom>
            <a:avLst/>
            <a:gdLst/>
            <a:ahLst/>
            <a:cxnLst/>
            <a:rect l="l" t="t" r="r" b="b"/>
            <a:pathLst>
              <a:path w="1336221" h="1905000" extrusionOk="0">
                <a:moveTo>
                  <a:pt x="1121228" y="576943"/>
                </a:moveTo>
                <a:lnTo>
                  <a:pt x="1205592" y="429986"/>
                </a:lnTo>
                <a:lnTo>
                  <a:pt x="1211035" y="419100"/>
                </a:lnTo>
                <a:lnTo>
                  <a:pt x="1224642" y="410936"/>
                </a:lnTo>
                <a:lnTo>
                  <a:pt x="1251857" y="405493"/>
                </a:lnTo>
                <a:lnTo>
                  <a:pt x="1287235" y="391886"/>
                </a:lnTo>
                <a:lnTo>
                  <a:pt x="1322614" y="370115"/>
                </a:lnTo>
                <a:lnTo>
                  <a:pt x="1333500" y="356507"/>
                </a:lnTo>
                <a:lnTo>
                  <a:pt x="1336221" y="337457"/>
                </a:lnTo>
                <a:lnTo>
                  <a:pt x="1333500" y="315686"/>
                </a:lnTo>
                <a:lnTo>
                  <a:pt x="1309007" y="285750"/>
                </a:lnTo>
                <a:lnTo>
                  <a:pt x="1235528" y="212272"/>
                </a:lnTo>
                <a:lnTo>
                  <a:pt x="1181100" y="160565"/>
                </a:lnTo>
                <a:lnTo>
                  <a:pt x="1140278" y="133350"/>
                </a:lnTo>
                <a:lnTo>
                  <a:pt x="1058635" y="92529"/>
                </a:lnTo>
                <a:lnTo>
                  <a:pt x="938892" y="40822"/>
                </a:lnTo>
                <a:lnTo>
                  <a:pt x="862692" y="8165"/>
                </a:lnTo>
                <a:lnTo>
                  <a:pt x="770164" y="0"/>
                </a:lnTo>
                <a:lnTo>
                  <a:pt x="770164" y="29936"/>
                </a:lnTo>
                <a:lnTo>
                  <a:pt x="802821" y="76200"/>
                </a:lnTo>
                <a:lnTo>
                  <a:pt x="854528" y="155122"/>
                </a:lnTo>
                <a:lnTo>
                  <a:pt x="900792" y="236765"/>
                </a:lnTo>
                <a:lnTo>
                  <a:pt x="917121" y="272143"/>
                </a:lnTo>
                <a:lnTo>
                  <a:pt x="919842" y="291193"/>
                </a:lnTo>
                <a:lnTo>
                  <a:pt x="914400" y="332015"/>
                </a:lnTo>
                <a:lnTo>
                  <a:pt x="870857" y="465365"/>
                </a:lnTo>
                <a:lnTo>
                  <a:pt x="789214" y="664029"/>
                </a:lnTo>
                <a:lnTo>
                  <a:pt x="642257" y="979715"/>
                </a:lnTo>
                <a:lnTo>
                  <a:pt x="533400" y="1211036"/>
                </a:lnTo>
                <a:lnTo>
                  <a:pt x="397328" y="1458686"/>
                </a:lnTo>
                <a:lnTo>
                  <a:pt x="293914" y="1616529"/>
                </a:lnTo>
                <a:lnTo>
                  <a:pt x="244928" y="1687286"/>
                </a:lnTo>
                <a:lnTo>
                  <a:pt x="212271" y="1728107"/>
                </a:lnTo>
                <a:lnTo>
                  <a:pt x="174171" y="1763486"/>
                </a:lnTo>
                <a:lnTo>
                  <a:pt x="0" y="1905000"/>
                </a:lnTo>
                <a:lnTo>
                  <a:pt x="250371" y="1880507"/>
                </a:lnTo>
                <a:lnTo>
                  <a:pt x="481692" y="1597479"/>
                </a:lnTo>
                <a:lnTo>
                  <a:pt x="653142" y="1366157"/>
                </a:lnTo>
                <a:lnTo>
                  <a:pt x="737507" y="1232807"/>
                </a:lnTo>
                <a:lnTo>
                  <a:pt x="786492" y="1140279"/>
                </a:lnTo>
                <a:lnTo>
                  <a:pt x="889907" y="974272"/>
                </a:lnTo>
                <a:lnTo>
                  <a:pt x="1015092" y="756557"/>
                </a:lnTo>
                <a:lnTo>
                  <a:pt x="1121228" y="5769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1"/>
          <p:cNvSpPr/>
          <p:nvPr/>
        </p:nvSpPr>
        <p:spPr>
          <a:xfrm>
            <a:off x="4706938" y="5133975"/>
            <a:ext cx="2197100" cy="588963"/>
          </a:xfrm>
          <a:custGeom>
            <a:avLst/>
            <a:gdLst/>
            <a:ahLst/>
            <a:cxnLst/>
            <a:rect l="l" t="t" r="r" b="b"/>
            <a:pathLst>
              <a:path w="2195513" h="588169" extrusionOk="0">
                <a:moveTo>
                  <a:pt x="833438" y="207169"/>
                </a:moveTo>
                <a:lnTo>
                  <a:pt x="685800" y="221456"/>
                </a:lnTo>
                <a:lnTo>
                  <a:pt x="547688" y="235744"/>
                </a:lnTo>
                <a:lnTo>
                  <a:pt x="514350" y="235744"/>
                </a:lnTo>
                <a:lnTo>
                  <a:pt x="500063" y="233363"/>
                </a:lnTo>
                <a:lnTo>
                  <a:pt x="445294" y="223838"/>
                </a:lnTo>
                <a:lnTo>
                  <a:pt x="319088" y="214313"/>
                </a:lnTo>
                <a:lnTo>
                  <a:pt x="276225" y="233363"/>
                </a:lnTo>
                <a:lnTo>
                  <a:pt x="240507" y="242888"/>
                </a:lnTo>
                <a:lnTo>
                  <a:pt x="178594" y="238125"/>
                </a:lnTo>
                <a:lnTo>
                  <a:pt x="109538" y="221456"/>
                </a:lnTo>
                <a:lnTo>
                  <a:pt x="61913" y="197644"/>
                </a:lnTo>
                <a:lnTo>
                  <a:pt x="26194" y="183356"/>
                </a:lnTo>
                <a:lnTo>
                  <a:pt x="11907" y="183356"/>
                </a:lnTo>
                <a:lnTo>
                  <a:pt x="2382" y="190500"/>
                </a:lnTo>
                <a:lnTo>
                  <a:pt x="0" y="211931"/>
                </a:lnTo>
                <a:lnTo>
                  <a:pt x="9525" y="254794"/>
                </a:lnTo>
                <a:lnTo>
                  <a:pt x="30957" y="316706"/>
                </a:lnTo>
                <a:lnTo>
                  <a:pt x="57150" y="364331"/>
                </a:lnTo>
                <a:lnTo>
                  <a:pt x="95250" y="421481"/>
                </a:lnTo>
                <a:lnTo>
                  <a:pt x="147638" y="476250"/>
                </a:lnTo>
                <a:lnTo>
                  <a:pt x="195263" y="514350"/>
                </a:lnTo>
                <a:lnTo>
                  <a:pt x="264319" y="561975"/>
                </a:lnTo>
                <a:lnTo>
                  <a:pt x="297657" y="583406"/>
                </a:lnTo>
                <a:lnTo>
                  <a:pt x="311944" y="588169"/>
                </a:lnTo>
                <a:lnTo>
                  <a:pt x="338138" y="588169"/>
                </a:lnTo>
                <a:lnTo>
                  <a:pt x="373857" y="578644"/>
                </a:lnTo>
                <a:lnTo>
                  <a:pt x="419100" y="545306"/>
                </a:lnTo>
                <a:lnTo>
                  <a:pt x="459582" y="509588"/>
                </a:lnTo>
                <a:lnTo>
                  <a:pt x="516732" y="495300"/>
                </a:lnTo>
                <a:lnTo>
                  <a:pt x="764382" y="445294"/>
                </a:lnTo>
                <a:lnTo>
                  <a:pt x="1012032" y="388144"/>
                </a:lnTo>
                <a:lnTo>
                  <a:pt x="1281113" y="319088"/>
                </a:lnTo>
                <a:lnTo>
                  <a:pt x="1538288" y="252413"/>
                </a:lnTo>
                <a:lnTo>
                  <a:pt x="1793082" y="176213"/>
                </a:lnTo>
                <a:lnTo>
                  <a:pt x="2055019" y="90488"/>
                </a:lnTo>
                <a:lnTo>
                  <a:pt x="2195513" y="0"/>
                </a:lnTo>
                <a:lnTo>
                  <a:pt x="2002632" y="9525"/>
                </a:lnTo>
                <a:lnTo>
                  <a:pt x="1847850" y="40481"/>
                </a:lnTo>
                <a:lnTo>
                  <a:pt x="1497807" y="109538"/>
                </a:lnTo>
                <a:lnTo>
                  <a:pt x="1235869" y="152400"/>
                </a:lnTo>
                <a:lnTo>
                  <a:pt x="909638" y="200025"/>
                </a:lnTo>
                <a:lnTo>
                  <a:pt x="833438" y="2071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61"/>
          <p:cNvSpPr/>
          <p:nvPr/>
        </p:nvSpPr>
        <p:spPr>
          <a:xfrm>
            <a:off x="6248400" y="4395788"/>
            <a:ext cx="896938" cy="1346200"/>
          </a:xfrm>
          <a:custGeom>
            <a:avLst/>
            <a:gdLst/>
            <a:ahLst/>
            <a:cxnLst/>
            <a:rect l="l" t="t" r="r" b="b"/>
            <a:pathLst>
              <a:path w="897731" h="1345406" extrusionOk="0">
                <a:moveTo>
                  <a:pt x="207169" y="314325"/>
                </a:moveTo>
                <a:lnTo>
                  <a:pt x="171450" y="259556"/>
                </a:lnTo>
                <a:lnTo>
                  <a:pt x="109538" y="178593"/>
                </a:lnTo>
                <a:lnTo>
                  <a:pt x="66675" y="126206"/>
                </a:lnTo>
                <a:lnTo>
                  <a:pt x="19050" y="69056"/>
                </a:lnTo>
                <a:lnTo>
                  <a:pt x="4763" y="47625"/>
                </a:lnTo>
                <a:lnTo>
                  <a:pt x="0" y="23812"/>
                </a:lnTo>
                <a:lnTo>
                  <a:pt x="4763" y="2381"/>
                </a:lnTo>
                <a:lnTo>
                  <a:pt x="21431" y="0"/>
                </a:lnTo>
                <a:lnTo>
                  <a:pt x="47625" y="9525"/>
                </a:lnTo>
                <a:lnTo>
                  <a:pt x="80963" y="30956"/>
                </a:lnTo>
                <a:lnTo>
                  <a:pt x="152400" y="85725"/>
                </a:lnTo>
                <a:lnTo>
                  <a:pt x="257175" y="171450"/>
                </a:lnTo>
                <a:lnTo>
                  <a:pt x="369094" y="269081"/>
                </a:lnTo>
                <a:lnTo>
                  <a:pt x="502444" y="392906"/>
                </a:lnTo>
                <a:lnTo>
                  <a:pt x="635794" y="528637"/>
                </a:lnTo>
                <a:lnTo>
                  <a:pt x="711994" y="619125"/>
                </a:lnTo>
                <a:lnTo>
                  <a:pt x="814388" y="747712"/>
                </a:lnTo>
                <a:lnTo>
                  <a:pt x="857250" y="809625"/>
                </a:lnTo>
                <a:lnTo>
                  <a:pt x="866775" y="831056"/>
                </a:lnTo>
                <a:lnTo>
                  <a:pt x="878681" y="890587"/>
                </a:lnTo>
                <a:lnTo>
                  <a:pt x="888206" y="952500"/>
                </a:lnTo>
                <a:lnTo>
                  <a:pt x="895350" y="1012031"/>
                </a:lnTo>
                <a:lnTo>
                  <a:pt x="897731" y="1062037"/>
                </a:lnTo>
                <a:lnTo>
                  <a:pt x="892969" y="1131093"/>
                </a:lnTo>
                <a:lnTo>
                  <a:pt x="885825" y="1193006"/>
                </a:lnTo>
                <a:lnTo>
                  <a:pt x="866775" y="1264443"/>
                </a:lnTo>
                <a:lnTo>
                  <a:pt x="845344" y="1295400"/>
                </a:lnTo>
                <a:lnTo>
                  <a:pt x="814388" y="1326356"/>
                </a:lnTo>
                <a:lnTo>
                  <a:pt x="781050" y="1340643"/>
                </a:lnTo>
                <a:lnTo>
                  <a:pt x="750094" y="1345406"/>
                </a:lnTo>
                <a:lnTo>
                  <a:pt x="711994" y="1335881"/>
                </a:lnTo>
                <a:lnTo>
                  <a:pt x="683419" y="1314450"/>
                </a:lnTo>
                <a:lnTo>
                  <a:pt x="647700" y="1278731"/>
                </a:lnTo>
                <a:lnTo>
                  <a:pt x="633413" y="1245393"/>
                </a:lnTo>
                <a:lnTo>
                  <a:pt x="602456" y="1138237"/>
                </a:lnTo>
                <a:lnTo>
                  <a:pt x="559594" y="1023937"/>
                </a:lnTo>
                <a:lnTo>
                  <a:pt x="504825" y="888206"/>
                </a:lnTo>
                <a:lnTo>
                  <a:pt x="473869" y="823912"/>
                </a:lnTo>
                <a:lnTo>
                  <a:pt x="402431" y="666750"/>
                </a:lnTo>
                <a:lnTo>
                  <a:pt x="345281" y="550068"/>
                </a:lnTo>
                <a:lnTo>
                  <a:pt x="295275" y="459581"/>
                </a:lnTo>
                <a:lnTo>
                  <a:pt x="247650" y="378618"/>
                </a:lnTo>
                <a:lnTo>
                  <a:pt x="207169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EC007C2-4370-044E-893A-B3E5CC420504}"/>
              </a:ext>
            </a:extLst>
          </p:cNvPr>
          <p:cNvGrpSpPr/>
          <p:nvPr/>
        </p:nvGrpSpPr>
        <p:grpSpPr>
          <a:xfrm>
            <a:off x="2542588" y="1521824"/>
            <a:ext cx="4781550" cy="4519613"/>
            <a:chOff x="2674938" y="1654175"/>
            <a:chExt cx="4781550" cy="4519613"/>
          </a:xfrm>
        </p:grpSpPr>
        <p:sp>
          <p:nvSpPr>
            <p:cNvPr id="15" name="Google Shape;756;p61">
              <a:extLst>
                <a:ext uri="{FF2B5EF4-FFF2-40B4-BE49-F238E27FC236}">
                  <a16:creationId xmlns:a16="http://schemas.microsoft.com/office/drawing/2014/main" id="{AB765F68-8937-9642-B666-F2DB55F28CFE}"/>
                </a:ext>
              </a:extLst>
            </p:cNvPr>
            <p:cNvSpPr/>
            <p:nvPr/>
          </p:nvSpPr>
          <p:spPr>
            <a:xfrm>
              <a:off x="2890838" y="2173288"/>
              <a:ext cx="2009775" cy="492125"/>
            </a:xfrm>
            <a:custGeom>
              <a:avLst/>
              <a:gdLst/>
              <a:ahLst/>
              <a:cxnLst/>
              <a:rect l="l" t="t" r="r" b="b"/>
              <a:pathLst>
                <a:path w="2009775" h="490538" extrusionOk="0">
                  <a:moveTo>
                    <a:pt x="771525" y="223838"/>
                  </a:moveTo>
                  <a:lnTo>
                    <a:pt x="871537" y="214313"/>
                  </a:lnTo>
                  <a:lnTo>
                    <a:pt x="962025" y="200025"/>
                  </a:lnTo>
                  <a:lnTo>
                    <a:pt x="1195387" y="159544"/>
                  </a:lnTo>
                  <a:lnTo>
                    <a:pt x="1343025" y="138113"/>
                  </a:lnTo>
                  <a:lnTo>
                    <a:pt x="1409700" y="126207"/>
                  </a:lnTo>
                  <a:lnTo>
                    <a:pt x="1471612" y="114300"/>
                  </a:lnTo>
                  <a:lnTo>
                    <a:pt x="1540668" y="97632"/>
                  </a:lnTo>
                  <a:lnTo>
                    <a:pt x="1576387" y="80963"/>
                  </a:lnTo>
                  <a:lnTo>
                    <a:pt x="1647825" y="21432"/>
                  </a:lnTo>
                  <a:lnTo>
                    <a:pt x="1669256" y="2382"/>
                  </a:lnTo>
                  <a:lnTo>
                    <a:pt x="1683543" y="0"/>
                  </a:lnTo>
                  <a:lnTo>
                    <a:pt x="1726406" y="4763"/>
                  </a:lnTo>
                  <a:lnTo>
                    <a:pt x="1764506" y="9525"/>
                  </a:lnTo>
                  <a:lnTo>
                    <a:pt x="1804987" y="19050"/>
                  </a:lnTo>
                  <a:lnTo>
                    <a:pt x="1840706" y="33338"/>
                  </a:lnTo>
                  <a:lnTo>
                    <a:pt x="1874043" y="50007"/>
                  </a:lnTo>
                  <a:lnTo>
                    <a:pt x="1919287" y="78582"/>
                  </a:lnTo>
                  <a:lnTo>
                    <a:pt x="1955006" y="107157"/>
                  </a:lnTo>
                  <a:lnTo>
                    <a:pt x="1988343" y="140494"/>
                  </a:lnTo>
                  <a:lnTo>
                    <a:pt x="2005012" y="166688"/>
                  </a:lnTo>
                  <a:lnTo>
                    <a:pt x="2009775" y="185738"/>
                  </a:lnTo>
                  <a:lnTo>
                    <a:pt x="2005012" y="209550"/>
                  </a:lnTo>
                  <a:lnTo>
                    <a:pt x="1988343" y="228600"/>
                  </a:lnTo>
                  <a:lnTo>
                    <a:pt x="1943100" y="247650"/>
                  </a:lnTo>
                  <a:lnTo>
                    <a:pt x="1900237" y="250032"/>
                  </a:lnTo>
                  <a:lnTo>
                    <a:pt x="1781175" y="257175"/>
                  </a:lnTo>
                  <a:lnTo>
                    <a:pt x="1578768" y="278607"/>
                  </a:lnTo>
                  <a:lnTo>
                    <a:pt x="1169193" y="335757"/>
                  </a:lnTo>
                  <a:lnTo>
                    <a:pt x="914400" y="366713"/>
                  </a:lnTo>
                  <a:lnTo>
                    <a:pt x="752475" y="395288"/>
                  </a:lnTo>
                  <a:lnTo>
                    <a:pt x="550068" y="440532"/>
                  </a:lnTo>
                  <a:lnTo>
                    <a:pt x="395287" y="485775"/>
                  </a:lnTo>
                  <a:lnTo>
                    <a:pt x="371475" y="490538"/>
                  </a:lnTo>
                  <a:lnTo>
                    <a:pt x="333375" y="473869"/>
                  </a:lnTo>
                  <a:lnTo>
                    <a:pt x="259556" y="435769"/>
                  </a:lnTo>
                  <a:lnTo>
                    <a:pt x="171450" y="381000"/>
                  </a:lnTo>
                  <a:lnTo>
                    <a:pt x="104775" y="323850"/>
                  </a:lnTo>
                  <a:lnTo>
                    <a:pt x="61912" y="276225"/>
                  </a:lnTo>
                  <a:lnTo>
                    <a:pt x="16668" y="214313"/>
                  </a:lnTo>
                  <a:lnTo>
                    <a:pt x="0" y="183357"/>
                  </a:lnTo>
                  <a:lnTo>
                    <a:pt x="0" y="159544"/>
                  </a:lnTo>
                  <a:lnTo>
                    <a:pt x="7143" y="142875"/>
                  </a:lnTo>
                  <a:lnTo>
                    <a:pt x="21431" y="138113"/>
                  </a:lnTo>
                  <a:lnTo>
                    <a:pt x="40481" y="142875"/>
                  </a:lnTo>
                  <a:lnTo>
                    <a:pt x="64293" y="159544"/>
                  </a:lnTo>
                  <a:lnTo>
                    <a:pt x="121443" y="183357"/>
                  </a:lnTo>
                  <a:lnTo>
                    <a:pt x="178593" y="207169"/>
                  </a:lnTo>
                  <a:lnTo>
                    <a:pt x="228600" y="221457"/>
                  </a:lnTo>
                  <a:lnTo>
                    <a:pt x="273843" y="233363"/>
                  </a:lnTo>
                  <a:lnTo>
                    <a:pt x="330993" y="242888"/>
                  </a:lnTo>
                  <a:lnTo>
                    <a:pt x="388143" y="247650"/>
                  </a:lnTo>
                  <a:lnTo>
                    <a:pt x="452437" y="247650"/>
                  </a:lnTo>
                  <a:lnTo>
                    <a:pt x="557212" y="245269"/>
                  </a:lnTo>
                  <a:lnTo>
                    <a:pt x="685800" y="235744"/>
                  </a:lnTo>
                  <a:lnTo>
                    <a:pt x="771525" y="2238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57;p61">
              <a:extLst>
                <a:ext uri="{FF2B5EF4-FFF2-40B4-BE49-F238E27FC236}">
                  <a16:creationId xmlns:a16="http://schemas.microsoft.com/office/drawing/2014/main" id="{58285CE1-8BDF-B143-9054-D9B6811749F1}"/>
                </a:ext>
              </a:extLst>
            </p:cNvPr>
            <p:cNvSpPr/>
            <p:nvPr/>
          </p:nvSpPr>
          <p:spPr>
            <a:xfrm>
              <a:off x="2767013" y="3068638"/>
              <a:ext cx="501650" cy="1431925"/>
            </a:xfrm>
            <a:custGeom>
              <a:avLst/>
              <a:gdLst/>
              <a:ahLst/>
              <a:cxnLst/>
              <a:rect l="l" t="t" r="r" b="b"/>
              <a:pathLst>
                <a:path w="502443" h="1431132" extrusionOk="0">
                  <a:moveTo>
                    <a:pt x="214312" y="490538"/>
                  </a:moveTo>
                  <a:lnTo>
                    <a:pt x="197643" y="385763"/>
                  </a:lnTo>
                  <a:lnTo>
                    <a:pt x="188118" y="321469"/>
                  </a:lnTo>
                  <a:lnTo>
                    <a:pt x="176212" y="276225"/>
                  </a:lnTo>
                  <a:lnTo>
                    <a:pt x="157162" y="233363"/>
                  </a:lnTo>
                  <a:lnTo>
                    <a:pt x="128587" y="183357"/>
                  </a:lnTo>
                  <a:lnTo>
                    <a:pt x="92868" y="135732"/>
                  </a:lnTo>
                  <a:lnTo>
                    <a:pt x="54768" y="90488"/>
                  </a:lnTo>
                  <a:lnTo>
                    <a:pt x="7143" y="40482"/>
                  </a:lnTo>
                  <a:lnTo>
                    <a:pt x="0" y="23813"/>
                  </a:lnTo>
                  <a:lnTo>
                    <a:pt x="2381" y="7144"/>
                  </a:lnTo>
                  <a:lnTo>
                    <a:pt x="16668" y="0"/>
                  </a:lnTo>
                  <a:lnTo>
                    <a:pt x="57150" y="2382"/>
                  </a:lnTo>
                  <a:lnTo>
                    <a:pt x="145256" y="16669"/>
                  </a:lnTo>
                  <a:lnTo>
                    <a:pt x="235743" y="35719"/>
                  </a:lnTo>
                  <a:lnTo>
                    <a:pt x="292893" y="47625"/>
                  </a:lnTo>
                  <a:lnTo>
                    <a:pt x="354806" y="64294"/>
                  </a:lnTo>
                  <a:lnTo>
                    <a:pt x="376237" y="133350"/>
                  </a:lnTo>
                  <a:lnTo>
                    <a:pt x="371475" y="233363"/>
                  </a:lnTo>
                  <a:lnTo>
                    <a:pt x="373856" y="280988"/>
                  </a:lnTo>
                  <a:lnTo>
                    <a:pt x="385762" y="378619"/>
                  </a:lnTo>
                  <a:lnTo>
                    <a:pt x="411956" y="514350"/>
                  </a:lnTo>
                  <a:lnTo>
                    <a:pt x="438150" y="621507"/>
                  </a:lnTo>
                  <a:lnTo>
                    <a:pt x="459581" y="788194"/>
                  </a:lnTo>
                  <a:lnTo>
                    <a:pt x="502443" y="1204913"/>
                  </a:lnTo>
                  <a:lnTo>
                    <a:pt x="502443" y="1340644"/>
                  </a:lnTo>
                  <a:lnTo>
                    <a:pt x="466725" y="1395413"/>
                  </a:lnTo>
                  <a:lnTo>
                    <a:pt x="440531" y="1421607"/>
                  </a:lnTo>
                  <a:lnTo>
                    <a:pt x="416718" y="1431132"/>
                  </a:lnTo>
                  <a:lnTo>
                    <a:pt x="400050" y="1428750"/>
                  </a:lnTo>
                  <a:lnTo>
                    <a:pt x="381000" y="1412082"/>
                  </a:lnTo>
                  <a:lnTo>
                    <a:pt x="359568" y="1373982"/>
                  </a:lnTo>
                  <a:lnTo>
                    <a:pt x="330993" y="1323975"/>
                  </a:lnTo>
                  <a:lnTo>
                    <a:pt x="311943" y="1283494"/>
                  </a:lnTo>
                  <a:lnTo>
                    <a:pt x="295275" y="1243013"/>
                  </a:lnTo>
                  <a:lnTo>
                    <a:pt x="285750" y="1195388"/>
                  </a:lnTo>
                  <a:lnTo>
                    <a:pt x="278606" y="1150144"/>
                  </a:lnTo>
                  <a:lnTo>
                    <a:pt x="278606" y="1081088"/>
                  </a:lnTo>
                  <a:cubicBezTo>
                    <a:pt x="277812" y="1035844"/>
                    <a:pt x="277019" y="990601"/>
                    <a:pt x="276225" y="945357"/>
                  </a:cubicBezTo>
                  <a:cubicBezTo>
                    <a:pt x="277019" y="926307"/>
                    <a:pt x="277812" y="907257"/>
                    <a:pt x="278606" y="888207"/>
                  </a:cubicBezTo>
                  <a:lnTo>
                    <a:pt x="264318" y="804863"/>
                  </a:lnTo>
                  <a:lnTo>
                    <a:pt x="214312" y="490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58;p61">
              <a:extLst>
                <a:ext uri="{FF2B5EF4-FFF2-40B4-BE49-F238E27FC236}">
                  <a16:creationId xmlns:a16="http://schemas.microsoft.com/office/drawing/2014/main" id="{C2836F0E-DC78-E345-8EF7-A7EEB77F8D6B}"/>
                </a:ext>
              </a:extLst>
            </p:cNvPr>
            <p:cNvSpPr/>
            <p:nvPr/>
          </p:nvSpPr>
          <p:spPr>
            <a:xfrm>
              <a:off x="2674938" y="4564063"/>
              <a:ext cx="2428875" cy="588962"/>
            </a:xfrm>
            <a:custGeom>
              <a:avLst/>
              <a:gdLst/>
              <a:ahLst/>
              <a:cxnLst/>
              <a:rect l="l" t="t" r="r" b="b"/>
              <a:pathLst>
                <a:path w="2428875" h="588169" extrusionOk="0">
                  <a:moveTo>
                    <a:pt x="1059656" y="221457"/>
                  </a:moveTo>
                  <a:lnTo>
                    <a:pt x="783431" y="278607"/>
                  </a:lnTo>
                  <a:lnTo>
                    <a:pt x="535781" y="323850"/>
                  </a:lnTo>
                  <a:lnTo>
                    <a:pt x="347662" y="354807"/>
                  </a:lnTo>
                  <a:lnTo>
                    <a:pt x="288131" y="359569"/>
                  </a:lnTo>
                  <a:lnTo>
                    <a:pt x="197644" y="345282"/>
                  </a:lnTo>
                  <a:lnTo>
                    <a:pt x="102394" y="323850"/>
                  </a:lnTo>
                  <a:lnTo>
                    <a:pt x="42862" y="304800"/>
                  </a:lnTo>
                  <a:lnTo>
                    <a:pt x="16669" y="297657"/>
                  </a:lnTo>
                  <a:lnTo>
                    <a:pt x="0" y="304800"/>
                  </a:lnTo>
                  <a:lnTo>
                    <a:pt x="0" y="316707"/>
                  </a:lnTo>
                  <a:lnTo>
                    <a:pt x="4762" y="342900"/>
                  </a:lnTo>
                  <a:lnTo>
                    <a:pt x="21431" y="364332"/>
                  </a:lnTo>
                  <a:lnTo>
                    <a:pt x="73819" y="395288"/>
                  </a:lnTo>
                  <a:lnTo>
                    <a:pt x="154781" y="447675"/>
                  </a:lnTo>
                  <a:lnTo>
                    <a:pt x="247650" y="502444"/>
                  </a:lnTo>
                  <a:lnTo>
                    <a:pt x="333375" y="545307"/>
                  </a:lnTo>
                  <a:lnTo>
                    <a:pt x="411956" y="576263"/>
                  </a:lnTo>
                  <a:lnTo>
                    <a:pt x="452437" y="588169"/>
                  </a:lnTo>
                  <a:lnTo>
                    <a:pt x="488156" y="588169"/>
                  </a:lnTo>
                  <a:lnTo>
                    <a:pt x="516731" y="578644"/>
                  </a:lnTo>
                  <a:lnTo>
                    <a:pt x="581025" y="542925"/>
                  </a:lnTo>
                  <a:lnTo>
                    <a:pt x="726281" y="485775"/>
                  </a:lnTo>
                  <a:lnTo>
                    <a:pt x="928687" y="428625"/>
                  </a:lnTo>
                  <a:lnTo>
                    <a:pt x="1185862" y="369094"/>
                  </a:lnTo>
                  <a:lnTo>
                    <a:pt x="1488281" y="319088"/>
                  </a:lnTo>
                  <a:lnTo>
                    <a:pt x="1776412" y="288132"/>
                  </a:lnTo>
                  <a:lnTo>
                    <a:pt x="2019300" y="271463"/>
                  </a:lnTo>
                  <a:lnTo>
                    <a:pt x="2231231" y="269082"/>
                  </a:lnTo>
                  <a:lnTo>
                    <a:pt x="2319337" y="266700"/>
                  </a:lnTo>
                  <a:lnTo>
                    <a:pt x="2347912" y="254794"/>
                  </a:lnTo>
                  <a:lnTo>
                    <a:pt x="2388394" y="230982"/>
                  </a:lnTo>
                  <a:lnTo>
                    <a:pt x="2419350" y="204788"/>
                  </a:lnTo>
                  <a:lnTo>
                    <a:pt x="2428875" y="183357"/>
                  </a:lnTo>
                  <a:lnTo>
                    <a:pt x="2424112" y="166688"/>
                  </a:lnTo>
                  <a:lnTo>
                    <a:pt x="2402681" y="135732"/>
                  </a:lnTo>
                  <a:lnTo>
                    <a:pt x="2369344" y="114300"/>
                  </a:lnTo>
                  <a:lnTo>
                    <a:pt x="2309812" y="90488"/>
                  </a:lnTo>
                  <a:lnTo>
                    <a:pt x="2262187" y="59532"/>
                  </a:lnTo>
                  <a:lnTo>
                    <a:pt x="2212181" y="33338"/>
                  </a:lnTo>
                  <a:lnTo>
                    <a:pt x="2143125" y="9525"/>
                  </a:lnTo>
                  <a:lnTo>
                    <a:pt x="2093119" y="0"/>
                  </a:lnTo>
                  <a:lnTo>
                    <a:pt x="2052637" y="16669"/>
                  </a:lnTo>
                  <a:lnTo>
                    <a:pt x="1859756" y="80963"/>
                  </a:lnTo>
                  <a:lnTo>
                    <a:pt x="1747837" y="102394"/>
                  </a:lnTo>
                  <a:lnTo>
                    <a:pt x="1362075" y="159544"/>
                  </a:lnTo>
                  <a:lnTo>
                    <a:pt x="1059656" y="2214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59;p61">
              <a:extLst>
                <a:ext uri="{FF2B5EF4-FFF2-40B4-BE49-F238E27FC236}">
                  <a16:creationId xmlns:a16="http://schemas.microsoft.com/office/drawing/2014/main" id="{294F5515-38C9-7F42-B074-7864FCD56CFD}"/>
                </a:ext>
              </a:extLst>
            </p:cNvPr>
            <p:cNvSpPr/>
            <p:nvPr/>
          </p:nvSpPr>
          <p:spPr>
            <a:xfrm>
              <a:off x="5084763" y="2151063"/>
              <a:ext cx="2068512" cy="428625"/>
            </a:xfrm>
            <a:custGeom>
              <a:avLst/>
              <a:gdLst/>
              <a:ahLst/>
              <a:cxnLst/>
              <a:rect l="l" t="t" r="r" b="b"/>
              <a:pathLst>
                <a:path w="2069306" h="428625" extrusionOk="0">
                  <a:moveTo>
                    <a:pt x="1166812" y="142875"/>
                  </a:moveTo>
                  <a:lnTo>
                    <a:pt x="1435894" y="102394"/>
                  </a:lnTo>
                  <a:lnTo>
                    <a:pt x="1500187" y="90487"/>
                  </a:lnTo>
                  <a:lnTo>
                    <a:pt x="1597819" y="52387"/>
                  </a:lnTo>
                  <a:lnTo>
                    <a:pt x="1731169" y="2381"/>
                  </a:lnTo>
                  <a:lnTo>
                    <a:pt x="1747837" y="0"/>
                  </a:lnTo>
                  <a:lnTo>
                    <a:pt x="1833562" y="16669"/>
                  </a:lnTo>
                  <a:lnTo>
                    <a:pt x="1974056" y="50006"/>
                  </a:lnTo>
                  <a:lnTo>
                    <a:pt x="2016919" y="66675"/>
                  </a:lnTo>
                  <a:lnTo>
                    <a:pt x="2031206" y="76200"/>
                  </a:lnTo>
                  <a:lnTo>
                    <a:pt x="2052637" y="104775"/>
                  </a:lnTo>
                  <a:lnTo>
                    <a:pt x="2066925" y="138112"/>
                  </a:lnTo>
                  <a:lnTo>
                    <a:pt x="2069306" y="159544"/>
                  </a:lnTo>
                  <a:lnTo>
                    <a:pt x="2064544" y="180975"/>
                  </a:lnTo>
                  <a:lnTo>
                    <a:pt x="2050256" y="200025"/>
                  </a:lnTo>
                  <a:lnTo>
                    <a:pt x="2033587" y="211931"/>
                  </a:lnTo>
                  <a:lnTo>
                    <a:pt x="2007394" y="221456"/>
                  </a:lnTo>
                  <a:lnTo>
                    <a:pt x="1859756" y="242887"/>
                  </a:lnTo>
                  <a:lnTo>
                    <a:pt x="1547812" y="278606"/>
                  </a:lnTo>
                  <a:lnTo>
                    <a:pt x="1209675" y="321469"/>
                  </a:lnTo>
                  <a:lnTo>
                    <a:pt x="883444" y="364331"/>
                  </a:lnTo>
                  <a:lnTo>
                    <a:pt x="583406" y="407194"/>
                  </a:lnTo>
                  <a:lnTo>
                    <a:pt x="450056" y="426244"/>
                  </a:lnTo>
                  <a:lnTo>
                    <a:pt x="407194" y="428625"/>
                  </a:lnTo>
                  <a:lnTo>
                    <a:pt x="381000" y="423862"/>
                  </a:lnTo>
                  <a:lnTo>
                    <a:pt x="335756" y="409575"/>
                  </a:lnTo>
                  <a:lnTo>
                    <a:pt x="280987" y="383381"/>
                  </a:lnTo>
                  <a:lnTo>
                    <a:pt x="228600" y="352425"/>
                  </a:lnTo>
                  <a:lnTo>
                    <a:pt x="157162" y="297656"/>
                  </a:lnTo>
                  <a:lnTo>
                    <a:pt x="90487" y="238125"/>
                  </a:lnTo>
                  <a:lnTo>
                    <a:pt x="40481" y="190500"/>
                  </a:lnTo>
                  <a:lnTo>
                    <a:pt x="9525" y="152400"/>
                  </a:lnTo>
                  <a:lnTo>
                    <a:pt x="0" y="126206"/>
                  </a:lnTo>
                  <a:lnTo>
                    <a:pt x="2381" y="107156"/>
                  </a:lnTo>
                  <a:lnTo>
                    <a:pt x="7144" y="95250"/>
                  </a:lnTo>
                  <a:lnTo>
                    <a:pt x="19050" y="95250"/>
                  </a:lnTo>
                  <a:lnTo>
                    <a:pt x="61912" y="111919"/>
                  </a:lnTo>
                  <a:lnTo>
                    <a:pt x="119062" y="140494"/>
                  </a:lnTo>
                  <a:lnTo>
                    <a:pt x="195262" y="166687"/>
                  </a:lnTo>
                  <a:lnTo>
                    <a:pt x="264319" y="183356"/>
                  </a:lnTo>
                  <a:lnTo>
                    <a:pt x="347662" y="200025"/>
                  </a:lnTo>
                  <a:lnTo>
                    <a:pt x="431006" y="204787"/>
                  </a:lnTo>
                  <a:lnTo>
                    <a:pt x="564356" y="204787"/>
                  </a:lnTo>
                  <a:lnTo>
                    <a:pt x="728662" y="197644"/>
                  </a:lnTo>
                  <a:lnTo>
                    <a:pt x="971550" y="169069"/>
                  </a:lnTo>
                  <a:lnTo>
                    <a:pt x="1166812" y="1428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0;p61">
              <a:extLst>
                <a:ext uri="{FF2B5EF4-FFF2-40B4-BE49-F238E27FC236}">
                  <a16:creationId xmlns:a16="http://schemas.microsoft.com/office/drawing/2014/main" id="{AA0CE56B-75DC-F641-B7CB-62242B39170F}"/>
                </a:ext>
              </a:extLst>
            </p:cNvPr>
            <p:cNvSpPr/>
            <p:nvPr/>
          </p:nvSpPr>
          <p:spPr>
            <a:xfrm>
              <a:off x="2919413" y="2800350"/>
              <a:ext cx="2157412" cy="1428750"/>
            </a:xfrm>
            <a:custGeom>
              <a:avLst/>
              <a:gdLst/>
              <a:ahLst/>
              <a:cxnLst/>
              <a:rect l="l" t="t" r="r" b="b"/>
              <a:pathLst>
                <a:path w="2157412" h="1428750" extrusionOk="0">
                  <a:moveTo>
                    <a:pt x="509587" y="290513"/>
                  </a:moveTo>
                  <a:lnTo>
                    <a:pt x="426243" y="307181"/>
                  </a:lnTo>
                  <a:lnTo>
                    <a:pt x="321468" y="326231"/>
                  </a:lnTo>
                  <a:lnTo>
                    <a:pt x="233362" y="335756"/>
                  </a:lnTo>
                  <a:lnTo>
                    <a:pt x="176212" y="335756"/>
                  </a:lnTo>
                  <a:lnTo>
                    <a:pt x="0" y="385763"/>
                  </a:lnTo>
                  <a:lnTo>
                    <a:pt x="176212" y="497681"/>
                  </a:lnTo>
                  <a:lnTo>
                    <a:pt x="364331" y="466725"/>
                  </a:lnTo>
                  <a:lnTo>
                    <a:pt x="578643" y="421481"/>
                  </a:lnTo>
                  <a:lnTo>
                    <a:pt x="954881" y="326231"/>
                  </a:lnTo>
                  <a:lnTo>
                    <a:pt x="1309687" y="264319"/>
                  </a:lnTo>
                  <a:lnTo>
                    <a:pt x="1576387" y="216694"/>
                  </a:lnTo>
                  <a:lnTo>
                    <a:pt x="1681162" y="200025"/>
                  </a:lnTo>
                  <a:lnTo>
                    <a:pt x="1712118" y="204788"/>
                  </a:lnTo>
                  <a:lnTo>
                    <a:pt x="1735931" y="211931"/>
                  </a:lnTo>
                  <a:lnTo>
                    <a:pt x="1757362" y="223838"/>
                  </a:lnTo>
                  <a:lnTo>
                    <a:pt x="1771650" y="238125"/>
                  </a:lnTo>
                  <a:lnTo>
                    <a:pt x="1778793" y="266700"/>
                  </a:lnTo>
                  <a:lnTo>
                    <a:pt x="1769268" y="495300"/>
                  </a:lnTo>
                  <a:lnTo>
                    <a:pt x="1750218" y="661988"/>
                  </a:lnTo>
                  <a:lnTo>
                    <a:pt x="1733550" y="788194"/>
                  </a:lnTo>
                  <a:lnTo>
                    <a:pt x="1704975" y="1073944"/>
                  </a:lnTo>
                  <a:lnTo>
                    <a:pt x="1685925" y="1240631"/>
                  </a:lnTo>
                  <a:lnTo>
                    <a:pt x="1690687" y="1373981"/>
                  </a:lnTo>
                  <a:lnTo>
                    <a:pt x="1697831" y="1400175"/>
                  </a:lnTo>
                  <a:lnTo>
                    <a:pt x="1712118" y="1412081"/>
                  </a:lnTo>
                  <a:lnTo>
                    <a:pt x="1735931" y="1423988"/>
                  </a:lnTo>
                  <a:lnTo>
                    <a:pt x="1766887" y="1428750"/>
                  </a:lnTo>
                  <a:lnTo>
                    <a:pt x="1797843" y="1419225"/>
                  </a:lnTo>
                  <a:lnTo>
                    <a:pt x="1881187" y="1354931"/>
                  </a:lnTo>
                  <a:lnTo>
                    <a:pt x="1888331" y="1340644"/>
                  </a:lnTo>
                  <a:lnTo>
                    <a:pt x="1907381" y="1266825"/>
                  </a:lnTo>
                  <a:lnTo>
                    <a:pt x="1959768" y="1019175"/>
                  </a:lnTo>
                  <a:lnTo>
                    <a:pt x="2002631" y="762000"/>
                  </a:lnTo>
                  <a:cubicBezTo>
                    <a:pt x="2003425" y="735013"/>
                    <a:pt x="2004218" y="708025"/>
                    <a:pt x="2005012" y="681038"/>
                  </a:cubicBezTo>
                  <a:lnTo>
                    <a:pt x="2012156" y="600075"/>
                  </a:lnTo>
                  <a:lnTo>
                    <a:pt x="2035968" y="507206"/>
                  </a:lnTo>
                  <a:lnTo>
                    <a:pt x="2064543" y="369094"/>
                  </a:lnTo>
                  <a:lnTo>
                    <a:pt x="2102643" y="295275"/>
                  </a:lnTo>
                  <a:lnTo>
                    <a:pt x="2145506" y="238125"/>
                  </a:lnTo>
                  <a:lnTo>
                    <a:pt x="2155031" y="226219"/>
                  </a:lnTo>
                  <a:lnTo>
                    <a:pt x="2157412" y="211931"/>
                  </a:lnTo>
                  <a:lnTo>
                    <a:pt x="2147887" y="188119"/>
                  </a:lnTo>
                  <a:lnTo>
                    <a:pt x="2116931" y="154781"/>
                  </a:lnTo>
                  <a:lnTo>
                    <a:pt x="2055018" y="109538"/>
                  </a:lnTo>
                  <a:lnTo>
                    <a:pt x="1966912" y="54769"/>
                  </a:lnTo>
                  <a:lnTo>
                    <a:pt x="1878806" y="11906"/>
                  </a:lnTo>
                  <a:lnTo>
                    <a:pt x="1845468" y="0"/>
                  </a:lnTo>
                  <a:lnTo>
                    <a:pt x="1814512" y="7144"/>
                  </a:lnTo>
                  <a:lnTo>
                    <a:pt x="1631156" y="52388"/>
                  </a:lnTo>
                  <a:lnTo>
                    <a:pt x="1428750" y="90488"/>
                  </a:lnTo>
                  <a:lnTo>
                    <a:pt x="1126331" y="142875"/>
                  </a:lnTo>
                  <a:lnTo>
                    <a:pt x="914400" y="185738"/>
                  </a:lnTo>
                  <a:lnTo>
                    <a:pt x="642937" y="264319"/>
                  </a:lnTo>
                  <a:lnTo>
                    <a:pt x="509587" y="2905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61;p61">
              <a:extLst>
                <a:ext uri="{FF2B5EF4-FFF2-40B4-BE49-F238E27FC236}">
                  <a16:creationId xmlns:a16="http://schemas.microsoft.com/office/drawing/2014/main" id="{A7D8A530-B322-264F-A503-DBF07258E1D2}"/>
                </a:ext>
              </a:extLst>
            </p:cNvPr>
            <p:cNvSpPr/>
            <p:nvPr/>
          </p:nvSpPr>
          <p:spPr>
            <a:xfrm>
              <a:off x="3043238" y="3427413"/>
              <a:ext cx="1804987" cy="406400"/>
            </a:xfrm>
            <a:custGeom>
              <a:avLst/>
              <a:gdLst/>
              <a:ahLst/>
              <a:cxnLst/>
              <a:rect l="l" t="t" r="r" b="b"/>
              <a:pathLst>
                <a:path w="1804987" h="407194" extrusionOk="0">
                  <a:moveTo>
                    <a:pt x="552450" y="152400"/>
                  </a:moveTo>
                  <a:lnTo>
                    <a:pt x="140493" y="250031"/>
                  </a:lnTo>
                  <a:lnTo>
                    <a:pt x="0" y="297656"/>
                  </a:lnTo>
                  <a:lnTo>
                    <a:pt x="157162" y="407194"/>
                  </a:lnTo>
                  <a:lnTo>
                    <a:pt x="492918" y="335756"/>
                  </a:lnTo>
                  <a:lnTo>
                    <a:pt x="842962" y="259556"/>
                  </a:lnTo>
                  <a:lnTo>
                    <a:pt x="1157287" y="197644"/>
                  </a:lnTo>
                  <a:lnTo>
                    <a:pt x="1321593" y="173831"/>
                  </a:lnTo>
                  <a:lnTo>
                    <a:pt x="1483518" y="159544"/>
                  </a:lnTo>
                  <a:lnTo>
                    <a:pt x="1624012" y="157162"/>
                  </a:lnTo>
                  <a:lnTo>
                    <a:pt x="1804987" y="128587"/>
                  </a:lnTo>
                  <a:lnTo>
                    <a:pt x="1638300" y="0"/>
                  </a:lnTo>
                  <a:lnTo>
                    <a:pt x="1543050" y="2381"/>
                  </a:lnTo>
                  <a:lnTo>
                    <a:pt x="1412081" y="4762"/>
                  </a:lnTo>
                  <a:lnTo>
                    <a:pt x="1326356" y="9525"/>
                  </a:lnTo>
                  <a:lnTo>
                    <a:pt x="1221581" y="16669"/>
                  </a:lnTo>
                  <a:lnTo>
                    <a:pt x="1076325" y="38100"/>
                  </a:lnTo>
                  <a:lnTo>
                    <a:pt x="757237" y="100012"/>
                  </a:lnTo>
                  <a:lnTo>
                    <a:pt x="552450" y="152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62;p61">
              <a:extLst>
                <a:ext uri="{FF2B5EF4-FFF2-40B4-BE49-F238E27FC236}">
                  <a16:creationId xmlns:a16="http://schemas.microsoft.com/office/drawing/2014/main" id="{762A4021-6138-7B43-B62C-FCE4D0DB25F9}"/>
                </a:ext>
              </a:extLst>
            </p:cNvPr>
            <p:cNvSpPr/>
            <p:nvPr/>
          </p:nvSpPr>
          <p:spPr>
            <a:xfrm>
              <a:off x="3114675" y="4005263"/>
              <a:ext cx="1662113" cy="412750"/>
            </a:xfrm>
            <a:custGeom>
              <a:avLst/>
              <a:gdLst/>
              <a:ahLst/>
              <a:cxnLst/>
              <a:rect l="l" t="t" r="r" b="b"/>
              <a:pathLst>
                <a:path w="1662113" h="411956" extrusionOk="0">
                  <a:moveTo>
                    <a:pt x="635794" y="135731"/>
                  </a:moveTo>
                  <a:lnTo>
                    <a:pt x="202406" y="235743"/>
                  </a:lnTo>
                  <a:lnTo>
                    <a:pt x="126206" y="252412"/>
                  </a:lnTo>
                  <a:lnTo>
                    <a:pt x="0" y="292893"/>
                  </a:lnTo>
                  <a:lnTo>
                    <a:pt x="138113" y="411956"/>
                  </a:lnTo>
                  <a:lnTo>
                    <a:pt x="233363" y="385762"/>
                  </a:lnTo>
                  <a:lnTo>
                    <a:pt x="378619" y="350043"/>
                  </a:lnTo>
                  <a:lnTo>
                    <a:pt x="616744" y="292893"/>
                  </a:lnTo>
                  <a:lnTo>
                    <a:pt x="976313" y="221456"/>
                  </a:lnTo>
                  <a:lnTo>
                    <a:pt x="1131094" y="192881"/>
                  </a:lnTo>
                  <a:lnTo>
                    <a:pt x="1312069" y="166687"/>
                  </a:lnTo>
                  <a:lnTo>
                    <a:pt x="1519238" y="154781"/>
                  </a:lnTo>
                  <a:lnTo>
                    <a:pt x="1662113" y="95250"/>
                  </a:lnTo>
                  <a:lnTo>
                    <a:pt x="1516856" y="0"/>
                  </a:lnTo>
                  <a:lnTo>
                    <a:pt x="1412081" y="7143"/>
                  </a:lnTo>
                  <a:lnTo>
                    <a:pt x="1295400" y="23812"/>
                  </a:lnTo>
                  <a:lnTo>
                    <a:pt x="1240631" y="26193"/>
                  </a:lnTo>
                  <a:lnTo>
                    <a:pt x="1131094" y="35718"/>
                  </a:lnTo>
                  <a:lnTo>
                    <a:pt x="945356" y="71437"/>
                  </a:lnTo>
                  <a:lnTo>
                    <a:pt x="635794" y="135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3;p61">
              <a:extLst>
                <a:ext uri="{FF2B5EF4-FFF2-40B4-BE49-F238E27FC236}">
                  <a16:creationId xmlns:a16="http://schemas.microsoft.com/office/drawing/2014/main" id="{67BE7CB9-3B75-DC4E-A925-01E1B0307435}"/>
                </a:ext>
              </a:extLst>
            </p:cNvPr>
            <p:cNvSpPr/>
            <p:nvPr/>
          </p:nvSpPr>
          <p:spPr>
            <a:xfrm>
              <a:off x="3602038" y="1654175"/>
              <a:ext cx="558800" cy="4519613"/>
            </a:xfrm>
            <a:custGeom>
              <a:avLst/>
              <a:gdLst/>
              <a:ahLst/>
              <a:cxnLst/>
              <a:rect l="l" t="t" r="r" b="b"/>
              <a:pathLst>
                <a:path w="558140" h="4518561" extrusionOk="0">
                  <a:moveTo>
                    <a:pt x="243444" y="1199407"/>
                  </a:moveTo>
                  <a:lnTo>
                    <a:pt x="243444" y="831272"/>
                  </a:lnTo>
                  <a:lnTo>
                    <a:pt x="225631" y="730332"/>
                  </a:lnTo>
                  <a:lnTo>
                    <a:pt x="225631" y="463137"/>
                  </a:lnTo>
                  <a:lnTo>
                    <a:pt x="213756" y="362197"/>
                  </a:lnTo>
                  <a:lnTo>
                    <a:pt x="195943" y="267194"/>
                  </a:lnTo>
                  <a:lnTo>
                    <a:pt x="154379" y="178129"/>
                  </a:lnTo>
                  <a:lnTo>
                    <a:pt x="124691" y="136566"/>
                  </a:lnTo>
                  <a:lnTo>
                    <a:pt x="53439" y="83127"/>
                  </a:lnTo>
                  <a:lnTo>
                    <a:pt x="23750" y="65314"/>
                  </a:lnTo>
                  <a:lnTo>
                    <a:pt x="5937" y="53439"/>
                  </a:lnTo>
                  <a:lnTo>
                    <a:pt x="0" y="35626"/>
                  </a:lnTo>
                  <a:lnTo>
                    <a:pt x="17813" y="11875"/>
                  </a:lnTo>
                  <a:lnTo>
                    <a:pt x="59376" y="0"/>
                  </a:lnTo>
                  <a:lnTo>
                    <a:pt x="136566" y="5937"/>
                  </a:lnTo>
                  <a:lnTo>
                    <a:pt x="237506" y="23750"/>
                  </a:lnTo>
                  <a:lnTo>
                    <a:pt x="332509" y="59376"/>
                  </a:lnTo>
                  <a:lnTo>
                    <a:pt x="421574" y="106877"/>
                  </a:lnTo>
                  <a:lnTo>
                    <a:pt x="498763" y="154379"/>
                  </a:lnTo>
                  <a:lnTo>
                    <a:pt x="522514" y="178129"/>
                  </a:lnTo>
                  <a:lnTo>
                    <a:pt x="546265" y="213755"/>
                  </a:lnTo>
                  <a:lnTo>
                    <a:pt x="558140" y="243444"/>
                  </a:lnTo>
                  <a:lnTo>
                    <a:pt x="558140" y="273132"/>
                  </a:lnTo>
                  <a:lnTo>
                    <a:pt x="534389" y="326571"/>
                  </a:lnTo>
                  <a:lnTo>
                    <a:pt x="475013" y="439387"/>
                  </a:lnTo>
                  <a:lnTo>
                    <a:pt x="469075" y="510639"/>
                  </a:lnTo>
                  <a:lnTo>
                    <a:pt x="469075" y="748145"/>
                  </a:lnTo>
                  <a:lnTo>
                    <a:pt x="469075" y="1965366"/>
                  </a:lnTo>
                  <a:cubicBezTo>
                    <a:pt x="471054" y="2129641"/>
                    <a:pt x="473034" y="2293917"/>
                    <a:pt x="475013" y="2458192"/>
                  </a:cubicBezTo>
                  <a:lnTo>
                    <a:pt x="451262" y="2571007"/>
                  </a:lnTo>
                  <a:lnTo>
                    <a:pt x="451262" y="3135085"/>
                  </a:lnTo>
                  <a:lnTo>
                    <a:pt x="433449" y="3491345"/>
                  </a:lnTo>
                  <a:lnTo>
                    <a:pt x="421574" y="3930732"/>
                  </a:lnTo>
                  <a:lnTo>
                    <a:pt x="427512" y="4221677"/>
                  </a:lnTo>
                  <a:lnTo>
                    <a:pt x="421574" y="4381994"/>
                  </a:lnTo>
                  <a:lnTo>
                    <a:pt x="403761" y="4459184"/>
                  </a:lnTo>
                  <a:lnTo>
                    <a:pt x="374073" y="4500748"/>
                  </a:lnTo>
                  <a:lnTo>
                    <a:pt x="350322" y="4518561"/>
                  </a:lnTo>
                  <a:lnTo>
                    <a:pt x="314696" y="4518561"/>
                  </a:lnTo>
                  <a:lnTo>
                    <a:pt x="273132" y="4488872"/>
                  </a:lnTo>
                  <a:lnTo>
                    <a:pt x="237506" y="4429496"/>
                  </a:lnTo>
                  <a:lnTo>
                    <a:pt x="207818" y="4346368"/>
                  </a:lnTo>
                  <a:lnTo>
                    <a:pt x="184067" y="4203865"/>
                  </a:lnTo>
                  <a:lnTo>
                    <a:pt x="172192" y="4067298"/>
                  </a:lnTo>
                  <a:lnTo>
                    <a:pt x="172192" y="3972296"/>
                  </a:lnTo>
                  <a:lnTo>
                    <a:pt x="190005" y="3841667"/>
                  </a:lnTo>
                  <a:lnTo>
                    <a:pt x="207818" y="3645724"/>
                  </a:lnTo>
                  <a:lnTo>
                    <a:pt x="219693" y="3426031"/>
                  </a:lnTo>
                  <a:lnTo>
                    <a:pt x="219693" y="3265714"/>
                  </a:lnTo>
                  <a:lnTo>
                    <a:pt x="225631" y="3117272"/>
                  </a:lnTo>
                  <a:lnTo>
                    <a:pt x="243444" y="2891641"/>
                  </a:lnTo>
                  <a:lnTo>
                    <a:pt x="249382" y="2594758"/>
                  </a:lnTo>
                  <a:cubicBezTo>
                    <a:pt x="247403" y="2141516"/>
                    <a:pt x="245423" y="1688275"/>
                    <a:pt x="243444" y="119940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4;p61">
              <a:extLst>
                <a:ext uri="{FF2B5EF4-FFF2-40B4-BE49-F238E27FC236}">
                  <a16:creationId xmlns:a16="http://schemas.microsoft.com/office/drawing/2014/main" id="{E09F7FA2-D39C-BF4E-A491-E0F3AFE494DC}"/>
                </a:ext>
              </a:extLst>
            </p:cNvPr>
            <p:cNvSpPr/>
            <p:nvPr/>
          </p:nvSpPr>
          <p:spPr>
            <a:xfrm>
              <a:off x="4887913" y="3360738"/>
              <a:ext cx="2568575" cy="488950"/>
            </a:xfrm>
            <a:custGeom>
              <a:avLst/>
              <a:gdLst/>
              <a:ahLst/>
              <a:cxnLst/>
              <a:rect l="l" t="t" r="r" b="b"/>
              <a:pathLst>
                <a:path w="2566988" h="490537" extrusionOk="0">
                  <a:moveTo>
                    <a:pt x="1157288" y="176212"/>
                  </a:moveTo>
                  <a:lnTo>
                    <a:pt x="907257" y="200025"/>
                  </a:lnTo>
                  <a:lnTo>
                    <a:pt x="650082" y="228600"/>
                  </a:lnTo>
                  <a:lnTo>
                    <a:pt x="523875" y="242887"/>
                  </a:lnTo>
                  <a:lnTo>
                    <a:pt x="454819" y="247650"/>
                  </a:lnTo>
                  <a:lnTo>
                    <a:pt x="352425" y="240506"/>
                  </a:lnTo>
                  <a:lnTo>
                    <a:pt x="200025" y="211931"/>
                  </a:lnTo>
                  <a:lnTo>
                    <a:pt x="54769" y="171450"/>
                  </a:lnTo>
                  <a:lnTo>
                    <a:pt x="0" y="154781"/>
                  </a:lnTo>
                  <a:lnTo>
                    <a:pt x="33338" y="228600"/>
                  </a:lnTo>
                  <a:lnTo>
                    <a:pt x="90488" y="292894"/>
                  </a:lnTo>
                  <a:lnTo>
                    <a:pt x="150019" y="352425"/>
                  </a:lnTo>
                  <a:lnTo>
                    <a:pt x="230982" y="419100"/>
                  </a:lnTo>
                  <a:lnTo>
                    <a:pt x="304800" y="464344"/>
                  </a:lnTo>
                  <a:lnTo>
                    <a:pt x="371475" y="488156"/>
                  </a:lnTo>
                  <a:lnTo>
                    <a:pt x="400050" y="490537"/>
                  </a:lnTo>
                  <a:lnTo>
                    <a:pt x="457200" y="469106"/>
                  </a:lnTo>
                  <a:lnTo>
                    <a:pt x="604838" y="431006"/>
                  </a:lnTo>
                  <a:lnTo>
                    <a:pt x="754857" y="402431"/>
                  </a:lnTo>
                  <a:lnTo>
                    <a:pt x="952500" y="376237"/>
                  </a:lnTo>
                  <a:lnTo>
                    <a:pt x="1138238" y="342900"/>
                  </a:lnTo>
                  <a:lnTo>
                    <a:pt x="1388269" y="311944"/>
                  </a:lnTo>
                  <a:lnTo>
                    <a:pt x="1659732" y="285750"/>
                  </a:lnTo>
                  <a:lnTo>
                    <a:pt x="1902619" y="271462"/>
                  </a:lnTo>
                  <a:lnTo>
                    <a:pt x="2076450" y="266700"/>
                  </a:lnTo>
                  <a:lnTo>
                    <a:pt x="2250282" y="276225"/>
                  </a:lnTo>
                  <a:lnTo>
                    <a:pt x="2421732" y="304800"/>
                  </a:lnTo>
                  <a:lnTo>
                    <a:pt x="2450307" y="311944"/>
                  </a:lnTo>
                  <a:lnTo>
                    <a:pt x="2471738" y="311944"/>
                  </a:lnTo>
                  <a:lnTo>
                    <a:pt x="2516982" y="295275"/>
                  </a:lnTo>
                  <a:lnTo>
                    <a:pt x="2550319" y="276225"/>
                  </a:lnTo>
                  <a:lnTo>
                    <a:pt x="2562225" y="257175"/>
                  </a:lnTo>
                  <a:lnTo>
                    <a:pt x="2566988" y="233362"/>
                  </a:lnTo>
                  <a:lnTo>
                    <a:pt x="2559844" y="204787"/>
                  </a:lnTo>
                  <a:lnTo>
                    <a:pt x="2533650" y="157162"/>
                  </a:lnTo>
                  <a:lnTo>
                    <a:pt x="2502694" y="128587"/>
                  </a:lnTo>
                  <a:lnTo>
                    <a:pt x="2431257" y="85725"/>
                  </a:lnTo>
                  <a:lnTo>
                    <a:pt x="2355057" y="50006"/>
                  </a:lnTo>
                  <a:lnTo>
                    <a:pt x="2257425" y="9525"/>
                  </a:lnTo>
                  <a:lnTo>
                    <a:pt x="2221707" y="0"/>
                  </a:lnTo>
                  <a:lnTo>
                    <a:pt x="2207419" y="4762"/>
                  </a:lnTo>
                  <a:lnTo>
                    <a:pt x="2114550" y="45244"/>
                  </a:lnTo>
                  <a:lnTo>
                    <a:pt x="2009775" y="76200"/>
                  </a:lnTo>
                  <a:lnTo>
                    <a:pt x="1945482" y="90487"/>
                  </a:lnTo>
                  <a:lnTo>
                    <a:pt x="1874044" y="90487"/>
                  </a:lnTo>
                  <a:lnTo>
                    <a:pt x="1728788" y="100012"/>
                  </a:lnTo>
                  <a:lnTo>
                    <a:pt x="1500188" y="130969"/>
                  </a:lnTo>
                  <a:lnTo>
                    <a:pt x="1295400" y="164306"/>
                  </a:lnTo>
                  <a:lnTo>
                    <a:pt x="1157288" y="1762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5;p61">
              <a:extLst>
                <a:ext uri="{FF2B5EF4-FFF2-40B4-BE49-F238E27FC236}">
                  <a16:creationId xmlns:a16="http://schemas.microsoft.com/office/drawing/2014/main" id="{C0B9FADB-6110-8B45-A518-89DB4F61B1D3}"/>
                </a:ext>
              </a:extLst>
            </p:cNvPr>
            <p:cNvSpPr/>
            <p:nvPr/>
          </p:nvSpPr>
          <p:spPr>
            <a:xfrm>
              <a:off x="5045075" y="3703638"/>
              <a:ext cx="1336675" cy="1905000"/>
            </a:xfrm>
            <a:custGeom>
              <a:avLst/>
              <a:gdLst/>
              <a:ahLst/>
              <a:cxnLst/>
              <a:rect l="l" t="t" r="r" b="b"/>
              <a:pathLst>
                <a:path w="1336221" h="1905000" extrusionOk="0">
                  <a:moveTo>
                    <a:pt x="1121228" y="576943"/>
                  </a:moveTo>
                  <a:lnTo>
                    <a:pt x="1205592" y="429986"/>
                  </a:lnTo>
                  <a:lnTo>
                    <a:pt x="1211035" y="419100"/>
                  </a:lnTo>
                  <a:lnTo>
                    <a:pt x="1224642" y="410936"/>
                  </a:lnTo>
                  <a:lnTo>
                    <a:pt x="1251857" y="405493"/>
                  </a:lnTo>
                  <a:lnTo>
                    <a:pt x="1287235" y="391886"/>
                  </a:lnTo>
                  <a:lnTo>
                    <a:pt x="1322614" y="370115"/>
                  </a:lnTo>
                  <a:lnTo>
                    <a:pt x="1333500" y="356507"/>
                  </a:lnTo>
                  <a:lnTo>
                    <a:pt x="1336221" y="337457"/>
                  </a:lnTo>
                  <a:lnTo>
                    <a:pt x="1333500" y="315686"/>
                  </a:lnTo>
                  <a:lnTo>
                    <a:pt x="1309007" y="285750"/>
                  </a:lnTo>
                  <a:lnTo>
                    <a:pt x="1235528" y="212272"/>
                  </a:lnTo>
                  <a:lnTo>
                    <a:pt x="1181100" y="160565"/>
                  </a:lnTo>
                  <a:lnTo>
                    <a:pt x="1140278" y="133350"/>
                  </a:lnTo>
                  <a:lnTo>
                    <a:pt x="1058635" y="92529"/>
                  </a:lnTo>
                  <a:lnTo>
                    <a:pt x="938892" y="40822"/>
                  </a:lnTo>
                  <a:lnTo>
                    <a:pt x="862692" y="8165"/>
                  </a:lnTo>
                  <a:lnTo>
                    <a:pt x="770164" y="0"/>
                  </a:lnTo>
                  <a:lnTo>
                    <a:pt x="770164" y="29936"/>
                  </a:lnTo>
                  <a:lnTo>
                    <a:pt x="802821" y="76200"/>
                  </a:lnTo>
                  <a:lnTo>
                    <a:pt x="854528" y="155122"/>
                  </a:lnTo>
                  <a:lnTo>
                    <a:pt x="900792" y="236765"/>
                  </a:lnTo>
                  <a:lnTo>
                    <a:pt x="917121" y="272143"/>
                  </a:lnTo>
                  <a:lnTo>
                    <a:pt x="919842" y="291193"/>
                  </a:lnTo>
                  <a:lnTo>
                    <a:pt x="914400" y="332015"/>
                  </a:lnTo>
                  <a:lnTo>
                    <a:pt x="870857" y="465365"/>
                  </a:lnTo>
                  <a:lnTo>
                    <a:pt x="789214" y="664029"/>
                  </a:lnTo>
                  <a:lnTo>
                    <a:pt x="642257" y="979715"/>
                  </a:lnTo>
                  <a:lnTo>
                    <a:pt x="533400" y="1211036"/>
                  </a:lnTo>
                  <a:lnTo>
                    <a:pt x="397328" y="1458686"/>
                  </a:lnTo>
                  <a:lnTo>
                    <a:pt x="293914" y="1616529"/>
                  </a:lnTo>
                  <a:lnTo>
                    <a:pt x="244928" y="1687286"/>
                  </a:lnTo>
                  <a:lnTo>
                    <a:pt x="212271" y="1728107"/>
                  </a:lnTo>
                  <a:lnTo>
                    <a:pt x="174171" y="1763486"/>
                  </a:lnTo>
                  <a:lnTo>
                    <a:pt x="0" y="1905000"/>
                  </a:lnTo>
                  <a:lnTo>
                    <a:pt x="250371" y="1880507"/>
                  </a:lnTo>
                  <a:lnTo>
                    <a:pt x="481692" y="1597479"/>
                  </a:lnTo>
                  <a:lnTo>
                    <a:pt x="653142" y="1366157"/>
                  </a:lnTo>
                  <a:lnTo>
                    <a:pt x="737507" y="1232807"/>
                  </a:lnTo>
                  <a:lnTo>
                    <a:pt x="786492" y="1140279"/>
                  </a:lnTo>
                  <a:lnTo>
                    <a:pt x="889907" y="974272"/>
                  </a:lnTo>
                  <a:lnTo>
                    <a:pt x="1015092" y="756557"/>
                  </a:lnTo>
                  <a:lnTo>
                    <a:pt x="1121228" y="5769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6;p61">
              <a:extLst>
                <a:ext uri="{FF2B5EF4-FFF2-40B4-BE49-F238E27FC236}">
                  <a16:creationId xmlns:a16="http://schemas.microsoft.com/office/drawing/2014/main" id="{3446CA49-88E5-A843-9D5A-0B651E301ED0}"/>
                </a:ext>
              </a:extLst>
            </p:cNvPr>
            <p:cNvSpPr/>
            <p:nvPr/>
          </p:nvSpPr>
          <p:spPr>
            <a:xfrm>
              <a:off x="4859338" y="5286375"/>
              <a:ext cx="2197100" cy="588963"/>
            </a:xfrm>
            <a:custGeom>
              <a:avLst/>
              <a:gdLst/>
              <a:ahLst/>
              <a:cxnLst/>
              <a:rect l="l" t="t" r="r" b="b"/>
              <a:pathLst>
                <a:path w="2195513" h="588169" extrusionOk="0">
                  <a:moveTo>
                    <a:pt x="833438" y="207169"/>
                  </a:moveTo>
                  <a:lnTo>
                    <a:pt x="685800" y="221456"/>
                  </a:lnTo>
                  <a:lnTo>
                    <a:pt x="547688" y="235744"/>
                  </a:lnTo>
                  <a:lnTo>
                    <a:pt x="514350" y="235744"/>
                  </a:lnTo>
                  <a:lnTo>
                    <a:pt x="500063" y="233363"/>
                  </a:lnTo>
                  <a:lnTo>
                    <a:pt x="445294" y="223838"/>
                  </a:lnTo>
                  <a:lnTo>
                    <a:pt x="319088" y="214313"/>
                  </a:lnTo>
                  <a:lnTo>
                    <a:pt x="276225" y="233363"/>
                  </a:lnTo>
                  <a:lnTo>
                    <a:pt x="240507" y="242888"/>
                  </a:lnTo>
                  <a:lnTo>
                    <a:pt x="178594" y="238125"/>
                  </a:lnTo>
                  <a:lnTo>
                    <a:pt x="109538" y="221456"/>
                  </a:lnTo>
                  <a:lnTo>
                    <a:pt x="61913" y="197644"/>
                  </a:lnTo>
                  <a:lnTo>
                    <a:pt x="26194" y="183356"/>
                  </a:lnTo>
                  <a:lnTo>
                    <a:pt x="11907" y="183356"/>
                  </a:lnTo>
                  <a:lnTo>
                    <a:pt x="2382" y="190500"/>
                  </a:lnTo>
                  <a:lnTo>
                    <a:pt x="0" y="211931"/>
                  </a:lnTo>
                  <a:lnTo>
                    <a:pt x="9525" y="254794"/>
                  </a:lnTo>
                  <a:lnTo>
                    <a:pt x="30957" y="316706"/>
                  </a:lnTo>
                  <a:lnTo>
                    <a:pt x="57150" y="364331"/>
                  </a:lnTo>
                  <a:lnTo>
                    <a:pt x="95250" y="421481"/>
                  </a:lnTo>
                  <a:lnTo>
                    <a:pt x="147638" y="476250"/>
                  </a:lnTo>
                  <a:lnTo>
                    <a:pt x="195263" y="514350"/>
                  </a:lnTo>
                  <a:lnTo>
                    <a:pt x="264319" y="561975"/>
                  </a:lnTo>
                  <a:lnTo>
                    <a:pt x="297657" y="583406"/>
                  </a:lnTo>
                  <a:lnTo>
                    <a:pt x="311944" y="588169"/>
                  </a:lnTo>
                  <a:lnTo>
                    <a:pt x="338138" y="588169"/>
                  </a:lnTo>
                  <a:lnTo>
                    <a:pt x="373857" y="578644"/>
                  </a:lnTo>
                  <a:lnTo>
                    <a:pt x="419100" y="545306"/>
                  </a:lnTo>
                  <a:lnTo>
                    <a:pt x="459582" y="509588"/>
                  </a:lnTo>
                  <a:lnTo>
                    <a:pt x="516732" y="495300"/>
                  </a:lnTo>
                  <a:lnTo>
                    <a:pt x="764382" y="445294"/>
                  </a:lnTo>
                  <a:lnTo>
                    <a:pt x="1012032" y="388144"/>
                  </a:lnTo>
                  <a:lnTo>
                    <a:pt x="1281113" y="319088"/>
                  </a:lnTo>
                  <a:lnTo>
                    <a:pt x="1538288" y="252413"/>
                  </a:lnTo>
                  <a:lnTo>
                    <a:pt x="1793082" y="176213"/>
                  </a:lnTo>
                  <a:lnTo>
                    <a:pt x="2055019" y="90488"/>
                  </a:lnTo>
                  <a:lnTo>
                    <a:pt x="2195513" y="0"/>
                  </a:lnTo>
                  <a:lnTo>
                    <a:pt x="2002632" y="9525"/>
                  </a:lnTo>
                  <a:lnTo>
                    <a:pt x="1847850" y="40481"/>
                  </a:lnTo>
                  <a:lnTo>
                    <a:pt x="1497807" y="109538"/>
                  </a:lnTo>
                  <a:lnTo>
                    <a:pt x="1235869" y="152400"/>
                  </a:lnTo>
                  <a:lnTo>
                    <a:pt x="909638" y="200025"/>
                  </a:lnTo>
                  <a:lnTo>
                    <a:pt x="833438" y="2071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7;p61">
              <a:extLst>
                <a:ext uri="{FF2B5EF4-FFF2-40B4-BE49-F238E27FC236}">
                  <a16:creationId xmlns:a16="http://schemas.microsoft.com/office/drawing/2014/main" id="{161BD96D-F489-6F47-BB18-4B039EF6BDE1}"/>
                </a:ext>
              </a:extLst>
            </p:cNvPr>
            <p:cNvSpPr/>
            <p:nvPr/>
          </p:nvSpPr>
          <p:spPr>
            <a:xfrm>
              <a:off x="6400800" y="4548188"/>
              <a:ext cx="896938" cy="1346200"/>
            </a:xfrm>
            <a:custGeom>
              <a:avLst/>
              <a:gdLst/>
              <a:ahLst/>
              <a:cxnLst/>
              <a:rect l="l" t="t" r="r" b="b"/>
              <a:pathLst>
                <a:path w="897731" h="1345406" extrusionOk="0">
                  <a:moveTo>
                    <a:pt x="207169" y="314325"/>
                  </a:moveTo>
                  <a:lnTo>
                    <a:pt x="171450" y="259556"/>
                  </a:lnTo>
                  <a:lnTo>
                    <a:pt x="109538" y="178593"/>
                  </a:lnTo>
                  <a:lnTo>
                    <a:pt x="66675" y="126206"/>
                  </a:lnTo>
                  <a:lnTo>
                    <a:pt x="19050" y="69056"/>
                  </a:lnTo>
                  <a:lnTo>
                    <a:pt x="4763" y="47625"/>
                  </a:lnTo>
                  <a:lnTo>
                    <a:pt x="0" y="23812"/>
                  </a:lnTo>
                  <a:lnTo>
                    <a:pt x="4763" y="2381"/>
                  </a:lnTo>
                  <a:lnTo>
                    <a:pt x="21431" y="0"/>
                  </a:lnTo>
                  <a:lnTo>
                    <a:pt x="47625" y="9525"/>
                  </a:lnTo>
                  <a:lnTo>
                    <a:pt x="80963" y="30956"/>
                  </a:lnTo>
                  <a:lnTo>
                    <a:pt x="152400" y="85725"/>
                  </a:lnTo>
                  <a:lnTo>
                    <a:pt x="257175" y="171450"/>
                  </a:lnTo>
                  <a:lnTo>
                    <a:pt x="369094" y="269081"/>
                  </a:lnTo>
                  <a:lnTo>
                    <a:pt x="502444" y="392906"/>
                  </a:lnTo>
                  <a:lnTo>
                    <a:pt x="635794" y="528637"/>
                  </a:lnTo>
                  <a:lnTo>
                    <a:pt x="711994" y="619125"/>
                  </a:lnTo>
                  <a:lnTo>
                    <a:pt x="814388" y="747712"/>
                  </a:lnTo>
                  <a:lnTo>
                    <a:pt x="857250" y="809625"/>
                  </a:lnTo>
                  <a:lnTo>
                    <a:pt x="866775" y="831056"/>
                  </a:lnTo>
                  <a:lnTo>
                    <a:pt x="878681" y="890587"/>
                  </a:lnTo>
                  <a:lnTo>
                    <a:pt x="888206" y="952500"/>
                  </a:lnTo>
                  <a:lnTo>
                    <a:pt x="895350" y="1012031"/>
                  </a:lnTo>
                  <a:lnTo>
                    <a:pt x="897731" y="1062037"/>
                  </a:lnTo>
                  <a:lnTo>
                    <a:pt x="892969" y="1131093"/>
                  </a:lnTo>
                  <a:lnTo>
                    <a:pt x="885825" y="1193006"/>
                  </a:lnTo>
                  <a:lnTo>
                    <a:pt x="866775" y="1264443"/>
                  </a:lnTo>
                  <a:lnTo>
                    <a:pt x="845344" y="1295400"/>
                  </a:lnTo>
                  <a:lnTo>
                    <a:pt x="814388" y="1326356"/>
                  </a:lnTo>
                  <a:lnTo>
                    <a:pt x="781050" y="1340643"/>
                  </a:lnTo>
                  <a:lnTo>
                    <a:pt x="750094" y="1345406"/>
                  </a:lnTo>
                  <a:lnTo>
                    <a:pt x="711994" y="1335881"/>
                  </a:lnTo>
                  <a:lnTo>
                    <a:pt x="683419" y="1314450"/>
                  </a:lnTo>
                  <a:lnTo>
                    <a:pt x="647700" y="1278731"/>
                  </a:lnTo>
                  <a:lnTo>
                    <a:pt x="633413" y="1245393"/>
                  </a:lnTo>
                  <a:lnTo>
                    <a:pt x="602456" y="1138237"/>
                  </a:lnTo>
                  <a:lnTo>
                    <a:pt x="559594" y="1023937"/>
                  </a:lnTo>
                  <a:lnTo>
                    <a:pt x="504825" y="888206"/>
                  </a:lnTo>
                  <a:lnTo>
                    <a:pt x="473869" y="823912"/>
                  </a:lnTo>
                  <a:lnTo>
                    <a:pt x="402431" y="666750"/>
                  </a:lnTo>
                  <a:lnTo>
                    <a:pt x="345281" y="550068"/>
                  </a:lnTo>
                  <a:lnTo>
                    <a:pt x="295275" y="459581"/>
                  </a:lnTo>
                  <a:lnTo>
                    <a:pt x="247650" y="378618"/>
                  </a:lnTo>
                  <a:lnTo>
                    <a:pt x="207169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772;p62">
            <a:extLst>
              <a:ext uri="{FF2B5EF4-FFF2-40B4-BE49-F238E27FC236}">
                <a16:creationId xmlns:a16="http://schemas.microsoft.com/office/drawing/2014/main" id="{6575A7B4-0619-514D-9D4D-261D571007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7718" y="1515733"/>
            <a:ext cx="47783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357"/>
          <p:cNvSpPr txBox="1"/>
          <p:nvPr/>
        </p:nvSpPr>
        <p:spPr>
          <a:xfrm>
            <a:off x="4010025" y="8037512"/>
            <a:ext cx="39433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島</a:t>
            </a:r>
            <a:endParaRPr/>
          </a:p>
        </p:txBody>
      </p:sp>
      <p:sp>
        <p:nvSpPr>
          <p:cNvPr id="3925" name="Google Shape;3925;p357"/>
          <p:cNvSpPr/>
          <p:nvPr/>
        </p:nvSpPr>
        <p:spPr>
          <a:xfrm>
            <a:off x="4010025" y="1154113"/>
            <a:ext cx="981075" cy="1017587"/>
          </a:xfrm>
          <a:custGeom>
            <a:avLst/>
            <a:gdLst/>
            <a:ahLst/>
            <a:cxnLst/>
            <a:rect l="l" t="t" r="r" b="b"/>
            <a:pathLst>
              <a:path w="981075" h="1016794" extrusionOk="0">
                <a:moveTo>
                  <a:pt x="635794" y="557213"/>
                </a:moveTo>
                <a:lnTo>
                  <a:pt x="702469" y="509588"/>
                </a:lnTo>
                <a:lnTo>
                  <a:pt x="754856" y="473869"/>
                </a:lnTo>
                <a:lnTo>
                  <a:pt x="816769" y="438150"/>
                </a:lnTo>
                <a:lnTo>
                  <a:pt x="873919" y="409575"/>
                </a:lnTo>
                <a:lnTo>
                  <a:pt x="931069" y="378619"/>
                </a:lnTo>
                <a:lnTo>
                  <a:pt x="959644" y="354807"/>
                </a:lnTo>
                <a:lnTo>
                  <a:pt x="976313" y="335757"/>
                </a:lnTo>
                <a:lnTo>
                  <a:pt x="981075" y="316707"/>
                </a:lnTo>
                <a:lnTo>
                  <a:pt x="978694" y="288132"/>
                </a:lnTo>
                <a:lnTo>
                  <a:pt x="969169" y="264319"/>
                </a:lnTo>
                <a:lnTo>
                  <a:pt x="945356" y="235744"/>
                </a:lnTo>
                <a:lnTo>
                  <a:pt x="900113" y="202407"/>
                </a:lnTo>
                <a:lnTo>
                  <a:pt x="862013" y="164307"/>
                </a:lnTo>
                <a:lnTo>
                  <a:pt x="814388" y="126207"/>
                </a:lnTo>
                <a:lnTo>
                  <a:pt x="785813" y="109538"/>
                </a:lnTo>
                <a:lnTo>
                  <a:pt x="723900" y="83344"/>
                </a:lnTo>
                <a:lnTo>
                  <a:pt x="678656" y="57150"/>
                </a:lnTo>
                <a:lnTo>
                  <a:pt x="609600" y="33338"/>
                </a:lnTo>
                <a:lnTo>
                  <a:pt x="526256" y="14288"/>
                </a:lnTo>
                <a:lnTo>
                  <a:pt x="445294" y="0"/>
                </a:lnTo>
                <a:lnTo>
                  <a:pt x="409575" y="0"/>
                </a:lnTo>
                <a:lnTo>
                  <a:pt x="385763" y="2382"/>
                </a:lnTo>
                <a:lnTo>
                  <a:pt x="371475" y="7144"/>
                </a:lnTo>
                <a:lnTo>
                  <a:pt x="371475" y="19050"/>
                </a:lnTo>
                <a:lnTo>
                  <a:pt x="378619" y="38100"/>
                </a:lnTo>
                <a:lnTo>
                  <a:pt x="404813" y="66675"/>
                </a:lnTo>
                <a:lnTo>
                  <a:pt x="447675" y="119063"/>
                </a:lnTo>
                <a:lnTo>
                  <a:pt x="471488" y="154782"/>
                </a:lnTo>
                <a:lnTo>
                  <a:pt x="485775" y="190500"/>
                </a:lnTo>
                <a:lnTo>
                  <a:pt x="488156" y="233363"/>
                </a:lnTo>
                <a:lnTo>
                  <a:pt x="478631" y="330994"/>
                </a:lnTo>
                <a:lnTo>
                  <a:pt x="457200" y="421482"/>
                </a:lnTo>
                <a:lnTo>
                  <a:pt x="433388" y="469107"/>
                </a:lnTo>
                <a:lnTo>
                  <a:pt x="290513" y="659607"/>
                </a:lnTo>
                <a:lnTo>
                  <a:pt x="97631" y="912019"/>
                </a:lnTo>
                <a:lnTo>
                  <a:pt x="0" y="1016794"/>
                </a:lnTo>
                <a:lnTo>
                  <a:pt x="273844" y="878682"/>
                </a:lnTo>
                <a:lnTo>
                  <a:pt x="426244" y="740569"/>
                </a:lnTo>
                <a:lnTo>
                  <a:pt x="478631" y="688182"/>
                </a:lnTo>
                <a:lnTo>
                  <a:pt x="578644" y="602457"/>
                </a:lnTo>
                <a:lnTo>
                  <a:pt x="635794" y="5572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6" name="Google Shape;3926;p357"/>
          <p:cNvSpPr/>
          <p:nvPr/>
        </p:nvSpPr>
        <p:spPr>
          <a:xfrm>
            <a:off x="3548063" y="1938338"/>
            <a:ext cx="374650" cy="2789237"/>
          </a:xfrm>
          <a:custGeom>
            <a:avLst/>
            <a:gdLst/>
            <a:ahLst/>
            <a:cxnLst/>
            <a:rect l="l" t="t" r="r" b="b"/>
            <a:pathLst>
              <a:path w="374234" h="2789096" extrusionOk="0">
                <a:moveTo>
                  <a:pt x="123568" y="511922"/>
                </a:moveTo>
                <a:lnTo>
                  <a:pt x="123568" y="363641"/>
                </a:lnTo>
                <a:lnTo>
                  <a:pt x="116507" y="300092"/>
                </a:lnTo>
                <a:lnTo>
                  <a:pt x="105915" y="243604"/>
                </a:lnTo>
                <a:lnTo>
                  <a:pt x="91793" y="187116"/>
                </a:lnTo>
                <a:lnTo>
                  <a:pt x="67080" y="134159"/>
                </a:lnTo>
                <a:lnTo>
                  <a:pt x="42366" y="91793"/>
                </a:lnTo>
                <a:lnTo>
                  <a:pt x="14122" y="63549"/>
                </a:lnTo>
                <a:lnTo>
                  <a:pt x="0" y="31774"/>
                </a:lnTo>
                <a:lnTo>
                  <a:pt x="3531" y="14122"/>
                </a:lnTo>
                <a:lnTo>
                  <a:pt x="14122" y="0"/>
                </a:lnTo>
                <a:lnTo>
                  <a:pt x="38836" y="0"/>
                </a:lnTo>
                <a:lnTo>
                  <a:pt x="84732" y="17652"/>
                </a:lnTo>
                <a:lnTo>
                  <a:pt x="134160" y="24713"/>
                </a:lnTo>
                <a:lnTo>
                  <a:pt x="172995" y="38835"/>
                </a:lnTo>
                <a:lnTo>
                  <a:pt x="215361" y="56488"/>
                </a:lnTo>
                <a:lnTo>
                  <a:pt x="264788" y="81201"/>
                </a:lnTo>
                <a:lnTo>
                  <a:pt x="307154" y="109445"/>
                </a:lnTo>
                <a:lnTo>
                  <a:pt x="353051" y="148281"/>
                </a:lnTo>
                <a:lnTo>
                  <a:pt x="374234" y="218891"/>
                </a:lnTo>
                <a:lnTo>
                  <a:pt x="367173" y="508392"/>
                </a:lnTo>
                <a:cubicBezTo>
                  <a:pt x="368350" y="1176834"/>
                  <a:pt x="369526" y="1845275"/>
                  <a:pt x="370703" y="2513717"/>
                </a:cubicBezTo>
                <a:cubicBezTo>
                  <a:pt x="369526" y="2566675"/>
                  <a:pt x="368350" y="2619632"/>
                  <a:pt x="367173" y="2672590"/>
                </a:cubicBezTo>
                <a:lnTo>
                  <a:pt x="356581" y="2746730"/>
                </a:lnTo>
                <a:lnTo>
                  <a:pt x="345990" y="2764383"/>
                </a:lnTo>
                <a:lnTo>
                  <a:pt x="314215" y="2778505"/>
                </a:lnTo>
                <a:lnTo>
                  <a:pt x="268319" y="2789096"/>
                </a:lnTo>
                <a:lnTo>
                  <a:pt x="257727" y="2785566"/>
                </a:lnTo>
                <a:lnTo>
                  <a:pt x="222422" y="2764383"/>
                </a:lnTo>
                <a:lnTo>
                  <a:pt x="194178" y="2732608"/>
                </a:lnTo>
                <a:lnTo>
                  <a:pt x="172995" y="2693773"/>
                </a:lnTo>
                <a:lnTo>
                  <a:pt x="144751" y="2626693"/>
                </a:lnTo>
                <a:lnTo>
                  <a:pt x="127099" y="2549022"/>
                </a:lnTo>
                <a:lnTo>
                  <a:pt x="95324" y="2393680"/>
                </a:lnTo>
                <a:lnTo>
                  <a:pt x="81202" y="2340722"/>
                </a:lnTo>
                <a:lnTo>
                  <a:pt x="84732" y="2323070"/>
                </a:lnTo>
                <a:lnTo>
                  <a:pt x="109446" y="2231277"/>
                </a:lnTo>
                <a:lnTo>
                  <a:pt x="123568" y="2143014"/>
                </a:lnTo>
                <a:lnTo>
                  <a:pt x="127099" y="2015916"/>
                </a:lnTo>
                <a:lnTo>
                  <a:pt x="127099" y="1652274"/>
                </a:lnTo>
                <a:lnTo>
                  <a:pt x="127099" y="1045028"/>
                </a:lnTo>
                <a:lnTo>
                  <a:pt x="123568" y="5119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7" name="Google Shape;3927;p357"/>
          <p:cNvSpPr/>
          <p:nvPr/>
        </p:nvSpPr>
        <p:spPr>
          <a:xfrm>
            <a:off x="3765550" y="1776413"/>
            <a:ext cx="2122488" cy="1566862"/>
          </a:xfrm>
          <a:custGeom>
            <a:avLst/>
            <a:gdLst/>
            <a:ahLst/>
            <a:cxnLst/>
            <a:rect l="l" t="t" r="r" b="b"/>
            <a:pathLst>
              <a:path w="2123246" h="1566862" extrusionOk="0">
                <a:moveTo>
                  <a:pt x="946909" y="178593"/>
                </a:moveTo>
                <a:lnTo>
                  <a:pt x="503996" y="247650"/>
                </a:lnTo>
                <a:lnTo>
                  <a:pt x="318259" y="280987"/>
                </a:lnTo>
                <a:lnTo>
                  <a:pt x="277778" y="290512"/>
                </a:lnTo>
                <a:lnTo>
                  <a:pt x="234915" y="297656"/>
                </a:lnTo>
                <a:lnTo>
                  <a:pt x="196815" y="302418"/>
                </a:lnTo>
                <a:lnTo>
                  <a:pt x="156334" y="302418"/>
                </a:lnTo>
                <a:lnTo>
                  <a:pt x="106328" y="295275"/>
                </a:lnTo>
                <a:lnTo>
                  <a:pt x="0" y="309562"/>
                </a:lnTo>
                <a:lnTo>
                  <a:pt x="13459" y="471487"/>
                </a:lnTo>
                <a:lnTo>
                  <a:pt x="122996" y="476250"/>
                </a:lnTo>
                <a:lnTo>
                  <a:pt x="289684" y="450056"/>
                </a:lnTo>
                <a:lnTo>
                  <a:pt x="542096" y="407193"/>
                </a:lnTo>
                <a:lnTo>
                  <a:pt x="773078" y="371475"/>
                </a:lnTo>
                <a:lnTo>
                  <a:pt x="1044540" y="333375"/>
                </a:lnTo>
                <a:lnTo>
                  <a:pt x="1323146" y="295275"/>
                </a:lnTo>
                <a:lnTo>
                  <a:pt x="1596990" y="257175"/>
                </a:lnTo>
                <a:lnTo>
                  <a:pt x="1694621" y="247650"/>
                </a:lnTo>
                <a:lnTo>
                  <a:pt x="1720815" y="240506"/>
                </a:lnTo>
                <a:lnTo>
                  <a:pt x="1739865" y="242887"/>
                </a:lnTo>
                <a:lnTo>
                  <a:pt x="1747009" y="247650"/>
                </a:lnTo>
                <a:lnTo>
                  <a:pt x="1756534" y="257175"/>
                </a:lnTo>
                <a:lnTo>
                  <a:pt x="1763678" y="278606"/>
                </a:lnTo>
                <a:lnTo>
                  <a:pt x="1761296" y="376237"/>
                </a:lnTo>
                <a:lnTo>
                  <a:pt x="1751771" y="507206"/>
                </a:lnTo>
                <a:lnTo>
                  <a:pt x="1737484" y="650081"/>
                </a:lnTo>
                <a:lnTo>
                  <a:pt x="1713671" y="833437"/>
                </a:lnTo>
                <a:lnTo>
                  <a:pt x="1704146" y="885825"/>
                </a:lnTo>
                <a:lnTo>
                  <a:pt x="1699384" y="921543"/>
                </a:lnTo>
                <a:lnTo>
                  <a:pt x="1694621" y="971550"/>
                </a:lnTo>
                <a:cubicBezTo>
                  <a:pt x="1693827" y="991394"/>
                  <a:pt x="1693034" y="1011237"/>
                  <a:pt x="1692240" y="1031081"/>
                </a:cubicBezTo>
                <a:lnTo>
                  <a:pt x="1673190" y="1095375"/>
                </a:lnTo>
                <a:lnTo>
                  <a:pt x="1661284" y="1154906"/>
                </a:lnTo>
                <a:lnTo>
                  <a:pt x="1651759" y="1226343"/>
                </a:lnTo>
                <a:cubicBezTo>
                  <a:pt x="1650965" y="1258887"/>
                  <a:pt x="1650172" y="1291431"/>
                  <a:pt x="1649378" y="1323975"/>
                </a:cubicBezTo>
                <a:lnTo>
                  <a:pt x="1627946" y="1483518"/>
                </a:lnTo>
                <a:lnTo>
                  <a:pt x="1644615" y="1521618"/>
                </a:lnTo>
                <a:lnTo>
                  <a:pt x="1661284" y="1545431"/>
                </a:lnTo>
                <a:lnTo>
                  <a:pt x="1682715" y="1559718"/>
                </a:lnTo>
                <a:lnTo>
                  <a:pt x="1699384" y="1564481"/>
                </a:lnTo>
                <a:lnTo>
                  <a:pt x="1730340" y="1566862"/>
                </a:lnTo>
                <a:lnTo>
                  <a:pt x="1766059" y="1557337"/>
                </a:lnTo>
                <a:lnTo>
                  <a:pt x="1787490" y="1547812"/>
                </a:lnTo>
                <a:lnTo>
                  <a:pt x="1808921" y="1526381"/>
                </a:lnTo>
                <a:lnTo>
                  <a:pt x="1823209" y="1497806"/>
                </a:lnTo>
                <a:lnTo>
                  <a:pt x="1844640" y="1393031"/>
                </a:lnTo>
                <a:lnTo>
                  <a:pt x="1908934" y="1078706"/>
                </a:lnTo>
                <a:lnTo>
                  <a:pt x="2011328" y="602456"/>
                </a:lnTo>
                <a:lnTo>
                  <a:pt x="2051809" y="423862"/>
                </a:lnTo>
                <a:lnTo>
                  <a:pt x="2068478" y="404812"/>
                </a:lnTo>
                <a:lnTo>
                  <a:pt x="2089909" y="383381"/>
                </a:lnTo>
                <a:lnTo>
                  <a:pt x="2113721" y="345281"/>
                </a:lnTo>
                <a:lnTo>
                  <a:pt x="2123246" y="316706"/>
                </a:lnTo>
                <a:lnTo>
                  <a:pt x="2123246" y="292893"/>
                </a:lnTo>
                <a:lnTo>
                  <a:pt x="2116103" y="269081"/>
                </a:lnTo>
                <a:lnTo>
                  <a:pt x="2101815" y="247650"/>
                </a:lnTo>
                <a:lnTo>
                  <a:pt x="2016090" y="161925"/>
                </a:lnTo>
                <a:lnTo>
                  <a:pt x="1918459" y="78581"/>
                </a:lnTo>
                <a:lnTo>
                  <a:pt x="1830353" y="19050"/>
                </a:lnTo>
                <a:lnTo>
                  <a:pt x="1794634" y="2381"/>
                </a:lnTo>
                <a:lnTo>
                  <a:pt x="1775584" y="0"/>
                </a:lnTo>
                <a:lnTo>
                  <a:pt x="1725578" y="11906"/>
                </a:lnTo>
                <a:lnTo>
                  <a:pt x="1625565" y="42862"/>
                </a:lnTo>
                <a:lnTo>
                  <a:pt x="1556509" y="69056"/>
                </a:lnTo>
                <a:lnTo>
                  <a:pt x="1377915" y="100012"/>
                </a:lnTo>
                <a:lnTo>
                  <a:pt x="1139790" y="142875"/>
                </a:lnTo>
                <a:lnTo>
                  <a:pt x="946909" y="1785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8" name="Google Shape;3928;p357"/>
          <p:cNvSpPr/>
          <p:nvPr/>
        </p:nvSpPr>
        <p:spPr>
          <a:xfrm>
            <a:off x="3821113" y="2405063"/>
            <a:ext cx="1870075" cy="403225"/>
          </a:xfrm>
          <a:custGeom>
            <a:avLst/>
            <a:gdLst/>
            <a:ahLst/>
            <a:cxnLst/>
            <a:rect l="l" t="t" r="r" b="b"/>
            <a:pathLst>
              <a:path w="1869354" h="402431" extrusionOk="0">
                <a:moveTo>
                  <a:pt x="466797" y="204787"/>
                </a:moveTo>
                <a:lnTo>
                  <a:pt x="171522" y="221456"/>
                </a:lnTo>
                <a:lnTo>
                  <a:pt x="73891" y="223837"/>
                </a:lnTo>
                <a:lnTo>
                  <a:pt x="0" y="223837"/>
                </a:lnTo>
                <a:lnTo>
                  <a:pt x="7933" y="365990"/>
                </a:lnTo>
                <a:lnTo>
                  <a:pt x="61985" y="392906"/>
                </a:lnTo>
                <a:lnTo>
                  <a:pt x="90560" y="402431"/>
                </a:lnTo>
                <a:lnTo>
                  <a:pt x="173904" y="402431"/>
                </a:lnTo>
                <a:lnTo>
                  <a:pt x="262010" y="402431"/>
                </a:lnTo>
                <a:lnTo>
                  <a:pt x="340591" y="390525"/>
                </a:lnTo>
                <a:lnTo>
                  <a:pt x="566810" y="359568"/>
                </a:lnTo>
                <a:lnTo>
                  <a:pt x="1202604" y="266700"/>
                </a:lnTo>
                <a:lnTo>
                  <a:pt x="1674091" y="197643"/>
                </a:lnTo>
                <a:lnTo>
                  <a:pt x="1869354" y="152400"/>
                </a:lnTo>
                <a:lnTo>
                  <a:pt x="1712191" y="0"/>
                </a:lnTo>
                <a:lnTo>
                  <a:pt x="1688379" y="0"/>
                </a:lnTo>
                <a:lnTo>
                  <a:pt x="1576460" y="26193"/>
                </a:lnTo>
                <a:lnTo>
                  <a:pt x="1347860" y="66675"/>
                </a:lnTo>
                <a:lnTo>
                  <a:pt x="1112116" y="107156"/>
                </a:lnTo>
                <a:lnTo>
                  <a:pt x="878754" y="142875"/>
                </a:lnTo>
                <a:lnTo>
                  <a:pt x="531091" y="195262"/>
                </a:lnTo>
                <a:lnTo>
                  <a:pt x="466797" y="2047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9" name="Google Shape;3929;p357"/>
          <p:cNvSpPr/>
          <p:nvPr/>
        </p:nvSpPr>
        <p:spPr>
          <a:xfrm>
            <a:off x="3810000" y="3052763"/>
            <a:ext cx="1716088" cy="366712"/>
          </a:xfrm>
          <a:custGeom>
            <a:avLst/>
            <a:gdLst/>
            <a:ahLst/>
            <a:cxnLst/>
            <a:rect l="l" t="t" r="r" b="b"/>
            <a:pathLst>
              <a:path w="1716873" h="365893" extrusionOk="0">
                <a:moveTo>
                  <a:pt x="859623" y="107156"/>
                </a:moveTo>
                <a:lnTo>
                  <a:pt x="1288248" y="38100"/>
                </a:lnTo>
                <a:lnTo>
                  <a:pt x="1385880" y="19050"/>
                </a:lnTo>
                <a:lnTo>
                  <a:pt x="1402548" y="11906"/>
                </a:lnTo>
                <a:lnTo>
                  <a:pt x="1435886" y="2381"/>
                </a:lnTo>
                <a:lnTo>
                  <a:pt x="1471605" y="0"/>
                </a:lnTo>
                <a:lnTo>
                  <a:pt x="1519230" y="4762"/>
                </a:lnTo>
                <a:lnTo>
                  <a:pt x="1557330" y="19050"/>
                </a:lnTo>
                <a:lnTo>
                  <a:pt x="1614480" y="45243"/>
                </a:lnTo>
                <a:lnTo>
                  <a:pt x="1716873" y="152400"/>
                </a:lnTo>
                <a:lnTo>
                  <a:pt x="1612098" y="190500"/>
                </a:lnTo>
                <a:lnTo>
                  <a:pt x="1585905" y="204787"/>
                </a:lnTo>
                <a:lnTo>
                  <a:pt x="1471605" y="209550"/>
                </a:lnTo>
                <a:lnTo>
                  <a:pt x="1233480" y="230981"/>
                </a:lnTo>
                <a:lnTo>
                  <a:pt x="890580" y="264318"/>
                </a:lnTo>
                <a:lnTo>
                  <a:pt x="616736" y="295275"/>
                </a:lnTo>
                <a:lnTo>
                  <a:pt x="397661" y="321468"/>
                </a:lnTo>
                <a:lnTo>
                  <a:pt x="97623" y="354806"/>
                </a:lnTo>
                <a:lnTo>
                  <a:pt x="12739" y="365893"/>
                </a:lnTo>
                <a:lnTo>
                  <a:pt x="0" y="217001"/>
                </a:lnTo>
                <a:lnTo>
                  <a:pt x="100005" y="200025"/>
                </a:lnTo>
                <a:lnTo>
                  <a:pt x="302411" y="180975"/>
                </a:lnTo>
                <a:lnTo>
                  <a:pt x="631023" y="142875"/>
                </a:lnTo>
                <a:lnTo>
                  <a:pt x="859623" y="107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0" name="Google Shape;3930;p357"/>
          <p:cNvSpPr/>
          <p:nvPr/>
        </p:nvSpPr>
        <p:spPr>
          <a:xfrm>
            <a:off x="3829050" y="3455988"/>
            <a:ext cx="2628900" cy="577850"/>
          </a:xfrm>
          <a:custGeom>
            <a:avLst/>
            <a:gdLst/>
            <a:ahLst/>
            <a:cxnLst/>
            <a:rect l="l" t="t" r="r" b="b"/>
            <a:pathLst>
              <a:path w="2629660" h="578644" extrusionOk="0">
                <a:moveTo>
                  <a:pt x="1124710" y="226219"/>
                </a:moveTo>
                <a:lnTo>
                  <a:pt x="1543810" y="152400"/>
                </a:lnTo>
                <a:lnTo>
                  <a:pt x="1870041" y="92869"/>
                </a:lnTo>
                <a:lnTo>
                  <a:pt x="2024823" y="66675"/>
                </a:lnTo>
                <a:lnTo>
                  <a:pt x="2046254" y="54769"/>
                </a:lnTo>
                <a:lnTo>
                  <a:pt x="2120073" y="14287"/>
                </a:lnTo>
                <a:lnTo>
                  <a:pt x="2158173" y="0"/>
                </a:lnTo>
                <a:lnTo>
                  <a:pt x="2174841" y="0"/>
                </a:lnTo>
                <a:lnTo>
                  <a:pt x="2210560" y="7144"/>
                </a:lnTo>
                <a:lnTo>
                  <a:pt x="2362960" y="50006"/>
                </a:lnTo>
                <a:lnTo>
                  <a:pt x="2443923" y="71437"/>
                </a:lnTo>
                <a:lnTo>
                  <a:pt x="2501073" y="88106"/>
                </a:lnTo>
                <a:lnTo>
                  <a:pt x="2551079" y="111919"/>
                </a:lnTo>
                <a:lnTo>
                  <a:pt x="2605848" y="145256"/>
                </a:lnTo>
                <a:lnTo>
                  <a:pt x="2620135" y="161925"/>
                </a:lnTo>
                <a:lnTo>
                  <a:pt x="2627279" y="173831"/>
                </a:lnTo>
                <a:lnTo>
                  <a:pt x="2629660" y="188119"/>
                </a:lnTo>
                <a:lnTo>
                  <a:pt x="2624898" y="207169"/>
                </a:lnTo>
                <a:lnTo>
                  <a:pt x="2612991" y="221456"/>
                </a:lnTo>
                <a:lnTo>
                  <a:pt x="2593941" y="235744"/>
                </a:lnTo>
                <a:lnTo>
                  <a:pt x="2548698" y="252412"/>
                </a:lnTo>
                <a:lnTo>
                  <a:pt x="2470116" y="259556"/>
                </a:lnTo>
                <a:lnTo>
                  <a:pt x="2315335" y="261937"/>
                </a:lnTo>
                <a:lnTo>
                  <a:pt x="2120073" y="269081"/>
                </a:lnTo>
                <a:lnTo>
                  <a:pt x="1908141" y="283369"/>
                </a:lnTo>
                <a:lnTo>
                  <a:pt x="1720023" y="307181"/>
                </a:lnTo>
                <a:lnTo>
                  <a:pt x="1374741" y="354806"/>
                </a:lnTo>
                <a:lnTo>
                  <a:pt x="1058035" y="404812"/>
                </a:lnTo>
                <a:lnTo>
                  <a:pt x="610360" y="483394"/>
                </a:lnTo>
                <a:lnTo>
                  <a:pt x="391285" y="521494"/>
                </a:lnTo>
                <a:lnTo>
                  <a:pt x="67435" y="578644"/>
                </a:lnTo>
                <a:lnTo>
                  <a:pt x="3175" y="577054"/>
                </a:lnTo>
                <a:cubicBezTo>
                  <a:pt x="2117" y="517706"/>
                  <a:pt x="1058" y="458358"/>
                  <a:pt x="0" y="399010"/>
                </a:cubicBezTo>
                <a:lnTo>
                  <a:pt x="84104" y="381000"/>
                </a:lnTo>
                <a:lnTo>
                  <a:pt x="231741" y="373856"/>
                </a:lnTo>
                <a:lnTo>
                  <a:pt x="457960" y="338137"/>
                </a:lnTo>
                <a:lnTo>
                  <a:pt x="727041" y="290512"/>
                </a:lnTo>
                <a:lnTo>
                  <a:pt x="965166" y="250031"/>
                </a:lnTo>
                <a:lnTo>
                  <a:pt x="1124710" y="2262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1" name="Google Shape;3931;p357"/>
          <p:cNvSpPr/>
          <p:nvPr/>
        </p:nvSpPr>
        <p:spPr>
          <a:xfrm>
            <a:off x="3825875" y="4054475"/>
            <a:ext cx="3184525" cy="517525"/>
          </a:xfrm>
          <a:custGeom>
            <a:avLst/>
            <a:gdLst/>
            <a:ahLst/>
            <a:cxnLst/>
            <a:rect l="l" t="t" r="r" b="b"/>
            <a:pathLst>
              <a:path w="3184087" h="517071" extrusionOk="0">
                <a:moveTo>
                  <a:pt x="1681858" y="179614"/>
                </a:moveTo>
                <a:lnTo>
                  <a:pt x="1298137" y="231321"/>
                </a:lnTo>
                <a:lnTo>
                  <a:pt x="993337" y="272142"/>
                </a:lnTo>
                <a:lnTo>
                  <a:pt x="751130" y="304800"/>
                </a:lnTo>
                <a:lnTo>
                  <a:pt x="478987" y="340178"/>
                </a:lnTo>
                <a:lnTo>
                  <a:pt x="342916" y="356507"/>
                </a:lnTo>
                <a:lnTo>
                  <a:pt x="239501" y="359228"/>
                </a:lnTo>
                <a:lnTo>
                  <a:pt x="68051" y="359228"/>
                </a:lnTo>
                <a:lnTo>
                  <a:pt x="0" y="367977"/>
                </a:lnTo>
                <a:lnTo>
                  <a:pt x="29951" y="517071"/>
                </a:lnTo>
                <a:lnTo>
                  <a:pt x="138808" y="514350"/>
                </a:lnTo>
                <a:lnTo>
                  <a:pt x="228616" y="511628"/>
                </a:lnTo>
                <a:lnTo>
                  <a:pt x="323866" y="506185"/>
                </a:lnTo>
                <a:lnTo>
                  <a:pt x="405508" y="489857"/>
                </a:lnTo>
                <a:lnTo>
                  <a:pt x="699423" y="468085"/>
                </a:lnTo>
                <a:lnTo>
                  <a:pt x="868151" y="446314"/>
                </a:lnTo>
                <a:lnTo>
                  <a:pt x="1102194" y="413657"/>
                </a:lnTo>
                <a:lnTo>
                  <a:pt x="1377058" y="375557"/>
                </a:lnTo>
                <a:lnTo>
                  <a:pt x="1768944" y="323850"/>
                </a:lnTo>
                <a:lnTo>
                  <a:pt x="1989380" y="299357"/>
                </a:lnTo>
                <a:lnTo>
                  <a:pt x="2228866" y="272142"/>
                </a:lnTo>
                <a:lnTo>
                  <a:pt x="2381266" y="258535"/>
                </a:lnTo>
                <a:lnTo>
                  <a:pt x="2492844" y="250371"/>
                </a:lnTo>
                <a:lnTo>
                  <a:pt x="2598980" y="244928"/>
                </a:lnTo>
                <a:lnTo>
                  <a:pt x="2656130" y="250371"/>
                </a:lnTo>
                <a:lnTo>
                  <a:pt x="2702394" y="261257"/>
                </a:lnTo>
                <a:lnTo>
                  <a:pt x="2732330" y="272142"/>
                </a:lnTo>
                <a:lnTo>
                  <a:pt x="2754101" y="285750"/>
                </a:lnTo>
                <a:lnTo>
                  <a:pt x="2770430" y="302078"/>
                </a:lnTo>
                <a:lnTo>
                  <a:pt x="2920108" y="459921"/>
                </a:lnTo>
                <a:lnTo>
                  <a:pt x="3105166" y="484414"/>
                </a:lnTo>
                <a:lnTo>
                  <a:pt x="3135101" y="462642"/>
                </a:lnTo>
                <a:lnTo>
                  <a:pt x="3159594" y="446314"/>
                </a:lnTo>
                <a:lnTo>
                  <a:pt x="3173201" y="427264"/>
                </a:lnTo>
                <a:lnTo>
                  <a:pt x="3181366" y="405492"/>
                </a:lnTo>
                <a:lnTo>
                  <a:pt x="3184087" y="383721"/>
                </a:lnTo>
                <a:lnTo>
                  <a:pt x="3178644" y="351064"/>
                </a:lnTo>
                <a:lnTo>
                  <a:pt x="3154151" y="307521"/>
                </a:lnTo>
                <a:lnTo>
                  <a:pt x="3102444" y="247650"/>
                </a:lnTo>
                <a:lnTo>
                  <a:pt x="3056180" y="198664"/>
                </a:lnTo>
                <a:lnTo>
                  <a:pt x="3018080" y="155121"/>
                </a:lnTo>
                <a:lnTo>
                  <a:pt x="2958208" y="100692"/>
                </a:lnTo>
                <a:lnTo>
                  <a:pt x="2879287" y="48985"/>
                </a:lnTo>
                <a:lnTo>
                  <a:pt x="2803087" y="10885"/>
                </a:lnTo>
                <a:lnTo>
                  <a:pt x="2770430" y="0"/>
                </a:lnTo>
                <a:lnTo>
                  <a:pt x="2751380" y="10885"/>
                </a:lnTo>
                <a:lnTo>
                  <a:pt x="2669737" y="38100"/>
                </a:lnTo>
                <a:lnTo>
                  <a:pt x="2509173" y="68035"/>
                </a:lnTo>
                <a:lnTo>
                  <a:pt x="2198930" y="108857"/>
                </a:lnTo>
                <a:lnTo>
                  <a:pt x="1866916" y="152400"/>
                </a:lnTo>
                <a:lnTo>
                  <a:pt x="1681858" y="1796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2" name="Google Shape;3932;p357"/>
          <p:cNvSpPr/>
          <p:nvPr/>
        </p:nvSpPr>
        <p:spPr>
          <a:xfrm>
            <a:off x="5886450" y="4346575"/>
            <a:ext cx="1066800" cy="1825625"/>
          </a:xfrm>
          <a:custGeom>
            <a:avLst/>
            <a:gdLst/>
            <a:ahLst/>
            <a:cxnLst/>
            <a:rect l="l" t="t" r="r" b="b"/>
            <a:pathLst>
              <a:path w="1066800" h="1826079" extrusionOk="0">
                <a:moveTo>
                  <a:pt x="585107" y="653143"/>
                </a:moveTo>
                <a:lnTo>
                  <a:pt x="623207" y="549729"/>
                </a:lnTo>
                <a:lnTo>
                  <a:pt x="655864" y="449036"/>
                </a:lnTo>
                <a:lnTo>
                  <a:pt x="674914" y="397329"/>
                </a:lnTo>
                <a:lnTo>
                  <a:pt x="702129" y="302079"/>
                </a:lnTo>
                <a:lnTo>
                  <a:pt x="721179" y="206829"/>
                </a:lnTo>
                <a:lnTo>
                  <a:pt x="729343" y="127908"/>
                </a:lnTo>
                <a:lnTo>
                  <a:pt x="729343" y="89808"/>
                </a:lnTo>
                <a:lnTo>
                  <a:pt x="726621" y="48986"/>
                </a:lnTo>
                <a:lnTo>
                  <a:pt x="710293" y="0"/>
                </a:lnTo>
                <a:lnTo>
                  <a:pt x="1066800" y="171450"/>
                </a:lnTo>
                <a:lnTo>
                  <a:pt x="1028700" y="214993"/>
                </a:lnTo>
                <a:lnTo>
                  <a:pt x="1006929" y="253093"/>
                </a:lnTo>
                <a:lnTo>
                  <a:pt x="979714" y="304800"/>
                </a:lnTo>
                <a:lnTo>
                  <a:pt x="944336" y="427265"/>
                </a:lnTo>
                <a:lnTo>
                  <a:pt x="887186" y="598715"/>
                </a:lnTo>
                <a:lnTo>
                  <a:pt x="816429" y="781050"/>
                </a:lnTo>
                <a:lnTo>
                  <a:pt x="721179" y="998765"/>
                </a:lnTo>
                <a:lnTo>
                  <a:pt x="639536" y="1172936"/>
                </a:lnTo>
                <a:lnTo>
                  <a:pt x="538843" y="1363436"/>
                </a:lnTo>
                <a:lnTo>
                  <a:pt x="468086" y="1483179"/>
                </a:lnTo>
                <a:lnTo>
                  <a:pt x="413657" y="1562100"/>
                </a:lnTo>
                <a:lnTo>
                  <a:pt x="345621" y="1643743"/>
                </a:lnTo>
                <a:lnTo>
                  <a:pt x="280307" y="1711779"/>
                </a:lnTo>
                <a:lnTo>
                  <a:pt x="201386" y="1774372"/>
                </a:lnTo>
                <a:lnTo>
                  <a:pt x="136071" y="1809750"/>
                </a:lnTo>
                <a:lnTo>
                  <a:pt x="87086" y="1823358"/>
                </a:lnTo>
                <a:lnTo>
                  <a:pt x="40821" y="1826079"/>
                </a:lnTo>
                <a:lnTo>
                  <a:pt x="24493" y="1817915"/>
                </a:lnTo>
                <a:lnTo>
                  <a:pt x="8164" y="1798865"/>
                </a:lnTo>
                <a:lnTo>
                  <a:pt x="0" y="1755322"/>
                </a:lnTo>
                <a:lnTo>
                  <a:pt x="32657" y="1586593"/>
                </a:lnTo>
                <a:lnTo>
                  <a:pt x="195943" y="1382486"/>
                </a:lnTo>
                <a:lnTo>
                  <a:pt x="277586" y="1281793"/>
                </a:lnTo>
                <a:lnTo>
                  <a:pt x="337457" y="1189265"/>
                </a:lnTo>
                <a:lnTo>
                  <a:pt x="416379" y="1045029"/>
                </a:lnTo>
                <a:lnTo>
                  <a:pt x="506186" y="849086"/>
                </a:lnTo>
                <a:lnTo>
                  <a:pt x="585107" y="6531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3" name="Google Shape;3933;p357"/>
          <p:cNvSpPr/>
          <p:nvPr/>
        </p:nvSpPr>
        <p:spPr>
          <a:xfrm>
            <a:off x="5286375" y="5535613"/>
            <a:ext cx="828675" cy="608012"/>
          </a:xfrm>
          <a:custGeom>
            <a:avLst/>
            <a:gdLst/>
            <a:ahLst/>
            <a:cxnLst/>
            <a:rect l="l" t="t" r="r" b="b"/>
            <a:pathLst>
              <a:path w="828675" h="607219" extrusionOk="0">
                <a:moveTo>
                  <a:pt x="297656" y="116682"/>
                </a:moveTo>
                <a:lnTo>
                  <a:pt x="381000" y="145257"/>
                </a:lnTo>
                <a:lnTo>
                  <a:pt x="457200" y="166688"/>
                </a:lnTo>
                <a:lnTo>
                  <a:pt x="521494" y="185738"/>
                </a:lnTo>
                <a:lnTo>
                  <a:pt x="576263" y="197644"/>
                </a:lnTo>
                <a:lnTo>
                  <a:pt x="633413" y="211932"/>
                </a:lnTo>
                <a:lnTo>
                  <a:pt x="673894" y="216694"/>
                </a:lnTo>
                <a:lnTo>
                  <a:pt x="707231" y="216694"/>
                </a:lnTo>
                <a:lnTo>
                  <a:pt x="750094" y="209550"/>
                </a:lnTo>
                <a:lnTo>
                  <a:pt x="790575" y="192882"/>
                </a:lnTo>
                <a:lnTo>
                  <a:pt x="828675" y="159544"/>
                </a:lnTo>
                <a:lnTo>
                  <a:pt x="609600" y="607219"/>
                </a:lnTo>
                <a:lnTo>
                  <a:pt x="592931" y="545307"/>
                </a:lnTo>
                <a:lnTo>
                  <a:pt x="566738" y="488157"/>
                </a:lnTo>
                <a:lnTo>
                  <a:pt x="545306" y="457200"/>
                </a:lnTo>
                <a:lnTo>
                  <a:pt x="519113" y="421482"/>
                </a:lnTo>
                <a:lnTo>
                  <a:pt x="481013" y="388144"/>
                </a:lnTo>
                <a:lnTo>
                  <a:pt x="428625" y="342900"/>
                </a:lnTo>
                <a:lnTo>
                  <a:pt x="357188" y="292894"/>
                </a:lnTo>
                <a:lnTo>
                  <a:pt x="250031" y="214313"/>
                </a:lnTo>
                <a:lnTo>
                  <a:pt x="154781" y="150019"/>
                </a:lnTo>
                <a:lnTo>
                  <a:pt x="73819" y="95250"/>
                </a:lnTo>
                <a:lnTo>
                  <a:pt x="28575" y="69057"/>
                </a:lnTo>
                <a:lnTo>
                  <a:pt x="14288" y="57150"/>
                </a:lnTo>
                <a:lnTo>
                  <a:pt x="0" y="28575"/>
                </a:lnTo>
                <a:lnTo>
                  <a:pt x="0" y="14288"/>
                </a:lnTo>
                <a:lnTo>
                  <a:pt x="2381" y="0"/>
                </a:lnTo>
                <a:lnTo>
                  <a:pt x="16669" y="0"/>
                </a:lnTo>
                <a:lnTo>
                  <a:pt x="45244" y="4763"/>
                </a:lnTo>
                <a:lnTo>
                  <a:pt x="92869" y="28575"/>
                </a:lnTo>
                <a:lnTo>
                  <a:pt x="147638" y="54769"/>
                </a:lnTo>
                <a:lnTo>
                  <a:pt x="195263" y="78582"/>
                </a:lnTo>
                <a:lnTo>
                  <a:pt x="297656" y="116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4" name="Google Shape;3934;p357"/>
          <p:cNvSpPr/>
          <p:nvPr/>
        </p:nvSpPr>
        <p:spPr>
          <a:xfrm>
            <a:off x="4208463" y="4459288"/>
            <a:ext cx="336550" cy="836612"/>
          </a:xfrm>
          <a:custGeom>
            <a:avLst/>
            <a:gdLst/>
            <a:ahLst/>
            <a:cxnLst/>
            <a:rect l="l" t="t" r="r" b="b"/>
            <a:pathLst>
              <a:path w="337343" h="835819" extrusionOk="0">
                <a:moveTo>
                  <a:pt x="335756" y="304800"/>
                </a:moveTo>
                <a:lnTo>
                  <a:pt x="335756" y="171450"/>
                </a:lnTo>
                <a:lnTo>
                  <a:pt x="330994" y="126207"/>
                </a:lnTo>
                <a:lnTo>
                  <a:pt x="304800" y="47625"/>
                </a:lnTo>
                <a:lnTo>
                  <a:pt x="0" y="0"/>
                </a:lnTo>
                <a:lnTo>
                  <a:pt x="7144" y="85725"/>
                </a:lnTo>
                <a:lnTo>
                  <a:pt x="59531" y="135732"/>
                </a:lnTo>
                <a:lnTo>
                  <a:pt x="80962" y="169069"/>
                </a:lnTo>
                <a:lnTo>
                  <a:pt x="88106" y="195263"/>
                </a:lnTo>
                <a:cubicBezTo>
                  <a:pt x="88900" y="237332"/>
                  <a:pt x="89693" y="279400"/>
                  <a:pt x="90487" y="321469"/>
                </a:cubicBezTo>
                <a:lnTo>
                  <a:pt x="90487" y="783432"/>
                </a:lnTo>
                <a:lnTo>
                  <a:pt x="216694" y="835819"/>
                </a:lnTo>
                <a:lnTo>
                  <a:pt x="333375" y="738188"/>
                </a:lnTo>
                <a:cubicBezTo>
                  <a:pt x="334169" y="673100"/>
                  <a:pt x="334962" y="608013"/>
                  <a:pt x="335756" y="542925"/>
                </a:cubicBezTo>
                <a:cubicBezTo>
                  <a:pt x="336550" y="469900"/>
                  <a:pt x="337343" y="396875"/>
                  <a:pt x="335756" y="304800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5" name="Google Shape;3935;p357"/>
          <p:cNvSpPr/>
          <p:nvPr/>
        </p:nvSpPr>
        <p:spPr>
          <a:xfrm>
            <a:off x="3005138" y="4745038"/>
            <a:ext cx="2478087" cy="920750"/>
          </a:xfrm>
          <a:custGeom>
            <a:avLst/>
            <a:gdLst/>
            <a:ahLst/>
            <a:cxnLst/>
            <a:rect l="l" t="t" r="r" b="b"/>
            <a:pathLst>
              <a:path w="2478881" h="919163" extrusionOk="0">
                <a:moveTo>
                  <a:pt x="402431" y="326232"/>
                </a:moveTo>
                <a:lnTo>
                  <a:pt x="423862" y="266700"/>
                </a:lnTo>
                <a:lnTo>
                  <a:pt x="426243" y="245269"/>
                </a:lnTo>
                <a:lnTo>
                  <a:pt x="423862" y="211932"/>
                </a:lnTo>
                <a:lnTo>
                  <a:pt x="414337" y="178594"/>
                </a:lnTo>
                <a:lnTo>
                  <a:pt x="392906" y="145257"/>
                </a:lnTo>
                <a:lnTo>
                  <a:pt x="366712" y="119063"/>
                </a:lnTo>
                <a:lnTo>
                  <a:pt x="319087" y="90488"/>
                </a:lnTo>
                <a:lnTo>
                  <a:pt x="238125" y="59532"/>
                </a:lnTo>
                <a:lnTo>
                  <a:pt x="140493" y="23813"/>
                </a:lnTo>
                <a:lnTo>
                  <a:pt x="80962" y="7144"/>
                </a:lnTo>
                <a:lnTo>
                  <a:pt x="52387" y="0"/>
                </a:lnTo>
                <a:lnTo>
                  <a:pt x="26193" y="0"/>
                </a:lnTo>
                <a:lnTo>
                  <a:pt x="9525" y="4763"/>
                </a:lnTo>
                <a:lnTo>
                  <a:pt x="0" y="21432"/>
                </a:lnTo>
                <a:lnTo>
                  <a:pt x="11906" y="30957"/>
                </a:lnTo>
                <a:lnTo>
                  <a:pt x="45243" y="61913"/>
                </a:lnTo>
                <a:lnTo>
                  <a:pt x="107156" y="128588"/>
                </a:lnTo>
                <a:lnTo>
                  <a:pt x="135731" y="164307"/>
                </a:lnTo>
                <a:lnTo>
                  <a:pt x="150018" y="192882"/>
                </a:lnTo>
                <a:lnTo>
                  <a:pt x="161925" y="240507"/>
                </a:lnTo>
                <a:lnTo>
                  <a:pt x="166687" y="302419"/>
                </a:lnTo>
                <a:lnTo>
                  <a:pt x="166687" y="347663"/>
                </a:lnTo>
                <a:lnTo>
                  <a:pt x="161925" y="392907"/>
                </a:lnTo>
                <a:lnTo>
                  <a:pt x="152400" y="440532"/>
                </a:lnTo>
                <a:lnTo>
                  <a:pt x="126206" y="519113"/>
                </a:lnTo>
                <a:lnTo>
                  <a:pt x="90487" y="602457"/>
                </a:lnTo>
                <a:lnTo>
                  <a:pt x="90487" y="616744"/>
                </a:lnTo>
                <a:lnTo>
                  <a:pt x="100012" y="678657"/>
                </a:lnTo>
                <a:lnTo>
                  <a:pt x="116681" y="745332"/>
                </a:lnTo>
                <a:lnTo>
                  <a:pt x="135731" y="800100"/>
                </a:lnTo>
                <a:lnTo>
                  <a:pt x="164306" y="854869"/>
                </a:lnTo>
                <a:lnTo>
                  <a:pt x="185737" y="881063"/>
                </a:lnTo>
                <a:lnTo>
                  <a:pt x="204787" y="900113"/>
                </a:lnTo>
                <a:lnTo>
                  <a:pt x="226218" y="912019"/>
                </a:lnTo>
                <a:lnTo>
                  <a:pt x="245268" y="919163"/>
                </a:lnTo>
                <a:lnTo>
                  <a:pt x="276225" y="912019"/>
                </a:lnTo>
                <a:lnTo>
                  <a:pt x="383381" y="881063"/>
                </a:lnTo>
                <a:lnTo>
                  <a:pt x="495300" y="833438"/>
                </a:lnTo>
                <a:lnTo>
                  <a:pt x="588168" y="802482"/>
                </a:lnTo>
                <a:lnTo>
                  <a:pt x="795337" y="738188"/>
                </a:lnTo>
                <a:lnTo>
                  <a:pt x="1031081" y="676275"/>
                </a:lnTo>
                <a:lnTo>
                  <a:pt x="1269206" y="626269"/>
                </a:lnTo>
                <a:lnTo>
                  <a:pt x="1574006" y="569119"/>
                </a:lnTo>
                <a:lnTo>
                  <a:pt x="1795462" y="545307"/>
                </a:lnTo>
                <a:lnTo>
                  <a:pt x="2112168" y="509588"/>
                </a:lnTo>
                <a:lnTo>
                  <a:pt x="2243137" y="495300"/>
                </a:lnTo>
                <a:lnTo>
                  <a:pt x="2386012" y="488157"/>
                </a:lnTo>
                <a:lnTo>
                  <a:pt x="2450271" y="485775"/>
                </a:lnTo>
                <a:lnTo>
                  <a:pt x="2478881" y="342900"/>
                </a:lnTo>
                <a:lnTo>
                  <a:pt x="2405062" y="316707"/>
                </a:lnTo>
                <a:lnTo>
                  <a:pt x="2266950" y="338138"/>
                </a:lnTo>
                <a:lnTo>
                  <a:pt x="2085975" y="364332"/>
                </a:lnTo>
                <a:lnTo>
                  <a:pt x="1905000" y="390525"/>
                </a:lnTo>
                <a:lnTo>
                  <a:pt x="1595437" y="421482"/>
                </a:lnTo>
                <a:lnTo>
                  <a:pt x="1457325" y="435769"/>
                </a:lnTo>
                <a:lnTo>
                  <a:pt x="1295400" y="471488"/>
                </a:lnTo>
                <a:lnTo>
                  <a:pt x="1088231" y="511969"/>
                </a:lnTo>
                <a:lnTo>
                  <a:pt x="711993" y="583407"/>
                </a:lnTo>
                <a:lnTo>
                  <a:pt x="519112" y="623888"/>
                </a:lnTo>
                <a:lnTo>
                  <a:pt x="476250" y="638175"/>
                </a:lnTo>
                <a:lnTo>
                  <a:pt x="447675" y="640557"/>
                </a:lnTo>
                <a:lnTo>
                  <a:pt x="419100" y="635794"/>
                </a:lnTo>
                <a:lnTo>
                  <a:pt x="400050" y="626269"/>
                </a:lnTo>
                <a:lnTo>
                  <a:pt x="383381" y="604838"/>
                </a:lnTo>
                <a:lnTo>
                  <a:pt x="376237" y="576263"/>
                </a:lnTo>
                <a:cubicBezTo>
                  <a:pt x="377031" y="557213"/>
                  <a:pt x="377824" y="538163"/>
                  <a:pt x="378618" y="519113"/>
                </a:cubicBezTo>
                <a:lnTo>
                  <a:pt x="383381" y="431007"/>
                </a:lnTo>
                <a:lnTo>
                  <a:pt x="402431" y="32623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6" name="Google Shape;3936;p357"/>
          <p:cNvSpPr/>
          <p:nvPr/>
        </p:nvSpPr>
        <p:spPr>
          <a:xfrm>
            <a:off x="5345113" y="4440238"/>
            <a:ext cx="417512" cy="1019175"/>
          </a:xfrm>
          <a:custGeom>
            <a:avLst/>
            <a:gdLst/>
            <a:ahLst/>
            <a:cxnLst/>
            <a:rect l="l" t="t" r="r" b="b"/>
            <a:pathLst>
              <a:path w="416719" h="1019175" extrusionOk="0">
                <a:moveTo>
                  <a:pt x="107157" y="378619"/>
                </a:moveTo>
                <a:lnTo>
                  <a:pt x="100013" y="450057"/>
                </a:lnTo>
                <a:lnTo>
                  <a:pt x="64294" y="650082"/>
                </a:lnTo>
                <a:lnTo>
                  <a:pt x="2382" y="790575"/>
                </a:lnTo>
                <a:lnTo>
                  <a:pt x="0" y="842963"/>
                </a:lnTo>
                <a:lnTo>
                  <a:pt x="2382" y="895350"/>
                </a:lnTo>
                <a:lnTo>
                  <a:pt x="11907" y="940594"/>
                </a:lnTo>
                <a:lnTo>
                  <a:pt x="26194" y="969169"/>
                </a:lnTo>
                <a:lnTo>
                  <a:pt x="38100" y="985838"/>
                </a:lnTo>
                <a:lnTo>
                  <a:pt x="59532" y="1004888"/>
                </a:lnTo>
                <a:lnTo>
                  <a:pt x="76200" y="1014413"/>
                </a:lnTo>
                <a:lnTo>
                  <a:pt x="88107" y="1019175"/>
                </a:lnTo>
                <a:lnTo>
                  <a:pt x="111919" y="1016794"/>
                </a:lnTo>
                <a:lnTo>
                  <a:pt x="140494" y="1004888"/>
                </a:lnTo>
                <a:lnTo>
                  <a:pt x="171450" y="976313"/>
                </a:lnTo>
                <a:lnTo>
                  <a:pt x="192882" y="938213"/>
                </a:lnTo>
                <a:lnTo>
                  <a:pt x="207169" y="897732"/>
                </a:lnTo>
                <a:lnTo>
                  <a:pt x="257175" y="711994"/>
                </a:lnTo>
                <a:lnTo>
                  <a:pt x="316707" y="504825"/>
                </a:lnTo>
                <a:lnTo>
                  <a:pt x="335757" y="447675"/>
                </a:lnTo>
                <a:lnTo>
                  <a:pt x="354807" y="428625"/>
                </a:lnTo>
                <a:lnTo>
                  <a:pt x="383382" y="400050"/>
                </a:lnTo>
                <a:lnTo>
                  <a:pt x="397669" y="381000"/>
                </a:lnTo>
                <a:lnTo>
                  <a:pt x="407194" y="361950"/>
                </a:lnTo>
                <a:lnTo>
                  <a:pt x="416719" y="330994"/>
                </a:lnTo>
                <a:lnTo>
                  <a:pt x="416719" y="307182"/>
                </a:lnTo>
                <a:lnTo>
                  <a:pt x="400050" y="273844"/>
                </a:lnTo>
                <a:lnTo>
                  <a:pt x="357188" y="211932"/>
                </a:lnTo>
                <a:lnTo>
                  <a:pt x="311944" y="157163"/>
                </a:lnTo>
                <a:lnTo>
                  <a:pt x="245269" y="102394"/>
                </a:lnTo>
                <a:lnTo>
                  <a:pt x="183357" y="57150"/>
                </a:lnTo>
                <a:lnTo>
                  <a:pt x="126207" y="21432"/>
                </a:lnTo>
                <a:lnTo>
                  <a:pt x="80963" y="2382"/>
                </a:lnTo>
                <a:lnTo>
                  <a:pt x="57150" y="0"/>
                </a:lnTo>
                <a:lnTo>
                  <a:pt x="40482" y="4763"/>
                </a:lnTo>
                <a:lnTo>
                  <a:pt x="30957" y="23813"/>
                </a:lnTo>
                <a:lnTo>
                  <a:pt x="38100" y="47625"/>
                </a:lnTo>
                <a:lnTo>
                  <a:pt x="59532" y="76200"/>
                </a:lnTo>
                <a:lnTo>
                  <a:pt x="78582" y="100013"/>
                </a:lnTo>
                <a:lnTo>
                  <a:pt x="95250" y="130969"/>
                </a:lnTo>
                <a:lnTo>
                  <a:pt x="107157" y="173832"/>
                </a:lnTo>
                <a:lnTo>
                  <a:pt x="111919" y="233363"/>
                </a:lnTo>
                <a:cubicBezTo>
                  <a:pt x="111125" y="266700"/>
                  <a:pt x="110332" y="300038"/>
                  <a:pt x="107157" y="378619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E995198-4FE2-424E-B177-67460282865A}"/>
              </a:ext>
            </a:extLst>
          </p:cNvPr>
          <p:cNvGrpSpPr/>
          <p:nvPr/>
        </p:nvGrpSpPr>
        <p:grpSpPr>
          <a:xfrm>
            <a:off x="3013158" y="1150101"/>
            <a:ext cx="4005262" cy="5018087"/>
            <a:chOff x="3157538" y="1306513"/>
            <a:chExt cx="4005262" cy="5018087"/>
          </a:xfrm>
        </p:grpSpPr>
        <p:sp>
          <p:nvSpPr>
            <p:cNvPr id="15" name="Google Shape;3925;p357">
              <a:extLst>
                <a:ext uri="{FF2B5EF4-FFF2-40B4-BE49-F238E27FC236}">
                  <a16:creationId xmlns:a16="http://schemas.microsoft.com/office/drawing/2014/main" id="{AA630D45-510E-B941-BE18-0EDA3ED56DE4}"/>
                </a:ext>
              </a:extLst>
            </p:cNvPr>
            <p:cNvSpPr/>
            <p:nvPr/>
          </p:nvSpPr>
          <p:spPr>
            <a:xfrm>
              <a:off x="4162425" y="1306513"/>
              <a:ext cx="981075" cy="1017587"/>
            </a:xfrm>
            <a:custGeom>
              <a:avLst/>
              <a:gdLst/>
              <a:ahLst/>
              <a:cxnLst/>
              <a:rect l="l" t="t" r="r" b="b"/>
              <a:pathLst>
                <a:path w="981075" h="1016794" extrusionOk="0">
                  <a:moveTo>
                    <a:pt x="635794" y="557213"/>
                  </a:moveTo>
                  <a:lnTo>
                    <a:pt x="702469" y="509588"/>
                  </a:lnTo>
                  <a:lnTo>
                    <a:pt x="754856" y="473869"/>
                  </a:lnTo>
                  <a:lnTo>
                    <a:pt x="816769" y="438150"/>
                  </a:lnTo>
                  <a:lnTo>
                    <a:pt x="873919" y="409575"/>
                  </a:lnTo>
                  <a:lnTo>
                    <a:pt x="931069" y="378619"/>
                  </a:lnTo>
                  <a:lnTo>
                    <a:pt x="959644" y="354807"/>
                  </a:lnTo>
                  <a:lnTo>
                    <a:pt x="976313" y="335757"/>
                  </a:lnTo>
                  <a:lnTo>
                    <a:pt x="981075" y="316707"/>
                  </a:lnTo>
                  <a:lnTo>
                    <a:pt x="978694" y="288132"/>
                  </a:lnTo>
                  <a:lnTo>
                    <a:pt x="969169" y="264319"/>
                  </a:lnTo>
                  <a:lnTo>
                    <a:pt x="945356" y="235744"/>
                  </a:lnTo>
                  <a:lnTo>
                    <a:pt x="900113" y="202407"/>
                  </a:lnTo>
                  <a:lnTo>
                    <a:pt x="862013" y="164307"/>
                  </a:lnTo>
                  <a:lnTo>
                    <a:pt x="814388" y="126207"/>
                  </a:lnTo>
                  <a:lnTo>
                    <a:pt x="785813" y="109538"/>
                  </a:lnTo>
                  <a:lnTo>
                    <a:pt x="723900" y="83344"/>
                  </a:lnTo>
                  <a:lnTo>
                    <a:pt x="678656" y="57150"/>
                  </a:lnTo>
                  <a:lnTo>
                    <a:pt x="609600" y="33338"/>
                  </a:lnTo>
                  <a:lnTo>
                    <a:pt x="526256" y="14288"/>
                  </a:lnTo>
                  <a:lnTo>
                    <a:pt x="445294" y="0"/>
                  </a:lnTo>
                  <a:lnTo>
                    <a:pt x="409575" y="0"/>
                  </a:lnTo>
                  <a:lnTo>
                    <a:pt x="385763" y="2382"/>
                  </a:lnTo>
                  <a:lnTo>
                    <a:pt x="371475" y="7144"/>
                  </a:lnTo>
                  <a:lnTo>
                    <a:pt x="371475" y="19050"/>
                  </a:lnTo>
                  <a:lnTo>
                    <a:pt x="378619" y="38100"/>
                  </a:lnTo>
                  <a:lnTo>
                    <a:pt x="404813" y="66675"/>
                  </a:lnTo>
                  <a:lnTo>
                    <a:pt x="447675" y="119063"/>
                  </a:lnTo>
                  <a:lnTo>
                    <a:pt x="471488" y="154782"/>
                  </a:lnTo>
                  <a:lnTo>
                    <a:pt x="485775" y="190500"/>
                  </a:lnTo>
                  <a:lnTo>
                    <a:pt x="488156" y="233363"/>
                  </a:lnTo>
                  <a:lnTo>
                    <a:pt x="478631" y="330994"/>
                  </a:lnTo>
                  <a:lnTo>
                    <a:pt x="457200" y="421482"/>
                  </a:lnTo>
                  <a:lnTo>
                    <a:pt x="433388" y="469107"/>
                  </a:lnTo>
                  <a:lnTo>
                    <a:pt x="290513" y="659607"/>
                  </a:lnTo>
                  <a:lnTo>
                    <a:pt x="97631" y="912019"/>
                  </a:lnTo>
                  <a:lnTo>
                    <a:pt x="0" y="1016794"/>
                  </a:lnTo>
                  <a:lnTo>
                    <a:pt x="273844" y="878682"/>
                  </a:lnTo>
                  <a:lnTo>
                    <a:pt x="426244" y="740569"/>
                  </a:lnTo>
                  <a:lnTo>
                    <a:pt x="478631" y="688182"/>
                  </a:lnTo>
                  <a:lnTo>
                    <a:pt x="578644" y="602457"/>
                  </a:lnTo>
                  <a:lnTo>
                    <a:pt x="635794" y="5572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26;p357">
              <a:extLst>
                <a:ext uri="{FF2B5EF4-FFF2-40B4-BE49-F238E27FC236}">
                  <a16:creationId xmlns:a16="http://schemas.microsoft.com/office/drawing/2014/main" id="{85EBE1BA-50C5-B749-8BE8-6C14DAB29D0E}"/>
                </a:ext>
              </a:extLst>
            </p:cNvPr>
            <p:cNvSpPr/>
            <p:nvPr/>
          </p:nvSpPr>
          <p:spPr>
            <a:xfrm>
              <a:off x="3700463" y="2090738"/>
              <a:ext cx="374650" cy="2789237"/>
            </a:xfrm>
            <a:custGeom>
              <a:avLst/>
              <a:gdLst/>
              <a:ahLst/>
              <a:cxnLst/>
              <a:rect l="l" t="t" r="r" b="b"/>
              <a:pathLst>
                <a:path w="374234" h="2789096" extrusionOk="0">
                  <a:moveTo>
                    <a:pt x="123568" y="511922"/>
                  </a:moveTo>
                  <a:lnTo>
                    <a:pt x="123568" y="363641"/>
                  </a:lnTo>
                  <a:lnTo>
                    <a:pt x="116507" y="300092"/>
                  </a:lnTo>
                  <a:lnTo>
                    <a:pt x="105915" y="243604"/>
                  </a:lnTo>
                  <a:lnTo>
                    <a:pt x="91793" y="187116"/>
                  </a:lnTo>
                  <a:lnTo>
                    <a:pt x="67080" y="134159"/>
                  </a:lnTo>
                  <a:lnTo>
                    <a:pt x="42366" y="91793"/>
                  </a:lnTo>
                  <a:lnTo>
                    <a:pt x="14122" y="63549"/>
                  </a:lnTo>
                  <a:lnTo>
                    <a:pt x="0" y="31774"/>
                  </a:lnTo>
                  <a:lnTo>
                    <a:pt x="3531" y="14122"/>
                  </a:lnTo>
                  <a:lnTo>
                    <a:pt x="14122" y="0"/>
                  </a:lnTo>
                  <a:lnTo>
                    <a:pt x="38836" y="0"/>
                  </a:lnTo>
                  <a:lnTo>
                    <a:pt x="84732" y="17652"/>
                  </a:lnTo>
                  <a:lnTo>
                    <a:pt x="134160" y="24713"/>
                  </a:lnTo>
                  <a:lnTo>
                    <a:pt x="172995" y="38835"/>
                  </a:lnTo>
                  <a:lnTo>
                    <a:pt x="215361" y="56488"/>
                  </a:lnTo>
                  <a:lnTo>
                    <a:pt x="264788" y="81201"/>
                  </a:lnTo>
                  <a:lnTo>
                    <a:pt x="307154" y="109445"/>
                  </a:lnTo>
                  <a:lnTo>
                    <a:pt x="353051" y="148281"/>
                  </a:lnTo>
                  <a:lnTo>
                    <a:pt x="374234" y="218891"/>
                  </a:lnTo>
                  <a:lnTo>
                    <a:pt x="367173" y="508392"/>
                  </a:lnTo>
                  <a:cubicBezTo>
                    <a:pt x="368350" y="1176834"/>
                    <a:pt x="369526" y="1845275"/>
                    <a:pt x="370703" y="2513717"/>
                  </a:cubicBezTo>
                  <a:cubicBezTo>
                    <a:pt x="369526" y="2566675"/>
                    <a:pt x="368350" y="2619632"/>
                    <a:pt x="367173" y="2672590"/>
                  </a:cubicBezTo>
                  <a:lnTo>
                    <a:pt x="356581" y="2746730"/>
                  </a:lnTo>
                  <a:lnTo>
                    <a:pt x="345990" y="2764383"/>
                  </a:lnTo>
                  <a:lnTo>
                    <a:pt x="314215" y="2778505"/>
                  </a:lnTo>
                  <a:lnTo>
                    <a:pt x="268319" y="2789096"/>
                  </a:lnTo>
                  <a:lnTo>
                    <a:pt x="257727" y="2785566"/>
                  </a:lnTo>
                  <a:lnTo>
                    <a:pt x="222422" y="2764383"/>
                  </a:lnTo>
                  <a:lnTo>
                    <a:pt x="194178" y="2732608"/>
                  </a:lnTo>
                  <a:lnTo>
                    <a:pt x="172995" y="2693773"/>
                  </a:lnTo>
                  <a:lnTo>
                    <a:pt x="144751" y="2626693"/>
                  </a:lnTo>
                  <a:lnTo>
                    <a:pt x="127099" y="2549022"/>
                  </a:lnTo>
                  <a:lnTo>
                    <a:pt x="95324" y="2393680"/>
                  </a:lnTo>
                  <a:lnTo>
                    <a:pt x="81202" y="2340722"/>
                  </a:lnTo>
                  <a:lnTo>
                    <a:pt x="84732" y="2323070"/>
                  </a:lnTo>
                  <a:lnTo>
                    <a:pt x="109446" y="2231277"/>
                  </a:lnTo>
                  <a:lnTo>
                    <a:pt x="123568" y="2143014"/>
                  </a:lnTo>
                  <a:lnTo>
                    <a:pt x="127099" y="2015916"/>
                  </a:lnTo>
                  <a:lnTo>
                    <a:pt x="127099" y="1652274"/>
                  </a:lnTo>
                  <a:lnTo>
                    <a:pt x="127099" y="1045028"/>
                  </a:lnTo>
                  <a:lnTo>
                    <a:pt x="123568" y="5119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27;p357">
              <a:extLst>
                <a:ext uri="{FF2B5EF4-FFF2-40B4-BE49-F238E27FC236}">
                  <a16:creationId xmlns:a16="http://schemas.microsoft.com/office/drawing/2014/main" id="{E5F14CFA-842B-7C4A-A19B-203CED727320}"/>
                </a:ext>
              </a:extLst>
            </p:cNvPr>
            <p:cNvSpPr/>
            <p:nvPr/>
          </p:nvSpPr>
          <p:spPr>
            <a:xfrm>
              <a:off x="3917950" y="1928813"/>
              <a:ext cx="2122488" cy="1566862"/>
            </a:xfrm>
            <a:custGeom>
              <a:avLst/>
              <a:gdLst/>
              <a:ahLst/>
              <a:cxnLst/>
              <a:rect l="l" t="t" r="r" b="b"/>
              <a:pathLst>
                <a:path w="2123246" h="1566862" extrusionOk="0">
                  <a:moveTo>
                    <a:pt x="946909" y="178593"/>
                  </a:moveTo>
                  <a:lnTo>
                    <a:pt x="503996" y="247650"/>
                  </a:lnTo>
                  <a:lnTo>
                    <a:pt x="318259" y="280987"/>
                  </a:lnTo>
                  <a:lnTo>
                    <a:pt x="277778" y="290512"/>
                  </a:lnTo>
                  <a:lnTo>
                    <a:pt x="234915" y="297656"/>
                  </a:lnTo>
                  <a:lnTo>
                    <a:pt x="196815" y="302418"/>
                  </a:lnTo>
                  <a:lnTo>
                    <a:pt x="156334" y="302418"/>
                  </a:lnTo>
                  <a:lnTo>
                    <a:pt x="106328" y="295275"/>
                  </a:lnTo>
                  <a:lnTo>
                    <a:pt x="0" y="309562"/>
                  </a:lnTo>
                  <a:lnTo>
                    <a:pt x="13459" y="471487"/>
                  </a:lnTo>
                  <a:lnTo>
                    <a:pt x="122996" y="476250"/>
                  </a:lnTo>
                  <a:lnTo>
                    <a:pt x="289684" y="450056"/>
                  </a:lnTo>
                  <a:lnTo>
                    <a:pt x="542096" y="407193"/>
                  </a:lnTo>
                  <a:lnTo>
                    <a:pt x="773078" y="371475"/>
                  </a:lnTo>
                  <a:lnTo>
                    <a:pt x="1044540" y="333375"/>
                  </a:lnTo>
                  <a:lnTo>
                    <a:pt x="1323146" y="295275"/>
                  </a:lnTo>
                  <a:lnTo>
                    <a:pt x="1596990" y="257175"/>
                  </a:lnTo>
                  <a:lnTo>
                    <a:pt x="1694621" y="247650"/>
                  </a:lnTo>
                  <a:lnTo>
                    <a:pt x="1720815" y="240506"/>
                  </a:lnTo>
                  <a:lnTo>
                    <a:pt x="1739865" y="242887"/>
                  </a:lnTo>
                  <a:lnTo>
                    <a:pt x="1747009" y="247650"/>
                  </a:lnTo>
                  <a:lnTo>
                    <a:pt x="1756534" y="257175"/>
                  </a:lnTo>
                  <a:lnTo>
                    <a:pt x="1763678" y="278606"/>
                  </a:lnTo>
                  <a:lnTo>
                    <a:pt x="1761296" y="376237"/>
                  </a:lnTo>
                  <a:lnTo>
                    <a:pt x="1751771" y="507206"/>
                  </a:lnTo>
                  <a:lnTo>
                    <a:pt x="1737484" y="650081"/>
                  </a:lnTo>
                  <a:lnTo>
                    <a:pt x="1713671" y="833437"/>
                  </a:lnTo>
                  <a:lnTo>
                    <a:pt x="1704146" y="885825"/>
                  </a:lnTo>
                  <a:lnTo>
                    <a:pt x="1699384" y="921543"/>
                  </a:lnTo>
                  <a:lnTo>
                    <a:pt x="1694621" y="971550"/>
                  </a:lnTo>
                  <a:cubicBezTo>
                    <a:pt x="1693827" y="991394"/>
                    <a:pt x="1693034" y="1011237"/>
                    <a:pt x="1692240" y="1031081"/>
                  </a:cubicBezTo>
                  <a:lnTo>
                    <a:pt x="1673190" y="1095375"/>
                  </a:lnTo>
                  <a:lnTo>
                    <a:pt x="1661284" y="1154906"/>
                  </a:lnTo>
                  <a:lnTo>
                    <a:pt x="1651759" y="1226343"/>
                  </a:lnTo>
                  <a:cubicBezTo>
                    <a:pt x="1650965" y="1258887"/>
                    <a:pt x="1650172" y="1291431"/>
                    <a:pt x="1649378" y="1323975"/>
                  </a:cubicBezTo>
                  <a:lnTo>
                    <a:pt x="1627946" y="1483518"/>
                  </a:lnTo>
                  <a:lnTo>
                    <a:pt x="1644615" y="1521618"/>
                  </a:lnTo>
                  <a:lnTo>
                    <a:pt x="1661284" y="1545431"/>
                  </a:lnTo>
                  <a:lnTo>
                    <a:pt x="1682715" y="1559718"/>
                  </a:lnTo>
                  <a:lnTo>
                    <a:pt x="1699384" y="1564481"/>
                  </a:lnTo>
                  <a:lnTo>
                    <a:pt x="1730340" y="1566862"/>
                  </a:lnTo>
                  <a:lnTo>
                    <a:pt x="1766059" y="1557337"/>
                  </a:lnTo>
                  <a:lnTo>
                    <a:pt x="1787490" y="1547812"/>
                  </a:lnTo>
                  <a:lnTo>
                    <a:pt x="1808921" y="1526381"/>
                  </a:lnTo>
                  <a:lnTo>
                    <a:pt x="1823209" y="1497806"/>
                  </a:lnTo>
                  <a:lnTo>
                    <a:pt x="1844640" y="1393031"/>
                  </a:lnTo>
                  <a:lnTo>
                    <a:pt x="1908934" y="1078706"/>
                  </a:lnTo>
                  <a:lnTo>
                    <a:pt x="2011328" y="602456"/>
                  </a:lnTo>
                  <a:lnTo>
                    <a:pt x="2051809" y="423862"/>
                  </a:lnTo>
                  <a:lnTo>
                    <a:pt x="2068478" y="404812"/>
                  </a:lnTo>
                  <a:lnTo>
                    <a:pt x="2089909" y="383381"/>
                  </a:lnTo>
                  <a:lnTo>
                    <a:pt x="2113721" y="345281"/>
                  </a:lnTo>
                  <a:lnTo>
                    <a:pt x="2123246" y="316706"/>
                  </a:lnTo>
                  <a:lnTo>
                    <a:pt x="2123246" y="292893"/>
                  </a:lnTo>
                  <a:lnTo>
                    <a:pt x="2116103" y="269081"/>
                  </a:lnTo>
                  <a:lnTo>
                    <a:pt x="2101815" y="247650"/>
                  </a:lnTo>
                  <a:lnTo>
                    <a:pt x="2016090" y="161925"/>
                  </a:lnTo>
                  <a:lnTo>
                    <a:pt x="1918459" y="78581"/>
                  </a:lnTo>
                  <a:lnTo>
                    <a:pt x="1830353" y="19050"/>
                  </a:lnTo>
                  <a:lnTo>
                    <a:pt x="1794634" y="2381"/>
                  </a:lnTo>
                  <a:lnTo>
                    <a:pt x="1775584" y="0"/>
                  </a:lnTo>
                  <a:lnTo>
                    <a:pt x="1725578" y="11906"/>
                  </a:lnTo>
                  <a:lnTo>
                    <a:pt x="1625565" y="42862"/>
                  </a:lnTo>
                  <a:lnTo>
                    <a:pt x="1556509" y="69056"/>
                  </a:lnTo>
                  <a:lnTo>
                    <a:pt x="1377915" y="100012"/>
                  </a:lnTo>
                  <a:lnTo>
                    <a:pt x="1139790" y="142875"/>
                  </a:lnTo>
                  <a:lnTo>
                    <a:pt x="946909" y="17859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28;p357">
              <a:extLst>
                <a:ext uri="{FF2B5EF4-FFF2-40B4-BE49-F238E27FC236}">
                  <a16:creationId xmlns:a16="http://schemas.microsoft.com/office/drawing/2014/main" id="{A9F3DE9E-C93D-0045-B0EC-769222DA5057}"/>
                </a:ext>
              </a:extLst>
            </p:cNvPr>
            <p:cNvSpPr/>
            <p:nvPr/>
          </p:nvSpPr>
          <p:spPr>
            <a:xfrm>
              <a:off x="3973513" y="2557463"/>
              <a:ext cx="1870075" cy="403225"/>
            </a:xfrm>
            <a:custGeom>
              <a:avLst/>
              <a:gdLst/>
              <a:ahLst/>
              <a:cxnLst/>
              <a:rect l="l" t="t" r="r" b="b"/>
              <a:pathLst>
                <a:path w="1869354" h="402431" extrusionOk="0">
                  <a:moveTo>
                    <a:pt x="466797" y="204787"/>
                  </a:moveTo>
                  <a:lnTo>
                    <a:pt x="171522" y="221456"/>
                  </a:lnTo>
                  <a:lnTo>
                    <a:pt x="73891" y="223837"/>
                  </a:lnTo>
                  <a:lnTo>
                    <a:pt x="0" y="223837"/>
                  </a:lnTo>
                  <a:lnTo>
                    <a:pt x="7933" y="365990"/>
                  </a:lnTo>
                  <a:lnTo>
                    <a:pt x="61985" y="392906"/>
                  </a:lnTo>
                  <a:lnTo>
                    <a:pt x="90560" y="402431"/>
                  </a:lnTo>
                  <a:lnTo>
                    <a:pt x="173904" y="402431"/>
                  </a:lnTo>
                  <a:lnTo>
                    <a:pt x="262010" y="402431"/>
                  </a:lnTo>
                  <a:lnTo>
                    <a:pt x="340591" y="390525"/>
                  </a:lnTo>
                  <a:lnTo>
                    <a:pt x="566810" y="359568"/>
                  </a:lnTo>
                  <a:lnTo>
                    <a:pt x="1202604" y="266700"/>
                  </a:lnTo>
                  <a:lnTo>
                    <a:pt x="1674091" y="197643"/>
                  </a:lnTo>
                  <a:lnTo>
                    <a:pt x="1869354" y="152400"/>
                  </a:lnTo>
                  <a:lnTo>
                    <a:pt x="1712191" y="0"/>
                  </a:lnTo>
                  <a:lnTo>
                    <a:pt x="1688379" y="0"/>
                  </a:lnTo>
                  <a:lnTo>
                    <a:pt x="1576460" y="26193"/>
                  </a:lnTo>
                  <a:lnTo>
                    <a:pt x="1347860" y="66675"/>
                  </a:lnTo>
                  <a:lnTo>
                    <a:pt x="1112116" y="107156"/>
                  </a:lnTo>
                  <a:lnTo>
                    <a:pt x="878754" y="142875"/>
                  </a:lnTo>
                  <a:lnTo>
                    <a:pt x="531091" y="195262"/>
                  </a:lnTo>
                  <a:lnTo>
                    <a:pt x="466797" y="2047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29;p357">
              <a:extLst>
                <a:ext uri="{FF2B5EF4-FFF2-40B4-BE49-F238E27FC236}">
                  <a16:creationId xmlns:a16="http://schemas.microsoft.com/office/drawing/2014/main" id="{9C98B299-A1D9-3B47-9755-712BFD7F33D1}"/>
                </a:ext>
              </a:extLst>
            </p:cNvPr>
            <p:cNvSpPr/>
            <p:nvPr/>
          </p:nvSpPr>
          <p:spPr>
            <a:xfrm>
              <a:off x="3962400" y="3205163"/>
              <a:ext cx="1716088" cy="366712"/>
            </a:xfrm>
            <a:custGeom>
              <a:avLst/>
              <a:gdLst/>
              <a:ahLst/>
              <a:cxnLst/>
              <a:rect l="l" t="t" r="r" b="b"/>
              <a:pathLst>
                <a:path w="1716873" h="365893" extrusionOk="0">
                  <a:moveTo>
                    <a:pt x="859623" y="107156"/>
                  </a:moveTo>
                  <a:lnTo>
                    <a:pt x="1288248" y="38100"/>
                  </a:lnTo>
                  <a:lnTo>
                    <a:pt x="1385880" y="19050"/>
                  </a:lnTo>
                  <a:lnTo>
                    <a:pt x="1402548" y="11906"/>
                  </a:lnTo>
                  <a:lnTo>
                    <a:pt x="1435886" y="2381"/>
                  </a:lnTo>
                  <a:lnTo>
                    <a:pt x="1471605" y="0"/>
                  </a:lnTo>
                  <a:lnTo>
                    <a:pt x="1519230" y="4762"/>
                  </a:lnTo>
                  <a:lnTo>
                    <a:pt x="1557330" y="19050"/>
                  </a:lnTo>
                  <a:lnTo>
                    <a:pt x="1614480" y="45243"/>
                  </a:lnTo>
                  <a:lnTo>
                    <a:pt x="1716873" y="152400"/>
                  </a:lnTo>
                  <a:lnTo>
                    <a:pt x="1612098" y="190500"/>
                  </a:lnTo>
                  <a:lnTo>
                    <a:pt x="1585905" y="204787"/>
                  </a:lnTo>
                  <a:lnTo>
                    <a:pt x="1471605" y="209550"/>
                  </a:lnTo>
                  <a:lnTo>
                    <a:pt x="1233480" y="230981"/>
                  </a:lnTo>
                  <a:lnTo>
                    <a:pt x="890580" y="264318"/>
                  </a:lnTo>
                  <a:lnTo>
                    <a:pt x="616736" y="295275"/>
                  </a:lnTo>
                  <a:lnTo>
                    <a:pt x="397661" y="321468"/>
                  </a:lnTo>
                  <a:lnTo>
                    <a:pt x="97623" y="354806"/>
                  </a:lnTo>
                  <a:lnTo>
                    <a:pt x="12739" y="365893"/>
                  </a:lnTo>
                  <a:lnTo>
                    <a:pt x="0" y="217001"/>
                  </a:lnTo>
                  <a:lnTo>
                    <a:pt x="100005" y="200025"/>
                  </a:lnTo>
                  <a:lnTo>
                    <a:pt x="302411" y="180975"/>
                  </a:lnTo>
                  <a:lnTo>
                    <a:pt x="631023" y="142875"/>
                  </a:lnTo>
                  <a:lnTo>
                    <a:pt x="859623" y="107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30;p357">
              <a:extLst>
                <a:ext uri="{FF2B5EF4-FFF2-40B4-BE49-F238E27FC236}">
                  <a16:creationId xmlns:a16="http://schemas.microsoft.com/office/drawing/2014/main" id="{3F03A919-317A-E346-9322-E8DE8D0E7AD7}"/>
                </a:ext>
              </a:extLst>
            </p:cNvPr>
            <p:cNvSpPr/>
            <p:nvPr/>
          </p:nvSpPr>
          <p:spPr>
            <a:xfrm>
              <a:off x="3981450" y="3608388"/>
              <a:ext cx="2628900" cy="577850"/>
            </a:xfrm>
            <a:custGeom>
              <a:avLst/>
              <a:gdLst/>
              <a:ahLst/>
              <a:cxnLst/>
              <a:rect l="l" t="t" r="r" b="b"/>
              <a:pathLst>
                <a:path w="2629660" h="578644" extrusionOk="0">
                  <a:moveTo>
                    <a:pt x="1124710" y="226219"/>
                  </a:moveTo>
                  <a:lnTo>
                    <a:pt x="1543810" y="152400"/>
                  </a:lnTo>
                  <a:lnTo>
                    <a:pt x="1870041" y="92869"/>
                  </a:lnTo>
                  <a:lnTo>
                    <a:pt x="2024823" y="66675"/>
                  </a:lnTo>
                  <a:lnTo>
                    <a:pt x="2046254" y="54769"/>
                  </a:lnTo>
                  <a:lnTo>
                    <a:pt x="2120073" y="14287"/>
                  </a:lnTo>
                  <a:lnTo>
                    <a:pt x="2158173" y="0"/>
                  </a:lnTo>
                  <a:lnTo>
                    <a:pt x="2174841" y="0"/>
                  </a:lnTo>
                  <a:lnTo>
                    <a:pt x="2210560" y="7144"/>
                  </a:lnTo>
                  <a:lnTo>
                    <a:pt x="2362960" y="50006"/>
                  </a:lnTo>
                  <a:lnTo>
                    <a:pt x="2443923" y="71437"/>
                  </a:lnTo>
                  <a:lnTo>
                    <a:pt x="2501073" y="88106"/>
                  </a:lnTo>
                  <a:lnTo>
                    <a:pt x="2551079" y="111919"/>
                  </a:lnTo>
                  <a:lnTo>
                    <a:pt x="2605848" y="145256"/>
                  </a:lnTo>
                  <a:lnTo>
                    <a:pt x="2620135" y="161925"/>
                  </a:lnTo>
                  <a:lnTo>
                    <a:pt x="2627279" y="173831"/>
                  </a:lnTo>
                  <a:lnTo>
                    <a:pt x="2629660" y="188119"/>
                  </a:lnTo>
                  <a:lnTo>
                    <a:pt x="2624898" y="207169"/>
                  </a:lnTo>
                  <a:lnTo>
                    <a:pt x="2612991" y="221456"/>
                  </a:lnTo>
                  <a:lnTo>
                    <a:pt x="2593941" y="235744"/>
                  </a:lnTo>
                  <a:lnTo>
                    <a:pt x="2548698" y="252412"/>
                  </a:lnTo>
                  <a:lnTo>
                    <a:pt x="2470116" y="259556"/>
                  </a:lnTo>
                  <a:lnTo>
                    <a:pt x="2315335" y="261937"/>
                  </a:lnTo>
                  <a:lnTo>
                    <a:pt x="2120073" y="269081"/>
                  </a:lnTo>
                  <a:lnTo>
                    <a:pt x="1908141" y="283369"/>
                  </a:lnTo>
                  <a:lnTo>
                    <a:pt x="1720023" y="307181"/>
                  </a:lnTo>
                  <a:lnTo>
                    <a:pt x="1374741" y="354806"/>
                  </a:lnTo>
                  <a:lnTo>
                    <a:pt x="1058035" y="404812"/>
                  </a:lnTo>
                  <a:lnTo>
                    <a:pt x="610360" y="483394"/>
                  </a:lnTo>
                  <a:lnTo>
                    <a:pt x="391285" y="521494"/>
                  </a:lnTo>
                  <a:lnTo>
                    <a:pt x="67435" y="578644"/>
                  </a:lnTo>
                  <a:lnTo>
                    <a:pt x="3175" y="577054"/>
                  </a:lnTo>
                  <a:cubicBezTo>
                    <a:pt x="2117" y="517706"/>
                    <a:pt x="1058" y="458358"/>
                    <a:pt x="0" y="399010"/>
                  </a:cubicBezTo>
                  <a:lnTo>
                    <a:pt x="84104" y="381000"/>
                  </a:lnTo>
                  <a:lnTo>
                    <a:pt x="231741" y="373856"/>
                  </a:lnTo>
                  <a:lnTo>
                    <a:pt x="457960" y="338137"/>
                  </a:lnTo>
                  <a:lnTo>
                    <a:pt x="727041" y="290512"/>
                  </a:lnTo>
                  <a:lnTo>
                    <a:pt x="965166" y="250031"/>
                  </a:lnTo>
                  <a:lnTo>
                    <a:pt x="1124710" y="22621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31;p357">
              <a:extLst>
                <a:ext uri="{FF2B5EF4-FFF2-40B4-BE49-F238E27FC236}">
                  <a16:creationId xmlns:a16="http://schemas.microsoft.com/office/drawing/2014/main" id="{11D2F92D-F6FC-5E4C-9D3E-18F02B12FA70}"/>
                </a:ext>
              </a:extLst>
            </p:cNvPr>
            <p:cNvSpPr/>
            <p:nvPr/>
          </p:nvSpPr>
          <p:spPr>
            <a:xfrm>
              <a:off x="3978275" y="4206875"/>
              <a:ext cx="3184525" cy="517525"/>
            </a:xfrm>
            <a:custGeom>
              <a:avLst/>
              <a:gdLst/>
              <a:ahLst/>
              <a:cxnLst/>
              <a:rect l="l" t="t" r="r" b="b"/>
              <a:pathLst>
                <a:path w="3184087" h="517071" extrusionOk="0">
                  <a:moveTo>
                    <a:pt x="1681858" y="179614"/>
                  </a:moveTo>
                  <a:lnTo>
                    <a:pt x="1298137" y="231321"/>
                  </a:lnTo>
                  <a:lnTo>
                    <a:pt x="993337" y="272142"/>
                  </a:lnTo>
                  <a:lnTo>
                    <a:pt x="751130" y="304800"/>
                  </a:lnTo>
                  <a:lnTo>
                    <a:pt x="478987" y="340178"/>
                  </a:lnTo>
                  <a:lnTo>
                    <a:pt x="342916" y="356507"/>
                  </a:lnTo>
                  <a:lnTo>
                    <a:pt x="239501" y="359228"/>
                  </a:lnTo>
                  <a:lnTo>
                    <a:pt x="68051" y="359228"/>
                  </a:lnTo>
                  <a:lnTo>
                    <a:pt x="0" y="367977"/>
                  </a:lnTo>
                  <a:lnTo>
                    <a:pt x="29951" y="517071"/>
                  </a:lnTo>
                  <a:lnTo>
                    <a:pt x="138808" y="514350"/>
                  </a:lnTo>
                  <a:lnTo>
                    <a:pt x="228616" y="511628"/>
                  </a:lnTo>
                  <a:lnTo>
                    <a:pt x="323866" y="506185"/>
                  </a:lnTo>
                  <a:lnTo>
                    <a:pt x="405508" y="489857"/>
                  </a:lnTo>
                  <a:lnTo>
                    <a:pt x="699423" y="468085"/>
                  </a:lnTo>
                  <a:lnTo>
                    <a:pt x="868151" y="446314"/>
                  </a:lnTo>
                  <a:lnTo>
                    <a:pt x="1102194" y="413657"/>
                  </a:lnTo>
                  <a:lnTo>
                    <a:pt x="1377058" y="375557"/>
                  </a:lnTo>
                  <a:lnTo>
                    <a:pt x="1768944" y="323850"/>
                  </a:lnTo>
                  <a:lnTo>
                    <a:pt x="1989380" y="299357"/>
                  </a:lnTo>
                  <a:lnTo>
                    <a:pt x="2228866" y="272142"/>
                  </a:lnTo>
                  <a:lnTo>
                    <a:pt x="2381266" y="258535"/>
                  </a:lnTo>
                  <a:lnTo>
                    <a:pt x="2492844" y="250371"/>
                  </a:lnTo>
                  <a:lnTo>
                    <a:pt x="2598980" y="244928"/>
                  </a:lnTo>
                  <a:lnTo>
                    <a:pt x="2656130" y="250371"/>
                  </a:lnTo>
                  <a:lnTo>
                    <a:pt x="2702394" y="261257"/>
                  </a:lnTo>
                  <a:lnTo>
                    <a:pt x="2732330" y="272142"/>
                  </a:lnTo>
                  <a:lnTo>
                    <a:pt x="2754101" y="285750"/>
                  </a:lnTo>
                  <a:lnTo>
                    <a:pt x="2770430" y="302078"/>
                  </a:lnTo>
                  <a:lnTo>
                    <a:pt x="2920108" y="459921"/>
                  </a:lnTo>
                  <a:lnTo>
                    <a:pt x="3105166" y="484414"/>
                  </a:lnTo>
                  <a:lnTo>
                    <a:pt x="3135101" y="462642"/>
                  </a:lnTo>
                  <a:lnTo>
                    <a:pt x="3159594" y="446314"/>
                  </a:lnTo>
                  <a:lnTo>
                    <a:pt x="3173201" y="427264"/>
                  </a:lnTo>
                  <a:lnTo>
                    <a:pt x="3181366" y="405492"/>
                  </a:lnTo>
                  <a:lnTo>
                    <a:pt x="3184087" y="383721"/>
                  </a:lnTo>
                  <a:lnTo>
                    <a:pt x="3178644" y="351064"/>
                  </a:lnTo>
                  <a:lnTo>
                    <a:pt x="3154151" y="307521"/>
                  </a:lnTo>
                  <a:lnTo>
                    <a:pt x="3102444" y="247650"/>
                  </a:lnTo>
                  <a:lnTo>
                    <a:pt x="3056180" y="198664"/>
                  </a:lnTo>
                  <a:lnTo>
                    <a:pt x="3018080" y="155121"/>
                  </a:lnTo>
                  <a:lnTo>
                    <a:pt x="2958208" y="100692"/>
                  </a:lnTo>
                  <a:lnTo>
                    <a:pt x="2879287" y="48985"/>
                  </a:lnTo>
                  <a:lnTo>
                    <a:pt x="2803087" y="10885"/>
                  </a:lnTo>
                  <a:lnTo>
                    <a:pt x="2770430" y="0"/>
                  </a:lnTo>
                  <a:lnTo>
                    <a:pt x="2751380" y="10885"/>
                  </a:lnTo>
                  <a:lnTo>
                    <a:pt x="2669737" y="38100"/>
                  </a:lnTo>
                  <a:lnTo>
                    <a:pt x="2509173" y="68035"/>
                  </a:lnTo>
                  <a:lnTo>
                    <a:pt x="2198930" y="108857"/>
                  </a:lnTo>
                  <a:lnTo>
                    <a:pt x="1866916" y="152400"/>
                  </a:lnTo>
                  <a:lnTo>
                    <a:pt x="1681858" y="1796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32;p357">
              <a:extLst>
                <a:ext uri="{FF2B5EF4-FFF2-40B4-BE49-F238E27FC236}">
                  <a16:creationId xmlns:a16="http://schemas.microsoft.com/office/drawing/2014/main" id="{0B1FDA02-0462-A147-9126-087F8F20586B}"/>
                </a:ext>
              </a:extLst>
            </p:cNvPr>
            <p:cNvSpPr/>
            <p:nvPr/>
          </p:nvSpPr>
          <p:spPr>
            <a:xfrm>
              <a:off x="6038850" y="4498975"/>
              <a:ext cx="1066800" cy="1825625"/>
            </a:xfrm>
            <a:custGeom>
              <a:avLst/>
              <a:gdLst/>
              <a:ahLst/>
              <a:cxnLst/>
              <a:rect l="l" t="t" r="r" b="b"/>
              <a:pathLst>
                <a:path w="1066800" h="1826079" extrusionOk="0">
                  <a:moveTo>
                    <a:pt x="585107" y="653143"/>
                  </a:moveTo>
                  <a:lnTo>
                    <a:pt x="623207" y="549729"/>
                  </a:lnTo>
                  <a:lnTo>
                    <a:pt x="655864" y="449036"/>
                  </a:lnTo>
                  <a:lnTo>
                    <a:pt x="674914" y="397329"/>
                  </a:lnTo>
                  <a:lnTo>
                    <a:pt x="702129" y="302079"/>
                  </a:lnTo>
                  <a:lnTo>
                    <a:pt x="721179" y="206829"/>
                  </a:lnTo>
                  <a:lnTo>
                    <a:pt x="729343" y="127908"/>
                  </a:lnTo>
                  <a:lnTo>
                    <a:pt x="729343" y="89808"/>
                  </a:lnTo>
                  <a:lnTo>
                    <a:pt x="726621" y="48986"/>
                  </a:lnTo>
                  <a:lnTo>
                    <a:pt x="710293" y="0"/>
                  </a:lnTo>
                  <a:lnTo>
                    <a:pt x="1066800" y="171450"/>
                  </a:lnTo>
                  <a:lnTo>
                    <a:pt x="1028700" y="214993"/>
                  </a:lnTo>
                  <a:lnTo>
                    <a:pt x="1006929" y="253093"/>
                  </a:lnTo>
                  <a:lnTo>
                    <a:pt x="979714" y="304800"/>
                  </a:lnTo>
                  <a:lnTo>
                    <a:pt x="944336" y="427265"/>
                  </a:lnTo>
                  <a:lnTo>
                    <a:pt x="887186" y="598715"/>
                  </a:lnTo>
                  <a:lnTo>
                    <a:pt x="816429" y="781050"/>
                  </a:lnTo>
                  <a:lnTo>
                    <a:pt x="721179" y="998765"/>
                  </a:lnTo>
                  <a:lnTo>
                    <a:pt x="639536" y="1172936"/>
                  </a:lnTo>
                  <a:lnTo>
                    <a:pt x="538843" y="1363436"/>
                  </a:lnTo>
                  <a:lnTo>
                    <a:pt x="468086" y="1483179"/>
                  </a:lnTo>
                  <a:lnTo>
                    <a:pt x="413657" y="1562100"/>
                  </a:lnTo>
                  <a:lnTo>
                    <a:pt x="345621" y="1643743"/>
                  </a:lnTo>
                  <a:lnTo>
                    <a:pt x="280307" y="1711779"/>
                  </a:lnTo>
                  <a:lnTo>
                    <a:pt x="201386" y="1774372"/>
                  </a:lnTo>
                  <a:lnTo>
                    <a:pt x="136071" y="1809750"/>
                  </a:lnTo>
                  <a:lnTo>
                    <a:pt x="87086" y="1823358"/>
                  </a:lnTo>
                  <a:lnTo>
                    <a:pt x="40821" y="1826079"/>
                  </a:lnTo>
                  <a:lnTo>
                    <a:pt x="24493" y="1817915"/>
                  </a:lnTo>
                  <a:lnTo>
                    <a:pt x="8164" y="1798865"/>
                  </a:lnTo>
                  <a:lnTo>
                    <a:pt x="0" y="1755322"/>
                  </a:lnTo>
                  <a:lnTo>
                    <a:pt x="32657" y="1586593"/>
                  </a:lnTo>
                  <a:lnTo>
                    <a:pt x="195943" y="1382486"/>
                  </a:lnTo>
                  <a:lnTo>
                    <a:pt x="277586" y="1281793"/>
                  </a:lnTo>
                  <a:lnTo>
                    <a:pt x="337457" y="1189265"/>
                  </a:lnTo>
                  <a:lnTo>
                    <a:pt x="416379" y="1045029"/>
                  </a:lnTo>
                  <a:lnTo>
                    <a:pt x="506186" y="849086"/>
                  </a:lnTo>
                  <a:lnTo>
                    <a:pt x="585107" y="6531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33;p357">
              <a:extLst>
                <a:ext uri="{FF2B5EF4-FFF2-40B4-BE49-F238E27FC236}">
                  <a16:creationId xmlns:a16="http://schemas.microsoft.com/office/drawing/2014/main" id="{E04E0E46-A3B5-0247-8D6E-52EFFE521647}"/>
                </a:ext>
              </a:extLst>
            </p:cNvPr>
            <p:cNvSpPr/>
            <p:nvPr/>
          </p:nvSpPr>
          <p:spPr>
            <a:xfrm>
              <a:off x="5438775" y="5688013"/>
              <a:ext cx="828675" cy="608012"/>
            </a:xfrm>
            <a:custGeom>
              <a:avLst/>
              <a:gdLst/>
              <a:ahLst/>
              <a:cxnLst/>
              <a:rect l="l" t="t" r="r" b="b"/>
              <a:pathLst>
                <a:path w="828675" h="607219" extrusionOk="0">
                  <a:moveTo>
                    <a:pt x="297656" y="116682"/>
                  </a:moveTo>
                  <a:lnTo>
                    <a:pt x="381000" y="145257"/>
                  </a:lnTo>
                  <a:lnTo>
                    <a:pt x="457200" y="166688"/>
                  </a:lnTo>
                  <a:lnTo>
                    <a:pt x="521494" y="185738"/>
                  </a:lnTo>
                  <a:lnTo>
                    <a:pt x="576263" y="197644"/>
                  </a:lnTo>
                  <a:lnTo>
                    <a:pt x="633413" y="211932"/>
                  </a:lnTo>
                  <a:lnTo>
                    <a:pt x="673894" y="216694"/>
                  </a:lnTo>
                  <a:lnTo>
                    <a:pt x="707231" y="216694"/>
                  </a:lnTo>
                  <a:lnTo>
                    <a:pt x="750094" y="209550"/>
                  </a:lnTo>
                  <a:lnTo>
                    <a:pt x="790575" y="192882"/>
                  </a:lnTo>
                  <a:lnTo>
                    <a:pt x="828675" y="159544"/>
                  </a:lnTo>
                  <a:lnTo>
                    <a:pt x="609600" y="607219"/>
                  </a:lnTo>
                  <a:lnTo>
                    <a:pt x="592931" y="545307"/>
                  </a:lnTo>
                  <a:lnTo>
                    <a:pt x="566738" y="488157"/>
                  </a:lnTo>
                  <a:lnTo>
                    <a:pt x="545306" y="457200"/>
                  </a:lnTo>
                  <a:lnTo>
                    <a:pt x="519113" y="421482"/>
                  </a:lnTo>
                  <a:lnTo>
                    <a:pt x="481013" y="388144"/>
                  </a:lnTo>
                  <a:lnTo>
                    <a:pt x="428625" y="342900"/>
                  </a:lnTo>
                  <a:lnTo>
                    <a:pt x="357188" y="292894"/>
                  </a:lnTo>
                  <a:lnTo>
                    <a:pt x="250031" y="214313"/>
                  </a:lnTo>
                  <a:lnTo>
                    <a:pt x="154781" y="150019"/>
                  </a:lnTo>
                  <a:lnTo>
                    <a:pt x="73819" y="95250"/>
                  </a:lnTo>
                  <a:lnTo>
                    <a:pt x="28575" y="69057"/>
                  </a:lnTo>
                  <a:lnTo>
                    <a:pt x="14288" y="57150"/>
                  </a:lnTo>
                  <a:lnTo>
                    <a:pt x="0" y="28575"/>
                  </a:lnTo>
                  <a:lnTo>
                    <a:pt x="0" y="14288"/>
                  </a:lnTo>
                  <a:lnTo>
                    <a:pt x="2381" y="0"/>
                  </a:lnTo>
                  <a:lnTo>
                    <a:pt x="16669" y="0"/>
                  </a:lnTo>
                  <a:lnTo>
                    <a:pt x="45244" y="4763"/>
                  </a:lnTo>
                  <a:lnTo>
                    <a:pt x="92869" y="28575"/>
                  </a:lnTo>
                  <a:lnTo>
                    <a:pt x="147638" y="54769"/>
                  </a:lnTo>
                  <a:lnTo>
                    <a:pt x="195263" y="78582"/>
                  </a:lnTo>
                  <a:lnTo>
                    <a:pt x="297656" y="1166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934;p357">
              <a:extLst>
                <a:ext uri="{FF2B5EF4-FFF2-40B4-BE49-F238E27FC236}">
                  <a16:creationId xmlns:a16="http://schemas.microsoft.com/office/drawing/2014/main" id="{CFF62496-4963-2441-B7A3-2C7E8E228E78}"/>
                </a:ext>
              </a:extLst>
            </p:cNvPr>
            <p:cNvSpPr/>
            <p:nvPr/>
          </p:nvSpPr>
          <p:spPr>
            <a:xfrm>
              <a:off x="4360863" y="4611688"/>
              <a:ext cx="336550" cy="836612"/>
            </a:xfrm>
            <a:custGeom>
              <a:avLst/>
              <a:gdLst/>
              <a:ahLst/>
              <a:cxnLst/>
              <a:rect l="l" t="t" r="r" b="b"/>
              <a:pathLst>
                <a:path w="337343" h="835819" extrusionOk="0">
                  <a:moveTo>
                    <a:pt x="335756" y="304800"/>
                  </a:moveTo>
                  <a:lnTo>
                    <a:pt x="335756" y="171450"/>
                  </a:lnTo>
                  <a:lnTo>
                    <a:pt x="330994" y="126207"/>
                  </a:lnTo>
                  <a:lnTo>
                    <a:pt x="304800" y="47625"/>
                  </a:lnTo>
                  <a:lnTo>
                    <a:pt x="0" y="0"/>
                  </a:lnTo>
                  <a:lnTo>
                    <a:pt x="7144" y="85725"/>
                  </a:lnTo>
                  <a:lnTo>
                    <a:pt x="59531" y="135732"/>
                  </a:lnTo>
                  <a:lnTo>
                    <a:pt x="80962" y="169069"/>
                  </a:lnTo>
                  <a:lnTo>
                    <a:pt x="88106" y="195263"/>
                  </a:lnTo>
                  <a:cubicBezTo>
                    <a:pt x="88900" y="237332"/>
                    <a:pt x="89693" y="279400"/>
                    <a:pt x="90487" y="321469"/>
                  </a:cubicBezTo>
                  <a:lnTo>
                    <a:pt x="90487" y="783432"/>
                  </a:lnTo>
                  <a:lnTo>
                    <a:pt x="216694" y="835819"/>
                  </a:lnTo>
                  <a:lnTo>
                    <a:pt x="333375" y="738188"/>
                  </a:lnTo>
                  <a:cubicBezTo>
                    <a:pt x="334169" y="673100"/>
                    <a:pt x="334962" y="608013"/>
                    <a:pt x="335756" y="542925"/>
                  </a:cubicBezTo>
                  <a:cubicBezTo>
                    <a:pt x="336550" y="469900"/>
                    <a:pt x="337343" y="396875"/>
                    <a:pt x="335756" y="304800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935;p357">
              <a:extLst>
                <a:ext uri="{FF2B5EF4-FFF2-40B4-BE49-F238E27FC236}">
                  <a16:creationId xmlns:a16="http://schemas.microsoft.com/office/drawing/2014/main" id="{8933E7ED-44E0-684A-B65E-CCC48D3813BD}"/>
                </a:ext>
              </a:extLst>
            </p:cNvPr>
            <p:cNvSpPr/>
            <p:nvPr/>
          </p:nvSpPr>
          <p:spPr>
            <a:xfrm>
              <a:off x="3157538" y="4897438"/>
              <a:ext cx="2478087" cy="920750"/>
            </a:xfrm>
            <a:custGeom>
              <a:avLst/>
              <a:gdLst/>
              <a:ahLst/>
              <a:cxnLst/>
              <a:rect l="l" t="t" r="r" b="b"/>
              <a:pathLst>
                <a:path w="2478881" h="919163" extrusionOk="0">
                  <a:moveTo>
                    <a:pt x="402431" y="326232"/>
                  </a:moveTo>
                  <a:lnTo>
                    <a:pt x="423862" y="266700"/>
                  </a:lnTo>
                  <a:lnTo>
                    <a:pt x="426243" y="245269"/>
                  </a:lnTo>
                  <a:lnTo>
                    <a:pt x="423862" y="211932"/>
                  </a:lnTo>
                  <a:lnTo>
                    <a:pt x="414337" y="178594"/>
                  </a:lnTo>
                  <a:lnTo>
                    <a:pt x="392906" y="145257"/>
                  </a:lnTo>
                  <a:lnTo>
                    <a:pt x="366712" y="119063"/>
                  </a:lnTo>
                  <a:lnTo>
                    <a:pt x="319087" y="90488"/>
                  </a:lnTo>
                  <a:lnTo>
                    <a:pt x="238125" y="59532"/>
                  </a:lnTo>
                  <a:lnTo>
                    <a:pt x="140493" y="23813"/>
                  </a:lnTo>
                  <a:lnTo>
                    <a:pt x="80962" y="7144"/>
                  </a:lnTo>
                  <a:lnTo>
                    <a:pt x="52387" y="0"/>
                  </a:lnTo>
                  <a:lnTo>
                    <a:pt x="26193" y="0"/>
                  </a:lnTo>
                  <a:lnTo>
                    <a:pt x="9525" y="4763"/>
                  </a:lnTo>
                  <a:lnTo>
                    <a:pt x="0" y="21432"/>
                  </a:lnTo>
                  <a:lnTo>
                    <a:pt x="11906" y="30957"/>
                  </a:lnTo>
                  <a:lnTo>
                    <a:pt x="45243" y="61913"/>
                  </a:lnTo>
                  <a:lnTo>
                    <a:pt x="107156" y="128588"/>
                  </a:lnTo>
                  <a:lnTo>
                    <a:pt x="135731" y="164307"/>
                  </a:lnTo>
                  <a:lnTo>
                    <a:pt x="150018" y="192882"/>
                  </a:lnTo>
                  <a:lnTo>
                    <a:pt x="161925" y="240507"/>
                  </a:lnTo>
                  <a:lnTo>
                    <a:pt x="166687" y="302419"/>
                  </a:lnTo>
                  <a:lnTo>
                    <a:pt x="166687" y="347663"/>
                  </a:lnTo>
                  <a:lnTo>
                    <a:pt x="161925" y="392907"/>
                  </a:lnTo>
                  <a:lnTo>
                    <a:pt x="152400" y="440532"/>
                  </a:lnTo>
                  <a:lnTo>
                    <a:pt x="126206" y="519113"/>
                  </a:lnTo>
                  <a:lnTo>
                    <a:pt x="90487" y="602457"/>
                  </a:lnTo>
                  <a:lnTo>
                    <a:pt x="90487" y="616744"/>
                  </a:lnTo>
                  <a:lnTo>
                    <a:pt x="100012" y="678657"/>
                  </a:lnTo>
                  <a:lnTo>
                    <a:pt x="116681" y="745332"/>
                  </a:lnTo>
                  <a:lnTo>
                    <a:pt x="135731" y="800100"/>
                  </a:lnTo>
                  <a:lnTo>
                    <a:pt x="164306" y="854869"/>
                  </a:lnTo>
                  <a:lnTo>
                    <a:pt x="185737" y="881063"/>
                  </a:lnTo>
                  <a:lnTo>
                    <a:pt x="204787" y="900113"/>
                  </a:lnTo>
                  <a:lnTo>
                    <a:pt x="226218" y="912019"/>
                  </a:lnTo>
                  <a:lnTo>
                    <a:pt x="245268" y="919163"/>
                  </a:lnTo>
                  <a:lnTo>
                    <a:pt x="276225" y="912019"/>
                  </a:lnTo>
                  <a:lnTo>
                    <a:pt x="383381" y="881063"/>
                  </a:lnTo>
                  <a:lnTo>
                    <a:pt x="495300" y="833438"/>
                  </a:lnTo>
                  <a:lnTo>
                    <a:pt x="588168" y="802482"/>
                  </a:lnTo>
                  <a:lnTo>
                    <a:pt x="795337" y="738188"/>
                  </a:lnTo>
                  <a:lnTo>
                    <a:pt x="1031081" y="676275"/>
                  </a:lnTo>
                  <a:lnTo>
                    <a:pt x="1269206" y="626269"/>
                  </a:lnTo>
                  <a:lnTo>
                    <a:pt x="1574006" y="569119"/>
                  </a:lnTo>
                  <a:lnTo>
                    <a:pt x="1795462" y="545307"/>
                  </a:lnTo>
                  <a:lnTo>
                    <a:pt x="2112168" y="509588"/>
                  </a:lnTo>
                  <a:lnTo>
                    <a:pt x="2243137" y="495300"/>
                  </a:lnTo>
                  <a:lnTo>
                    <a:pt x="2386012" y="488157"/>
                  </a:lnTo>
                  <a:lnTo>
                    <a:pt x="2450271" y="485775"/>
                  </a:lnTo>
                  <a:lnTo>
                    <a:pt x="2478881" y="342900"/>
                  </a:lnTo>
                  <a:lnTo>
                    <a:pt x="2405062" y="316707"/>
                  </a:lnTo>
                  <a:lnTo>
                    <a:pt x="2266950" y="338138"/>
                  </a:lnTo>
                  <a:lnTo>
                    <a:pt x="2085975" y="364332"/>
                  </a:lnTo>
                  <a:lnTo>
                    <a:pt x="1905000" y="390525"/>
                  </a:lnTo>
                  <a:lnTo>
                    <a:pt x="1595437" y="421482"/>
                  </a:lnTo>
                  <a:lnTo>
                    <a:pt x="1457325" y="435769"/>
                  </a:lnTo>
                  <a:lnTo>
                    <a:pt x="1295400" y="471488"/>
                  </a:lnTo>
                  <a:lnTo>
                    <a:pt x="1088231" y="511969"/>
                  </a:lnTo>
                  <a:lnTo>
                    <a:pt x="711993" y="583407"/>
                  </a:lnTo>
                  <a:lnTo>
                    <a:pt x="519112" y="623888"/>
                  </a:lnTo>
                  <a:lnTo>
                    <a:pt x="476250" y="638175"/>
                  </a:lnTo>
                  <a:lnTo>
                    <a:pt x="447675" y="640557"/>
                  </a:lnTo>
                  <a:lnTo>
                    <a:pt x="419100" y="635794"/>
                  </a:lnTo>
                  <a:lnTo>
                    <a:pt x="400050" y="626269"/>
                  </a:lnTo>
                  <a:lnTo>
                    <a:pt x="383381" y="604838"/>
                  </a:lnTo>
                  <a:lnTo>
                    <a:pt x="376237" y="576263"/>
                  </a:lnTo>
                  <a:cubicBezTo>
                    <a:pt x="377031" y="557213"/>
                    <a:pt x="377824" y="538163"/>
                    <a:pt x="378618" y="519113"/>
                  </a:cubicBezTo>
                  <a:lnTo>
                    <a:pt x="383381" y="431007"/>
                  </a:lnTo>
                  <a:lnTo>
                    <a:pt x="402431" y="32623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936;p357">
              <a:extLst>
                <a:ext uri="{FF2B5EF4-FFF2-40B4-BE49-F238E27FC236}">
                  <a16:creationId xmlns:a16="http://schemas.microsoft.com/office/drawing/2014/main" id="{8E9F24A2-F6D7-AB45-887A-F7EA4DFBEF3A}"/>
                </a:ext>
              </a:extLst>
            </p:cNvPr>
            <p:cNvSpPr/>
            <p:nvPr/>
          </p:nvSpPr>
          <p:spPr>
            <a:xfrm>
              <a:off x="5497513" y="4592638"/>
              <a:ext cx="417512" cy="1019175"/>
            </a:xfrm>
            <a:custGeom>
              <a:avLst/>
              <a:gdLst/>
              <a:ahLst/>
              <a:cxnLst/>
              <a:rect l="l" t="t" r="r" b="b"/>
              <a:pathLst>
                <a:path w="416719" h="1019175" extrusionOk="0">
                  <a:moveTo>
                    <a:pt x="107157" y="378619"/>
                  </a:moveTo>
                  <a:lnTo>
                    <a:pt x="100013" y="450057"/>
                  </a:lnTo>
                  <a:lnTo>
                    <a:pt x="64294" y="650082"/>
                  </a:lnTo>
                  <a:lnTo>
                    <a:pt x="2382" y="790575"/>
                  </a:lnTo>
                  <a:lnTo>
                    <a:pt x="0" y="842963"/>
                  </a:lnTo>
                  <a:lnTo>
                    <a:pt x="2382" y="895350"/>
                  </a:lnTo>
                  <a:lnTo>
                    <a:pt x="11907" y="940594"/>
                  </a:lnTo>
                  <a:lnTo>
                    <a:pt x="26194" y="969169"/>
                  </a:lnTo>
                  <a:lnTo>
                    <a:pt x="38100" y="985838"/>
                  </a:lnTo>
                  <a:lnTo>
                    <a:pt x="59532" y="1004888"/>
                  </a:lnTo>
                  <a:lnTo>
                    <a:pt x="76200" y="1014413"/>
                  </a:lnTo>
                  <a:lnTo>
                    <a:pt x="88107" y="1019175"/>
                  </a:lnTo>
                  <a:lnTo>
                    <a:pt x="111919" y="1016794"/>
                  </a:lnTo>
                  <a:lnTo>
                    <a:pt x="140494" y="1004888"/>
                  </a:lnTo>
                  <a:lnTo>
                    <a:pt x="171450" y="976313"/>
                  </a:lnTo>
                  <a:lnTo>
                    <a:pt x="192882" y="938213"/>
                  </a:lnTo>
                  <a:lnTo>
                    <a:pt x="207169" y="897732"/>
                  </a:lnTo>
                  <a:lnTo>
                    <a:pt x="257175" y="711994"/>
                  </a:lnTo>
                  <a:lnTo>
                    <a:pt x="316707" y="504825"/>
                  </a:lnTo>
                  <a:lnTo>
                    <a:pt x="335757" y="447675"/>
                  </a:lnTo>
                  <a:lnTo>
                    <a:pt x="354807" y="428625"/>
                  </a:lnTo>
                  <a:lnTo>
                    <a:pt x="383382" y="400050"/>
                  </a:lnTo>
                  <a:lnTo>
                    <a:pt x="397669" y="381000"/>
                  </a:lnTo>
                  <a:lnTo>
                    <a:pt x="407194" y="361950"/>
                  </a:lnTo>
                  <a:lnTo>
                    <a:pt x="416719" y="330994"/>
                  </a:lnTo>
                  <a:lnTo>
                    <a:pt x="416719" y="307182"/>
                  </a:lnTo>
                  <a:lnTo>
                    <a:pt x="400050" y="273844"/>
                  </a:lnTo>
                  <a:lnTo>
                    <a:pt x="357188" y="211932"/>
                  </a:lnTo>
                  <a:lnTo>
                    <a:pt x="311944" y="157163"/>
                  </a:lnTo>
                  <a:lnTo>
                    <a:pt x="245269" y="102394"/>
                  </a:lnTo>
                  <a:lnTo>
                    <a:pt x="183357" y="57150"/>
                  </a:lnTo>
                  <a:lnTo>
                    <a:pt x="126207" y="21432"/>
                  </a:lnTo>
                  <a:lnTo>
                    <a:pt x="80963" y="2382"/>
                  </a:lnTo>
                  <a:lnTo>
                    <a:pt x="57150" y="0"/>
                  </a:lnTo>
                  <a:lnTo>
                    <a:pt x="40482" y="4763"/>
                  </a:lnTo>
                  <a:lnTo>
                    <a:pt x="30957" y="23813"/>
                  </a:lnTo>
                  <a:lnTo>
                    <a:pt x="38100" y="47625"/>
                  </a:lnTo>
                  <a:lnTo>
                    <a:pt x="59532" y="76200"/>
                  </a:lnTo>
                  <a:lnTo>
                    <a:pt x="78582" y="100013"/>
                  </a:lnTo>
                  <a:lnTo>
                    <a:pt x="95250" y="130969"/>
                  </a:lnTo>
                  <a:lnTo>
                    <a:pt x="107157" y="173832"/>
                  </a:lnTo>
                  <a:lnTo>
                    <a:pt x="111919" y="233363"/>
                  </a:lnTo>
                  <a:cubicBezTo>
                    <a:pt x="111125" y="266700"/>
                    <a:pt x="110332" y="300038"/>
                    <a:pt x="107157" y="378619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941;p358">
            <a:extLst>
              <a:ext uri="{FF2B5EF4-FFF2-40B4-BE49-F238E27FC236}">
                <a16:creationId xmlns:a16="http://schemas.microsoft.com/office/drawing/2014/main" id="{AD9CF0A8-4442-3E49-BB45-D1FE4206F9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9735" y="1146177"/>
            <a:ext cx="4006850" cy="5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1" name="Google Shape;3941;p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9575" y="1146177"/>
            <a:ext cx="4006850" cy="5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323"/>
          <p:cNvSpPr txBox="1"/>
          <p:nvPr/>
        </p:nvSpPr>
        <p:spPr>
          <a:xfrm>
            <a:off x="4664968" y="6559550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湖</a:t>
            </a:r>
            <a:endParaRPr/>
          </a:p>
        </p:txBody>
      </p:sp>
      <p:sp>
        <p:nvSpPr>
          <p:cNvPr id="3559" name="Google Shape;3559;p323"/>
          <p:cNvSpPr/>
          <p:nvPr/>
        </p:nvSpPr>
        <p:spPr>
          <a:xfrm>
            <a:off x="2924175" y="1741488"/>
            <a:ext cx="728663" cy="574675"/>
          </a:xfrm>
          <a:custGeom>
            <a:avLst/>
            <a:gdLst/>
            <a:ahLst/>
            <a:cxnLst/>
            <a:rect l="l" t="t" r="r" b="b"/>
            <a:pathLst>
              <a:path w="728663" h="576262" extrusionOk="0">
                <a:moveTo>
                  <a:pt x="242888" y="307181"/>
                </a:moveTo>
                <a:lnTo>
                  <a:pt x="135731" y="197644"/>
                </a:lnTo>
                <a:lnTo>
                  <a:pt x="40481" y="100012"/>
                </a:lnTo>
                <a:lnTo>
                  <a:pt x="7144" y="57150"/>
                </a:lnTo>
                <a:lnTo>
                  <a:pt x="0" y="35719"/>
                </a:lnTo>
                <a:lnTo>
                  <a:pt x="0" y="16669"/>
                </a:lnTo>
                <a:lnTo>
                  <a:pt x="7144" y="2381"/>
                </a:lnTo>
                <a:lnTo>
                  <a:pt x="21431" y="0"/>
                </a:lnTo>
                <a:lnTo>
                  <a:pt x="76200" y="19050"/>
                </a:lnTo>
                <a:lnTo>
                  <a:pt x="221456" y="71437"/>
                </a:lnTo>
                <a:lnTo>
                  <a:pt x="409575" y="130969"/>
                </a:lnTo>
                <a:lnTo>
                  <a:pt x="497681" y="154781"/>
                </a:lnTo>
                <a:lnTo>
                  <a:pt x="538163" y="166687"/>
                </a:lnTo>
                <a:lnTo>
                  <a:pt x="578644" y="185737"/>
                </a:lnTo>
                <a:lnTo>
                  <a:pt x="604838" y="204787"/>
                </a:lnTo>
                <a:lnTo>
                  <a:pt x="645319" y="247650"/>
                </a:lnTo>
                <a:lnTo>
                  <a:pt x="671513" y="288131"/>
                </a:lnTo>
                <a:lnTo>
                  <a:pt x="709613" y="354806"/>
                </a:lnTo>
                <a:lnTo>
                  <a:pt x="726281" y="404812"/>
                </a:lnTo>
                <a:lnTo>
                  <a:pt x="728663" y="461962"/>
                </a:lnTo>
                <a:lnTo>
                  <a:pt x="723900" y="509587"/>
                </a:lnTo>
                <a:lnTo>
                  <a:pt x="716756" y="542925"/>
                </a:lnTo>
                <a:lnTo>
                  <a:pt x="700088" y="564356"/>
                </a:lnTo>
                <a:lnTo>
                  <a:pt x="681038" y="576262"/>
                </a:lnTo>
                <a:lnTo>
                  <a:pt x="652463" y="576262"/>
                </a:lnTo>
                <a:lnTo>
                  <a:pt x="595313" y="561975"/>
                </a:lnTo>
                <a:lnTo>
                  <a:pt x="535781" y="533400"/>
                </a:lnTo>
                <a:lnTo>
                  <a:pt x="450056" y="481012"/>
                </a:lnTo>
                <a:lnTo>
                  <a:pt x="381000" y="431006"/>
                </a:lnTo>
                <a:lnTo>
                  <a:pt x="242888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0" name="Google Shape;3560;p323"/>
          <p:cNvSpPr/>
          <p:nvPr/>
        </p:nvSpPr>
        <p:spPr>
          <a:xfrm>
            <a:off x="2676525" y="2895600"/>
            <a:ext cx="660400" cy="542925"/>
          </a:xfrm>
          <a:custGeom>
            <a:avLst/>
            <a:gdLst/>
            <a:ahLst/>
            <a:cxnLst/>
            <a:rect l="l" t="t" r="r" b="b"/>
            <a:pathLst>
              <a:path w="659606" h="542925" extrusionOk="0">
                <a:moveTo>
                  <a:pt x="230981" y="319088"/>
                </a:moveTo>
                <a:lnTo>
                  <a:pt x="130969" y="211931"/>
                </a:lnTo>
                <a:lnTo>
                  <a:pt x="52388" y="123825"/>
                </a:lnTo>
                <a:lnTo>
                  <a:pt x="7144" y="61913"/>
                </a:lnTo>
                <a:lnTo>
                  <a:pt x="2381" y="40481"/>
                </a:lnTo>
                <a:lnTo>
                  <a:pt x="0" y="21431"/>
                </a:lnTo>
                <a:lnTo>
                  <a:pt x="7144" y="4763"/>
                </a:lnTo>
                <a:lnTo>
                  <a:pt x="21431" y="0"/>
                </a:lnTo>
                <a:lnTo>
                  <a:pt x="69056" y="26194"/>
                </a:lnTo>
                <a:lnTo>
                  <a:pt x="161925" y="66675"/>
                </a:lnTo>
                <a:lnTo>
                  <a:pt x="245269" y="92869"/>
                </a:lnTo>
                <a:lnTo>
                  <a:pt x="376238" y="119063"/>
                </a:lnTo>
                <a:lnTo>
                  <a:pt x="471488" y="130969"/>
                </a:lnTo>
                <a:lnTo>
                  <a:pt x="490538" y="133350"/>
                </a:lnTo>
                <a:lnTo>
                  <a:pt x="514350" y="145256"/>
                </a:lnTo>
                <a:lnTo>
                  <a:pt x="559594" y="183356"/>
                </a:lnTo>
                <a:lnTo>
                  <a:pt x="595313" y="226219"/>
                </a:lnTo>
                <a:lnTo>
                  <a:pt x="621506" y="266700"/>
                </a:lnTo>
                <a:lnTo>
                  <a:pt x="642938" y="319088"/>
                </a:lnTo>
                <a:lnTo>
                  <a:pt x="654844" y="364331"/>
                </a:lnTo>
                <a:lnTo>
                  <a:pt x="659606" y="411956"/>
                </a:lnTo>
                <a:lnTo>
                  <a:pt x="654844" y="457200"/>
                </a:lnTo>
                <a:lnTo>
                  <a:pt x="633413" y="507206"/>
                </a:lnTo>
                <a:lnTo>
                  <a:pt x="604838" y="533400"/>
                </a:lnTo>
                <a:lnTo>
                  <a:pt x="578644" y="542925"/>
                </a:lnTo>
                <a:lnTo>
                  <a:pt x="535781" y="542925"/>
                </a:lnTo>
                <a:lnTo>
                  <a:pt x="478631" y="531019"/>
                </a:lnTo>
                <a:lnTo>
                  <a:pt x="409575" y="476250"/>
                </a:lnTo>
                <a:lnTo>
                  <a:pt x="230981" y="3190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1" name="Google Shape;3561;p323"/>
          <p:cNvSpPr/>
          <p:nvPr/>
        </p:nvSpPr>
        <p:spPr>
          <a:xfrm>
            <a:off x="3594100" y="2782888"/>
            <a:ext cx="2116138" cy="533400"/>
          </a:xfrm>
          <a:custGeom>
            <a:avLst/>
            <a:gdLst/>
            <a:ahLst/>
            <a:cxnLst/>
            <a:rect l="l" t="t" r="r" b="b"/>
            <a:pathLst>
              <a:path w="2116138" h="533400" extrusionOk="0">
                <a:moveTo>
                  <a:pt x="826294" y="416719"/>
                </a:moveTo>
                <a:lnTo>
                  <a:pt x="600075" y="466725"/>
                </a:lnTo>
                <a:lnTo>
                  <a:pt x="559594" y="478632"/>
                </a:lnTo>
                <a:lnTo>
                  <a:pt x="414338" y="526257"/>
                </a:lnTo>
                <a:lnTo>
                  <a:pt x="369094" y="533400"/>
                </a:lnTo>
                <a:lnTo>
                  <a:pt x="309563" y="526257"/>
                </a:lnTo>
                <a:lnTo>
                  <a:pt x="247650" y="507207"/>
                </a:lnTo>
                <a:lnTo>
                  <a:pt x="197644" y="483394"/>
                </a:lnTo>
                <a:lnTo>
                  <a:pt x="119063" y="423863"/>
                </a:lnTo>
                <a:lnTo>
                  <a:pt x="61913" y="369094"/>
                </a:lnTo>
                <a:lnTo>
                  <a:pt x="28575" y="323850"/>
                </a:lnTo>
                <a:lnTo>
                  <a:pt x="9525" y="292894"/>
                </a:lnTo>
                <a:lnTo>
                  <a:pt x="2382" y="273844"/>
                </a:lnTo>
                <a:lnTo>
                  <a:pt x="0" y="259557"/>
                </a:lnTo>
                <a:lnTo>
                  <a:pt x="0" y="242888"/>
                </a:lnTo>
                <a:lnTo>
                  <a:pt x="4763" y="233363"/>
                </a:lnTo>
                <a:lnTo>
                  <a:pt x="28575" y="226219"/>
                </a:lnTo>
                <a:lnTo>
                  <a:pt x="50007" y="233363"/>
                </a:lnTo>
                <a:lnTo>
                  <a:pt x="64294" y="247650"/>
                </a:lnTo>
                <a:lnTo>
                  <a:pt x="83344" y="271463"/>
                </a:lnTo>
                <a:lnTo>
                  <a:pt x="107157" y="297657"/>
                </a:lnTo>
                <a:lnTo>
                  <a:pt x="145257" y="321469"/>
                </a:lnTo>
                <a:lnTo>
                  <a:pt x="180975" y="333375"/>
                </a:lnTo>
                <a:lnTo>
                  <a:pt x="233363" y="340519"/>
                </a:lnTo>
                <a:lnTo>
                  <a:pt x="300038" y="338138"/>
                </a:lnTo>
                <a:lnTo>
                  <a:pt x="416719" y="323850"/>
                </a:lnTo>
                <a:lnTo>
                  <a:pt x="716757" y="257175"/>
                </a:lnTo>
                <a:lnTo>
                  <a:pt x="1009650" y="197644"/>
                </a:lnTo>
                <a:lnTo>
                  <a:pt x="1271588" y="152400"/>
                </a:lnTo>
                <a:lnTo>
                  <a:pt x="1504950" y="111919"/>
                </a:lnTo>
                <a:lnTo>
                  <a:pt x="1543050" y="97632"/>
                </a:lnTo>
                <a:lnTo>
                  <a:pt x="1678782" y="19050"/>
                </a:lnTo>
                <a:lnTo>
                  <a:pt x="1709738" y="0"/>
                </a:lnTo>
                <a:lnTo>
                  <a:pt x="1850232" y="7144"/>
                </a:lnTo>
                <a:lnTo>
                  <a:pt x="1926432" y="26194"/>
                </a:lnTo>
                <a:lnTo>
                  <a:pt x="1990725" y="50007"/>
                </a:lnTo>
                <a:lnTo>
                  <a:pt x="2071688" y="85725"/>
                </a:lnTo>
                <a:lnTo>
                  <a:pt x="2095500" y="109538"/>
                </a:lnTo>
                <a:lnTo>
                  <a:pt x="2112169" y="142875"/>
                </a:lnTo>
                <a:cubicBezTo>
                  <a:pt x="2111375" y="161131"/>
                  <a:pt x="2116138" y="179388"/>
                  <a:pt x="2109788" y="197644"/>
                </a:cubicBezTo>
                <a:lnTo>
                  <a:pt x="2093119" y="228600"/>
                </a:lnTo>
                <a:lnTo>
                  <a:pt x="2074069" y="242888"/>
                </a:lnTo>
                <a:lnTo>
                  <a:pt x="2028825" y="259557"/>
                </a:lnTo>
                <a:lnTo>
                  <a:pt x="1747838" y="269082"/>
                </a:lnTo>
                <a:lnTo>
                  <a:pt x="1245394" y="333375"/>
                </a:lnTo>
                <a:lnTo>
                  <a:pt x="1004888" y="378619"/>
                </a:lnTo>
                <a:lnTo>
                  <a:pt x="826294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2" name="Google Shape;3562;p323"/>
          <p:cNvSpPr/>
          <p:nvPr/>
        </p:nvSpPr>
        <p:spPr>
          <a:xfrm>
            <a:off x="3817938" y="4040188"/>
            <a:ext cx="487362" cy="1227137"/>
          </a:xfrm>
          <a:custGeom>
            <a:avLst/>
            <a:gdLst/>
            <a:ahLst/>
            <a:cxnLst/>
            <a:rect l="l" t="t" r="r" b="b"/>
            <a:pathLst>
              <a:path w="488156" h="1226344" extrusionOk="0">
                <a:moveTo>
                  <a:pt x="190500" y="604838"/>
                </a:moveTo>
                <a:lnTo>
                  <a:pt x="152400" y="326232"/>
                </a:lnTo>
                <a:lnTo>
                  <a:pt x="147637" y="276225"/>
                </a:lnTo>
                <a:lnTo>
                  <a:pt x="130969" y="238125"/>
                </a:lnTo>
                <a:lnTo>
                  <a:pt x="61912" y="123825"/>
                </a:lnTo>
                <a:lnTo>
                  <a:pt x="30956" y="88107"/>
                </a:lnTo>
                <a:lnTo>
                  <a:pt x="11906" y="59532"/>
                </a:lnTo>
                <a:lnTo>
                  <a:pt x="0" y="33338"/>
                </a:lnTo>
                <a:lnTo>
                  <a:pt x="0" y="11907"/>
                </a:lnTo>
                <a:lnTo>
                  <a:pt x="9525" y="0"/>
                </a:lnTo>
                <a:lnTo>
                  <a:pt x="35719" y="4763"/>
                </a:lnTo>
                <a:lnTo>
                  <a:pt x="100012" y="23813"/>
                </a:lnTo>
                <a:lnTo>
                  <a:pt x="264319" y="90488"/>
                </a:lnTo>
                <a:lnTo>
                  <a:pt x="364331" y="130969"/>
                </a:lnTo>
                <a:lnTo>
                  <a:pt x="369094" y="261938"/>
                </a:lnTo>
                <a:lnTo>
                  <a:pt x="459581" y="926307"/>
                </a:lnTo>
                <a:lnTo>
                  <a:pt x="488156" y="1057275"/>
                </a:lnTo>
                <a:lnTo>
                  <a:pt x="423862" y="1147763"/>
                </a:lnTo>
                <a:lnTo>
                  <a:pt x="381000" y="1195388"/>
                </a:lnTo>
                <a:lnTo>
                  <a:pt x="347662" y="1221582"/>
                </a:lnTo>
                <a:lnTo>
                  <a:pt x="323850" y="1226344"/>
                </a:lnTo>
                <a:lnTo>
                  <a:pt x="292894" y="1214438"/>
                </a:lnTo>
                <a:lnTo>
                  <a:pt x="261937" y="1173957"/>
                </a:lnTo>
                <a:lnTo>
                  <a:pt x="238125" y="1131094"/>
                </a:lnTo>
                <a:lnTo>
                  <a:pt x="221456" y="1076325"/>
                </a:lnTo>
                <a:lnTo>
                  <a:pt x="214312" y="1023938"/>
                </a:lnTo>
                <a:lnTo>
                  <a:pt x="221456" y="964407"/>
                </a:lnTo>
                <a:cubicBezTo>
                  <a:pt x="222250" y="940594"/>
                  <a:pt x="223043" y="916782"/>
                  <a:pt x="223837" y="892969"/>
                </a:cubicBezTo>
                <a:lnTo>
                  <a:pt x="190500" y="604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3" name="Google Shape;3563;p323"/>
          <p:cNvSpPr/>
          <p:nvPr/>
        </p:nvSpPr>
        <p:spPr>
          <a:xfrm rot="-5400000">
            <a:off x="3748088" y="3341688"/>
            <a:ext cx="3743325" cy="1012825"/>
          </a:xfrm>
          <a:custGeom>
            <a:avLst/>
            <a:gdLst/>
            <a:ahLst/>
            <a:cxnLst/>
            <a:rect l="l" t="t" r="r" b="b"/>
            <a:pathLst>
              <a:path w="3743325" h="1012825" extrusionOk="0">
                <a:moveTo>
                  <a:pt x="2476500" y="765175"/>
                </a:moveTo>
                <a:lnTo>
                  <a:pt x="2933700" y="765175"/>
                </a:lnTo>
                <a:lnTo>
                  <a:pt x="3429000" y="749300"/>
                </a:lnTo>
                <a:lnTo>
                  <a:pt x="3470275" y="736600"/>
                </a:lnTo>
                <a:lnTo>
                  <a:pt x="3568700" y="654050"/>
                </a:lnTo>
                <a:lnTo>
                  <a:pt x="3660775" y="568325"/>
                </a:lnTo>
                <a:lnTo>
                  <a:pt x="3695700" y="542925"/>
                </a:lnTo>
                <a:lnTo>
                  <a:pt x="3724275" y="539750"/>
                </a:lnTo>
                <a:lnTo>
                  <a:pt x="3736975" y="546100"/>
                </a:lnTo>
                <a:lnTo>
                  <a:pt x="3743325" y="590550"/>
                </a:lnTo>
                <a:lnTo>
                  <a:pt x="3724275" y="755650"/>
                </a:lnTo>
                <a:lnTo>
                  <a:pt x="3695700" y="914400"/>
                </a:lnTo>
                <a:lnTo>
                  <a:pt x="3584575" y="993775"/>
                </a:lnTo>
                <a:lnTo>
                  <a:pt x="3143250" y="1009650"/>
                </a:lnTo>
                <a:lnTo>
                  <a:pt x="2736850" y="1012825"/>
                </a:lnTo>
                <a:lnTo>
                  <a:pt x="2397125" y="1006475"/>
                </a:lnTo>
                <a:lnTo>
                  <a:pt x="2063750" y="987425"/>
                </a:lnTo>
                <a:lnTo>
                  <a:pt x="1765300" y="965200"/>
                </a:lnTo>
                <a:lnTo>
                  <a:pt x="1593850" y="923925"/>
                </a:lnTo>
                <a:lnTo>
                  <a:pt x="1390650" y="876300"/>
                </a:lnTo>
                <a:lnTo>
                  <a:pt x="1152525" y="803275"/>
                </a:lnTo>
                <a:lnTo>
                  <a:pt x="911225" y="708025"/>
                </a:lnTo>
                <a:lnTo>
                  <a:pt x="682625" y="596900"/>
                </a:lnTo>
                <a:lnTo>
                  <a:pt x="460375" y="460375"/>
                </a:lnTo>
                <a:lnTo>
                  <a:pt x="311150" y="355600"/>
                </a:lnTo>
                <a:lnTo>
                  <a:pt x="196850" y="263525"/>
                </a:lnTo>
                <a:lnTo>
                  <a:pt x="111125" y="174625"/>
                </a:lnTo>
                <a:lnTo>
                  <a:pt x="34925" y="92075"/>
                </a:lnTo>
                <a:lnTo>
                  <a:pt x="3175" y="47625"/>
                </a:lnTo>
                <a:lnTo>
                  <a:pt x="0" y="31750"/>
                </a:lnTo>
                <a:lnTo>
                  <a:pt x="3175" y="15875"/>
                </a:lnTo>
                <a:lnTo>
                  <a:pt x="22225" y="0"/>
                </a:lnTo>
                <a:lnTo>
                  <a:pt x="41275" y="0"/>
                </a:lnTo>
                <a:lnTo>
                  <a:pt x="85725" y="31750"/>
                </a:lnTo>
                <a:lnTo>
                  <a:pt x="203200" y="117475"/>
                </a:lnTo>
                <a:lnTo>
                  <a:pt x="327025" y="206375"/>
                </a:lnTo>
                <a:lnTo>
                  <a:pt x="498475" y="311150"/>
                </a:lnTo>
                <a:lnTo>
                  <a:pt x="708025" y="422275"/>
                </a:lnTo>
                <a:lnTo>
                  <a:pt x="968375" y="527050"/>
                </a:lnTo>
                <a:lnTo>
                  <a:pt x="1117600" y="581025"/>
                </a:lnTo>
                <a:lnTo>
                  <a:pt x="1362075" y="644525"/>
                </a:lnTo>
                <a:lnTo>
                  <a:pt x="1616075" y="692150"/>
                </a:lnTo>
                <a:lnTo>
                  <a:pt x="1860550" y="730250"/>
                </a:lnTo>
                <a:lnTo>
                  <a:pt x="2108200" y="752475"/>
                </a:lnTo>
                <a:lnTo>
                  <a:pt x="2476500" y="765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4" name="Google Shape;3564;p323"/>
          <p:cNvSpPr/>
          <p:nvPr/>
        </p:nvSpPr>
        <p:spPr>
          <a:xfrm>
            <a:off x="2554288" y="4979988"/>
            <a:ext cx="436562" cy="615950"/>
          </a:xfrm>
          <a:custGeom>
            <a:avLst/>
            <a:gdLst/>
            <a:ahLst/>
            <a:cxnLst/>
            <a:rect l="l" t="t" r="r" b="b"/>
            <a:pathLst>
              <a:path w="435769" h="616744" extrusionOk="0">
                <a:moveTo>
                  <a:pt x="52388" y="209550"/>
                </a:moveTo>
                <a:lnTo>
                  <a:pt x="119063" y="335756"/>
                </a:lnTo>
                <a:lnTo>
                  <a:pt x="145257" y="378619"/>
                </a:lnTo>
                <a:lnTo>
                  <a:pt x="185738" y="438150"/>
                </a:lnTo>
                <a:lnTo>
                  <a:pt x="240507" y="504825"/>
                </a:lnTo>
                <a:lnTo>
                  <a:pt x="288132" y="554831"/>
                </a:lnTo>
                <a:lnTo>
                  <a:pt x="323850" y="585787"/>
                </a:lnTo>
                <a:lnTo>
                  <a:pt x="357188" y="604837"/>
                </a:lnTo>
                <a:lnTo>
                  <a:pt x="388144" y="614362"/>
                </a:lnTo>
                <a:lnTo>
                  <a:pt x="407194" y="616744"/>
                </a:lnTo>
                <a:lnTo>
                  <a:pt x="419100" y="609600"/>
                </a:lnTo>
                <a:lnTo>
                  <a:pt x="433388" y="590550"/>
                </a:lnTo>
                <a:lnTo>
                  <a:pt x="435769" y="561975"/>
                </a:lnTo>
                <a:lnTo>
                  <a:pt x="164307" y="150019"/>
                </a:lnTo>
                <a:lnTo>
                  <a:pt x="130969" y="123825"/>
                </a:lnTo>
                <a:lnTo>
                  <a:pt x="104775" y="97631"/>
                </a:lnTo>
                <a:lnTo>
                  <a:pt x="76200" y="64294"/>
                </a:lnTo>
                <a:lnTo>
                  <a:pt x="54769" y="38100"/>
                </a:lnTo>
                <a:lnTo>
                  <a:pt x="33338" y="7144"/>
                </a:lnTo>
                <a:lnTo>
                  <a:pt x="21432" y="0"/>
                </a:lnTo>
                <a:lnTo>
                  <a:pt x="9525" y="2381"/>
                </a:lnTo>
                <a:lnTo>
                  <a:pt x="0" y="33337"/>
                </a:lnTo>
                <a:lnTo>
                  <a:pt x="0" y="76200"/>
                </a:lnTo>
                <a:lnTo>
                  <a:pt x="14288" y="128587"/>
                </a:lnTo>
                <a:lnTo>
                  <a:pt x="52388" y="209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5" name="Google Shape;3565;p323"/>
          <p:cNvSpPr/>
          <p:nvPr/>
        </p:nvSpPr>
        <p:spPr>
          <a:xfrm>
            <a:off x="2697163" y="3932238"/>
            <a:ext cx="862012" cy="1643062"/>
          </a:xfrm>
          <a:custGeom>
            <a:avLst/>
            <a:gdLst/>
            <a:ahLst/>
            <a:cxnLst/>
            <a:rect l="l" t="t" r="r" b="b"/>
            <a:pathLst>
              <a:path w="861443" h="1641684" extrusionOk="0">
                <a:moveTo>
                  <a:pt x="285971" y="949705"/>
                </a:moveTo>
                <a:lnTo>
                  <a:pt x="430722" y="744936"/>
                </a:lnTo>
                <a:lnTo>
                  <a:pt x="515454" y="607246"/>
                </a:lnTo>
                <a:lnTo>
                  <a:pt x="617838" y="427191"/>
                </a:lnTo>
                <a:lnTo>
                  <a:pt x="699040" y="264788"/>
                </a:lnTo>
                <a:lnTo>
                  <a:pt x="787302" y="77671"/>
                </a:lnTo>
                <a:lnTo>
                  <a:pt x="815546" y="17653"/>
                </a:lnTo>
                <a:lnTo>
                  <a:pt x="822607" y="7061"/>
                </a:lnTo>
                <a:lnTo>
                  <a:pt x="843790" y="0"/>
                </a:lnTo>
                <a:lnTo>
                  <a:pt x="854382" y="10592"/>
                </a:lnTo>
                <a:lnTo>
                  <a:pt x="861443" y="49427"/>
                </a:lnTo>
                <a:lnTo>
                  <a:pt x="850851" y="98854"/>
                </a:lnTo>
                <a:lnTo>
                  <a:pt x="730814" y="437782"/>
                </a:lnTo>
                <a:lnTo>
                  <a:pt x="600186" y="780241"/>
                </a:lnTo>
                <a:lnTo>
                  <a:pt x="395417" y="1256859"/>
                </a:lnTo>
                <a:lnTo>
                  <a:pt x="349520" y="1352182"/>
                </a:lnTo>
                <a:lnTo>
                  <a:pt x="335398" y="1440445"/>
                </a:lnTo>
                <a:lnTo>
                  <a:pt x="321276" y="1525177"/>
                </a:lnTo>
                <a:lnTo>
                  <a:pt x="307154" y="1606379"/>
                </a:lnTo>
                <a:lnTo>
                  <a:pt x="285971" y="1641684"/>
                </a:lnTo>
                <a:lnTo>
                  <a:pt x="0" y="1182718"/>
                </a:lnTo>
                <a:lnTo>
                  <a:pt x="38836" y="1203901"/>
                </a:lnTo>
                <a:lnTo>
                  <a:pt x="52958" y="1207432"/>
                </a:lnTo>
                <a:lnTo>
                  <a:pt x="81202" y="1196840"/>
                </a:lnTo>
                <a:lnTo>
                  <a:pt x="123568" y="1150944"/>
                </a:lnTo>
                <a:lnTo>
                  <a:pt x="285971" y="94970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323"/>
          <p:cNvSpPr/>
          <p:nvPr/>
        </p:nvSpPr>
        <p:spPr>
          <a:xfrm rot="-5400000">
            <a:off x="3435351" y="2641600"/>
            <a:ext cx="2444750" cy="568325"/>
          </a:xfrm>
          <a:custGeom>
            <a:avLst/>
            <a:gdLst/>
            <a:ahLst/>
            <a:cxnLst/>
            <a:rect l="l" t="t" r="r" b="b"/>
            <a:pathLst>
              <a:path w="2445544" h="569119" extrusionOk="0">
                <a:moveTo>
                  <a:pt x="619125" y="447675"/>
                </a:moveTo>
                <a:lnTo>
                  <a:pt x="45244" y="435769"/>
                </a:lnTo>
                <a:lnTo>
                  <a:pt x="0" y="238125"/>
                </a:lnTo>
                <a:lnTo>
                  <a:pt x="1004888" y="235744"/>
                </a:lnTo>
                <a:lnTo>
                  <a:pt x="1157288" y="235744"/>
                </a:lnTo>
                <a:lnTo>
                  <a:pt x="2033588" y="238125"/>
                </a:lnTo>
                <a:lnTo>
                  <a:pt x="2097881" y="230982"/>
                </a:lnTo>
                <a:lnTo>
                  <a:pt x="2147888" y="219075"/>
                </a:lnTo>
                <a:lnTo>
                  <a:pt x="2190750" y="202407"/>
                </a:lnTo>
                <a:lnTo>
                  <a:pt x="2240756" y="173832"/>
                </a:lnTo>
                <a:lnTo>
                  <a:pt x="2288381" y="133350"/>
                </a:lnTo>
                <a:lnTo>
                  <a:pt x="2347913" y="64294"/>
                </a:lnTo>
                <a:lnTo>
                  <a:pt x="2381250" y="23813"/>
                </a:lnTo>
                <a:lnTo>
                  <a:pt x="2393156" y="7144"/>
                </a:lnTo>
                <a:lnTo>
                  <a:pt x="2409825" y="0"/>
                </a:lnTo>
                <a:lnTo>
                  <a:pt x="2428875" y="9525"/>
                </a:lnTo>
                <a:lnTo>
                  <a:pt x="2440781" y="33338"/>
                </a:lnTo>
                <a:lnTo>
                  <a:pt x="2445544" y="88107"/>
                </a:lnTo>
                <a:lnTo>
                  <a:pt x="2438400" y="178594"/>
                </a:lnTo>
                <a:lnTo>
                  <a:pt x="2421731" y="247650"/>
                </a:lnTo>
                <a:lnTo>
                  <a:pt x="2386013" y="340519"/>
                </a:lnTo>
                <a:lnTo>
                  <a:pt x="2331244" y="428625"/>
                </a:lnTo>
                <a:lnTo>
                  <a:pt x="2235994" y="531019"/>
                </a:lnTo>
                <a:lnTo>
                  <a:pt x="2190750" y="561975"/>
                </a:lnTo>
                <a:lnTo>
                  <a:pt x="2164556" y="569119"/>
                </a:lnTo>
                <a:lnTo>
                  <a:pt x="2116931" y="561975"/>
                </a:lnTo>
                <a:lnTo>
                  <a:pt x="2085975" y="550069"/>
                </a:lnTo>
                <a:lnTo>
                  <a:pt x="2028825" y="516732"/>
                </a:lnTo>
                <a:lnTo>
                  <a:pt x="1935956" y="488157"/>
                </a:lnTo>
                <a:lnTo>
                  <a:pt x="1869281" y="478632"/>
                </a:lnTo>
                <a:lnTo>
                  <a:pt x="1190625" y="481013"/>
                </a:lnTo>
                <a:lnTo>
                  <a:pt x="1033463" y="461963"/>
                </a:lnTo>
                <a:lnTo>
                  <a:pt x="619125" y="447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7" name="Google Shape;3567;p323"/>
          <p:cNvSpPr/>
          <p:nvPr/>
        </p:nvSpPr>
        <p:spPr>
          <a:xfrm>
            <a:off x="4081463" y="3903663"/>
            <a:ext cx="1485900" cy="1127125"/>
          </a:xfrm>
          <a:custGeom>
            <a:avLst/>
            <a:gdLst/>
            <a:ahLst/>
            <a:cxnLst/>
            <a:rect l="l" t="t" r="r" b="b"/>
            <a:pathLst>
              <a:path w="1485900" h="1128712" extrusionOk="0">
                <a:moveTo>
                  <a:pt x="338137" y="345281"/>
                </a:moveTo>
                <a:lnTo>
                  <a:pt x="42862" y="407194"/>
                </a:lnTo>
                <a:lnTo>
                  <a:pt x="0" y="319087"/>
                </a:lnTo>
                <a:lnTo>
                  <a:pt x="83343" y="269081"/>
                </a:lnTo>
                <a:lnTo>
                  <a:pt x="550068" y="166687"/>
                </a:lnTo>
                <a:lnTo>
                  <a:pt x="740568" y="130969"/>
                </a:lnTo>
                <a:lnTo>
                  <a:pt x="931068" y="80962"/>
                </a:lnTo>
                <a:lnTo>
                  <a:pt x="1064418" y="40481"/>
                </a:lnTo>
                <a:lnTo>
                  <a:pt x="1140618" y="4762"/>
                </a:lnTo>
                <a:lnTo>
                  <a:pt x="1166812" y="0"/>
                </a:lnTo>
                <a:lnTo>
                  <a:pt x="1212056" y="11906"/>
                </a:lnTo>
                <a:lnTo>
                  <a:pt x="1290637" y="47625"/>
                </a:lnTo>
                <a:lnTo>
                  <a:pt x="1426368" y="138112"/>
                </a:lnTo>
                <a:lnTo>
                  <a:pt x="1469231" y="176212"/>
                </a:lnTo>
                <a:lnTo>
                  <a:pt x="1478756" y="190500"/>
                </a:lnTo>
                <a:lnTo>
                  <a:pt x="1485900" y="219075"/>
                </a:lnTo>
                <a:lnTo>
                  <a:pt x="1481137" y="259556"/>
                </a:lnTo>
                <a:cubicBezTo>
                  <a:pt x="1476203" y="281762"/>
                  <a:pt x="1476375" y="273669"/>
                  <a:pt x="1476375" y="283369"/>
                </a:cubicBezTo>
                <a:lnTo>
                  <a:pt x="1459706" y="314325"/>
                </a:lnTo>
                <a:lnTo>
                  <a:pt x="1435893" y="338137"/>
                </a:lnTo>
                <a:lnTo>
                  <a:pt x="1409700" y="373856"/>
                </a:lnTo>
                <a:lnTo>
                  <a:pt x="1385887" y="431006"/>
                </a:lnTo>
                <a:lnTo>
                  <a:pt x="1250156" y="935831"/>
                </a:lnTo>
                <a:lnTo>
                  <a:pt x="1219200" y="1047750"/>
                </a:lnTo>
                <a:lnTo>
                  <a:pt x="1197768" y="1078706"/>
                </a:lnTo>
                <a:lnTo>
                  <a:pt x="1157287" y="1112044"/>
                </a:lnTo>
                <a:lnTo>
                  <a:pt x="1128712" y="1123950"/>
                </a:lnTo>
                <a:lnTo>
                  <a:pt x="1095375" y="1128712"/>
                </a:lnTo>
                <a:lnTo>
                  <a:pt x="1064418" y="1121569"/>
                </a:lnTo>
                <a:lnTo>
                  <a:pt x="1004887" y="1078706"/>
                </a:lnTo>
                <a:lnTo>
                  <a:pt x="1062037" y="845344"/>
                </a:lnTo>
                <a:lnTo>
                  <a:pt x="1131093" y="283369"/>
                </a:lnTo>
                <a:lnTo>
                  <a:pt x="1131093" y="238125"/>
                </a:lnTo>
                <a:lnTo>
                  <a:pt x="1128712" y="223837"/>
                </a:lnTo>
                <a:lnTo>
                  <a:pt x="1119187" y="211931"/>
                </a:lnTo>
                <a:lnTo>
                  <a:pt x="1090612" y="200025"/>
                </a:lnTo>
                <a:lnTo>
                  <a:pt x="1064418" y="200025"/>
                </a:lnTo>
                <a:lnTo>
                  <a:pt x="935831" y="221456"/>
                </a:lnTo>
                <a:lnTo>
                  <a:pt x="338137" y="3452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8" name="Google Shape;3568;p323"/>
          <p:cNvSpPr/>
          <p:nvPr/>
        </p:nvSpPr>
        <p:spPr>
          <a:xfrm>
            <a:off x="4205288" y="4743450"/>
            <a:ext cx="989012" cy="366713"/>
          </a:xfrm>
          <a:custGeom>
            <a:avLst/>
            <a:gdLst/>
            <a:ahLst/>
            <a:cxnLst/>
            <a:rect l="l" t="t" r="r" b="b"/>
            <a:pathLst>
              <a:path w="988218" h="366713" extrusionOk="0">
                <a:moveTo>
                  <a:pt x="302418" y="314325"/>
                </a:moveTo>
                <a:lnTo>
                  <a:pt x="64293" y="366713"/>
                </a:lnTo>
                <a:lnTo>
                  <a:pt x="0" y="309563"/>
                </a:lnTo>
                <a:lnTo>
                  <a:pt x="47625" y="228600"/>
                </a:lnTo>
                <a:lnTo>
                  <a:pt x="535781" y="102394"/>
                </a:lnTo>
                <a:lnTo>
                  <a:pt x="762000" y="40481"/>
                </a:lnTo>
                <a:lnTo>
                  <a:pt x="957262" y="0"/>
                </a:lnTo>
                <a:lnTo>
                  <a:pt x="988218" y="150019"/>
                </a:lnTo>
                <a:lnTo>
                  <a:pt x="892968" y="245269"/>
                </a:lnTo>
                <a:lnTo>
                  <a:pt x="862012" y="228600"/>
                </a:lnTo>
                <a:lnTo>
                  <a:pt x="838200" y="223838"/>
                </a:lnTo>
                <a:lnTo>
                  <a:pt x="733425" y="233363"/>
                </a:lnTo>
                <a:lnTo>
                  <a:pt x="302418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9" name="Google Shape;3569;p323"/>
          <p:cNvSpPr/>
          <p:nvPr/>
        </p:nvSpPr>
        <p:spPr>
          <a:xfrm rot="-5400000">
            <a:off x="4468812" y="3321051"/>
            <a:ext cx="4219575" cy="1174750"/>
          </a:xfrm>
          <a:custGeom>
            <a:avLst/>
            <a:gdLst/>
            <a:ahLst/>
            <a:cxnLst/>
            <a:rect l="l" t="t" r="r" b="b"/>
            <a:pathLst>
              <a:path w="4218950" h="1175658" extrusionOk="0">
                <a:moveTo>
                  <a:pt x="3283367" y="829668"/>
                </a:moveTo>
                <a:lnTo>
                  <a:pt x="3887082" y="829668"/>
                </a:lnTo>
                <a:lnTo>
                  <a:pt x="3968284" y="829668"/>
                </a:lnTo>
                <a:lnTo>
                  <a:pt x="4010650" y="808485"/>
                </a:lnTo>
                <a:lnTo>
                  <a:pt x="4017711" y="783772"/>
                </a:lnTo>
                <a:lnTo>
                  <a:pt x="4017711" y="744936"/>
                </a:lnTo>
                <a:lnTo>
                  <a:pt x="3996528" y="628430"/>
                </a:lnTo>
                <a:lnTo>
                  <a:pt x="3862369" y="60019"/>
                </a:lnTo>
                <a:lnTo>
                  <a:pt x="3908265" y="0"/>
                </a:lnTo>
                <a:lnTo>
                  <a:pt x="3992997" y="28244"/>
                </a:lnTo>
                <a:lnTo>
                  <a:pt x="4031833" y="155342"/>
                </a:lnTo>
                <a:lnTo>
                  <a:pt x="4098913" y="391886"/>
                </a:lnTo>
                <a:lnTo>
                  <a:pt x="4180114" y="699040"/>
                </a:lnTo>
                <a:lnTo>
                  <a:pt x="4208358" y="783772"/>
                </a:lnTo>
                <a:lnTo>
                  <a:pt x="4218950" y="815546"/>
                </a:lnTo>
                <a:lnTo>
                  <a:pt x="4208358" y="868504"/>
                </a:lnTo>
                <a:lnTo>
                  <a:pt x="4116565" y="1037968"/>
                </a:lnTo>
                <a:lnTo>
                  <a:pt x="4053016" y="1133292"/>
                </a:lnTo>
                <a:lnTo>
                  <a:pt x="4024772" y="1161536"/>
                </a:lnTo>
                <a:lnTo>
                  <a:pt x="3982406" y="1175658"/>
                </a:lnTo>
                <a:lnTo>
                  <a:pt x="3932979" y="1172127"/>
                </a:lnTo>
                <a:lnTo>
                  <a:pt x="3862369" y="1143883"/>
                </a:lnTo>
                <a:lnTo>
                  <a:pt x="3795289" y="1119170"/>
                </a:lnTo>
                <a:lnTo>
                  <a:pt x="3696435" y="1097987"/>
                </a:lnTo>
                <a:lnTo>
                  <a:pt x="3004457" y="1083864"/>
                </a:lnTo>
                <a:lnTo>
                  <a:pt x="2566675" y="1076803"/>
                </a:lnTo>
                <a:lnTo>
                  <a:pt x="2019447" y="1101517"/>
                </a:lnTo>
                <a:lnTo>
                  <a:pt x="1210962" y="1129761"/>
                </a:lnTo>
                <a:lnTo>
                  <a:pt x="596655" y="1147414"/>
                </a:lnTo>
                <a:lnTo>
                  <a:pt x="540167" y="1143883"/>
                </a:lnTo>
                <a:lnTo>
                  <a:pt x="413068" y="1115639"/>
                </a:lnTo>
                <a:lnTo>
                  <a:pt x="240074" y="1055620"/>
                </a:lnTo>
                <a:lnTo>
                  <a:pt x="116506" y="995602"/>
                </a:lnTo>
                <a:lnTo>
                  <a:pt x="49427" y="956766"/>
                </a:lnTo>
                <a:lnTo>
                  <a:pt x="14122" y="917931"/>
                </a:lnTo>
                <a:lnTo>
                  <a:pt x="0" y="886156"/>
                </a:lnTo>
                <a:lnTo>
                  <a:pt x="14122" y="847321"/>
                </a:lnTo>
                <a:lnTo>
                  <a:pt x="60018" y="812016"/>
                </a:lnTo>
                <a:lnTo>
                  <a:pt x="137689" y="769650"/>
                </a:lnTo>
                <a:lnTo>
                  <a:pt x="208299" y="723753"/>
                </a:lnTo>
                <a:lnTo>
                  <a:pt x="522514" y="759058"/>
                </a:lnTo>
                <a:lnTo>
                  <a:pt x="533106" y="783772"/>
                </a:lnTo>
                <a:lnTo>
                  <a:pt x="550758" y="808485"/>
                </a:lnTo>
                <a:lnTo>
                  <a:pt x="579002" y="829668"/>
                </a:lnTo>
                <a:lnTo>
                  <a:pt x="607246" y="847321"/>
                </a:lnTo>
                <a:lnTo>
                  <a:pt x="646082" y="854382"/>
                </a:lnTo>
                <a:lnTo>
                  <a:pt x="1161535" y="847321"/>
                </a:lnTo>
                <a:lnTo>
                  <a:pt x="2012386" y="829668"/>
                </a:lnTo>
                <a:lnTo>
                  <a:pt x="2181850" y="829668"/>
                </a:lnTo>
                <a:lnTo>
                  <a:pt x="2983274" y="829668"/>
                </a:lnTo>
                <a:lnTo>
                  <a:pt x="3283367" y="8296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0" name="Google Shape;3570;p323"/>
          <p:cNvSpPr/>
          <p:nvPr/>
        </p:nvSpPr>
        <p:spPr>
          <a:xfrm>
            <a:off x="6211888" y="5272088"/>
            <a:ext cx="560387" cy="555625"/>
          </a:xfrm>
          <a:custGeom>
            <a:avLst/>
            <a:gdLst/>
            <a:ahLst/>
            <a:cxnLst/>
            <a:rect l="l" t="t" r="r" b="b"/>
            <a:pathLst>
              <a:path w="559594" h="554831" extrusionOk="0">
                <a:moveTo>
                  <a:pt x="223838" y="235743"/>
                </a:moveTo>
                <a:lnTo>
                  <a:pt x="311944" y="316706"/>
                </a:lnTo>
                <a:lnTo>
                  <a:pt x="373857" y="378618"/>
                </a:lnTo>
                <a:lnTo>
                  <a:pt x="457200" y="478631"/>
                </a:lnTo>
                <a:lnTo>
                  <a:pt x="495300" y="526256"/>
                </a:lnTo>
                <a:lnTo>
                  <a:pt x="516732" y="554831"/>
                </a:lnTo>
                <a:lnTo>
                  <a:pt x="559594" y="211931"/>
                </a:lnTo>
                <a:lnTo>
                  <a:pt x="526257" y="228600"/>
                </a:lnTo>
                <a:lnTo>
                  <a:pt x="483394" y="209550"/>
                </a:lnTo>
                <a:lnTo>
                  <a:pt x="240507" y="100012"/>
                </a:lnTo>
                <a:lnTo>
                  <a:pt x="33338" y="7143"/>
                </a:lnTo>
                <a:lnTo>
                  <a:pt x="7144" y="0"/>
                </a:lnTo>
                <a:lnTo>
                  <a:pt x="0" y="4762"/>
                </a:lnTo>
                <a:lnTo>
                  <a:pt x="0" y="26193"/>
                </a:lnTo>
                <a:lnTo>
                  <a:pt x="4763" y="50006"/>
                </a:lnTo>
                <a:lnTo>
                  <a:pt x="33338" y="73818"/>
                </a:lnTo>
                <a:lnTo>
                  <a:pt x="123825" y="150018"/>
                </a:lnTo>
                <a:lnTo>
                  <a:pt x="223838" y="2357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323"/>
          <p:cNvSpPr/>
          <p:nvPr/>
        </p:nvSpPr>
        <p:spPr>
          <a:xfrm>
            <a:off x="6019800" y="2868613"/>
            <a:ext cx="912813" cy="260350"/>
          </a:xfrm>
          <a:custGeom>
            <a:avLst/>
            <a:gdLst/>
            <a:ahLst/>
            <a:cxnLst/>
            <a:rect l="l" t="t" r="r" b="b"/>
            <a:pathLst>
              <a:path w="912019" h="259557" extrusionOk="0">
                <a:moveTo>
                  <a:pt x="288131" y="238125"/>
                </a:moveTo>
                <a:lnTo>
                  <a:pt x="52388" y="259557"/>
                </a:lnTo>
                <a:lnTo>
                  <a:pt x="0" y="171450"/>
                </a:lnTo>
                <a:lnTo>
                  <a:pt x="64294" y="92869"/>
                </a:lnTo>
                <a:lnTo>
                  <a:pt x="204788" y="90488"/>
                </a:lnTo>
                <a:lnTo>
                  <a:pt x="371475" y="66675"/>
                </a:lnTo>
                <a:lnTo>
                  <a:pt x="578644" y="28575"/>
                </a:lnTo>
                <a:lnTo>
                  <a:pt x="669131" y="11907"/>
                </a:lnTo>
                <a:lnTo>
                  <a:pt x="742950" y="4763"/>
                </a:lnTo>
                <a:lnTo>
                  <a:pt x="854869" y="0"/>
                </a:lnTo>
                <a:lnTo>
                  <a:pt x="912019" y="97632"/>
                </a:lnTo>
                <a:lnTo>
                  <a:pt x="835819" y="147638"/>
                </a:lnTo>
                <a:lnTo>
                  <a:pt x="738188" y="169069"/>
                </a:lnTo>
                <a:lnTo>
                  <a:pt x="573881" y="202407"/>
                </a:lnTo>
                <a:lnTo>
                  <a:pt x="288131" y="2381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323"/>
          <p:cNvSpPr/>
          <p:nvPr/>
        </p:nvSpPr>
        <p:spPr>
          <a:xfrm>
            <a:off x="5951538" y="3843338"/>
            <a:ext cx="973137" cy="290512"/>
          </a:xfrm>
          <a:custGeom>
            <a:avLst/>
            <a:gdLst/>
            <a:ahLst/>
            <a:cxnLst/>
            <a:rect l="l" t="t" r="r" b="b"/>
            <a:pathLst>
              <a:path w="973931" h="290512" extrusionOk="0">
                <a:moveTo>
                  <a:pt x="354806" y="226218"/>
                </a:moveTo>
                <a:lnTo>
                  <a:pt x="35719" y="290512"/>
                </a:lnTo>
                <a:lnTo>
                  <a:pt x="0" y="207168"/>
                </a:lnTo>
                <a:lnTo>
                  <a:pt x="78581" y="107156"/>
                </a:lnTo>
                <a:lnTo>
                  <a:pt x="378619" y="69056"/>
                </a:lnTo>
                <a:lnTo>
                  <a:pt x="611981" y="30956"/>
                </a:lnTo>
                <a:lnTo>
                  <a:pt x="719137" y="9525"/>
                </a:lnTo>
                <a:lnTo>
                  <a:pt x="776287" y="0"/>
                </a:lnTo>
                <a:lnTo>
                  <a:pt x="823912" y="0"/>
                </a:lnTo>
                <a:lnTo>
                  <a:pt x="919162" y="14287"/>
                </a:lnTo>
                <a:lnTo>
                  <a:pt x="973931" y="107156"/>
                </a:lnTo>
                <a:lnTo>
                  <a:pt x="909637" y="159543"/>
                </a:lnTo>
                <a:lnTo>
                  <a:pt x="354806" y="2262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6849B2-9244-9C4A-B62C-62D9CD29799B}"/>
              </a:ext>
            </a:extLst>
          </p:cNvPr>
          <p:cNvGrpSpPr/>
          <p:nvPr/>
        </p:nvGrpSpPr>
        <p:grpSpPr>
          <a:xfrm>
            <a:off x="2550276" y="1699376"/>
            <a:ext cx="4611687" cy="4314825"/>
            <a:chOff x="2706688" y="1855788"/>
            <a:chExt cx="4611687" cy="4314825"/>
          </a:xfrm>
        </p:grpSpPr>
        <p:sp>
          <p:nvSpPr>
            <p:cNvPr id="17" name="Google Shape;3559;p323">
              <a:extLst>
                <a:ext uri="{FF2B5EF4-FFF2-40B4-BE49-F238E27FC236}">
                  <a16:creationId xmlns:a16="http://schemas.microsoft.com/office/drawing/2014/main" id="{90F276B4-C506-E04A-80C3-D33D1B0B08F7}"/>
                </a:ext>
              </a:extLst>
            </p:cNvPr>
            <p:cNvSpPr/>
            <p:nvPr/>
          </p:nvSpPr>
          <p:spPr>
            <a:xfrm>
              <a:off x="3076575" y="1893888"/>
              <a:ext cx="728663" cy="574675"/>
            </a:xfrm>
            <a:custGeom>
              <a:avLst/>
              <a:gdLst/>
              <a:ahLst/>
              <a:cxnLst/>
              <a:rect l="l" t="t" r="r" b="b"/>
              <a:pathLst>
                <a:path w="728663" h="576262" extrusionOk="0">
                  <a:moveTo>
                    <a:pt x="242888" y="307181"/>
                  </a:moveTo>
                  <a:lnTo>
                    <a:pt x="135731" y="197644"/>
                  </a:lnTo>
                  <a:lnTo>
                    <a:pt x="40481" y="100012"/>
                  </a:lnTo>
                  <a:lnTo>
                    <a:pt x="7144" y="57150"/>
                  </a:lnTo>
                  <a:lnTo>
                    <a:pt x="0" y="35719"/>
                  </a:lnTo>
                  <a:lnTo>
                    <a:pt x="0" y="16669"/>
                  </a:lnTo>
                  <a:lnTo>
                    <a:pt x="7144" y="2381"/>
                  </a:lnTo>
                  <a:lnTo>
                    <a:pt x="21431" y="0"/>
                  </a:lnTo>
                  <a:lnTo>
                    <a:pt x="76200" y="19050"/>
                  </a:lnTo>
                  <a:lnTo>
                    <a:pt x="221456" y="71437"/>
                  </a:lnTo>
                  <a:lnTo>
                    <a:pt x="409575" y="130969"/>
                  </a:lnTo>
                  <a:lnTo>
                    <a:pt x="497681" y="154781"/>
                  </a:lnTo>
                  <a:lnTo>
                    <a:pt x="538163" y="166687"/>
                  </a:lnTo>
                  <a:lnTo>
                    <a:pt x="578644" y="185737"/>
                  </a:lnTo>
                  <a:lnTo>
                    <a:pt x="604838" y="204787"/>
                  </a:lnTo>
                  <a:lnTo>
                    <a:pt x="645319" y="247650"/>
                  </a:lnTo>
                  <a:lnTo>
                    <a:pt x="671513" y="288131"/>
                  </a:lnTo>
                  <a:lnTo>
                    <a:pt x="709613" y="354806"/>
                  </a:lnTo>
                  <a:lnTo>
                    <a:pt x="726281" y="404812"/>
                  </a:lnTo>
                  <a:lnTo>
                    <a:pt x="728663" y="461962"/>
                  </a:lnTo>
                  <a:lnTo>
                    <a:pt x="723900" y="509587"/>
                  </a:lnTo>
                  <a:lnTo>
                    <a:pt x="716756" y="542925"/>
                  </a:lnTo>
                  <a:lnTo>
                    <a:pt x="700088" y="564356"/>
                  </a:lnTo>
                  <a:lnTo>
                    <a:pt x="681038" y="576262"/>
                  </a:lnTo>
                  <a:lnTo>
                    <a:pt x="652463" y="576262"/>
                  </a:lnTo>
                  <a:lnTo>
                    <a:pt x="595313" y="561975"/>
                  </a:lnTo>
                  <a:lnTo>
                    <a:pt x="535781" y="533400"/>
                  </a:lnTo>
                  <a:lnTo>
                    <a:pt x="450056" y="481012"/>
                  </a:lnTo>
                  <a:lnTo>
                    <a:pt x="381000" y="431006"/>
                  </a:lnTo>
                  <a:lnTo>
                    <a:pt x="242888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60;p323">
              <a:extLst>
                <a:ext uri="{FF2B5EF4-FFF2-40B4-BE49-F238E27FC236}">
                  <a16:creationId xmlns:a16="http://schemas.microsoft.com/office/drawing/2014/main" id="{9E9790C8-5029-ED43-B884-37D96A600DCC}"/>
                </a:ext>
              </a:extLst>
            </p:cNvPr>
            <p:cNvSpPr/>
            <p:nvPr/>
          </p:nvSpPr>
          <p:spPr>
            <a:xfrm>
              <a:off x="2828925" y="3048000"/>
              <a:ext cx="660400" cy="542925"/>
            </a:xfrm>
            <a:custGeom>
              <a:avLst/>
              <a:gdLst/>
              <a:ahLst/>
              <a:cxnLst/>
              <a:rect l="l" t="t" r="r" b="b"/>
              <a:pathLst>
                <a:path w="659606" h="542925" extrusionOk="0">
                  <a:moveTo>
                    <a:pt x="230981" y="319088"/>
                  </a:moveTo>
                  <a:lnTo>
                    <a:pt x="130969" y="211931"/>
                  </a:lnTo>
                  <a:lnTo>
                    <a:pt x="52388" y="123825"/>
                  </a:lnTo>
                  <a:lnTo>
                    <a:pt x="7144" y="61913"/>
                  </a:lnTo>
                  <a:lnTo>
                    <a:pt x="2381" y="40481"/>
                  </a:lnTo>
                  <a:lnTo>
                    <a:pt x="0" y="21431"/>
                  </a:lnTo>
                  <a:lnTo>
                    <a:pt x="7144" y="4763"/>
                  </a:lnTo>
                  <a:lnTo>
                    <a:pt x="21431" y="0"/>
                  </a:lnTo>
                  <a:lnTo>
                    <a:pt x="69056" y="26194"/>
                  </a:lnTo>
                  <a:lnTo>
                    <a:pt x="161925" y="66675"/>
                  </a:lnTo>
                  <a:lnTo>
                    <a:pt x="245269" y="92869"/>
                  </a:lnTo>
                  <a:lnTo>
                    <a:pt x="376238" y="119063"/>
                  </a:lnTo>
                  <a:lnTo>
                    <a:pt x="471488" y="130969"/>
                  </a:lnTo>
                  <a:lnTo>
                    <a:pt x="490538" y="133350"/>
                  </a:lnTo>
                  <a:lnTo>
                    <a:pt x="514350" y="145256"/>
                  </a:lnTo>
                  <a:lnTo>
                    <a:pt x="559594" y="183356"/>
                  </a:lnTo>
                  <a:lnTo>
                    <a:pt x="595313" y="226219"/>
                  </a:lnTo>
                  <a:lnTo>
                    <a:pt x="621506" y="266700"/>
                  </a:lnTo>
                  <a:lnTo>
                    <a:pt x="642938" y="319088"/>
                  </a:lnTo>
                  <a:lnTo>
                    <a:pt x="654844" y="364331"/>
                  </a:lnTo>
                  <a:lnTo>
                    <a:pt x="659606" y="411956"/>
                  </a:lnTo>
                  <a:lnTo>
                    <a:pt x="654844" y="457200"/>
                  </a:lnTo>
                  <a:lnTo>
                    <a:pt x="633413" y="507206"/>
                  </a:lnTo>
                  <a:lnTo>
                    <a:pt x="604838" y="533400"/>
                  </a:lnTo>
                  <a:lnTo>
                    <a:pt x="578644" y="542925"/>
                  </a:lnTo>
                  <a:lnTo>
                    <a:pt x="535781" y="542925"/>
                  </a:lnTo>
                  <a:lnTo>
                    <a:pt x="478631" y="531019"/>
                  </a:lnTo>
                  <a:lnTo>
                    <a:pt x="409575" y="476250"/>
                  </a:lnTo>
                  <a:lnTo>
                    <a:pt x="230981" y="3190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561;p323">
              <a:extLst>
                <a:ext uri="{FF2B5EF4-FFF2-40B4-BE49-F238E27FC236}">
                  <a16:creationId xmlns:a16="http://schemas.microsoft.com/office/drawing/2014/main" id="{2EE6A130-E678-5D4C-9774-DEA356A24363}"/>
                </a:ext>
              </a:extLst>
            </p:cNvPr>
            <p:cNvSpPr/>
            <p:nvPr/>
          </p:nvSpPr>
          <p:spPr>
            <a:xfrm>
              <a:off x="3746500" y="2935288"/>
              <a:ext cx="2116138" cy="533400"/>
            </a:xfrm>
            <a:custGeom>
              <a:avLst/>
              <a:gdLst/>
              <a:ahLst/>
              <a:cxnLst/>
              <a:rect l="l" t="t" r="r" b="b"/>
              <a:pathLst>
                <a:path w="2116138" h="533400" extrusionOk="0">
                  <a:moveTo>
                    <a:pt x="826294" y="416719"/>
                  </a:moveTo>
                  <a:lnTo>
                    <a:pt x="600075" y="466725"/>
                  </a:lnTo>
                  <a:lnTo>
                    <a:pt x="559594" y="478632"/>
                  </a:lnTo>
                  <a:lnTo>
                    <a:pt x="414338" y="526257"/>
                  </a:lnTo>
                  <a:lnTo>
                    <a:pt x="369094" y="533400"/>
                  </a:lnTo>
                  <a:lnTo>
                    <a:pt x="309563" y="526257"/>
                  </a:lnTo>
                  <a:lnTo>
                    <a:pt x="247650" y="507207"/>
                  </a:lnTo>
                  <a:lnTo>
                    <a:pt x="197644" y="483394"/>
                  </a:lnTo>
                  <a:lnTo>
                    <a:pt x="119063" y="423863"/>
                  </a:lnTo>
                  <a:lnTo>
                    <a:pt x="61913" y="369094"/>
                  </a:lnTo>
                  <a:lnTo>
                    <a:pt x="28575" y="323850"/>
                  </a:lnTo>
                  <a:lnTo>
                    <a:pt x="9525" y="292894"/>
                  </a:lnTo>
                  <a:lnTo>
                    <a:pt x="2382" y="273844"/>
                  </a:lnTo>
                  <a:lnTo>
                    <a:pt x="0" y="259557"/>
                  </a:lnTo>
                  <a:lnTo>
                    <a:pt x="0" y="242888"/>
                  </a:lnTo>
                  <a:lnTo>
                    <a:pt x="4763" y="233363"/>
                  </a:lnTo>
                  <a:lnTo>
                    <a:pt x="28575" y="226219"/>
                  </a:lnTo>
                  <a:lnTo>
                    <a:pt x="50007" y="233363"/>
                  </a:lnTo>
                  <a:lnTo>
                    <a:pt x="64294" y="247650"/>
                  </a:lnTo>
                  <a:lnTo>
                    <a:pt x="83344" y="271463"/>
                  </a:lnTo>
                  <a:lnTo>
                    <a:pt x="107157" y="297657"/>
                  </a:lnTo>
                  <a:lnTo>
                    <a:pt x="145257" y="321469"/>
                  </a:lnTo>
                  <a:lnTo>
                    <a:pt x="180975" y="333375"/>
                  </a:lnTo>
                  <a:lnTo>
                    <a:pt x="233363" y="340519"/>
                  </a:lnTo>
                  <a:lnTo>
                    <a:pt x="300038" y="338138"/>
                  </a:lnTo>
                  <a:lnTo>
                    <a:pt x="416719" y="323850"/>
                  </a:lnTo>
                  <a:lnTo>
                    <a:pt x="716757" y="257175"/>
                  </a:lnTo>
                  <a:lnTo>
                    <a:pt x="1009650" y="197644"/>
                  </a:lnTo>
                  <a:lnTo>
                    <a:pt x="1271588" y="152400"/>
                  </a:lnTo>
                  <a:lnTo>
                    <a:pt x="1504950" y="111919"/>
                  </a:lnTo>
                  <a:lnTo>
                    <a:pt x="1543050" y="97632"/>
                  </a:lnTo>
                  <a:lnTo>
                    <a:pt x="1678782" y="19050"/>
                  </a:lnTo>
                  <a:lnTo>
                    <a:pt x="1709738" y="0"/>
                  </a:lnTo>
                  <a:lnTo>
                    <a:pt x="1850232" y="7144"/>
                  </a:lnTo>
                  <a:lnTo>
                    <a:pt x="1926432" y="26194"/>
                  </a:lnTo>
                  <a:lnTo>
                    <a:pt x="1990725" y="50007"/>
                  </a:lnTo>
                  <a:lnTo>
                    <a:pt x="2071688" y="85725"/>
                  </a:lnTo>
                  <a:lnTo>
                    <a:pt x="2095500" y="109538"/>
                  </a:lnTo>
                  <a:lnTo>
                    <a:pt x="2112169" y="142875"/>
                  </a:lnTo>
                  <a:cubicBezTo>
                    <a:pt x="2111375" y="161131"/>
                    <a:pt x="2116138" y="179388"/>
                    <a:pt x="2109788" y="197644"/>
                  </a:cubicBezTo>
                  <a:lnTo>
                    <a:pt x="2093119" y="228600"/>
                  </a:lnTo>
                  <a:lnTo>
                    <a:pt x="2074069" y="242888"/>
                  </a:lnTo>
                  <a:lnTo>
                    <a:pt x="2028825" y="259557"/>
                  </a:lnTo>
                  <a:lnTo>
                    <a:pt x="1747838" y="269082"/>
                  </a:lnTo>
                  <a:lnTo>
                    <a:pt x="1245394" y="333375"/>
                  </a:lnTo>
                  <a:lnTo>
                    <a:pt x="1004888" y="378619"/>
                  </a:lnTo>
                  <a:lnTo>
                    <a:pt x="826294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62;p323">
              <a:extLst>
                <a:ext uri="{FF2B5EF4-FFF2-40B4-BE49-F238E27FC236}">
                  <a16:creationId xmlns:a16="http://schemas.microsoft.com/office/drawing/2014/main" id="{FC7F16C4-5F78-C747-9B4A-0CA673E82EC4}"/>
                </a:ext>
              </a:extLst>
            </p:cNvPr>
            <p:cNvSpPr/>
            <p:nvPr/>
          </p:nvSpPr>
          <p:spPr>
            <a:xfrm>
              <a:off x="3970338" y="4192588"/>
              <a:ext cx="487362" cy="1227137"/>
            </a:xfrm>
            <a:custGeom>
              <a:avLst/>
              <a:gdLst/>
              <a:ahLst/>
              <a:cxnLst/>
              <a:rect l="l" t="t" r="r" b="b"/>
              <a:pathLst>
                <a:path w="488156" h="1226344" extrusionOk="0">
                  <a:moveTo>
                    <a:pt x="190500" y="604838"/>
                  </a:moveTo>
                  <a:lnTo>
                    <a:pt x="152400" y="326232"/>
                  </a:lnTo>
                  <a:lnTo>
                    <a:pt x="147637" y="276225"/>
                  </a:lnTo>
                  <a:lnTo>
                    <a:pt x="130969" y="238125"/>
                  </a:lnTo>
                  <a:lnTo>
                    <a:pt x="61912" y="123825"/>
                  </a:lnTo>
                  <a:lnTo>
                    <a:pt x="30956" y="88107"/>
                  </a:lnTo>
                  <a:lnTo>
                    <a:pt x="11906" y="59532"/>
                  </a:lnTo>
                  <a:lnTo>
                    <a:pt x="0" y="33338"/>
                  </a:lnTo>
                  <a:lnTo>
                    <a:pt x="0" y="11907"/>
                  </a:lnTo>
                  <a:lnTo>
                    <a:pt x="9525" y="0"/>
                  </a:lnTo>
                  <a:lnTo>
                    <a:pt x="35719" y="4763"/>
                  </a:lnTo>
                  <a:lnTo>
                    <a:pt x="100012" y="23813"/>
                  </a:lnTo>
                  <a:lnTo>
                    <a:pt x="264319" y="90488"/>
                  </a:lnTo>
                  <a:lnTo>
                    <a:pt x="364331" y="130969"/>
                  </a:lnTo>
                  <a:lnTo>
                    <a:pt x="369094" y="261938"/>
                  </a:lnTo>
                  <a:lnTo>
                    <a:pt x="459581" y="926307"/>
                  </a:lnTo>
                  <a:lnTo>
                    <a:pt x="488156" y="1057275"/>
                  </a:lnTo>
                  <a:lnTo>
                    <a:pt x="423862" y="1147763"/>
                  </a:lnTo>
                  <a:lnTo>
                    <a:pt x="381000" y="1195388"/>
                  </a:lnTo>
                  <a:lnTo>
                    <a:pt x="347662" y="1221582"/>
                  </a:lnTo>
                  <a:lnTo>
                    <a:pt x="323850" y="1226344"/>
                  </a:lnTo>
                  <a:lnTo>
                    <a:pt x="292894" y="1214438"/>
                  </a:lnTo>
                  <a:lnTo>
                    <a:pt x="261937" y="1173957"/>
                  </a:lnTo>
                  <a:lnTo>
                    <a:pt x="238125" y="1131094"/>
                  </a:lnTo>
                  <a:lnTo>
                    <a:pt x="221456" y="1076325"/>
                  </a:lnTo>
                  <a:lnTo>
                    <a:pt x="214312" y="1023938"/>
                  </a:lnTo>
                  <a:lnTo>
                    <a:pt x="221456" y="964407"/>
                  </a:lnTo>
                  <a:cubicBezTo>
                    <a:pt x="222250" y="940594"/>
                    <a:pt x="223043" y="916782"/>
                    <a:pt x="223837" y="892969"/>
                  </a:cubicBezTo>
                  <a:lnTo>
                    <a:pt x="190500" y="604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63;p323">
              <a:extLst>
                <a:ext uri="{FF2B5EF4-FFF2-40B4-BE49-F238E27FC236}">
                  <a16:creationId xmlns:a16="http://schemas.microsoft.com/office/drawing/2014/main" id="{8BB78BBA-5FEE-D943-9094-F5FF8FEEF12E}"/>
                </a:ext>
              </a:extLst>
            </p:cNvPr>
            <p:cNvSpPr/>
            <p:nvPr/>
          </p:nvSpPr>
          <p:spPr>
            <a:xfrm rot="-5400000">
              <a:off x="3900488" y="3494088"/>
              <a:ext cx="3743325" cy="1012825"/>
            </a:xfrm>
            <a:custGeom>
              <a:avLst/>
              <a:gdLst/>
              <a:ahLst/>
              <a:cxnLst/>
              <a:rect l="l" t="t" r="r" b="b"/>
              <a:pathLst>
                <a:path w="3743325" h="1012825" extrusionOk="0">
                  <a:moveTo>
                    <a:pt x="2476500" y="765175"/>
                  </a:moveTo>
                  <a:lnTo>
                    <a:pt x="2933700" y="765175"/>
                  </a:lnTo>
                  <a:lnTo>
                    <a:pt x="3429000" y="749300"/>
                  </a:lnTo>
                  <a:lnTo>
                    <a:pt x="3470275" y="736600"/>
                  </a:lnTo>
                  <a:lnTo>
                    <a:pt x="3568700" y="654050"/>
                  </a:lnTo>
                  <a:lnTo>
                    <a:pt x="3660775" y="568325"/>
                  </a:lnTo>
                  <a:lnTo>
                    <a:pt x="3695700" y="542925"/>
                  </a:lnTo>
                  <a:lnTo>
                    <a:pt x="3724275" y="539750"/>
                  </a:lnTo>
                  <a:lnTo>
                    <a:pt x="3736975" y="546100"/>
                  </a:lnTo>
                  <a:lnTo>
                    <a:pt x="3743325" y="590550"/>
                  </a:lnTo>
                  <a:lnTo>
                    <a:pt x="3724275" y="755650"/>
                  </a:lnTo>
                  <a:lnTo>
                    <a:pt x="3695700" y="914400"/>
                  </a:lnTo>
                  <a:lnTo>
                    <a:pt x="3584575" y="993775"/>
                  </a:lnTo>
                  <a:lnTo>
                    <a:pt x="3143250" y="1009650"/>
                  </a:lnTo>
                  <a:lnTo>
                    <a:pt x="2736850" y="1012825"/>
                  </a:lnTo>
                  <a:lnTo>
                    <a:pt x="2397125" y="1006475"/>
                  </a:lnTo>
                  <a:lnTo>
                    <a:pt x="2063750" y="987425"/>
                  </a:lnTo>
                  <a:lnTo>
                    <a:pt x="1765300" y="965200"/>
                  </a:lnTo>
                  <a:lnTo>
                    <a:pt x="1593850" y="923925"/>
                  </a:lnTo>
                  <a:lnTo>
                    <a:pt x="1390650" y="876300"/>
                  </a:lnTo>
                  <a:lnTo>
                    <a:pt x="1152525" y="803275"/>
                  </a:lnTo>
                  <a:lnTo>
                    <a:pt x="911225" y="708025"/>
                  </a:lnTo>
                  <a:lnTo>
                    <a:pt x="682625" y="596900"/>
                  </a:lnTo>
                  <a:lnTo>
                    <a:pt x="460375" y="460375"/>
                  </a:lnTo>
                  <a:lnTo>
                    <a:pt x="311150" y="355600"/>
                  </a:lnTo>
                  <a:lnTo>
                    <a:pt x="196850" y="263525"/>
                  </a:lnTo>
                  <a:lnTo>
                    <a:pt x="111125" y="174625"/>
                  </a:lnTo>
                  <a:lnTo>
                    <a:pt x="34925" y="92075"/>
                  </a:lnTo>
                  <a:lnTo>
                    <a:pt x="3175" y="47625"/>
                  </a:lnTo>
                  <a:lnTo>
                    <a:pt x="0" y="31750"/>
                  </a:lnTo>
                  <a:lnTo>
                    <a:pt x="3175" y="15875"/>
                  </a:lnTo>
                  <a:lnTo>
                    <a:pt x="22225" y="0"/>
                  </a:lnTo>
                  <a:lnTo>
                    <a:pt x="41275" y="0"/>
                  </a:lnTo>
                  <a:lnTo>
                    <a:pt x="85725" y="31750"/>
                  </a:lnTo>
                  <a:lnTo>
                    <a:pt x="203200" y="117475"/>
                  </a:lnTo>
                  <a:lnTo>
                    <a:pt x="327025" y="206375"/>
                  </a:lnTo>
                  <a:lnTo>
                    <a:pt x="498475" y="311150"/>
                  </a:lnTo>
                  <a:lnTo>
                    <a:pt x="708025" y="422275"/>
                  </a:lnTo>
                  <a:lnTo>
                    <a:pt x="968375" y="527050"/>
                  </a:lnTo>
                  <a:lnTo>
                    <a:pt x="1117600" y="581025"/>
                  </a:lnTo>
                  <a:lnTo>
                    <a:pt x="1362075" y="644525"/>
                  </a:lnTo>
                  <a:lnTo>
                    <a:pt x="1616075" y="692150"/>
                  </a:lnTo>
                  <a:lnTo>
                    <a:pt x="1860550" y="730250"/>
                  </a:lnTo>
                  <a:lnTo>
                    <a:pt x="2108200" y="752475"/>
                  </a:lnTo>
                  <a:lnTo>
                    <a:pt x="2476500" y="765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64;p323">
              <a:extLst>
                <a:ext uri="{FF2B5EF4-FFF2-40B4-BE49-F238E27FC236}">
                  <a16:creationId xmlns:a16="http://schemas.microsoft.com/office/drawing/2014/main" id="{844BA53F-114E-124F-9248-43AA9554673B}"/>
                </a:ext>
              </a:extLst>
            </p:cNvPr>
            <p:cNvSpPr/>
            <p:nvPr/>
          </p:nvSpPr>
          <p:spPr>
            <a:xfrm>
              <a:off x="2706688" y="5132388"/>
              <a:ext cx="436562" cy="615950"/>
            </a:xfrm>
            <a:custGeom>
              <a:avLst/>
              <a:gdLst/>
              <a:ahLst/>
              <a:cxnLst/>
              <a:rect l="l" t="t" r="r" b="b"/>
              <a:pathLst>
                <a:path w="435769" h="616744" extrusionOk="0">
                  <a:moveTo>
                    <a:pt x="52388" y="209550"/>
                  </a:moveTo>
                  <a:lnTo>
                    <a:pt x="119063" y="335756"/>
                  </a:lnTo>
                  <a:lnTo>
                    <a:pt x="145257" y="378619"/>
                  </a:lnTo>
                  <a:lnTo>
                    <a:pt x="185738" y="438150"/>
                  </a:lnTo>
                  <a:lnTo>
                    <a:pt x="240507" y="504825"/>
                  </a:lnTo>
                  <a:lnTo>
                    <a:pt x="288132" y="554831"/>
                  </a:lnTo>
                  <a:lnTo>
                    <a:pt x="323850" y="585787"/>
                  </a:lnTo>
                  <a:lnTo>
                    <a:pt x="357188" y="604837"/>
                  </a:lnTo>
                  <a:lnTo>
                    <a:pt x="388144" y="614362"/>
                  </a:lnTo>
                  <a:lnTo>
                    <a:pt x="407194" y="616744"/>
                  </a:lnTo>
                  <a:lnTo>
                    <a:pt x="419100" y="609600"/>
                  </a:lnTo>
                  <a:lnTo>
                    <a:pt x="433388" y="590550"/>
                  </a:lnTo>
                  <a:lnTo>
                    <a:pt x="435769" y="561975"/>
                  </a:lnTo>
                  <a:lnTo>
                    <a:pt x="164307" y="150019"/>
                  </a:lnTo>
                  <a:lnTo>
                    <a:pt x="130969" y="123825"/>
                  </a:lnTo>
                  <a:lnTo>
                    <a:pt x="104775" y="97631"/>
                  </a:lnTo>
                  <a:lnTo>
                    <a:pt x="76200" y="64294"/>
                  </a:lnTo>
                  <a:lnTo>
                    <a:pt x="54769" y="38100"/>
                  </a:lnTo>
                  <a:lnTo>
                    <a:pt x="33338" y="7144"/>
                  </a:lnTo>
                  <a:lnTo>
                    <a:pt x="21432" y="0"/>
                  </a:lnTo>
                  <a:lnTo>
                    <a:pt x="9525" y="2381"/>
                  </a:lnTo>
                  <a:lnTo>
                    <a:pt x="0" y="33337"/>
                  </a:lnTo>
                  <a:lnTo>
                    <a:pt x="0" y="76200"/>
                  </a:lnTo>
                  <a:lnTo>
                    <a:pt x="14288" y="128587"/>
                  </a:lnTo>
                  <a:lnTo>
                    <a:pt x="52388" y="209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565;p323">
              <a:extLst>
                <a:ext uri="{FF2B5EF4-FFF2-40B4-BE49-F238E27FC236}">
                  <a16:creationId xmlns:a16="http://schemas.microsoft.com/office/drawing/2014/main" id="{BF311FD1-5ADF-F64F-8956-4F7168450C1E}"/>
                </a:ext>
              </a:extLst>
            </p:cNvPr>
            <p:cNvSpPr/>
            <p:nvPr/>
          </p:nvSpPr>
          <p:spPr>
            <a:xfrm>
              <a:off x="2849563" y="4084638"/>
              <a:ext cx="862012" cy="1643062"/>
            </a:xfrm>
            <a:custGeom>
              <a:avLst/>
              <a:gdLst/>
              <a:ahLst/>
              <a:cxnLst/>
              <a:rect l="l" t="t" r="r" b="b"/>
              <a:pathLst>
                <a:path w="861443" h="1641684" extrusionOk="0">
                  <a:moveTo>
                    <a:pt x="285971" y="949705"/>
                  </a:moveTo>
                  <a:lnTo>
                    <a:pt x="430722" y="744936"/>
                  </a:lnTo>
                  <a:lnTo>
                    <a:pt x="515454" y="607246"/>
                  </a:lnTo>
                  <a:lnTo>
                    <a:pt x="617838" y="427191"/>
                  </a:lnTo>
                  <a:lnTo>
                    <a:pt x="699040" y="264788"/>
                  </a:lnTo>
                  <a:lnTo>
                    <a:pt x="787302" y="77671"/>
                  </a:lnTo>
                  <a:lnTo>
                    <a:pt x="815546" y="17653"/>
                  </a:lnTo>
                  <a:lnTo>
                    <a:pt x="822607" y="7061"/>
                  </a:lnTo>
                  <a:lnTo>
                    <a:pt x="843790" y="0"/>
                  </a:lnTo>
                  <a:lnTo>
                    <a:pt x="854382" y="10592"/>
                  </a:lnTo>
                  <a:lnTo>
                    <a:pt x="861443" y="49427"/>
                  </a:lnTo>
                  <a:lnTo>
                    <a:pt x="850851" y="98854"/>
                  </a:lnTo>
                  <a:lnTo>
                    <a:pt x="730814" y="437782"/>
                  </a:lnTo>
                  <a:lnTo>
                    <a:pt x="600186" y="780241"/>
                  </a:lnTo>
                  <a:lnTo>
                    <a:pt x="395417" y="1256859"/>
                  </a:lnTo>
                  <a:lnTo>
                    <a:pt x="349520" y="1352182"/>
                  </a:lnTo>
                  <a:lnTo>
                    <a:pt x="335398" y="1440445"/>
                  </a:lnTo>
                  <a:lnTo>
                    <a:pt x="321276" y="1525177"/>
                  </a:lnTo>
                  <a:lnTo>
                    <a:pt x="307154" y="1606379"/>
                  </a:lnTo>
                  <a:lnTo>
                    <a:pt x="285971" y="1641684"/>
                  </a:lnTo>
                  <a:lnTo>
                    <a:pt x="0" y="1182718"/>
                  </a:lnTo>
                  <a:lnTo>
                    <a:pt x="38836" y="1203901"/>
                  </a:lnTo>
                  <a:lnTo>
                    <a:pt x="52958" y="1207432"/>
                  </a:lnTo>
                  <a:lnTo>
                    <a:pt x="81202" y="1196840"/>
                  </a:lnTo>
                  <a:lnTo>
                    <a:pt x="123568" y="1150944"/>
                  </a:lnTo>
                  <a:lnTo>
                    <a:pt x="285971" y="94970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566;p323">
              <a:extLst>
                <a:ext uri="{FF2B5EF4-FFF2-40B4-BE49-F238E27FC236}">
                  <a16:creationId xmlns:a16="http://schemas.microsoft.com/office/drawing/2014/main" id="{7CF3FABF-4AC8-B749-83A0-A9C680D998B0}"/>
                </a:ext>
              </a:extLst>
            </p:cNvPr>
            <p:cNvSpPr/>
            <p:nvPr/>
          </p:nvSpPr>
          <p:spPr>
            <a:xfrm rot="-5400000">
              <a:off x="3587751" y="2794000"/>
              <a:ext cx="2444750" cy="568325"/>
            </a:xfrm>
            <a:custGeom>
              <a:avLst/>
              <a:gdLst/>
              <a:ahLst/>
              <a:cxnLst/>
              <a:rect l="l" t="t" r="r" b="b"/>
              <a:pathLst>
                <a:path w="2445544" h="569119" extrusionOk="0">
                  <a:moveTo>
                    <a:pt x="619125" y="447675"/>
                  </a:moveTo>
                  <a:lnTo>
                    <a:pt x="45244" y="435769"/>
                  </a:lnTo>
                  <a:lnTo>
                    <a:pt x="0" y="238125"/>
                  </a:lnTo>
                  <a:lnTo>
                    <a:pt x="1004888" y="235744"/>
                  </a:lnTo>
                  <a:lnTo>
                    <a:pt x="1157288" y="235744"/>
                  </a:lnTo>
                  <a:lnTo>
                    <a:pt x="2033588" y="238125"/>
                  </a:lnTo>
                  <a:lnTo>
                    <a:pt x="2097881" y="230982"/>
                  </a:lnTo>
                  <a:lnTo>
                    <a:pt x="2147888" y="219075"/>
                  </a:lnTo>
                  <a:lnTo>
                    <a:pt x="2190750" y="202407"/>
                  </a:lnTo>
                  <a:lnTo>
                    <a:pt x="2240756" y="173832"/>
                  </a:lnTo>
                  <a:lnTo>
                    <a:pt x="2288381" y="133350"/>
                  </a:lnTo>
                  <a:lnTo>
                    <a:pt x="2347913" y="64294"/>
                  </a:lnTo>
                  <a:lnTo>
                    <a:pt x="2381250" y="23813"/>
                  </a:lnTo>
                  <a:lnTo>
                    <a:pt x="2393156" y="7144"/>
                  </a:lnTo>
                  <a:lnTo>
                    <a:pt x="2409825" y="0"/>
                  </a:lnTo>
                  <a:lnTo>
                    <a:pt x="2428875" y="9525"/>
                  </a:lnTo>
                  <a:lnTo>
                    <a:pt x="2440781" y="33338"/>
                  </a:lnTo>
                  <a:lnTo>
                    <a:pt x="2445544" y="88107"/>
                  </a:lnTo>
                  <a:lnTo>
                    <a:pt x="2438400" y="178594"/>
                  </a:lnTo>
                  <a:lnTo>
                    <a:pt x="2421731" y="247650"/>
                  </a:lnTo>
                  <a:lnTo>
                    <a:pt x="2386013" y="340519"/>
                  </a:lnTo>
                  <a:lnTo>
                    <a:pt x="2331244" y="428625"/>
                  </a:lnTo>
                  <a:lnTo>
                    <a:pt x="2235994" y="531019"/>
                  </a:lnTo>
                  <a:lnTo>
                    <a:pt x="2190750" y="561975"/>
                  </a:lnTo>
                  <a:lnTo>
                    <a:pt x="2164556" y="569119"/>
                  </a:lnTo>
                  <a:lnTo>
                    <a:pt x="2116931" y="561975"/>
                  </a:lnTo>
                  <a:lnTo>
                    <a:pt x="2085975" y="550069"/>
                  </a:lnTo>
                  <a:lnTo>
                    <a:pt x="2028825" y="516732"/>
                  </a:lnTo>
                  <a:lnTo>
                    <a:pt x="1935956" y="488157"/>
                  </a:lnTo>
                  <a:lnTo>
                    <a:pt x="1869281" y="478632"/>
                  </a:lnTo>
                  <a:lnTo>
                    <a:pt x="1190625" y="481013"/>
                  </a:lnTo>
                  <a:lnTo>
                    <a:pt x="1033463" y="461963"/>
                  </a:lnTo>
                  <a:lnTo>
                    <a:pt x="619125" y="4476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67;p323">
              <a:extLst>
                <a:ext uri="{FF2B5EF4-FFF2-40B4-BE49-F238E27FC236}">
                  <a16:creationId xmlns:a16="http://schemas.microsoft.com/office/drawing/2014/main" id="{88B24325-A510-8D48-96F2-919B37C1D248}"/>
                </a:ext>
              </a:extLst>
            </p:cNvPr>
            <p:cNvSpPr/>
            <p:nvPr/>
          </p:nvSpPr>
          <p:spPr>
            <a:xfrm>
              <a:off x="4233863" y="4056063"/>
              <a:ext cx="1485900" cy="1127125"/>
            </a:xfrm>
            <a:custGeom>
              <a:avLst/>
              <a:gdLst/>
              <a:ahLst/>
              <a:cxnLst/>
              <a:rect l="l" t="t" r="r" b="b"/>
              <a:pathLst>
                <a:path w="1485900" h="1128712" extrusionOk="0">
                  <a:moveTo>
                    <a:pt x="338137" y="345281"/>
                  </a:moveTo>
                  <a:lnTo>
                    <a:pt x="42862" y="407194"/>
                  </a:lnTo>
                  <a:lnTo>
                    <a:pt x="0" y="319087"/>
                  </a:lnTo>
                  <a:lnTo>
                    <a:pt x="83343" y="269081"/>
                  </a:lnTo>
                  <a:lnTo>
                    <a:pt x="550068" y="166687"/>
                  </a:lnTo>
                  <a:lnTo>
                    <a:pt x="740568" y="130969"/>
                  </a:lnTo>
                  <a:lnTo>
                    <a:pt x="931068" y="80962"/>
                  </a:lnTo>
                  <a:lnTo>
                    <a:pt x="1064418" y="40481"/>
                  </a:lnTo>
                  <a:lnTo>
                    <a:pt x="1140618" y="4762"/>
                  </a:lnTo>
                  <a:lnTo>
                    <a:pt x="1166812" y="0"/>
                  </a:lnTo>
                  <a:lnTo>
                    <a:pt x="1212056" y="11906"/>
                  </a:lnTo>
                  <a:lnTo>
                    <a:pt x="1290637" y="47625"/>
                  </a:lnTo>
                  <a:lnTo>
                    <a:pt x="1426368" y="138112"/>
                  </a:lnTo>
                  <a:lnTo>
                    <a:pt x="1469231" y="176212"/>
                  </a:lnTo>
                  <a:lnTo>
                    <a:pt x="1478756" y="190500"/>
                  </a:lnTo>
                  <a:lnTo>
                    <a:pt x="1485900" y="219075"/>
                  </a:lnTo>
                  <a:lnTo>
                    <a:pt x="1481137" y="259556"/>
                  </a:lnTo>
                  <a:cubicBezTo>
                    <a:pt x="1476203" y="281762"/>
                    <a:pt x="1476375" y="273669"/>
                    <a:pt x="1476375" y="283369"/>
                  </a:cubicBezTo>
                  <a:lnTo>
                    <a:pt x="1459706" y="314325"/>
                  </a:lnTo>
                  <a:lnTo>
                    <a:pt x="1435893" y="338137"/>
                  </a:lnTo>
                  <a:lnTo>
                    <a:pt x="1409700" y="373856"/>
                  </a:lnTo>
                  <a:lnTo>
                    <a:pt x="1385887" y="431006"/>
                  </a:lnTo>
                  <a:lnTo>
                    <a:pt x="1250156" y="935831"/>
                  </a:lnTo>
                  <a:lnTo>
                    <a:pt x="1219200" y="1047750"/>
                  </a:lnTo>
                  <a:lnTo>
                    <a:pt x="1197768" y="1078706"/>
                  </a:lnTo>
                  <a:lnTo>
                    <a:pt x="1157287" y="1112044"/>
                  </a:lnTo>
                  <a:lnTo>
                    <a:pt x="1128712" y="1123950"/>
                  </a:lnTo>
                  <a:lnTo>
                    <a:pt x="1095375" y="1128712"/>
                  </a:lnTo>
                  <a:lnTo>
                    <a:pt x="1064418" y="1121569"/>
                  </a:lnTo>
                  <a:lnTo>
                    <a:pt x="1004887" y="1078706"/>
                  </a:lnTo>
                  <a:lnTo>
                    <a:pt x="1062037" y="845344"/>
                  </a:lnTo>
                  <a:lnTo>
                    <a:pt x="1131093" y="283369"/>
                  </a:lnTo>
                  <a:lnTo>
                    <a:pt x="1131093" y="238125"/>
                  </a:lnTo>
                  <a:lnTo>
                    <a:pt x="1128712" y="223837"/>
                  </a:lnTo>
                  <a:lnTo>
                    <a:pt x="1119187" y="211931"/>
                  </a:lnTo>
                  <a:lnTo>
                    <a:pt x="1090612" y="200025"/>
                  </a:lnTo>
                  <a:lnTo>
                    <a:pt x="1064418" y="200025"/>
                  </a:lnTo>
                  <a:lnTo>
                    <a:pt x="935831" y="221456"/>
                  </a:lnTo>
                  <a:lnTo>
                    <a:pt x="338137" y="3452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68;p323">
              <a:extLst>
                <a:ext uri="{FF2B5EF4-FFF2-40B4-BE49-F238E27FC236}">
                  <a16:creationId xmlns:a16="http://schemas.microsoft.com/office/drawing/2014/main" id="{0D346FDD-67BB-0E4F-90EA-1BC8950A456D}"/>
                </a:ext>
              </a:extLst>
            </p:cNvPr>
            <p:cNvSpPr/>
            <p:nvPr/>
          </p:nvSpPr>
          <p:spPr>
            <a:xfrm>
              <a:off x="4357688" y="4895850"/>
              <a:ext cx="989012" cy="366713"/>
            </a:xfrm>
            <a:custGeom>
              <a:avLst/>
              <a:gdLst/>
              <a:ahLst/>
              <a:cxnLst/>
              <a:rect l="l" t="t" r="r" b="b"/>
              <a:pathLst>
                <a:path w="988218" h="366713" extrusionOk="0">
                  <a:moveTo>
                    <a:pt x="302418" y="314325"/>
                  </a:moveTo>
                  <a:lnTo>
                    <a:pt x="64293" y="366713"/>
                  </a:lnTo>
                  <a:lnTo>
                    <a:pt x="0" y="309563"/>
                  </a:lnTo>
                  <a:lnTo>
                    <a:pt x="47625" y="228600"/>
                  </a:lnTo>
                  <a:lnTo>
                    <a:pt x="535781" y="102394"/>
                  </a:lnTo>
                  <a:lnTo>
                    <a:pt x="762000" y="40481"/>
                  </a:lnTo>
                  <a:lnTo>
                    <a:pt x="957262" y="0"/>
                  </a:lnTo>
                  <a:lnTo>
                    <a:pt x="988218" y="150019"/>
                  </a:lnTo>
                  <a:lnTo>
                    <a:pt x="892968" y="245269"/>
                  </a:lnTo>
                  <a:lnTo>
                    <a:pt x="862012" y="228600"/>
                  </a:lnTo>
                  <a:lnTo>
                    <a:pt x="838200" y="223838"/>
                  </a:lnTo>
                  <a:lnTo>
                    <a:pt x="733425" y="233363"/>
                  </a:lnTo>
                  <a:lnTo>
                    <a:pt x="302418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569;p323">
              <a:extLst>
                <a:ext uri="{FF2B5EF4-FFF2-40B4-BE49-F238E27FC236}">
                  <a16:creationId xmlns:a16="http://schemas.microsoft.com/office/drawing/2014/main" id="{1D9EFCD6-E915-5C48-8D7C-98B3E547FE5F}"/>
                </a:ext>
              </a:extLst>
            </p:cNvPr>
            <p:cNvSpPr/>
            <p:nvPr/>
          </p:nvSpPr>
          <p:spPr>
            <a:xfrm rot="-5400000">
              <a:off x="4621212" y="3473451"/>
              <a:ext cx="4219575" cy="1174750"/>
            </a:xfrm>
            <a:custGeom>
              <a:avLst/>
              <a:gdLst/>
              <a:ahLst/>
              <a:cxnLst/>
              <a:rect l="l" t="t" r="r" b="b"/>
              <a:pathLst>
                <a:path w="4218950" h="1175658" extrusionOk="0">
                  <a:moveTo>
                    <a:pt x="3283367" y="829668"/>
                  </a:moveTo>
                  <a:lnTo>
                    <a:pt x="3887082" y="829668"/>
                  </a:lnTo>
                  <a:lnTo>
                    <a:pt x="3968284" y="829668"/>
                  </a:lnTo>
                  <a:lnTo>
                    <a:pt x="4010650" y="808485"/>
                  </a:lnTo>
                  <a:lnTo>
                    <a:pt x="4017711" y="783772"/>
                  </a:lnTo>
                  <a:lnTo>
                    <a:pt x="4017711" y="744936"/>
                  </a:lnTo>
                  <a:lnTo>
                    <a:pt x="3996528" y="628430"/>
                  </a:lnTo>
                  <a:lnTo>
                    <a:pt x="3862369" y="60019"/>
                  </a:lnTo>
                  <a:lnTo>
                    <a:pt x="3908265" y="0"/>
                  </a:lnTo>
                  <a:lnTo>
                    <a:pt x="3992997" y="28244"/>
                  </a:lnTo>
                  <a:lnTo>
                    <a:pt x="4031833" y="155342"/>
                  </a:lnTo>
                  <a:lnTo>
                    <a:pt x="4098913" y="391886"/>
                  </a:lnTo>
                  <a:lnTo>
                    <a:pt x="4180114" y="699040"/>
                  </a:lnTo>
                  <a:lnTo>
                    <a:pt x="4208358" y="783772"/>
                  </a:lnTo>
                  <a:lnTo>
                    <a:pt x="4218950" y="815546"/>
                  </a:lnTo>
                  <a:lnTo>
                    <a:pt x="4208358" y="868504"/>
                  </a:lnTo>
                  <a:lnTo>
                    <a:pt x="4116565" y="1037968"/>
                  </a:lnTo>
                  <a:lnTo>
                    <a:pt x="4053016" y="1133292"/>
                  </a:lnTo>
                  <a:lnTo>
                    <a:pt x="4024772" y="1161536"/>
                  </a:lnTo>
                  <a:lnTo>
                    <a:pt x="3982406" y="1175658"/>
                  </a:lnTo>
                  <a:lnTo>
                    <a:pt x="3932979" y="1172127"/>
                  </a:lnTo>
                  <a:lnTo>
                    <a:pt x="3862369" y="1143883"/>
                  </a:lnTo>
                  <a:lnTo>
                    <a:pt x="3795289" y="1119170"/>
                  </a:lnTo>
                  <a:lnTo>
                    <a:pt x="3696435" y="1097987"/>
                  </a:lnTo>
                  <a:lnTo>
                    <a:pt x="3004457" y="1083864"/>
                  </a:lnTo>
                  <a:lnTo>
                    <a:pt x="2566675" y="1076803"/>
                  </a:lnTo>
                  <a:lnTo>
                    <a:pt x="2019447" y="1101517"/>
                  </a:lnTo>
                  <a:lnTo>
                    <a:pt x="1210962" y="1129761"/>
                  </a:lnTo>
                  <a:lnTo>
                    <a:pt x="596655" y="1147414"/>
                  </a:lnTo>
                  <a:lnTo>
                    <a:pt x="540167" y="1143883"/>
                  </a:lnTo>
                  <a:lnTo>
                    <a:pt x="413068" y="1115639"/>
                  </a:lnTo>
                  <a:lnTo>
                    <a:pt x="240074" y="1055620"/>
                  </a:lnTo>
                  <a:lnTo>
                    <a:pt x="116506" y="995602"/>
                  </a:lnTo>
                  <a:lnTo>
                    <a:pt x="49427" y="956766"/>
                  </a:lnTo>
                  <a:lnTo>
                    <a:pt x="14122" y="917931"/>
                  </a:lnTo>
                  <a:lnTo>
                    <a:pt x="0" y="886156"/>
                  </a:lnTo>
                  <a:lnTo>
                    <a:pt x="14122" y="847321"/>
                  </a:lnTo>
                  <a:lnTo>
                    <a:pt x="60018" y="812016"/>
                  </a:lnTo>
                  <a:lnTo>
                    <a:pt x="137689" y="769650"/>
                  </a:lnTo>
                  <a:lnTo>
                    <a:pt x="208299" y="723753"/>
                  </a:lnTo>
                  <a:lnTo>
                    <a:pt x="522514" y="759058"/>
                  </a:lnTo>
                  <a:lnTo>
                    <a:pt x="533106" y="783772"/>
                  </a:lnTo>
                  <a:lnTo>
                    <a:pt x="550758" y="808485"/>
                  </a:lnTo>
                  <a:lnTo>
                    <a:pt x="579002" y="829668"/>
                  </a:lnTo>
                  <a:lnTo>
                    <a:pt x="607246" y="847321"/>
                  </a:lnTo>
                  <a:lnTo>
                    <a:pt x="646082" y="854382"/>
                  </a:lnTo>
                  <a:lnTo>
                    <a:pt x="1161535" y="847321"/>
                  </a:lnTo>
                  <a:lnTo>
                    <a:pt x="2012386" y="829668"/>
                  </a:lnTo>
                  <a:lnTo>
                    <a:pt x="2181850" y="829668"/>
                  </a:lnTo>
                  <a:lnTo>
                    <a:pt x="2983274" y="829668"/>
                  </a:lnTo>
                  <a:lnTo>
                    <a:pt x="3283367" y="8296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70;p323">
              <a:extLst>
                <a:ext uri="{FF2B5EF4-FFF2-40B4-BE49-F238E27FC236}">
                  <a16:creationId xmlns:a16="http://schemas.microsoft.com/office/drawing/2014/main" id="{0EA9188E-9FC9-F94F-BF77-355BC2C91B91}"/>
                </a:ext>
              </a:extLst>
            </p:cNvPr>
            <p:cNvSpPr/>
            <p:nvPr/>
          </p:nvSpPr>
          <p:spPr>
            <a:xfrm>
              <a:off x="6364288" y="5424488"/>
              <a:ext cx="560387" cy="555625"/>
            </a:xfrm>
            <a:custGeom>
              <a:avLst/>
              <a:gdLst/>
              <a:ahLst/>
              <a:cxnLst/>
              <a:rect l="l" t="t" r="r" b="b"/>
              <a:pathLst>
                <a:path w="559594" h="554831" extrusionOk="0">
                  <a:moveTo>
                    <a:pt x="223838" y="235743"/>
                  </a:moveTo>
                  <a:lnTo>
                    <a:pt x="311944" y="316706"/>
                  </a:lnTo>
                  <a:lnTo>
                    <a:pt x="373857" y="378618"/>
                  </a:lnTo>
                  <a:lnTo>
                    <a:pt x="457200" y="478631"/>
                  </a:lnTo>
                  <a:lnTo>
                    <a:pt x="495300" y="526256"/>
                  </a:lnTo>
                  <a:lnTo>
                    <a:pt x="516732" y="554831"/>
                  </a:lnTo>
                  <a:lnTo>
                    <a:pt x="559594" y="211931"/>
                  </a:lnTo>
                  <a:lnTo>
                    <a:pt x="526257" y="228600"/>
                  </a:lnTo>
                  <a:lnTo>
                    <a:pt x="483394" y="209550"/>
                  </a:lnTo>
                  <a:lnTo>
                    <a:pt x="240507" y="100012"/>
                  </a:lnTo>
                  <a:lnTo>
                    <a:pt x="33338" y="7143"/>
                  </a:lnTo>
                  <a:lnTo>
                    <a:pt x="7144" y="0"/>
                  </a:lnTo>
                  <a:lnTo>
                    <a:pt x="0" y="4762"/>
                  </a:lnTo>
                  <a:lnTo>
                    <a:pt x="0" y="26193"/>
                  </a:lnTo>
                  <a:lnTo>
                    <a:pt x="4763" y="50006"/>
                  </a:lnTo>
                  <a:lnTo>
                    <a:pt x="33338" y="73818"/>
                  </a:lnTo>
                  <a:lnTo>
                    <a:pt x="123825" y="150018"/>
                  </a:lnTo>
                  <a:lnTo>
                    <a:pt x="223838" y="2357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71;p323">
              <a:extLst>
                <a:ext uri="{FF2B5EF4-FFF2-40B4-BE49-F238E27FC236}">
                  <a16:creationId xmlns:a16="http://schemas.microsoft.com/office/drawing/2014/main" id="{52AC2EB2-6519-4943-B378-29E8EC395360}"/>
                </a:ext>
              </a:extLst>
            </p:cNvPr>
            <p:cNvSpPr/>
            <p:nvPr/>
          </p:nvSpPr>
          <p:spPr>
            <a:xfrm>
              <a:off x="6172200" y="3021013"/>
              <a:ext cx="912813" cy="260350"/>
            </a:xfrm>
            <a:custGeom>
              <a:avLst/>
              <a:gdLst/>
              <a:ahLst/>
              <a:cxnLst/>
              <a:rect l="l" t="t" r="r" b="b"/>
              <a:pathLst>
                <a:path w="912019" h="259557" extrusionOk="0">
                  <a:moveTo>
                    <a:pt x="288131" y="238125"/>
                  </a:moveTo>
                  <a:lnTo>
                    <a:pt x="52388" y="259557"/>
                  </a:lnTo>
                  <a:lnTo>
                    <a:pt x="0" y="171450"/>
                  </a:lnTo>
                  <a:lnTo>
                    <a:pt x="64294" y="92869"/>
                  </a:lnTo>
                  <a:lnTo>
                    <a:pt x="204788" y="90488"/>
                  </a:lnTo>
                  <a:lnTo>
                    <a:pt x="371475" y="66675"/>
                  </a:lnTo>
                  <a:lnTo>
                    <a:pt x="578644" y="28575"/>
                  </a:lnTo>
                  <a:lnTo>
                    <a:pt x="669131" y="11907"/>
                  </a:lnTo>
                  <a:lnTo>
                    <a:pt x="742950" y="4763"/>
                  </a:lnTo>
                  <a:lnTo>
                    <a:pt x="854869" y="0"/>
                  </a:lnTo>
                  <a:lnTo>
                    <a:pt x="912019" y="97632"/>
                  </a:lnTo>
                  <a:lnTo>
                    <a:pt x="835819" y="147638"/>
                  </a:lnTo>
                  <a:lnTo>
                    <a:pt x="738188" y="169069"/>
                  </a:lnTo>
                  <a:lnTo>
                    <a:pt x="573881" y="202407"/>
                  </a:lnTo>
                  <a:lnTo>
                    <a:pt x="288131" y="2381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72;p323">
              <a:extLst>
                <a:ext uri="{FF2B5EF4-FFF2-40B4-BE49-F238E27FC236}">
                  <a16:creationId xmlns:a16="http://schemas.microsoft.com/office/drawing/2014/main" id="{219F464D-F0D4-074B-BA06-CCC688878BF2}"/>
                </a:ext>
              </a:extLst>
            </p:cNvPr>
            <p:cNvSpPr/>
            <p:nvPr/>
          </p:nvSpPr>
          <p:spPr>
            <a:xfrm>
              <a:off x="6103938" y="3995738"/>
              <a:ext cx="973137" cy="290512"/>
            </a:xfrm>
            <a:custGeom>
              <a:avLst/>
              <a:gdLst/>
              <a:ahLst/>
              <a:cxnLst/>
              <a:rect l="l" t="t" r="r" b="b"/>
              <a:pathLst>
                <a:path w="973931" h="290512" extrusionOk="0">
                  <a:moveTo>
                    <a:pt x="354806" y="226218"/>
                  </a:moveTo>
                  <a:lnTo>
                    <a:pt x="35719" y="290512"/>
                  </a:lnTo>
                  <a:lnTo>
                    <a:pt x="0" y="207168"/>
                  </a:lnTo>
                  <a:lnTo>
                    <a:pt x="78581" y="107156"/>
                  </a:lnTo>
                  <a:lnTo>
                    <a:pt x="378619" y="69056"/>
                  </a:lnTo>
                  <a:lnTo>
                    <a:pt x="611981" y="30956"/>
                  </a:lnTo>
                  <a:lnTo>
                    <a:pt x="719137" y="9525"/>
                  </a:lnTo>
                  <a:lnTo>
                    <a:pt x="776287" y="0"/>
                  </a:lnTo>
                  <a:lnTo>
                    <a:pt x="823912" y="0"/>
                  </a:lnTo>
                  <a:lnTo>
                    <a:pt x="919162" y="14287"/>
                  </a:lnTo>
                  <a:lnTo>
                    <a:pt x="973931" y="107156"/>
                  </a:lnTo>
                  <a:lnTo>
                    <a:pt x="909637" y="159543"/>
                  </a:lnTo>
                  <a:lnTo>
                    <a:pt x="354806" y="2262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577;p324">
            <a:extLst>
              <a:ext uri="{FF2B5EF4-FFF2-40B4-BE49-F238E27FC236}">
                <a16:creationId xmlns:a16="http://schemas.microsoft.com/office/drawing/2014/main" id="{76AB3E89-C4DF-044E-B2D6-64E6072A02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521" y="1704730"/>
            <a:ext cx="46164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7" name="Google Shape;3577;p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584" y="1608476"/>
            <a:ext cx="46164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2" name="Google Shape;4092;p373"/>
          <p:cNvSpPr txBox="1"/>
          <p:nvPr/>
        </p:nvSpPr>
        <p:spPr>
          <a:xfrm>
            <a:off x="5510212" y="8037512"/>
            <a:ext cx="244319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族</a:t>
            </a:r>
            <a:endParaRPr/>
          </a:p>
        </p:txBody>
      </p:sp>
      <p:sp>
        <p:nvSpPr>
          <p:cNvPr id="4093" name="Google Shape;4093;p373"/>
          <p:cNvSpPr/>
          <p:nvPr/>
        </p:nvSpPr>
        <p:spPr>
          <a:xfrm>
            <a:off x="3509963" y="1666875"/>
            <a:ext cx="495300" cy="944563"/>
          </a:xfrm>
          <a:custGeom>
            <a:avLst/>
            <a:gdLst/>
            <a:ahLst/>
            <a:cxnLst/>
            <a:rect l="l" t="t" r="r" b="b"/>
            <a:pathLst>
              <a:path w="495300" h="945356" extrusionOk="0">
                <a:moveTo>
                  <a:pt x="161925" y="573881"/>
                </a:moveTo>
                <a:lnTo>
                  <a:pt x="161925" y="307181"/>
                </a:lnTo>
                <a:lnTo>
                  <a:pt x="157162" y="276225"/>
                </a:lnTo>
                <a:lnTo>
                  <a:pt x="147637" y="233363"/>
                </a:lnTo>
                <a:lnTo>
                  <a:pt x="135731" y="202406"/>
                </a:lnTo>
                <a:lnTo>
                  <a:pt x="114300" y="164306"/>
                </a:lnTo>
                <a:lnTo>
                  <a:pt x="90487" y="130969"/>
                </a:lnTo>
                <a:lnTo>
                  <a:pt x="50006" y="88106"/>
                </a:lnTo>
                <a:lnTo>
                  <a:pt x="19050" y="59531"/>
                </a:lnTo>
                <a:lnTo>
                  <a:pt x="2381" y="38100"/>
                </a:lnTo>
                <a:lnTo>
                  <a:pt x="0" y="28575"/>
                </a:lnTo>
                <a:lnTo>
                  <a:pt x="2381" y="14288"/>
                </a:lnTo>
                <a:lnTo>
                  <a:pt x="16668" y="2381"/>
                </a:lnTo>
                <a:lnTo>
                  <a:pt x="38100" y="0"/>
                </a:lnTo>
                <a:lnTo>
                  <a:pt x="73818" y="0"/>
                </a:lnTo>
                <a:lnTo>
                  <a:pt x="126206" y="7144"/>
                </a:lnTo>
                <a:lnTo>
                  <a:pt x="202406" y="23813"/>
                </a:lnTo>
                <a:lnTo>
                  <a:pt x="266700" y="42863"/>
                </a:lnTo>
                <a:lnTo>
                  <a:pt x="330993" y="69056"/>
                </a:lnTo>
                <a:lnTo>
                  <a:pt x="385762" y="102394"/>
                </a:lnTo>
                <a:lnTo>
                  <a:pt x="428625" y="133350"/>
                </a:lnTo>
                <a:lnTo>
                  <a:pt x="454818" y="157163"/>
                </a:lnTo>
                <a:lnTo>
                  <a:pt x="476250" y="183356"/>
                </a:lnTo>
                <a:lnTo>
                  <a:pt x="488156" y="207169"/>
                </a:lnTo>
                <a:lnTo>
                  <a:pt x="495300" y="226219"/>
                </a:lnTo>
                <a:lnTo>
                  <a:pt x="495300" y="250031"/>
                </a:lnTo>
                <a:lnTo>
                  <a:pt x="483393" y="280988"/>
                </a:lnTo>
                <a:lnTo>
                  <a:pt x="457200" y="314325"/>
                </a:lnTo>
                <a:lnTo>
                  <a:pt x="435768" y="350044"/>
                </a:lnTo>
                <a:lnTo>
                  <a:pt x="416718" y="400050"/>
                </a:lnTo>
                <a:lnTo>
                  <a:pt x="409575" y="452438"/>
                </a:lnTo>
                <a:lnTo>
                  <a:pt x="409575" y="888206"/>
                </a:lnTo>
                <a:lnTo>
                  <a:pt x="161925" y="945356"/>
                </a:lnTo>
                <a:cubicBezTo>
                  <a:pt x="162719" y="833437"/>
                  <a:pt x="163512" y="721519"/>
                  <a:pt x="161925" y="573881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4" name="Google Shape;4094;p373"/>
          <p:cNvSpPr/>
          <p:nvPr/>
        </p:nvSpPr>
        <p:spPr>
          <a:xfrm>
            <a:off x="4462463" y="1595438"/>
            <a:ext cx="1047750" cy="1800225"/>
          </a:xfrm>
          <a:custGeom>
            <a:avLst/>
            <a:gdLst/>
            <a:ahLst/>
            <a:cxnLst/>
            <a:rect l="l" t="t" r="r" b="b"/>
            <a:pathLst>
              <a:path w="1047750" h="1800225" extrusionOk="0">
                <a:moveTo>
                  <a:pt x="842962" y="681037"/>
                </a:moveTo>
                <a:lnTo>
                  <a:pt x="876300" y="607218"/>
                </a:lnTo>
                <a:lnTo>
                  <a:pt x="919162" y="502443"/>
                </a:lnTo>
                <a:lnTo>
                  <a:pt x="935831" y="454818"/>
                </a:lnTo>
                <a:lnTo>
                  <a:pt x="947737" y="411956"/>
                </a:lnTo>
                <a:lnTo>
                  <a:pt x="959643" y="388143"/>
                </a:lnTo>
                <a:lnTo>
                  <a:pt x="976312" y="359568"/>
                </a:lnTo>
                <a:lnTo>
                  <a:pt x="992981" y="340518"/>
                </a:lnTo>
                <a:lnTo>
                  <a:pt x="1016793" y="321468"/>
                </a:lnTo>
                <a:lnTo>
                  <a:pt x="1035843" y="300037"/>
                </a:lnTo>
                <a:lnTo>
                  <a:pt x="1042987" y="280987"/>
                </a:lnTo>
                <a:lnTo>
                  <a:pt x="1047750" y="254793"/>
                </a:lnTo>
                <a:lnTo>
                  <a:pt x="1040606" y="226218"/>
                </a:lnTo>
                <a:lnTo>
                  <a:pt x="1016793" y="195262"/>
                </a:lnTo>
                <a:lnTo>
                  <a:pt x="988218" y="169068"/>
                </a:lnTo>
                <a:lnTo>
                  <a:pt x="938212" y="130968"/>
                </a:lnTo>
                <a:lnTo>
                  <a:pt x="885825" y="95250"/>
                </a:lnTo>
                <a:lnTo>
                  <a:pt x="821531" y="59531"/>
                </a:lnTo>
                <a:lnTo>
                  <a:pt x="750093" y="28575"/>
                </a:lnTo>
                <a:lnTo>
                  <a:pt x="685800" y="9525"/>
                </a:lnTo>
                <a:lnTo>
                  <a:pt x="631031" y="0"/>
                </a:lnTo>
                <a:lnTo>
                  <a:pt x="609600" y="0"/>
                </a:lnTo>
                <a:lnTo>
                  <a:pt x="592931" y="2381"/>
                </a:lnTo>
                <a:lnTo>
                  <a:pt x="583406" y="9525"/>
                </a:lnTo>
                <a:lnTo>
                  <a:pt x="583406" y="26193"/>
                </a:lnTo>
                <a:lnTo>
                  <a:pt x="595312" y="47625"/>
                </a:lnTo>
                <a:lnTo>
                  <a:pt x="633412" y="88106"/>
                </a:lnTo>
                <a:lnTo>
                  <a:pt x="676275" y="138112"/>
                </a:lnTo>
                <a:lnTo>
                  <a:pt x="707231" y="178593"/>
                </a:lnTo>
                <a:lnTo>
                  <a:pt x="721518" y="209550"/>
                </a:lnTo>
                <a:lnTo>
                  <a:pt x="728662" y="238125"/>
                </a:lnTo>
                <a:lnTo>
                  <a:pt x="726281" y="266700"/>
                </a:lnTo>
                <a:lnTo>
                  <a:pt x="721518" y="319087"/>
                </a:lnTo>
                <a:lnTo>
                  <a:pt x="702468" y="407193"/>
                </a:lnTo>
                <a:lnTo>
                  <a:pt x="664368" y="533400"/>
                </a:lnTo>
                <a:lnTo>
                  <a:pt x="602456" y="702468"/>
                </a:lnTo>
                <a:lnTo>
                  <a:pt x="531018" y="881062"/>
                </a:lnTo>
                <a:lnTo>
                  <a:pt x="485775" y="988218"/>
                </a:lnTo>
                <a:lnTo>
                  <a:pt x="442912" y="1083468"/>
                </a:lnTo>
                <a:lnTo>
                  <a:pt x="409575" y="1145381"/>
                </a:lnTo>
                <a:lnTo>
                  <a:pt x="350043" y="1252537"/>
                </a:lnTo>
                <a:lnTo>
                  <a:pt x="304800" y="1331118"/>
                </a:lnTo>
                <a:lnTo>
                  <a:pt x="221456" y="1459706"/>
                </a:lnTo>
                <a:lnTo>
                  <a:pt x="128587" y="1595437"/>
                </a:lnTo>
                <a:lnTo>
                  <a:pt x="30956" y="1726406"/>
                </a:lnTo>
                <a:lnTo>
                  <a:pt x="7143" y="1762125"/>
                </a:lnTo>
                <a:lnTo>
                  <a:pt x="2381" y="1771650"/>
                </a:lnTo>
                <a:lnTo>
                  <a:pt x="0" y="1785937"/>
                </a:lnTo>
                <a:lnTo>
                  <a:pt x="4762" y="1800225"/>
                </a:lnTo>
                <a:lnTo>
                  <a:pt x="23812" y="1800225"/>
                </a:lnTo>
                <a:lnTo>
                  <a:pt x="64293" y="1781175"/>
                </a:lnTo>
                <a:lnTo>
                  <a:pt x="114300" y="1743075"/>
                </a:lnTo>
                <a:lnTo>
                  <a:pt x="188118" y="1674018"/>
                </a:lnTo>
                <a:lnTo>
                  <a:pt x="264318" y="1600200"/>
                </a:lnTo>
                <a:lnTo>
                  <a:pt x="342900" y="1514475"/>
                </a:lnTo>
                <a:lnTo>
                  <a:pt x="452437" y="1383506"/>
                </a:lnTo>
                <a:lnTo>
                  <a:pt x="547687" y="1264443"/>
                </a:lnTo>
                <a:lnTo>
                  <a:pt x="647700" y="1131093"/>
                </a:lnTo>
                <a:lnTo>
                  <a:pt x="657225" y="1114425"/>
                </a:lnTo>
                <a:lnTo>
                  <a:pt x="709612" y="962025"/>
                </a:lnTo>
                <a:lnTo>
                  <a:pt x="762000" y="859631"/>
                </a:lnTo>
                <a:lnTo>
                  <a:pt x="821531" y="733425"/>
                </a:lnTo>
                <a:lnTo>
                  <a:pt x="842962" y="681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5" name="Google Shape;4095;p373"/>
          <p:cNvSpPr/>
          <p:nvPr/>
        </p:nvSpPr>
        <p:spPr>
          <a:xfrm>
            <a:off x="4595813" y="2865438"/>
            <a:ext cx="930275" cy="1316037"/>
          </a:xfrm>
          <a:custGeom>
            <a:avLst/>
            <a:gdLst/>
            <a:ahLst/>
            <a:cxnLst/>
            <a:rect l="l" t="t" r="r" b="b"/>
            <a:pathLst>
              <a:path w="931068" h="1316831" extrusionOk="0">
                <a:moveTo>
                  <a:pt x="490537" y="561975"/>
                </a:moveTo>
                <a:lnTo>
                  <a:pt x="464343" y="623887"/>
                </a:lnTo>
                <a:lnTo>
                  <a:pt x="426243" y="697706"/>
                </a:lnTo>
                <a:lnTo>
                  <a:pt x="373856" y="788194"/>
                </a:lnTo>
                <a:lnTo>
                  <a:pt x="292893" y="914400"/>
                </a:lnTo>
                <a:lnTo>
                  <a:pt x="192881" y="1052512"/>
                </a:lnTo>
                <a:lnTo>
                  <a:pt x="104775" y="1159669"/>
                </a:lnTo>
                <a:lnTo>
                  <a:pt x="11906" y="1257300"/>
                </a:lnTo>
                <a:lnTo>
                  <a:pt x="4762" y="1269206"/>
                </a:lnTo>
                <a:lnTo>
                  <a:pt x="0" y="1290637"/>
                </a:lnTo>
                <a:lnTo>
                  <a:pt x="4762" y="1307306"/>
                </a:lnTo>
                <a:lnTo>
                  <a:pt x="14287" y="1316831"/>
                </a:lnTo>
                <a:lnTo>
                  <a:pt x="28575" y="1316831"/>
                </a:lnTo>
                <a:lnTo>
                  <a:pt x="66675" y="1297781"/>
                </a:lnTo>
                <a:lnTo>
                  <a:pt x="128587" y="1252537"/>
                </a:lnTo>
                <a:lnTo>
                  <a:pt x="197643" y="1197769"/>
                </a:lnTo>
                <a:lnTo>
                  <a:pt x="285750" y="1114425"/>
                </a:lnTo>
                <a:lnTo>
                  <a:pt x="369093" y="1031081"/>
                </a:lnTo>
                <a:lnTo>
                  <a:pt x="459581" y="928687"/>
                </a:lnTo>
                <a:lnTo>
                  <a:pt x="550068" y="814387"/>
                </a:lnTo>
                <a:lnTo>
                  <a:pt x="638175" y="688181"/>
                </a:lnTo>
                <a:lnTo>
                  <a:pt x="707231" y="583406"/>
                </a:lnTo>
                <a:lnTo>
                  <a:pt x="752475" y="504825"/>
                </a:lnTo>
                <a:lnTo>
                  <a:pt x="778668" y="454819"/>
                </a:lnTo>
                <a:lnTo>
                  <a:pt x="800100" y="404812"/>
                </a:lnTo>
                <a:lnTo>
                  <a:pt x="831056" y="335756"/>
                </a:lnTo>
                <a:lnTo>
                  <a:pt x="847725" y="300037"/>
                </a:lnTo>
                <a:lnTo>
                  <a:pt x="864393" y="276225"/>
                </a:lnTo>
                <a:lnTo>
                  <a:pt x="907256" y="230981"/>
                </a:lnTo>
                <a:lnTo>
                  <a:pt x="923925" y="207169"/>
                </a:lnTo>
                <a:lnTo>
                  <a:pt x="931068" y="178594"/>
                </a:lnTo>
                <a:lnTo>
                  <a:pt x="931068" y="152400"/>
                </a:lnTo>
                <a:lnTo>
                  <a:pt x="921543" y="130969"/>
                </a:lnTo>
                <a:lnTo>
                  <a:pt x="904875" y="109537"/>
                </a:lnTo>
                <a:lnTo>
                  <a:pt x="871537" y="88106"/>
                </a:lnTo>
                <a:lnTo>
                  <a:pt x="838200" y="73819"/>
                </a:lnTo>
                <a:lnTo>
                  <a:pt x="754856" y="47625"/>
                </a:lnTo>
                <a:lnTo>
                  <a:pt x="647700" y="21431"/>
                </a:lnTo>
                <a:lnTo>
                  <a:pt x="557212" y="2381"/>
                </a:lnTo>
                <a:lnTo>
                  <a:pt x="528637" y="0"/>
                </a:lnTo>
                <a:lnTo>
                  <a:pt x="511968" y="7144"/>
                </a:lnTo>
                <a:lnTo>
                  <a:pt x="504825" y="23812"/>
                </a:lnTo>
                <a:lnTo>
                  <a:pt x="507206" y="45244"/>
                </a:lnTo>
                <a:lnTo>
                  <a:pt x="514350" y="59531"/>
                </a:lnTo>
                <a:lnTo>
                  <a:pt x="554831" y="100012"/>
                </a:lnTo>
                <a:lnTo>
                  <a:pt x="581025" y="130969"/>
                </a:lnTo>
                <a:lnTo>
                  <a:pt x="595312" y="154781"/>
                </a:lnTo>
                <a:lnTo>
                  <a:pt x="604837" y="176212"/>
                </a:lnTo>
                <a:lnTo>
                  <a:pt x="611981" y="197644"/>
                </a:lnTo>
                <a:lnTo>
                  <a:pt x="616743" y="226219"/>
                </a:lnTo>
                <a:lnTo>
                  <a:pt x="611981" y="257175"/>
                </a:lnTo>
                <a:lnTo>
                  <a:pt x="592931" y="316706"/>
                </a:lnTo>
                <a:lnTo>
                  <a:pt x="540543" y="442912"/>
                </a:lnTo>
                <a:lnTo>
                  <a:pt x="490537" y="561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6" name="Google Shape;4096;p373"/>
          <p:cNvSpPr/>
          <p:nvPr/>
        </p:nvSpPr>
        <p:spPr>
          <a:xfrm>
            <a:off x="3443288" y="2728913"/>
            <a:ext cx="561975" cy="396875"/>
          </a:xfrm>
          <a:custGeom>
            <a:avLst/>
            <a:gdLst/>
            <a:ahLst/>
            <a:cxnLst/>
            <a:rect l="l" t="t" r="r" b="b"/>
            <a:pathLst>
              <a:path w="561975" h="397668" extrusionOk="0">
                <a:moveTo>
                  <a:pt x="133350" y="140493"/>
                </a:moveTo>
                <a:lnTo>
                  <a:pt x="80962" y="107156"/>
                </a:lnTo>
                <a:lnTo>
                  <a:pt x="26193" y="69056"/>
                </a:lnTo>
                <a:lnTo>
                  <a:pt x="0" y="42862"/>
                </a:lnTo>
                <a:lnTo>
                  <a:pt x="164306" y="0"/>
                </a:lnTo>
                <a:lnTo>
                  <a:pt x="211931" y="35718"/>
                </a:lnTo>
                <a:lnTo>
                  <a:pt x="271462" y="69056"/>
                </a:lnTo>
                <a:lnTo>
                  <a:pt x="400050" y="128587"/>
                </a:lnTo>
                <a:lnTo>
                  <a:pt x="483393" y="185737"/>
                </a:lnTo>
                <a:lnTo>
                  <a:pt x="545306" y="252412"/>
                </a:lnTo>
                <a:lnTo>
                  <a:pt x="561975" y="292893"/>
                </a:lnTo>
                <a:lnTo>
                  <a:pt x="557212" y="335756"/>
                </a:lnTo>
                <a:lnTo>
                  <a:pt x="545306" y="359568"/>
                </a:lnTo>
                <a:lnTo>
                  <a:pt x="526256" y="378618"/>
                </a:lnTo>
                <a:lnTo>
                  <a:pt x="514350" y="397668"/>
                </a:lnTo>
                <a:lnTo>
                  <a:pt x="273843" y="342900"/>
                </a:lnTo>
                <a:lnTo>
                  <a:pt x="271462" y="316706"/>
                </a:lnTo>
                <a:lnTo>
                  <a:pt x="261937" y="285750"/>
                </a:lnTo>
                <a:lnTo>
                  <a:pt x="250031" y="259556"/>
                </a:lnTo>
                <a:lnTo>
                  <a:pt x="228600" y="226218"/>
                </a:lnTo>
                <a:lnTo>
                  <a:pt x="185737" y="185737"/>
                </a:lnTo>
                <a:lnTo>
                  <a:pt x="133350" y="1404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7" name="Google Shape;4097;p373"/>
          <p:cNvSpPr/>
          <p:nvPr/>
        </p:nvSpPr>
        <p:spPr>
          <a:xfrm>
            <a:off x="2733675" y="2335213"/>
            <a:ext cx="1893888" cy="520700"/>
          </a:xfrm>
          <a:custGeom>
            <a:avLst/>
            <a:gdLst/>
            <a:ahLst/>
            <a:cxnLst/>
            <a:rect l="l" t="t" r="r" b="b"/>
            <a:pathLst>
              <a:path w="1893094" h="519113" extrusionOk="0">
                <a:moveTo>
                  <a:pt x="997744" y="395288"/>
                </a:moveTo>
                <a:lnTo>
                  <a:pt x="1216819" y="342900"/>
                </a:lnTo>
                <a:lnTo>
                  <a:pt x="1409700" y="297657"/>
                </a:lnTo>
                <a:lnTo>
                  <a:pt x="1628775" y="254794"/>
                </a:lnTo>
                <a:lnTo>
                  <a:pt x="1816894" y="221457"/>
                </a:lnTo>
                <a:lnTo>
                  <a:pt x="1833563" y="216694"/>
                </a:lnTo>
                <a:lnTo>
                  <a:pt x="1862138" y="200025"/>
                </a:lnTo>
                <a:lnTo>
                  <a:pt x="1881188" y="185738"/>
                </a:lnTo>
                <a:lnTo>
                  <a:pt x="1890713" y="169069"/>
                </a:lnTo>
                <a:lnTo>
                  <a:pt x="1893094" y="152400"/>
                </a:lnTo>
                <a:lnTo>
                  <a:pt x="1885950" y="130969"/>
                </a:lnTo>
                <a:lnTo>
                  <a:pt x="1871663" y="104775"/>
                </a:lnTo>
                <a:lnTo>
                  <a:pt x="1843088" y="78582"/>
                </a:lnTo>
                <a:lnTo>
                  <a:pt x="1795463" y="50007"/>
                </a:lnTo>
                <a:lnTo>
                  <a:pt x="1747838" y="28575"/>
                </a:lnTo>
                <a:lnTo>
                  <a:pt x="1695450" y="11907"/>
                </a:lnTo>
                <a:lnTo>
                  <a:pt x="1662113" y="4763"/>
                </a:lnTo>
                <a:lnTo>
                  <a:pt x="1616869" y="0"/>
                </a:lnTo>
                <a:lnTo>
                  <a:pt x="1576388" y="0"/>
                </a:lnTo>
                <a:lnTo>
                  <a:pt x="1538288" y="4763"/>
                </a:lnTo>
                <a:lnTo>
                  <a:pt x="1481138" y="28575"/>
                </a:lnTo>
                <a:lnTo>
                  <a:pt x="1428750" y="54769"/>
                </a:lnTo>
                <a:lnTo>
                  <a:pt x="1397794" y="73819"/>
                </a:lnTo>
                <a:lnTo>
                  <a:pt x="1273969" y="114300"/>
                </a:lnTo>
                <a:lnTo>
                  <a:pt x="1171575" y="138113"/>
                </a:lnTo>
                <a:lnTo>
                  <a:pt x="942975" y="202407"/>
                </a:lnTo>
                <a:lnTo>
                  <a:pt x="792956" y="247650"/>
                </a:lnTo>
                <a:lnTo>
                  <a:pt x="673894" y="278607"/>
                </a:lnTo>
                <a:lnTo>
                  <a:pt x="578644" y="300038"/>
                </a:lnTo>
                <a:lnTo>
                  <a:pt x="481013" y="319088"/>
                </a:lnTo>
                <a:lnTo>
                  <a:pt x="388144" y="335757"/>
                </a:lnTo>
                <a:lnTo>
                  <a:pt x="342900" y="342900"/>
                </a:lnTo>
                <a:lnTo>
                  <a:pt x="290513" y="345282"/>
                </a:lnTo>
                <a:lnTo>
                  <a:pt x="209550" y="335757"/>
                </a:lnTo>
                <a:lnTo>
                  <a:pt x="142875" y="326232"/>
                </a:lnTo>
                <a:lnTo>
                  <a:pt x="57150" y="307182"/>
                </a:lnTo>
                <a:lnTo>
                  <a:pt x="28575" y="302419"/>
                </a:lnTo>
                <a:lnTo>
                  <a:pt x="19050" y="302419"/>
                </a:lnTo>
                <a:lnTo>
                  <a:pt x="4763" y="307182"/>
                </a:lnTo>
                <a:lnTo>
                  <a:pt x="0" y="321469"/>
                </a:lnTo>
                <a:lnTo>
                  <a:pt x="9525" y="347663"/>
                </a:lnTo>
                <a:lnTo>
                  <a:pt x="40481" y="397669"/>
                </a:lnTo>
                <a:lnTo>
                  <a:pt x="61913" y="416719"/>
                </a:lnTo>
                <a:lnTo>
                  <a:pt x="88106" y="433388"/>
                </a:lnTo>
                <a:lnTo>
                  <a:pt x="142875" y="464344"/>
                </a:lnTo>
                <a:lnTo>
                  <a:pt x="204788" y="490538"/>
                </a:lnTo>
                <a:lnTo>
                  <a:pt x="271463" y="507207"/>
                </a:lnTo>
                <a:lnTo>
                  <a:pt x="340519" y="516732"/>
                </a:lnTo>
                <a:lnTo>
                  <a:pt x="414338" y="519113"/>
                </a:lnTo>
                <a:lnTo>
                  <a:pt x="514350" y="507207"/>
                </a:lnTo>
                <a:lnTo>
                  <a:pt x="609600" y="492919"/>
                </a:lnTo>
                <a:lnTo>
                  <a:pt x="776288" y="459582"/>
                </a:lnTo>
                <a:lnTo>
                  <a:pt x="997744" y="395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8" name="Google Shape;4098;p373"/>
          <p:cNvSpPr/>
          <p:nvPr/>
        </p:nvSpPr>
        <p:spPr>
          <a:xfrm>
            <a:off x="3808413" y="3230563"/>
            <a:ext cx="649287" cy="503237"/>
          </a:xfrm>
          <a:custGeom>
            <a:avLst/>
            <a:gdLst/>
            <a:ahLst/>
            <a:cxnLst/>
            <a:rect l="l" t="t" r="r" b="b"/>
            <a:pathLst>
              <a:path w="650081" h="502444" extrusionOk="0">
                <a:moveTo>
                  <a:pt x="330994" y="97632"/>
                </a:moveTo>
                <a:lnTo>
                  <a:pt x="409575" y="116682"/>
                </a:lnTo>
                <a:lnTo>
                  <a:pt x="459581" y="135732"/>
                </a:lnTo>
                <a:lnTo>
                  <a:pt x="509587" y="164307"/>
                </a:lnTo>
                <a:lnTo>
                  <a:pt x="545306" y="188119"/>
                </a:lnTo>
                <a:lnTo>
                  <a:pt x="583406" y="219075"/>
                </a:lnTo>
                <a:lnTo>
                  <a:pt x="607219" y="242888"/>
                </a:lnTo>
                <a:lnTo>
                  <a:pt x="628650" y="269082"/>
                </a:lnTo>
                <a:lnTo>
                  <a:pt x="640556" y="292894"/>
                </a:lnTo>
                <a:lnTo>
                  <a:pt x="647700" y="314325"/>
                </a:lnTo>
                <a:lnTo>
                  <a:pt x="650081" y="330994"/>
                </a:lnTo>
                <a:lnTo>
                  <a:pt x="647700" y="345282"/>
                </a:lnTo>
                <a:lnTo>
                  <a:pt x="640556" y="376238"/>
                </a:lnTo>
                <a:lnTo>
                  <a:pt x="626269" y="400050"/>
                </a:lnTo>
                <a:lnTo>
                  <a:pt x="611981" y="419100"/>
                </a:lnTo>
                <a:lnTo>
                  <a:pt x="602456" y="435769"/>
                </a:lnTo>
                <a:lnTo>
                  <a:pt x="588169" y="473869"/>
                </a:lnTo>
                <a:lnTo>
                  <a:pt x="583406" y="502444"/>
                </a:lnTo>
                <a:lnTo>
                  <a:pt x="309562" y="285750"/>
                </a:lnTo>
                <a:lnTo>
                  <a:pt x="269081" y="261938"/>
                </a:lnTo>
                <a:lnTo>
                  <a:pt x="242887" y="247650"/>
                </a:lnTo>
                <a:lnTo>
                  <a:pt x="192881" y="214313"/>
                </a:lnTo>
                <a:lnTo>
                  <a:pt x="133350" y="169069"/>
                </a:lnTo>
                <a:lnTo>
                  <a:pt x="92869" y="133350"/>
                </a:lnTo>
                <a:lnTo>
                  <a:pt x="61912" y="104775"/>
                </a:lnTo>
                <a:lnTo>
                  <a:pt x="0" y="42863"/>
                </a:lnTo>
                <a:lnTo>
                  <a:pt x="19050" y="0"/>
                </a:lnTo>
                <a:lnTo>
                  <a:pt x="111919" y="30957"/>
                </a:lnTo>
                <a:lnTo>
                  <a:pt x="207169" y="61913"/>
                </a:lnTo>
                <a:lnTo>
                  <a:pt x="280987" y="85725"/>
                </a:lnTo>
                <a:lnTo>
                  <a:pt x="330994" y="976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9" name="Google Shape;4099;p373"/>
          <p:cNvSpPr/>
          <p:nvPr/>
        </p:nvSpPr>
        <p:spPr>
          <a:xfrm>
            <a:off x="3332163" y="3484563"/>
            <a:ext cx="1066800" cy="2278062"/>
          </a:xfrm>
          <a:custGeom>
            <a:avLst/>
            <a:gdLst/>
            <a:ahLst/>
            <a:cxnLst/>
            <a:rect l="l" t="t" r="r" b="b"/>
            <a:pathLst>
              <a:path w="1066304" h="2278554" extrusionOk="0">
                <a:moveTo>
                  <a:pt x="938228" y="696969"/>
                </a:moveTo>
                <a:lnTo>
                  <a:pt x="956099" y="637399"/>
                </a:lnTo>
                <a:lnTo>
                  <a:pt x="973970" y="571872"/>
                </a:lnTo>
                <a:lnTo>
                  <a:pt x="997798" y="491453"/>
                </a:lnTo>
                <a:lnTo>
                  <a:pt x="1015669" y="419969"/>
                </a:lnTo>
                <a:lnTo>
                  <a:pt x="1039497" y="327635"/>
                </a:lnTo>
                <a:lnTo>
                  <a:pt x="1051411" y="279979"/>
                </a:lnTo>
                <a:lnTo>
                  <a:pt x="1060347" y="244237"/>
                </a:lnTo>
                <a:lnTo>
                  <a:pt x="1066304" y="211474"/>
                </a:lnTo>
                <a:lnTo>
                  <a:pt x="789303" y="0"/>
                </a:lnTo>
                <a:lnTo>
                  <a:pt x="798239" y="59570"/>
                </a:lnTo>
                <a:lnTo>
                  <a:pt x="804196" y="107226"/>
                </a:lnTo>
                <a:lnTo>
                  <a:pt x="810153" y="157860"/>
                </a:lnTo>
                <a:lnTo>
                  <a:pt x="810153" y="196581"/>
                </a:lnTo>
                <a:lnTo>
                  <a:pt x="807174" y="244237"/>
                </a:lnTo>
                <a:lnTo>
                  <a:pt x="798239" y="300829"/>
                </a:lnTo>
                <a:lnTo>
                  <a:pt x="771432" y="422947"/>
                </a:lnTo>
                <a:lnTo>
                  <a:pt x="717819" y="619528"/>
                </a:lnTo>
                <a:lnTo>
                  <a:pt x="610593" y="956099"/>
                </a:lnTo>
                <a:lnTo>
                  <a:pt x="512303" y="1221186"/>
                </a:lnTo>
                <a:lnTo>
                  <a:pt x="437840" y="1393939"/>
                </a:lnTo>
                <a:lnTo>
                  <a:pt x="381249" y="1516057"/>
                </a:lnTo>
                <a:lnTo>
                  <a:pt x="348485" y="1575627"/>
                </a:lnTo>
                <a:lnTo>
                  <a:pt x="288915" y="1662004"/>
                </a:lnTo>
                <a:lnTo>
                  <a:pt x="232323" y="1733488"/>
                </a:lnTo>
                <a:lnTo>
                  <a:pt x="181689" y="1784122"/>
                </a:lnTo>
                <a:lnTo>
                  <a:pt x="0" y="2067080"/>
                </a:lnTo>
                <a:lnTo>
                  <a:pt x="14893" y="2114736"/>
                </a:lnTo>
                <a:lnTo>
                  <a:pt x="32764" y="2162392"/>
                </a:lnTo>
                <a:lnTo>
                  <a:pt x="59570" y="2216005"/>
                </a:lnTo>
                <a:lnTo>
                  <a:pt x="83398" y="2251747"/>
                </a:lnTo>
                <a:lnTo>
                  <a:pt x="104248" y="2272597"/>
                </a:lnTo>
                <a:lnTo>
                  <a:pt x="116162" y="2278554"/>
                </a:lnTo>
                <a:lnTo>
                  <a:pt x="134033" y="2278554"/>
                </a:lnTo>
                <a:lnTo>
                  <a:pt x="160839" y="2269618"/>
                </a:lnTo>
                <a:lnTo>
                  <a:pt x="187646" y="2245790"/>
                </a:lnTo>
                <a:lnTo>
                  <a:pt x="241259" y="2186220"/>
                </a:lnTo>
                <a:lnTo>
                  <a:pt x="291893" y="2126650"/>
                </a:lnTo>
                <a:lnTo>
                  <a:pt x="342528" y="2055166"/>
                </a:lnTo>
                <a:lnTo>
                  <a:pt x="387206" y="1989639"/>
                </a:lnTo>
                <a:lnTo>
                  <a:pt x="446776" y="1894327"/>
                </a:lnTo>
                <a:lnTo>
                  <a:pt x="503367" y="1790079"/>
                </a:lnTo>
                <a:lnTo>
                  <a:pt x="562937" y="1673918"/>
                </a:lnTo>
                <a:lnTo>
                  <a:pt x="628464" y="1542864"/>
                </a:lnTo>
                <a:lnTo>
                  <a:pt x="693991" y="1399896"/>
                </a:lnTo>
                <a:lnTo>
                  <a:pt x="726755" y="1322455"/>
                </a:lnTo>
                <a:lnTo>
                  <a:pt x="774411" y="1200336"/>
                </a:lnTo>
                <a:lnTo>
                  <a:pt x="831002" y="1042475"/>
                </a:lnTo>
                <a:lnTo>
                  <a:pt x="905465" y="813131"/>
                </a:lnTo>
                <a:lnTo>
                  <a:pt x="938228" y="6969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0" name="Google Shape;4100;p373"/>
          <p:cNvSpPr/>
          <p:nvPr/>
        </p:nvSpPr>
        <p:spPr>
          <a:xfrm>
            <a:off x="3024188" y="5135563"/>
            <a:ext cx="577850" cy="465137"/>
          </a:xfrm>
          <a:custGeom>
            <a:avLst/>
            <a:gdLst/>
            <a:ahLst/>
            <a:cxnLst/>
            <a:rect l="l" t="t" r="r" b="b"/>
            <a:pathLst>
              <a:path w="578643" h="464344" extrusionOk="0">
                <a:moveTo>
                  <a:pt x="216693" y="76200"/>
                </a:moveTo>
                <a:lnTo>
                  <a:pt x="319087" y="111919"/>
                </a:lnTo>
                <a:lnTo>
                  <a:pt x="371475" y="130969"/>
                </a:lnTo>
                <a:lnTo>
                  <a:pt x="409575" y="142875"/>
                </a:lnTo>
                <a:lnTo>
                  <a:pt x="438150" y="147638"/>
                </a:lnTo>
                <a:lnTo>
                  <a:pt x="457200" y="145257"/>
                </a:lnTo>
                <a:lnTo>
                  <a:pt x="495300" y="128588"/>
                </a:lnTo>
                <a:lnTo>
                  <a:pt x="578643" y="109538"/>
                </a:lnTo>
                <a:lnTo>
                  <a:pt x="326231" y="464344"/>
                </a:lnTo>
                <a:lnTo>
                  <a:pt x="309562" y="411957"/>
                </a:lnTo>
                <a:lnTo>
                  <a:pt x="288131" y="369094"/>
                </a:lnTo>
                <a:lnTo>
                  <a:pt x="259556" y="326232"/>
                </a:lnTo>
                <a:lnTo>
                  <a:pt x="219075" y="271463"/>
                </a:lnTo>
                <a:lnTo>
                  <a:pt x="171450" y="216694"/>
                </a:lnTo>
                <a:lnTo>
                  <a:pt x="126206" y="166688"/>
                </a:lnTo>
                <a:lnTo>
                  <a:pt x="64293" y="100013"/>
                </a:lnTo>
                <a:lnTo>
                  <a:pt x="26193" y="59532"/>
                </a:lnTo>
                <a:lnTo>
                  <a:pt x="9525" y="40482"/>
                </a:lnTo>
                <a:lnTo>
                  <a:pt x="2381" y="23813"/>
                </a:lnTo>
                <a:lnTo>
                  <a:pt x="0" y="9525"/>
                </a:lnTo>
                <a:lnTo>
                  <a:pt x="7143" y="0"/>
                </a:lnTo>
                <a:lnTo>
                  <a:pt x="19050" y="0"/>
                </a:lnTo>
                <a:lnTo>
                  <a:pt x="38100" y="2382"/>
                </a:lnTo>
                <a:lnTo>
                  <a:pt x="92868" y="23813"/>
                </a:lnTo>
                <a:lnTo>
                  <a:pt x="166687" y="59532"/>
                </a:lnTo>
                <a:lnTo>
                  <a:pt x="216693" y="76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373"/>
          <p:cNvSpPr/>
          <p:nvPr/>
        </p:nvSpPr>
        <p:spPr>
          <a:xfrm rot="-5400000">
            <a:off x="2212976" y="3354387"/>
            <a:ext cx="2068512" cy="1452563"/>
          </a:xfrm>
          <a:custGeom>
            <a:avLst/>
            <a:gdLst/>
            <a:ahLst/>
            <a:cxnLst/>
            <a:rect l="l" t="t" r="r" b="b"/>
            <a:pathLst>
              <a:path w="2069306" h="1452562" extrusionOk="0">
                <a:moveTo>
                  <a:pt x="866775" y="621506"/>
                </a:moveTo>
                <a:lnTo>
                  <a:pt x="1185862" y="809625"/>
                </a:lnTo>
                <a:lnTo>
                  <a:pt x="1393031" y="919162"/>
                </a:lnTo>
                <a:lnTo>
                  <a:pt x="1604962" y="1028700"/>
                </a:lnTo>
                <a:lnTo>
                  <a:pt x="1790700" y="1116806"/>
                </a:lnTo>
                <a:lnTo>
                  <a:pt x="1885950" y="1152525"/>
                </a:lnTo>
                <a:lnTo>
                  <a:pt x="1976437" y="1183481"/>
                </a:lnTo>
                <a:lnTo>
                  <a:pt x="2043112" y="1200150"/>
                </a:lnTo>
                <a:lnTo>
                  <a:pt x="2069306" y="1197769"/>
                </a:lnTo>
                <a:lnTo>
                  <a:pt x="2014537" y="1450181"/>
                </a:lnTo>
                <a:lnTo>
                  <a:pt x="2012156" y="1452562"/>
                </a:lnTo>
                <a:lnTo>
                  <a:pt x="1971675" y="1423987"/>
                </a:lnTo>
                <a:lnTo>
                  <a:pt x="1952625" y="1419225"/>
                </a:lnTo>
                <a:lnTo>
                  <a:pt x="1907381" y="1397794"/>
                </a:lnTo>
                <a:lnTo>
                  <a:pt x="1871662" y="1385887"/>
                </a:lnTo>
                <a:lnTo>
                  <a:pt x="1754981" y="1347787"/>
                </a:lnTo>
                <a:lnTo>
                  <a:pt x="1416843" y="1164431"/>
                </a:lnTo>
                <a:lnTo>
                  <a:pt x="1092993" y="978694"/>
                </a:lnTo>
                <a:lnTo>
                  <a:pt x="800100" y="790575"/>
                </a:lnTo>
                <a:lnTo>
                  <a:pt x="569118" y="614362"/>
                </a:lnTo>
                <a:lnTo>
                  <a:pt x="352425" y="421481"/>
                </a:lnTo>
                <a:lnTo>
                  <a:pt x="59531" y="121444"/>
                </a:lnTo>
                <a:lnTo>
                  <a:pt x="33337" y="90487"/>
                </a:lnTo>
                <a:lnTo>
                  <a:pt x="16668" y="69056"/>
                </a:lnTo>
                <a:lnTo>
                  <a:pt x="4762" y="47625"/>
                </a:lnTo>
                <a:lnTo>
                  <a:pt x="0" y="28575"/>
                </a:lnTo>
                <a:lnTo>
                  <a:pt x="0" y="9525"/>
                </a:lnTo>
                <a:lnTo>
                  <a:pt x="7143" y="0"/>
                </a:lnTo>
                <a:lnTo>
                  <a:pt x="28575" y="4762"/>
                </a:lnTo>
                <a:lnTo>
                  <a:pt x="64293" y="26194"/>
                </a:lnTo>
                <a:lnTo>
                  <a:pt x="111918" y="64294"/>
                </a:lnTo>
                <a:lnTo>
                  <a:pt x="388143" y="288131"/>
                </a:lnTo>
                <a:lnTo>
                  <a:pt x="542925" y="402431"/>
                </a:lnTo>
                <a:lnTo>
                  <a:pt x="661987" y="490537"/>
                </a:lnTo>
                <a:lnTo>
                  <a:pt x="866775" y="6215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2" name="Google Shape;4102;p373"/>
          <p:cNvSpPr/>
          <p:nvPr/>
        </p:nvSpPr>
        <p:spPr>
          <a:xfrm>
            <a:off x="5033963" y="2247900"/>
            <a:ext cx="1809750" cy="496888"/>
          </a:xfrm>
          <a:custGeom>
            <a:avLst/>
            <a:gdLst/>
            <a:ahLst/>
            <a:cxnLst/>
            <a:rect l="l" t="t" r="r" b="b"/>
            <a:pathLst>
              <a:path w="1809750" h="497681" extrusionOk="0">
                <a:moveTo>
                  <a:pt x="623887" y="240506"/>
                </a:moveTo>
                <a:lnTo>
                  <a:pt x="723900" y="223838"/>
                </a:lnTo>
                <a:lnTo>
                  <a:pt x="835818" y="202406"/>
                </a:lnTo>
                <a:lnTo>
                  <a:pt x="957262" y="178594"/>
                </a:lnTo>
                <a:lnTo>
                  <a:pt x="1071562" y="152400"/>
                </a:lnTo>
                <a:lnTo>
                  <a:pt x="1235868" y="111919"/>
                </a:lnTo>
                <a:lnTo>
                  <a:pt x="1321593" y="85725"/>
                </a:lnTo>
                <a:lnTo>
                  <a:pt x="1438275" y="35719"/>
                </a:lnTo>
                <a:lnTo>
                  <a:pt x="1514475" y="0"/>
                </a:lnTo>
                <a:lnTo>
                  <a:pt x="1526381" y="0"/>
                </a:lnTo>
                <a:lnTo>
                  <a:pt x="1559718" y="4763"/>
                </a:lnTo>
                <a:lnTo>
                  <a:pt x="1609725" y="16669"/>
                </a:lnTo>
                <a:lnTo>
                  <a:pt x="1669256" y="35719"/>
                </a:lnTo>
                <a:lnTo>
                  <a:pt x="1709737" y="52388"/>
                </a:lnTo>
                <a:lnTo>
                  <a:pt x="1738312" y="69056"/>
                </a:lnTo>
                <a:lnTo>
                  <a:pt x="1764506" y="85725"/>
                </a:lnTo>
                <a:lnTo>
                  <a:pt x="1781175" y="100013"/>
                </a:lnTo>
                <a:lnTo>
                  <a:pt x="1795462" y="119063"/>
                </a:lnTo>
                <a:lnTo>
                  <a:pt x="1804987" y="145256"/>
                </a:lnTo>
                <a:lnTo>
                  <a:pt x="1809750" y="159544"/>
                </a:lnTo>
                <a:lnTo>
                  <a:pt x="1809750" y="178594"/>
                </a:lnTo>
                <a:lnTo>
                  <a:pt x="1800225" y="200025"/>
                </a:lnTo>
                <a:lnTo>
                  <a:pt x="1774031" y="226219"/>
                </a:lnTo>
                <a:lnTo>
                  <a:pt x="1750218" y="242888"/>
                </a:lnTo>
                <a:lnTo>
                  <a:pt x="1707356" y="264319"/>
                </a:lnTo>
                <a:lnTo>
                  <a:pt x="1664493" y="273844"/>
                </a:lnTo>
                <a:lnTo>
                  <a:pt x="1464468" y="307181"/>
                </a:lnTo>
                <a:lnTo>
                  <a:pt x="1207293" y="345281"/>
                </a:lnTo>
                <a:lnTo>
                  <a:pt x="954881" y="383381"/>
                </a:lnTo>
                <a:lnTo>
                  <a:pt x="645318" y="423863"/>
                </a:lnTo>
                <a:lnTo>
                  <a:pt x="411956" y="452438"/>
                </a:lnTo>
                <a:lnTo>
                  <a:pt x="190500" y="476250"/>
                </a:lnTo>
                <a:lnTo>
                  <a:pt x="0" y="497681"/>
                </a:lnTo>
                <a:lnTo>
                  <a:pt x="66675" y="316706"/>
                </a:lnTo>
                <a:lnTo>
                  <a:pt x="280987" y="292894"/>
                </a:lnTo>
                <a:lnTo>
                  <a:pt x="483393" y="264319"/>
                </a:lnTo>
                <a:lnTo>
                  <a:pt x="623887" y="2405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3" name="Google Shape;4103;p373"/>
          <p:cNvSpPr/>
          <p:nvPr/>
        </p:nvSpPr>
        <p:spPr>
          <a:xfrm>
            <a:off x="5145088" y="3181350"/>
            <a:ext cx="1501775" cy="436563"/>
          </a:xfrm>
          <a:custGeom>
            <a:avLst/>
            <a:gdLst/>
            <a:ahLst/>
            <a:cxnLst/>
            <a:rect l="l" t="t" r="r" b="b"/>
            <a:pathLst>
              <a:path w="1500188" h="435769" extrusionOk="0">
                <a:moveTo>
                  <a:pt x="502444" y="257175"/>
                </a:moveTo>
                <a:lnTo>
                  <a:pt x="409575" y="271463"/>
                </a:lnTo>
                <a:lnTo>
                  <a:pt x="319088" y="283369"/>
                </a:lnTo>
                <a:lnTo>
                  <a:pt x="266700" y="288131"/>
                </a:lnTo>
                <a:lnTo>
                  <a:pt x="202407" y="292894"/>
                </a:lnTo>
                <a:lnTo>
                  <a:pt x="154782" y="292894"/>
                </a:lnTo>
                <a:lnTo>
                  <a:pt x="66675" y="290513"/>
                </a:lnTo>
                <a:lnTo>
                  <a:pt x="23813" y="290513"/>
                </a:lnTo>
                <a:lnTo>
                  <a:pt x="0" y="383381"/>
                </a:lnTo>
                <a:lnTo>
                  <a:pt x="104775" y="414338"/>
                </a:lnTo>
                <a:lnTo>
                  <a:pt x="173832" y="426244"/>
                </a:lnTo>
                <a:lnTo>
                  <a:pt x="233363" y="433388"/>
                </a:lnTo>
                <a:lnTo>
                  <a:pt x="335757" y="435769"/>
                </a:lnTo>
                <a:lnTo>
                  <a:pt x="411957" y="431006"/>
                </a:lnTo>
                <a:lnTo>
                  <a:pt x="523875" y="421481"/>
                </a:lnTo>
                <a:lnTo>
                  <a:pt x="671513" y="385763"/>
                </a:lnTo>
                <a:lnTo>
                  <a:pt x="783432" y="366713"/>
                </a:lnTo>
                <a:lnTo>
                  <a:pt x="888207" y="347663"/>
                </a:lnTo>
                <a:lnTo>
                  <a:pt x="1028700" y="321469"/>
                </a:lnTo>
                <a:lnTo>
                  <a:pt x="1166813" y="290513"/>
                </a:lnTo>
                <a:lnTo>
                  <a:pt x="1254919" y="266700"/>
                </a:lnTo>
                <a:lnTo>
                  <a:pt x="1359694" y="235744"/>
                </a:lnTo>
                <a:lnTo>
                  <a:pt x="1426369" y="209550"/>
                </a:lnTo>
                <a:lnTo>
                  <a:pt x="1473994" y="183356"/>
                </a:lnTo>
                <a:lnTo>
                  <a:pt x="1483519" y="171450"/>
                </a:lnTo>
                <a:lnTo>
                  <a:pt x="1495425" y="147638"/>
                </a:lnTo>
                <a:lnTo>
                  <a:pt x="1500188" y="123825"/>
                </a:lnTo>
                <a:lnTo>
                  <a:pt x="1497807" y="97631"/>
                </a:lnTo>
                <a:lnTo>
                  <a:pt x="1488282" y="80963"/>
                </a:lnTo>
                <a:lnTo>
                  <a:pt x="1462088" y="59531"/>
                </a:lnTo>
                <a:lnTo>
                  <a:pt x="1404938" y="33338"/>
                </a:lnTo>
                <a:lnTo>
                  <a:pt x="1357313" y="16669"/>
                </a:lnTo>
                <a:lnTo>
                  <a:pt x="1281113" y="2381"/>
                </a:lnTo>
                <a:lnTo>
                  <a:pt x="1238250" y="0"/>
                </a:lnTo>
                <a:lnTo>
                  <a:pt x="1207294" y="9525"/>
                </a:lnTo>
                <a:lnTo>
                  <a:pt x="1166813" y="26194"/>
                </a:lnTo>
                <a:lnTo>
                  <a:pt x="1131094" y="50006"/>
                </a:lnTo>
                <a:lnTo>
                  <a:pt x="1071563" y="92869"/>
                </a:lnTo>
                <a:lnTo>
                  <a:pt x="997744" y="119063"/>
                </a:lnTo>
                <a:lnTo>
                  <a:pt x="862013" y="164306"/>
                </a:lnTo>
                <a:lnTo>
                  <a:pt x="673894" y="216694"/>
                </a:lnTo>
                <a:lnTo>
                  <a:pt x="595313" y="238125"/>
                </a:lnTo>
                <a:lnTo>
                  <a:pt x="502444" y="257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4" name="Google Shape;4104;p373"/>
          <p:cNvSpPr/>
          <p:nvPr/>
        </p:nvSpPr>
        <p:spPr>
          <a:xfrm>
            <a:off x="4551363" y="3989388"/>
            <a:ext cx="2565400" cy="561975"/>
          </a:xfrm>
          <a:custGeom>
            <a:avLst/>
            <a:gdLst/>
            <a:ahLst/>
            <a:cxnLst/>
            <a:rect l="l" t="t" r="r" b="b"/>
            <a:pathLst>
              <a:path w="2566987" h="561975" extrusionOk="0">
                <a:moveTo>
                  <a:pt x="883444" y="280987"/>
                </a:moveTo>
                <a:lnTo>
                  <a:pt x="1000125" y="259556"/>
                </a:lnTo>
                <a:lnTo>
                  <a:pt x="1107281" y="240506"/>
                </a:lnTo>
                <a:lnTo>
                  <a:pt x="1331119" y="195262"/>
                </a:lnTo>
                <a:lnTo>
                  <a:pt x="1469231" y="169069"/>
                </a:lnTo>
                <a:lnTo>
                  <a:pt x="1631156" y="135731"/>
                </a:lnTo>
                <a:lnTo>
                  <a:pt x="1845469" y="95250"/>
                </a:lnTo>
                <a:lnTo>
                  <a:pt x="2002631" y="66675"/>
                </a:lnTo>
                <a:lnTo>
                  <a:pt x="2014537" y="59531"/>
                </a:lnTo>
                <a:lnTo>
                  <a:pt x="2038350" y="42862"/>
                </a:lnTo>
                <a:lnTo>
                  <a:pt x="2078831" y="21431"/>
                </a:lnTo>
                <a:lnTo>
                  <a:pt x="2128837" y="0"/>
                </a:lnTo>
                <a:lnTo>
                  <a:pt x="2145506" y="0"/>
                </a:lnTo>
                <a:lnTo>
                  <a:pt x="2183606" y="2381"/>
                </a:lnTo>
                <a:lnTo>
                  <a:pt x="2245519" y="11906"/>
                </a:lnTo>
                <a:lnTo>
                  <a:pt x="2295525" y="26194"/>
                </a:lnTo>
                <a:lnTo>
                  <a:pt x="2366962" y="52387"/>
                </a:lnTo>
                <a:lnTo>
                  <a:pt x="2436019" y="83344"/>
                </a:lnTo>
                <a:lnTo>
                  <a:pt x="2493169" y="109537"/>
                </a:lnTo>
                <a:lnTo>
                  <a:pt x="2514600" y="126206"/>
                </a:lnTo>
                <a:lnTo>
                  <a:pt x="2540794" y="154781"/>
                </a:lnTo>
                <a:lnTo>
                  <a:pt x="2555081" y="176212"/>
                </a:lnTo>
                <a:lnTo>
                  <a:pt x="2564606" y="195262"/>
                </a:lnTo>
                <a:lnTo>
                  <a:pt x="2566987" y="214312"/>
                </a:lnTo>
                <a:lnTo>
                  <a:pt x="2562225" y="233362"/>
                </a:lnTo>
                <a:lnTo>
                  <a:pt x="2543175" y="252412"/>
                </a:lnTo>
                <a:lnTo>
                  <a:pt x="2514600" y="261937"/>
                </a:lnTo>
                <a:lnTo>
                  <a:pt x="2466975" y="266700"/>
                </a:lnTo>
                <a:lnTo>
                  <a:pt x="2383631" y="266700"/>
                </a:lnTo>
                <a:lnTo>
                  <a:pt x="2286000" y="264319"/>
                </a:lnTo>
                <a:lnTo>
                  <a:pt x="2145506" y="269081"/>
                </a:lnTo>
                <a:lnTo>
                  <a:pt x="1981200" y="283369"/>
                </a:lnTo>
                <a:lnTo>
                  <a:pt x="1762125" y="307181"/>
                </a:lnTo>
                <a:lnTo>
                  <a:pt x="1550194" y="338137"/>
                </a:lnTo>
                <a:lnTo>
                  <a:pt x="1264444" y="383381"/>
                </a:lnTo>
                <a:lnTo>
                  <a:pt x="1035844" y="426244"/>
                </a:lnTo>
                <a:lnTo>
                  <a:pt x="892969" y="452437"/>
                </a:lnTo>
                <a:lnTo>
                  <a:pt x="726281" y="485775"/>
                </a:lnTo>
                <a:lnTo>
                  <a:pt x="578644" y="519112"/>
                </a:lnTo>
                <a:lnTo>
                  <a:pt x="531019" y="535781"/>
                </a:lnTo>
                <a:lnTo>
                  <a:pt x="500062" y="547687"/>
                </a:lnTo>
                <a:lnTo>
                  <a:pt x="459581" y="557212"/>
                </a:lnTo>
                <a:lnTo>
                  <a:pt x="421481" y="561975"/>
                </a:lnTo>
                <a:lnTo>
                  <a:pt x="361950" y="554831"/>
                </a:lnTo>
                <a:lnTo>
                  <a:pt x="311944" y="540544"/>
                </a:lnTo>
                <a:lnTo>
                  <a:pt x="261937" y="519112"/>
                </a:lnTo>
                <a:lnTo>
                  <a:pt x="219075" y="495300"/>
                </a:lnTo>
                <a:lnTo>
                  <a:pt x="159544" y="459581"/>
                </a:lnTo>
                <a:lnTo>
                  <a:pt x="61912" y="383381"/>
                </a:lnTo>
                <a:lnTo>
                  <a:pt x="16669" y="335756"/>
                </a:lnTo>
                <a:lnTo>
                  <a:pt x="4762" y="314325"/>
                </a:lnTo>
                <a:lnTo>
                  <a:pt x="0" y="292894"/>
                </a:lnTo>
                <a:lnTo>
                  <a:pt x="2381" y="276225"/>
                </a:lnTo>
                <a:lnTo>
                  <a:pt x="14287" y="273844"/>
                </a:lnTo>
                <a:lnTo>
                  <a:pt x="30956" y="280987"/>
                </a:lnTo>
                <a:lnTo>
                  <a:pt x="76200" y="297656"/>
                </a:lnTo>
                <a:lnTo>
                  <a:pt x="133350" y="321469"/>
                </a:lnTo>
                <a:lnTo>
                  <a:pt x="178594" y="333375"/>
                </a:lnTo>
                <a:lnTo>
                  <a:pt x="269081" y="350044"/>
                </a:lnTo>
                <a:lnTo>
                  <a:pt x="350044" y="357187"/>
                </a:lnTo>
                <a:lnTo>
                  <a:pt x="409575" y="357187"/>
                </a:lnTo>
                <a:lnTo>
                  <a:pt x="576262" y="335756"/>
                </a:lnTo>
                <a:lnTo>
                  <a:pt x="800100" y="297656"/>
                </a:lnTo>
                <a:lnTo>
                  <a:pt x="883444" y="2809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5" name="Google Shape;4105;p373"/>
          <p:cNvSpPr/>
          <p:nvPr/>
        </p:nvSpPr>
        <p:spPr>
          <a:xfrm>
            <a:off x="4529138" y="3513138"/>
            <a:ext cx="1441450" cy="2249487"/>
          </a:xfrm>
          <a:custGeom>
            <a:avLst/>
            <a:gdLst/>
            <a:ahLst/>
            <a:cxnLst/>
            <a:rect l="l" t="t" r="r" b="b"/>
            <a:pathLst>
              <a:path w="1442271" h="2249943" extrusionOk="0">
                <a:moveTo>
                  <a:pt x="1373042" y="504795"/>
                </a:moveTo>
                <a:lnTo>
                  <a:pt x="1387465" y="452873"/>
                </a:lnTo>
                <a:lnTo>
                  <a:pt x="1407657" y="360568"/>
                </a:lnTo>
                <a:lnTo>
                  <a:pt x="1422079" y="299992"/>
                </a:lnTo>
                <a:lnTo>
                  <a:pt x="1430733" y="279801"/>
                </a:lnTo>
                <a:lnTo>
                  <a:pt x="1436502" y="265378"/>
                </a:lnTo>
                <a:lnTo>
                  <a:pt x="1442271" y="233648"/>
                </a:lnTo>
                <a:lnTo>
                  <a:pt x="1439387" y="210571"/>
                </a:lnTo>
                <a:lnTo>
                  <a:pt x="1430733" y="181726"/>
                </a:lnTo>
                <a:lnTo>
                  <a:pt x="1410541" y="147112"/>
                </a:lnTo>
                <a:lnTo>
                  <a:pt x="1378811" y="109612"/>
                </a:lnTo>
                <a:lnTo>
                  <a:pt x="1355735" y="86536"/>
                </a:lnTo>
                <a:lnTo>
                  <a:pt x="1306698" y="43268"/>
                </a:lnTo>
                <a:lnTo>
                  <a:pt x="1260545" y="0"/>
                </a:lnTo>
                <a:lnTo>
                  <a:pt x="1055742" y="40383"/>
                </a:lnTo>
                <a:lnTo>
                  <a:pt x="1113433" y="112497"/>
                </a:lnTo>
                <a:lnTo>
                  <a:pt x="1133625" y="144227"/>
                </a:lnTo>
                <a:lnTo>
                  <a:pt x="1145163" y="178842"/>
                </a:lnTo>
                <a:lnTo>
                  <a:pt x="1150932" y="219225"/>
                </a:lnTo>
                <a:lnTo>
                  <a:pt x="1150932" y="282685"/>
                </a:lnTo>
                <a:lnTo>
                  <a:pt x="1139394" y="395182"/>
                </a:lnTo>
                <a:lnTo>
                  <a:pt x="1124971" y="519218"/>
                </a:lnTo>
                <a:lnTo>
                  <a:pt x="1107664" y="620177"/>
                </a:lnTo>
                <a:lnTo>
                  <a:pt x="1084588" y="741327"/>
                </a:lnTo>
                <a:lnTo>
                  <a:pt x="1067281" y="894208"/>
                </a:lnTo>
                <a:lnTo>
                  <a:pt x="1029782" y="998052"/>
                </a:lnTo>
                <a:lnTo>
                  <a:pt x="992283" y="1087472"/>
                </a:lnTo>
                <a:lnTo>
                  <a:pt x="954783" y="1168240"/>
                </a:lnTo>
                <a:lnTo>
                  <a:pt x="920169" y="1240353"/>
                </a:lnTo>
                <a:lnTo>
                  <a:pt x="871132" y="1335543"/>
                </a:lnTo>
                <a:lnTo>
                  <a:pt x="816325" y="1427848"/>
                </a:lnTo>
                <a:lnTo>
                  <a:pt x="764404" y="1508616"/>
                </a:lnTo>
                <a:lnTo>
                  <a:pt x="669214" y="1632651"/>
                </a:lnTo>
                <a:lnTo>
                  <a:pt x="617292" y="1698995"/>
                </a:lnTo>
                <a:lnTo>
                  <a:pt x="542294" y="1782647"/>
                </a:lnTo>
                <a:lnTo>
                  <a:pt x="444219" y="1883606"/>
                </a:lnTo>
                <a:lnTo>
                  <a:pt x="366337" y="1949951"/>
                </a:lnTo>
                <a:lnTo>
                  <a:pt x="294223" y="2007642"/>
                </a:lnTo>
                <a:lnTo>
                  <a:pt x="190380" y="2082640"/>
                </a:lnTo>
                <a:lnTo>
                  <a:pt x="63460" y="2163407"/>
                </a:lnTo>
                <a:lnTo>
                  <a:pt x="11538" y="2198021"/>
                </a:lnTo>
                <a:lnTo>
                  <a:pt x="2884" y="2218213"/>
                </a:lnTo>
                <a:lnTo>
                  <a:pt x="0" y="2229751"/>
                </a:lnTo>
                <a:lnTo>
                  <a:pt x="5769" y="2244174"/>
                </a:lnTo>
                <a:lnTo>
                  <a:pt x="25961" y="2249943"/>
                </a:lnTo>
                <a:lnTo>
                  <a:pt x="60575" y="2238405"/>
                </a:lnTo>
                <a:lnTo>
                  <a:pt x="149996" y="2200906"/>
                </a:lnTo>
                <a:lnTo>
                  <a:pt x="245186" y="2160522"/>
                </a:lnTo>
                <a:lnTo>
                  <a:pt x="337491" y="2111485"/>
                </a:lnTo>
                <a:lnTo>
                  <a:pt x="429797" y="2056679"/>
                </a:lnTo>
                <a:lnTo>
                  <a:pt x="513448" y="2001872"/>
                </a:lnTo>
                <a:lnTo>
                  <a:pt x="576908" y="1955720"/>
                </a:lnTo>
                <a:lnTo>
                  <a:pt x="666329" y="1880722"/>
                </a:lnTo>
                <a:lnTo>
                  <a:pt x="793249" y="1756686"/>
                </a:lnTo>
                <a:lnTo>
                  <a:pt x="845171" y="1698995"/>
                </a:lnTo>
                <a:lnTo>
                  <a:pt x="923053" y="1606690"/>
                </a:lnTo>
                <a:lnTo>
                  <a:pt x="995167" y="1514385"/>
                </a:lnTo>
                <a:lnTo>
                  <a:pt x="1078819" y="1384580"/>
                </a:lnTo>
                <a:lnTo>
                  <a:pt x="1124971" y="1300929"/>
                </a:lnTo>
                <a:lnTo>
                  <a:pt x="1165355" y="1225930"/>
                </a:lnTo>
                <a:lnTo>
                  <a:pt x="1211508" y="1133625"/>
                </a:lnTo>
                <a:lnTo>
                  <a:pt x="1257660" y="1035551"/>
                </a:lnTo>
                <a:lnTo>
                  <a:pt x="1295159" y="940361"/>
                </a:lnTo>
                <a:lnTo>
                  <a:pt x="1312467" y="853824"/>
                </a:lnTo>
                <a:lnTo>
                  <a:pt x="1332659" y="674983"/>
                </a:lnTo>
                <a:lnTo>
                  <a:pt x="1373042" y="5047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6" name="Google Shape;4106;p373"/>
          <p:cNvSpPr/>
          <p:nvPr/>
        </p:nvSpPr>
        <p:spPr>
          <a:xfrm>
            <a:off x="5786438" y="4352925"/>
            <a:ext cx="1635125" cy="1352550"/>
          </a:xfrm>
          <a:custGeom>
            <a:avLst/>
            <a:gdLst/>
            <a:ahLst/>
            <a:cxnLst/>
            <a:rect l="l" t="t" r="r" b="b"/>
            <a:pathLst>
              <a:path w="1635918" h="1352550" extrusionOk="0">
                <a:moveTo>
                  <a:pt x="261937" y="238125"/>
                </a:moveTo>
                <a:lnTo>
                  <a:pt x="200025" y="180975"/>
                </a:lnTo>
                <a:lnTo>
                  <a:pt x="133350" y="116681"/>
                </a:lnTo>
                <a:lnTo>
                  <a:pt x="23812" y="0"/>
                </a:lnTo>
                <a:lnTo>
                  <a:pt x="0" y="80963"/>
                </a:lnTo>
                <a:lnTo>
                  <a:pt x="57150" y="164306"/>
                </a:lnTo>
                <a:lnTo>
                  <a:pt x="104775" y="230981"/>
                </a:lnTo>
                <a:lnTo>
                  <a:pt x="173831" y="319088"/>
                </a:lnTo>
                <a:lnTo>
                  <a:pt x="233362" y="402431"/>
                </a:lnTo>
                <a:lnTo>
                  <a:pt x="285750" y="471488"/>
                </a:lnTo>
                <a:lnTo>
                  <a:pt x="338137" y="538163"/>
                </a:lnTo>
                <a:lnTo>
                  <a:pt x="366712" y="576263"/>
                </a:lnTo>
                <a:lnTo>
                  <a:pt x="442912" y="700088"/>
                </a:lnTo>
                <a:lnTo>
                  <a:pt x="507206" y="804863"/>
                </a:lnTo>
                <a:lnTo>
                  <a:pt x="561975" y="895350"/>
                </a:lnTo>
                <a:lnTo>
                  <a:pt x="633412" y="1012031"/>
                </a:lnTo>
                <a:lnTo>
                  <a:pt x="697706" y="1119188"/>
                </a:lnTo>
                <a:lnTo>
                  <a:pt x="740568" y="1193006"/>
                </a:lnTo>
                <a:lnTo>
                  <a:pt x="762000" y="1228725"/>
                </a:lnTo>
                <a:lnTo>
                  <a:pt x="778668" y="1247775"/>
                </a:lnTo>
                <a:lnTo>
                  <a:pt x="797718" y="1269206"/>
                </a:lnTo>
                <a:lnTo>
                  <a:pt x="823912" y="1288256"/>
                </a:lnTo>
                <a:lnTo>
                  <a:pt x="847725" y="1304925"/>
                </a:lnTo>
                <a:lnTo>
                  <a:pt x="873918" y="1319213"/>
                </a:lnTo>
                <a:lnTo>
                  <a:pt x="914400" y="1335881"/>
                </a:lnTo>
                <a:lnTo>
                  <a:pt x="962025" y="1347788"/>
                </a:lnTo>
                <a:lnTo>
                  <a:pt x="1016793" y="1352550"/>
                </a:lnTo>
                <a:lnTo>
                  <a:pt x="1154906" y="1352550"/>
                </a:lnTo>
                <a:lnTo>
                  <a:pt x="1383506" y="1352550"/>
                </a:lnTo>
                <a:lnTo>
                  <a:pt x="1566862" y="1352550"/>
                </a:lnTo>
                <a:lnTo>
                  <a:pt x="1609725" y="1350169"/>
                </a:lnTo>
                <a:lnTo>
                  <a:pt x="1628775" y="1340644"/>
                </a:lnTo>
                <a:lnTo>
                  <a:pt x="1635918" y="1328738"/>
                </a:lnTo>
                <a:lnTo>
                  <a:pt x="1635918" y="1319213"/>
                </a:lnTo>
                <a:lnTo>
                  <a:pt x="1628775" y="1307306"/>
                </a:lnTo>
                <a:lnTo>
                  <a:pt x="1595437" y="1288256"/>
                </a:lnTo>
                <a:lnTo>
                  <a:pt x="1516856" y="1252538"/>
                </a:lnTo>
                <a:lnTo>
                  <a:pt x="1416843" y="1204913"/>
                </a:lnTo>
                <a:lnTo>
                  <a:pt x="1300162" y="1143000"/>
                </a:lnTo>
                <a:lnTo>
                  <a:pt x="1195387" y="1083469"/>
                </a:lnTo>
                <a:lnTo>
                  <a:pt x="1102518" y="1026319"/>
                </a:lnTo>
                <a:lnTo>
                  <a:pt x="1031081" y="978694"/>
                </a:lnTo>
                <a:lnTo>
                  <a:pt x="971550" y="933450"/>
                </a:lnTo>
                <a:lnTo>
                  <a:pt x="914400" y="878681"/>
                </a:lnTo>
                <a:lnTo>
                  <a:pt x="823912" y="788194"/>
                </a:lnTo>
                <a:lnTo>
                  <a:pt x="697706" y="664369"/>
                </a:lnTo>
                <a:lnTo>
                  <a:pt x="464343" y="438150"/>
                </a:lnTo>
                <a:lnTo>
                  <a:pt x="321468" y="297656"/>
                </a:lnTo>
                <a:lnTo>
                  <a:pt x="261937" y="2381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F96C83-60B9-AB4F-994E-412117FAAD1C}"/>
              </a:ext>
            </a:extLst>
          </p:cNvPr>
          <p:cNvGrpSpPr/>
          <p:nvPr/>
        </p:nvGrpSpPr>
        <p:grpSpPr>
          <a:xfrm>
            <a:off x="2516937" y="1603457"/>
            <a:ext cx="4900613" cy="4167187"/>
            <a:chOff x="2673350" y="1747838"/>
            <a:chExt cx="4900613" cy="4167187"/>
          </a:xfrm>
        </p:grpSpPr>
        <p:sp>
          <p:nvSpPr>
            <p:cNvPr id="17" name="Google Shape;4093;p373">
              <a:extLst>
                <a:ext uri="{FF2B5EF4-FFF2-40B4-BE49-F238E27FC236}">
                  <a16:creationId xmlns:a16="http://schemas.microsoft.com/office/drawing/2014/main" id="{80DFCF62-679A-F84C-B3D7-8E4A23F59D0E}"/>
                </a:ext>
              </a:extLst>
            </p:cNvPr>
            <p:cNvSpPr/>
            <p:nvPr/>
          </p:nvSpPr>
          <p:spPr>
            <a:xfrm>
              <a:off x="3662363" y="1819275"/>
              <a:ext cx="495300" cy="944563"/>
            </a:xfrm>
            <a:custGeom>
              <a:avLst/>
              <a:gdLst/>
              <a:ahLst/>
              <a:cxnLst/>
              <a:rect l="l" t="t" r="r" b="b"/>
              <a:pathLst>
                <a:path w="495300" h="945356" extrusionOk="0">
                  <a:moveTo>
                    <a:pt x="161925" y="573881"/>
                  </a:moveTo>
                  <a:lnTo>
                    <a:pt x="161925" y="307181"/>
                  </a:lnTo>
                  <a:lnTo>
                    <a:pt x="157162" y="276225"/>
                  </a:lnTo>
                  <a:lnTo>
                    <a:pt x="147637" y="233363"/>
                  </a:lnTo>
                  <a:lnTo>
                    <a:pt x="135731" y="202406"/>
                  </a:lnTo>
                  <a:lnTo>
                    <a:pt x="114300" y="164306"/>
                  </a:lnTo>
                  <a:lnTo>
                    <a:pt x="90487" y="130969"/>
                  </a:lnTo>
                  <a:lnTo>
                    <a:pt x="50006" y="88106"/>
                  </a:lnTo>
                  <a:lnTo>
                    <a:pt x="19050" y="59531"/>
                  </a:lnTo>
                  <a:lnTo>
                    <a:pt x="2381" y="38100"/>
                  </a:lnTo>
                  <a:lnTo>
                    <a:pt x="0" y="28575"/>
                  </a:lnTo>
                  <a:lnTo>
                    <a:pt x="2381" y="14288"/>
                  </a:lnTo>
                  <a:lnTo>
                    <a:pt x="16668" y="2381"/>
                  </a:lnTo>
                  <a:lnTo>
                    <a:pt x="38100" y="0"/>
                  </a:lnTo>
                  <a:lnTo>
                    <a:pt x="73818" y="0"/>
                  </a:lnTo>
                  <a:lnTo>
                    <a:pt x="126206" y="7144"/>
                  </a:lnTo>
                  <a:lnTo>
                    <a:pt x="202406" y="23813"/>
                  </a:lnTo>
                  <a:lnTo>
                    <a:pt x="266700" y="42863"/>
                  </a:lnTo>
                  <a:lnTo>
                    <a:pt x="330993" y="69056"/>
                  </a:lnTo>
                  <a:lnTo>
                    <a:pt x="385762" y="102394"/>
                  </a:lnTo>
                  <a:lnTo>
                    <a:pt x="428625" y="133350"/>
                  </a:lnTo>
                  <a:lnTo>
                    <a:pt x="454818" y="157163"/>
                  </a:lnTo>
                  <a:lnTo>
                    <a:pt x="476250" y="183356"/>
                  </a:lnTo>
                  <a:lnTo>
                    <a:pt x="488156" y="207169"/>
                  </a:lnTo>
                  <a:lnTo>
                    <a:pt x="495300" y="226219"/>
                  </a:lnTo>
                  <a:lnTo>
                    <a:pt x="495300" y="250031"/>
                  </a:lnTo>
                  <a:lnTo>
                    <a:pt x="483393" y="280988"/>
                  </a:lnTo>
                  <a:lnTo>
                    <a:pt x="457200" y="314325"/>
                  </a:lnTo>
                  <a:lnTo>
                    <a:pt x="435768" y="350044"/>
                  </a:lnTo>
                  <a:lnTo>
                    <a:pt x="416718" y="400050"/>
                  </a:lnTo>
                  <a:lnTo>
                    <a:pt x="409575" y="452438"/>
                  </a:lnTo>
                  <a:lnTo>
                    <a:pt x="409575" y="888206"/>
                  </a:lnTo>
                  <a:lnTo>
                    <a:pt x="161925" y="945356"/>
                  </a:lnTo>
                  <a:cubicBezTo>
                    <a:pt x="162719" y="833437"/>
                    <a:pt x="163512" y="721519"/>
                    <a:pt x="161925" y="57388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94;p373">
              <a:extLst>
                <a:ext uri="{FF2B5EF4-FFF2-40B4-BE49-F238E27FC236}">
                  <a16:creationId xmlns:a16="http://schemas.microsoft.com/office/drawing/2014/main" id="{B5223B25-896C-E040-99CE-DB7FA19475D1}"/>
                </a:ext>
              </a:extLst>
            </p:cNvPr>
            <p:cNvSpPr/>
            <p:nvPr/>
          </p:nvSpPr>
          <p:spPr>
            <a:xfrm>
              <a:off x="4614863" y="1747838"/>
              <a:ext cx="1047750" cy="1800225"/>
            </a:xfrm>
            <a:custGeom>
              <a:avLst/>
              <a:gdLst/>
              <a:ahLst/>
              <a:cxnLst/>
              <a:rect l="l" t="t" r="r" b="b"/>
              <a:pathLst>
                <a:path w="1047750" h="1800225" extrusionOk="0">
                  <a:moveTo>
                    <a:pt x="842962" y="681037"/>
                  </a:moveTo>
                  <a:lnTo>
                    <a:pt x="876300" y="607218"/>
                  </a:lnTo>
                  <a:lnTo>
                    <a:pt x="919162" y="502443"/>
                  </a:lnTo>
                  <a:lnTo>
                    <a:pt x="935831" y="454818"/>
                  </a:lnTo>
                  <a:lnTo>
                    <a:pt x="947737" y="411956"/>
                  </a:lnTo>
                  <a:lnTo>
                    <a:pt x="959643" y="388143"/>
                  </a:lnTo>
                  <a:lnTo>
                    <a:pt x="976312" y="359568"/>
                  </a:lnTo>
                  <a:lnTo>
                    <a:pt x="992981" y="340518"/>
                  </a:lnTo>
                  <a:lnTo>
                    <a:pt x="1016793" y="321468"/>
                  </a:lnTo>
                  <a:lnTo>
                    <a:pt x="1035843" y="300037"/>
                  </a:lnTo>
                  <a:lnTo>
                    <a:pt x="1042987" y="280987"/>
                  </a:lnTo>
                  <a:lnTo>
                    <a:pt x="1047750" y="254793"/>
                  </a:lnTo>
                  <a:lnTo>
                    <a:pt x="1040606" y="226218"/>
                  </a:lnTo>
                  <a:lnTo>
                    <a:pt x="1016793" y="195262"/>
                  </a:lnTo>
                  <a:lnTo>
                    <a:pt x="988218" y="169068"/>
                  </a:lnTo>
                  <a:lnTo>
                    <a:pt x="938212" y="130968"/>
                  </a:lnTo>
                  <a:lnTo>
                    <a:pt x="885825" y="95250"/>
                  </a:lnTo>
                  <a:lnTo>
                    <a:pt x="821531" y="59531"/>
                  </a:lnTo>
                  <a:lnTo>
                    <a:pt x="750093" y="28575"/>
                  </a:lnTo>
                  <a:lnTo>
                    <a:pt x="685800" y="9525"/>
                  </a:lnTo>
                  <a:lnTo>
                    <a:pt x="631031" y="0"/>
                  </a:lnTo>
                  <a:lnTo>
                    <a:pt x="609600" y="0"/>
                  </a:lnTo>
                  <a:lnTo>
                    <a:pt x="592931" y="2381"/>
                  </a:lnTo>
                  <a:lnTo>
                    <a:pt x="583406" y="9525"/>
                  </a:lnTo>
                  <a:lnTo>
                    <a:pt x="583406" y="26193"/>
                  </a:lnTo>
                  <a:lnTo>
                    <a:pt x="595312" y="47625"/>
                  </a:lnTo>
                  <a:lnTo>
                    <a:pt x="633412" y="88106"/>
                  </a:lnTo>
                  <a:lnTo>
                    <a:pt x="676275" y="138112"/>
                  </a:lnTo>
                  <a:lnTo>
                    <a:pt x="707231" y="178593"/>
                  </a:lnTo>
                  <a:lnTo>
                    <a:pt x="721518" y="209550"/>
                  </a:lnTo>
                  <a:lnTo>
                    <a:pt x="728662" y="238125"/>
                  </a:lnTo>
                  <a:lnTo>
                    <a:pt x="726281" y="266700"/>
                  </a:lnTo>
                  <a:lnTo>
                    <a:pt x="721518" y="319087"/>
                  </a:lnTo>
                  <a:lnTo>
                    <a:pt x="702468" y="407193"/>
                  </a:lnTo>
                  <a:lnTo>
                    <a:pt x="664368" y="533400"/>
                  </a:lnTo>
                  <a:lnTo>
                    <a:pt x="602456" y="702468"/>
                  </a:lnTo>
                  <a:lnTo>
                    <a:pt x="531018" y="881062"/>
                  </a:lnTo>
                  <a:lnTo>
                    <a:pt x="485775" y="988218"/>
                  </a:lnTo>
                  <a:lnTo>
                    <a:pt x="442912" y="1083468"/>
                  </a:lnTo>
                  <a:lnTo>
                    <a:pt x="409575" y="1145381"/>
                  </a:lnTo>
                  <a:lnTo>
                    <a:pt x="350043" y="1252537"/>
                  </a:lnTo>
                  <a:lnTo>
                    <a:pt x="304800" y="1331118"/>
                  </a:lnTo>
                  <a:lnTo>
                    <a:pt x="221456" y="1459706"/>
                  </a:lnTo>
                  <a:lnTo>
                    <a:pt x="128587" y="1595437"/>
                  </a:lnTo>
                  <a:lnTo>
                    <a:pt x="30956" y="1726406"/>
                  </a:lnTo>
                  <a:lnTo>
                    <a:pt x="7143" y="1762125"/>
                  </a:lnTo>
                  <a:lnTo>
                    <a:pt x="2381" y="1771650"/>
                  </a:lnTo>
                  <a:lnTo>
                    <a:pt x="0" y="1785937"/>
                  </a:lnTo>
                  <a:lnTo>
                    <a:pt x="4762" y="1800225"/>
                  </a:lnTo>
                  <a:lnTo>
                    <a:pt x="23812" y="1800225"/>
                  </a:lnTo>
                  <a:lnTo>
                    <a:pt x="64293" y="1781175"/>
                  </a:lnTo>
                  <a:lnTo>
                    <a:pt x="114300" y="1743075"/>
                  </a:lnTo>
                  <a:lnTo>
                    <a:pt x="188118" y="1674018"/>
                  </a:lnTo>
                  <a:lnTo>
                    <a:pt x="264318" y="1600200"/>
                  </a:lnTo>
                  <a:lnTo>
                    <a:pt x="342900" y="1514475"/>
                  </a:lnTo>
                  <a:lnTo>
                    <a:pt x="452437" y="1383506"/>
                  </a:lnTo>
                  <a:lnTo>
                    <a:pt x="547687" y="1264443"/>
                  </a:lnTo>
                  <a:lnTo>
                    <a:pt x="647700" y="1131093"/>
                  </a:lnTo>
                  <a:lnTo>
                    <a:pt x="657225" y="1114425"/>
                  </a:lnTo>
                  <a:lnTo>
                    <a:pt x="709612" y="962025"/>
                  </a:lnTo>
                  <a:lnTo>
                    <a:pt x="762000" y="859631"/>
                  </a:lnTo>
                  <a:lnTo>
                    <a:pt x="821531" y="733425"/>
                  </a:lnTo>
                  <a:lnTo>
                    <a:pt x="842962" y="6810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95;p373">
              <a:extLst>
                <a:ext uri="{FF2B5EF4-FFF2-40B4-BE49-F238E27FC236}">
                  <a16:creationId xmlns:a16="http://schemas.microsoft.com/office/drawing/2014/main" id="{30723BC6-5B43-1D42-B9DD-89324F223EFE}"/>
                </a:ext>
              </a:extLst>
            </p:cNvPr>
            <p:cNvSpPr/>
            <p:nvPr/>
          </p:nvSpPr>
          <p:spPr>
            <a:xfrm>
              <a:off x="4748213" y="3017838"/>
              <a:ext cx="930275" cy="1316037"/>
            </a:xfrm>
            <a:custGeom>
              <a:avLst/>
              <a:gdLst/>
              <a:ahLst/>
              <a:cxnLst/>
              <a:rect l="l" t="t" r="r" b="b"/>
              <a:pathLst>
                <a:path w="931068" h="1316831" extrusionOk="0">
                  <a:moveTo>
                    <a:pt x="490537" y="561975"/>
                  </a:moveTo>
                  <a:lnTo>
                    <a:pt x="464343" y="623887"/>
                  </a:lnTo>
                  <a:lnTo>
                    <a:pt x="426243" y="697706"/>
                  </a:lnTo>
                  <a:lnTo>
                    <a:pt x="373856" y="788194"/>
                  </a:lnTo>
                  <a:lnTo>
                    <a:pt x="292893" y="914400"/>
                  </a:lnTo>
                  <a:lnTo>
                    <a:pt x="192881" y="1052512"/>
                  </a:lnTo>
                  <a:lnTo>
                    <a:pt x="104775" y="1159669"/>
                  </a:lnTo>
                  <a:lnTo>
                    <a:pt x="11906" y="1257300"/>
                  </a:lnTo>
                  <a:lnTo>
                    <a:pt x="4762" y="1269206"/>
                  </a:lnTo>
                  <a:lnTo>
                    <a:pt x="0" y="1290637"/>
                  </a:lnTo>
                  <a:lnTo>
                    <a:pt x="4762" y="1307306"/>
                  </a:lnTo>
                  <a:lnTo>
                    <a:pt x="14287" y="1316831"/>
                  </a:lnTo>
                  <a:lnTo>
                    <a:pt x="28575" y="1316831"/>
                  </a:lnTo>
                  <a:lnTo>
                    <a:pt x="66675" y="1297781"/>
                  </a:lnTo>
                  <a:lnTo>
                    <a:pt x="128587" y="1252537"/>
                  </a:lnTo>
                  <a:lnTo>
                    <a:pt x="197643" y="1197769"/>
                  </a:lnTo>
                  <a:lnTo>
                    <a:pt x="285750" y="1114425"/>
                  </a:lnTo>
                  <a:lnTo>
                    <a:pt x="369093" y="1031081"/>
                  </a:lnTo>
                  <a:lnTo>
                    <a:pt x="459581" y="928687"/>
                  </a:lnTo>
                  <a:lnTo>
                    <a:pt x="550068" y="814387"/>
                  </a:lnTo>
                  <a:lnTo>
                    <a:pt x="638175" y="688181"/>
                  </a:lnTo>
                  <a:lnTo>
                    <a:pt x="707231" y="583406"/>
                  </a:lnTo>
                  <a:lnTo>
                    <a:pt x="752475" y="504825"/>
                  </a:lnTo>
                  <a:lnTo>
                    <a:pt x="778668" y="454819"/>
                  </a:lnTo>
                  <a:lnTo>
                    <a:pt x="800100" y="404812"/>
                  </a:lnTo>
                  <a:lnTo>
                    <a:pt x="831056" y="335756"/>
                  </a:lnTo>
                  <a:lnTo>
                    <a:pt x="847725" y="300037"/>
                  </a:lnTo>
                  <a:lnTo>
                    <a:pt x="864393" y="276225"/>
                  </a:lnTo>
                  <a:lnTo>
                    <a:pt x="907256" y="230981"/>
                  </a:lnTo>
                  <a:lnTo>
                    <a:pt x="923925" y="207169"/>
                  </a:lnTo>
                  <a:lnTo>
                    <a:pt x="931068" y="178594"/>
                  </a:lnTo>
                  <a:lnTo>
                    <a:pt x="931068" y="152400"/>
                  </a:lnTo>
                  <a:lnTo>
                    <a:pt x="921543" y="130969"/>
                  </a:lnTo>
                  <a:lnTo>
                    <a:pt x="904875" y="109537"/>
                  </a:lnTo>
                  <a:lnTo>
                    <a:pt x="871537" y="88106"/>
                  </a:lnTo>
                  <a:lnTo>
                    <a:pt x="838200" y="73819"/>
                  </a:lnTo>
                  <a:lnTo>
                    <a:pt x="754856" y="47625"/>
                  </a:lnTo>
                  <a:lnTo>
                    <a:pt x="647700" y="21431"/>
                  </a:lnTo>
                  <a:lnTo>
                    <a:pt x="557212" y="2381"/>
                  </a:lnTo>
                  <a:lnTo>
                    <a:pt x="528637" y="0"/>
                  </a:lnTo>
                  <a:lnTo>
                    <a:pt x="511968" y="7144"/>
                  </a:lnTo>
                  <a:lnTo>
                    <a:pt x="504825" y="23812"/>
                  </a:lnTo>
                  <a:lnTo>
                    <a:pt x="507206" y="45244"/>
                  </a:lnTo>
                  <a:lnTo>
                    <a:pt x="514350" y="59531"/>
                  </a:lnTo>
                  <a:lnTo>
                    <a:pt x="554831" y="100012"/>
                  </a:lnTo>
                  <a:lnTo>
                    <a:pt x="581025" y="130969"/>
                  </a:lnTo>
                  <a:lnTo>
                    <a:pt x="595312" y="154781"/>
                  </a:lnTo>
                  <a:lnTo>
                    <a:pt x="604837" y="176212"/>
                  </a:lnTo>
                  <a:lnTo>
                    <a:pt x="611981" y="197644"/>
                  </a:lnTo>
                  <a:lnTo>
                    <a:pt x="616743" y="226219"/>
                  </a:lnTo>
                  <a:lnTo>
                    <a:pt x="611981" y="257175"/>
                  </a:lnTo>
                  <a:lnTo>
                    <a:pt x="592931" y="316706"/>
                  </a:lnTo>
                  <a:lnTo>
                    <a:pt x="540543" y="442912"/>
                  </a:lnTo>
                  <a:lnTo>
                    <a:pt x="490537" y="561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96;p373">
              <a:extLst>
                <a:ext uri="{FF2B5EF4-FFF2-40B4-BE49-F238E27FC236}">
                  <a16:creationId xmlns:a16="http://schemas.microsoft.com/office/drawing/2014/main" id="{2460F098-045B-324A-B189-3F0E92FACF02}"/>
                </a:ext>
              </a:extLst>
            </p:cNvPr>
            <p:cNvSpPr/>
            <p:nvPr/>
          </p:nvSpPr>
          <p:spPr>
            <a:xfrm>
              <a:off x="3595688" y="2881313"/>
              <a:ext cx="561975" cy="396875"/>
            </a:xfrm>
            <a:custGeom>
              <a:avLst/>
              <a:gdLst/>
              <a:ahLst/>
              <a:cxnLst/>
              <a:rect l="l" t="t" r="r" b="b"/>
              <a:pathLst>
                <a:path w="561975" h="397668" extrusionOk="0">
                  <a:moveTo>
                    <a:pt x="133350" y="140493"/>
                  </a:moveTo>
                  <a:lnTo>
                    <a:pt x="80962" y="107156"/>
                  </a:lnTo>
                  <a:lnTo>
                    <a:pt x="26193" y="69056"/>
                  </a:lnTo>
                  <a:lnTo>
                    <a:pt x="0" y="42862"/>
                  </a:lnTo>
                  <a:lnTo>
                    <a:pt x="164306" y="0"/>
                  </a:lnTo>
                  <a:lnTo>
                    <a:pt x="211931" y="35718"/>
                  </a:lnTo>
                  <a:lnTo>
                    <a:pt x="271462" y="69056"/>
                  </a:lnTo>
                  <a:lnTo>
                    <a:pt x="400050" y="128587"/>
                  </a:lnTo>
                  <a:lnTo>
                    <a:pt x="483393" y="185737"/>
                  </a:lnTo>
                  <a:lnTo>
                    <a:pt x="545306" y="252412"/>
                  </a:lnTo>
                  <a:lnTo>
                    <a:pt x="561975" y="292893"/>
                  </a:lnTo>
                  <a:lnTo>
                    <a:pt x="557212" y="335756"/>
                  </a:lnTo>
                  <a:lnTo>
                    <a:pt x="545306" y="359568"/>
                  </a:lnTo>
                  <a:lnTo>
                    <a:pt x="526256" y="378618"/>
                  </a:lnTo>
                  <a:lnTo>
                    <a:pt x="514350" y="397668"/>
                  </a:lnTo>
                  <a:lnTo>
                    <a:pt x="273843" y="342900"/>
                  </a:lnTo>
                  <a:lnTo>
                    <a:pt x="271462" y="316706"/>
                  </a:lnTo>
                  <a:lnTo>
                    <a:pt x="261937" y="285750"/>
                  </a:lnTo>
                  <a:lnTo>
                    <a:pt x="250031" y="259556"/>
                  </a:lnTo>
                  <a:lnTo>
                    <a:pt x="228600" y="226218"/>
                  </a:lnTo>
                  <a:lnTo>
                    <a:pt x="185737" y="185737"/>
                  </a:lnTo>
                  <a:lnTo>
                    <a:pt x="133350" y="1404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97;p373">
              <a:extLst>
                <a:ext uri="{FF2B5EF4-FFF2-40B4-BE49-F238E27FC236}">
                  <a16:creationId xmlns:a16="http://schemas.microsoft.com/office/drawing/2014/main" id="{59968BB9-357D-224E-8B92-C90C0BF99A30}"/>
                </a:ext>
              </a:extLst>
            </p:cNvPr>
            <p:cNvSpPr/>
            <p:nvPr/>
          </p:nvSpPr>
          <p:spPr>
            <a:xfrm>
              <a:off x="2886075" y="2487613"/>
              <a:ext cx="1893888" cy="520700"/>
            </a:xfrm>
            <a:custGeom>
              <a:avLst/>
              <a:gdLst/>
              <a:ahLst/>
              <a:cxnLst/>
              <a:rect l="l" t="t" r="r" b="b"/>
              <a:pathLst>
                <a:path w="1893094" h="519113" extrusionOk="0">
                  <a:moveTo>
                    <a:pt x="997744" y="395288"/>
                  </a:moveTo>
                  <a:lnTo>
                    <a:pt x="1216819" y="342900"/>
                  </a:lnTo>
                  <a:lnTo>
                    <a:pt x="1409700" y="297657"/>
                  </a:lnTo>
                  <a:lnTo>
                    <a:pt x="1628775" y="254794"/>
                  </a:lnTo>
                  <a:lnTo>
                    <a:pt x="1816894" y="221457"/>
                  </a:lnTo>
                  <a:lnTo>
                    <a:pt x="1833563" y="216694"/>
                  </a:lnTo>
                  <a:lnTo>
                    <a:pt x="1862138" y="200025"/>
                  </a:lnTo>
                  <a:lnTo>
                    <a:pt x="1881188" y="185738"/>
                  </a:lnTo>
                  <a:lnTo>
                    <a:pt x="1890713" y="169069"/>
                  </a:lnTo>
                  <a:lnTo>
                    <a:pt x="1893094" y="152400"/>
                  </a:lnTo>
                  <a:lnTo>
                    <a:pt x="1885950" y="130969"/>
                  </a:lnTo>
                  <a:lnTo>
                    <a:pt x="1871663" y="104775"/>
                  </a:lnTo>
                  <a:lnTo>
                    <a:pt x="1843088" y="78582"/>
                  </a:lnTo>
                  <a:lnTo>
                    <a:pt x="1795463" y="50007"/>
                  </a:lnTo>
                  <a:lnTo>
                    <a:pt x="1747838" y="28575"/>
                  </a:lnTo>
                  <a:lnTo>
                    <a:pt x="1695450" y="11907"/>
                  </a:lnTo>
                  <a:lnTo>
                    <a:pt x="1662113" y="4763"/>
                  </a:lnTo>
                  <a:lnTo>
                    <a:pt x="1616869" y="0"/>
                  </a:lnTo>
                  <a:lnTo>
                    <a:pt x="1576388" y="0"/>
                  </a:lnTo>
                  <a:lnTo>
                    <a:pt x="1538288" y="4763"/>
                  </a:lnTo>
                  <a:lnTo>
                    <a:pt x="1481138" y="28575"/>
                  </a:lnTo>
                  <a:lnTo>
                    <a:pt x="1428750" y="54769"/>
                  </a:lnTo>
                  <a:lnTo>
                    <a:pt x="1397794" y="73819"/>
                  </a:lnTo>
                  <a:lnTo>
                    <a:pt x="1273969" y="114300"/>
                  </a:lnTo>
                  <a:lnTo>
                    <a:pt x="1171575" y="138113"/>
                  </a:lnTo>
                  <a:lnTo>
                    <a:pt x="942975" y="202407"/>
                  </a:lnTo>
                  <a:lnTo>
                    <a:pt x="792956" y="247650"/>
                  </a:lnTo>
                  <a:lnTo>
                    <a:pt x="673894" y="278607"/>
                  </a:lnTo>
                  <a:lnTo>
                    <a:pt x="578644" y="300038"/>
                  </a:lnTo>
                  <a:lnTo>
                    <a:pt x="481013" y="319088"/>
                  </a:lnTo>
                  <a:lnTo>
                    <a:pt x="388144" y="335757"/>
                  </a:lnTo>
                  <a:lnTo>
                    <a:pt x="342900" y="342900"/>
                  </a:lnTo>
                  <a:lnTo>
                    <a:pt x="290513" y="345282"/>
                  </a:lnTo>
                  <a:lnTo>
                    <a:pt x="209550" y="335757"/>
                  </a:lnTo>
                  <a:lnTo>
                    <a:pt x="142875" y="326232"/>
                  </a:lnTo>
                  <a:lnTo>
                    <a:pt x="57150" y="307182"/>
                  </a:lnTo>
                  <a:lnTo>
                    <a:pt x="28575" y="302419"/>
                  </a:lnTo>
                  <a:lnTo>
                    <a:pt x="19050" y="302419"/>
                  </a:lnTo>
                  <a:lnTo>
                    <a:pt x="4763" y="307182"/>
                  </a:lnTo>
                  <a:lnTo>
                    <a:pt x="0" y="321469"/>
                  </a:lnTo>
                  <a:lnTo>
                    <a:pt x="9525" y="347663"/>
                  </a:lnTo>
                  <a:lnTo>
                    <a:pt x="40481" y="397669"/>
                  </a:lnTo>
                  <a:lnTo>
                    <a:pt x="61913" y="416719"/>
                  </a:lnTo>
                  <a:lnTo>
                    <a:pt x="88106" y="433388"/>
                  </a:lnTo>
                  <a:lnTo>
                    <a:pt x="142875" y="464344"/>
                  </a:lnTo>
                  <a:lnTo>
                    <a:pt x="204788" y="490538"/>
                  </a:lnTo>
                  <a:lnTo>
                    <a:pt x="271463" y="507207"/>
                  </a:lnTo>
                  <a:lnTo>
                    <a:pt x="340519" y="516732"/>
                  </a:lnTo>
                  <a:lnTo>
                    <a:pt x="414338" y="519113"/>
                  </a:lnTo>
                  <a:lnTo>
                    <a:pt x="514350" y="507207"/>
                  </a:lnTo>
                  <a:lnTo>
                    <a:pt x="609600" y="492919"/>
                  </a:lnTo>
                  <a:lnTo>
                    <a:pt x="776288" y="459582"/>
                  </a:lnTo>
                  <a:lnTo>
                    <a:pt x="997744" y="395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98;p373">
              <a:extLst>
                <a:ext uri="{FF2B5EF4-FFF2-40B4-BE49-F238E27FC236}">
                  <a16:creationId xmlns:a16="http://schemas.microsoft.com/office/drawing/2014/main" id="{70B1B5CE-4CEA-004A-8092-80B255183EDE}"/>
                </a:ext>
              </a:extLst>
            </p:cNvPr>
            <p:cNvSpPr/>
            <p:nvPr/>
          </p:nvSpPr>
          <p:spPr>
            <a:xfrm>
              <a:off x="3960813" y="3382963"/>
              <a:ext cx="649287" cy="503237"/>
            </a:xfrm>
            <a:custGeom>
              <a:avLst/>
              <a:gdLst/>
              <a:ahLst/>
              <a:cxnLst/>
              <a:rect l="l" t="t" r="r" b="b"/>
              <a:pathLst>
                <a:path w="650081" h="502444" extrusionOk="0">
                  <a:moveTo>
                    <a:pt x="330994" y="97632"/>
                  </a:moveTo>
                  <a:lnTo>
                    <a:pt x="409575" y="116682"/>
                  </a:lnTo>
                  <a:lnTo>
                    <a:pt x="459581" y="135732"/>
                  </a:lnTo>
                  <a:lnTo>
                    <a:pt x="509587" y="164307"/>
                  </a:lnTo>
                  <a:lnTo>
                    <a:pt x="545306" y="188119"/>
                  </a:lnTo>
                  <a:lnTo>
                    <a:pt x="583406" y="219075"/>
                  </a:lnTo>
                  <a:lnTo>
                    <a:pt x="607219" y="242888"/>
                  </a:lnTo>
                  <a:lnTo>
                    <a:pt x="628650" y="269082"/>
                  </a:lnTo>
                  <a:lnTo>
                    <a:pt x="640556" y="292894"/>
                  </a:lnTo>
                  <a:lnTo>
                    <a:pt x="647700" y="314325"/>
                  </a:lnTo>
                  <a:lnTo>
                    <a:pt x="650081" y="330994"/>
                  </a:lnTo>
                  <a:lnTo>
                    <a:pt x="647700" y="345282"/>
                  </a:lnTo>
                  <a:lnTo>
                    <a:pt x="640556" y="376238"/>
                  </a:lnTo>
                  <a:lnTo>
                    <a:pt x="626269" y="400050"/>
                  </a:lnTo>
                  <a:lnTo>
                    <a:pt x="611981" y="419100"/>
                  </a:lnTo>
                  <a:lnTo>
                    <a:pt x="602456" y="435769"/>
                  </a:lnTo>
                  <a:lnTo>
                    <a:pt x="588169" y="473869"/>
                  </a:lnTo>
                  <a:lnTo>
                    <a:pt x="583406" y="502444"/>
                  </a:lnTo>
                  <a:lnTo>
                    <a:pt x="309562" y="285750"/>
                  </a:lnTo>
                  <a:lnTo>
                    <a:pt x="269081" y="261938"/>
                  </a:lnTo>
                  <a:lnTo>
                    <a:pt x="242887" y="247650"/>
                  </a:lnTo>
                  <a:lnTo>
                    <a:pt x="192881" y="214313"/>
                  </a:lnTo>
                  <a:lnTo>
                    <a:pt x="133350" y="169069"/>
                  </a:lnTo>
                  <a:lnTo>
                    <a:pt x="92869" y="133350"/>
                  </a:lnTo>
                  <a:lnTo>
                    <a:pt x="61912" y="104775"/>
                  </a:lnTo>
                  <a:lnTo>
                    <a:pt x="0" y="42863"/>
                  </a:lnTo>
                  <a:lnTo>
                    <a:pt x="19050" y="0"/>
                  </a:lnTo>
                  <a:lnTo>
                    <a:pt x="111919" y="30957"/>
                  </a:lnTo>
                  <a:lnTo>
                    <a:pt x="207169" y="61913"/>
                  </a:lnTo>
                  <a:lnTo>
                    <a:pt x="280987" y="85725"/>
                  </a:lnTo>
                  <a:lnTo>
                    <a:pt x="330994" y="976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99;p373">
              <a:extLst>
                <a:ext uri="{FF2B5EF4-FFF2-40B4-BE49-F238E27FC236}">
                  <a16:creationId xmlns:a16="http://schemas.microsoft.com/office/drawing/2014/main" id="{B39A823E-F51A-8043-ADB4-3EEDB6D8CA51}"/>
                </a:ext>
              </a:extLst>
            </p:cNvPr>
            <p:cNvSpPr/>
            <p:nvPr/>
          </p:nvSpPr>
          <p:spPr>
            <a:xfrm>
              <a:off x="3484563" y="3636963"/>
              <a:ext cx="1066800" cy="2278062"/>
            </a:xfrm>
            <a:custGeom>
              <a:avLst/>
              <a:gdLst/>
              <a:ahLst/>
              <a:cxnLst/>
              <a:rect l="l" t="t" r="r" b="b"/>
              <a:pathLst>
                <a:path w="1066304" h="2278554" extrusionOk="0">
                  <a:moveTo>
                    <a:pt x="938228" y="696969"/>
                  </a:moveTo>
                  <a:lnTo>
                    <a:pt x="956099" y="637399"/>
                  </a:lnTo>
                  <a:lnTo>
                    <a:pt x="973970" y="571872"/>
                  </a:lnTo>
                  <a:lnTo>
                    <a:pt x="997798" y="491453"/>
                  </a:lnTo>
                  <a:lnTo>
                    <a:pt x="1015669" y="419969"/>
                  </a:lnTo>
                  <a:lnTo>
                    <a:pt x="1039497" y="327635"/>
                  </a:lnTo>
                  <a:lnTo>
                    <a:pt x="1051411" y="279979"/>
                  </a:lnTo>
                  <a:lnTo>
                    <a:pt x="1060347" y="244237"/>
                  </a:lnTo>
                  <a:lnTo>
                    <a:pt x="1066304" y="211474"/>
                  </a:lnTo>
                  <a:lnTo>
                    <a:pt x="789303" y="0"/>
                  </a:lnTo>
                  <a:lnTo>
                    <a:pt x="798239" y="59570"/>
                  </a:lnTo>
                  <a:lnTo>
                    <a:pt x="804196" y="107226"/>
                  </a:lnTo>
                  <a:lnTo>
                    <a:pt x="810153" y="157860"/>
                  </a:lnTo>
                  <a:lnTo>
                    <a:pt x="810153" y="196581"/>
                  </a:lnTo>
                  <a:lnTo>
                    <a:pt x="807174" y="244237"/>
                  </a:lnTo>
                  <a:lnTo>
                    <a:pt x="798239" y="300829"/>
                  </a:lnTo>
                  <a:lnTo>
                    <a:pt x="771432" y="422947"/>
                  </a:lnTo>
                  <a:lnTo>
                    <a:pt x="717819" y="619528"/>
                  </a:lnTo>
                  <a:lnTo>
                    <a:pt x="610593" y="956099"/>
                  </a:lnTo>
                  <a:lnTo>
                    <a:pt x="512303" y="1221186"/>
                  </a:lnTo>
                  <a:lnTo>
                    <a:pt x="437840" y="1393939"/>
                  </a:lnTo>
                  <a:lnTo>
                    <a:pt x="381249" y="1516057"/>
                  </a:lnTo>
                  <a:lnTo>
                    <a:pt x="348485" y="1575627"/>
                  </a:lnTo>
                  <a:lnTo>
                    <a:pt x="288915" y="1662004"/>
                  </a:lnTo>
                  <a:lnTo>
                    <a:pt x="232323" y="1733488"/>
                  </a:lnTo>
                  <a:lnTo>
                    <a:pt x="181689" y="1784122"/>
                  </a:lnTo>
                  <a:lnTo>
                    <a:pt x="0" y="2067080"/>
                  </a:lnTo>
                  <a:lnTo>
                    <a:pt x="14893" y="2114736"/>
                  </a:lnTo>
                  <a:lnTo>
                    <a:pt x="32764" y="2162392"/>
                  </a:lnTo>
                  <a:lnTo>
                    <a:pt x="59570" y="2216005"/>
                  </a:lnTo>
                  <a:lnTo>
                    <a:pt x="83398" y="2251747"/>
                  </a:lnTo>
                  <a:lnTo>
                    <a:pt x="104248" y="2272597"/>
                  </a:lnTo>
                  <a:lnTo>
                    <a:pt x="116162" y="2278554"/>
                  </a:lnTo>
                  <a:lnTo>
                    <a:pt x="134033" y="2278554"/>
                  </a:lnTo>
                  <a:lnTo>
                    <a:pt x="160839" y="2269618"/>
                  </a:lnTo>
                  <a:lnTo>
                    <a:pt x="187646" y="2245790"/>
                  </a:lnTo>
                  <a:lnTo>
                    <a:pt x="241259" y="2186220"/>
                  </a:lnTo>
                  <a:lnTo>
                    <a:pt x="291893" y="2126650"/>
                  </a:lnTo>
                  <a:lnTo>
                    <a:pt x="342528" y="2055166"/>
                  </a:lnTo>
                  <a:lnTo>
                    <a:pt x="387206" y="1989639"/>
                  </a:lnTo>
                  <a:lnTo>
                    <a:pt x="446776" y="1894327"/>
                  </a:lnTo>
                  <a:lnTo>
                    <a:pt x="503367" y="1790079"/>
                  </a:lnTo>
                  <a:lnTo>
                    <a:pt x="562937" y="1673918"/>
                  </a:lnTo>
                  <a:lnTo>
                    <a:pt x="628464" y="1542864"/>
                  </a:lnTo>
                  <a:lnTo>
                    <a:pt x="693991" y="1399896"/>
                  </a:lnTo>
                  <a:lnTo>
                    <a:pt x="726755" y="1322455"/>
                  </a:lnTo>
                  <a:lnTo>
                    <a:pt x="774411" y="1200336"/>
                  </a:lnTo>
                  <a:lnTo>
                    <a:pt x="831002" y="1042475"/>
                  </a:lnTo>
                  <a:lnTo>
                    <a:pt x="905465" y="813131"/>
                  </a:lnTo>
                  <a:lnTo>
                    <a:pt x="938228" y="6969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00;p373">
              <a:extLst>
                <a:ext uri="{FF2B5EF4-FFF2-40B4-BE49-F238E27FC236}">
                  <a16:creationId xmlns:a16="http://schemas.microsoft.com/office/drawing/2014/main" id="{83CD70AC-8F69-4441-9073-BBBCB0F58B09}"/>
                </a:ext>
              </a:extLst>
            </p:cNvPr>
            <p:cNvSpPr/>
            <p:nvPr/>
          </p:nvSpPr>
          <p:spPr>
            <a:xfrm>
              <a:off x="3176588" y="5287963"/>
              <a:ext cx="577850" cy="465137"/>
            </a:xfrm>
            <a:custGeom>
              <a:avLst/>
              <a:gdLst/>
              <a:ahLst/>
              <a:cxnLst/>
              <a:rect l="l" t="t" r="r" b="b"/>
              <a:pathLst>
                <a:path w="578643" h="464344" extrusionOk="0">
                  <a:moveTo>
                    <a:pt x="216693" y="76200"/>
                  </a:moveTo>
                  <a:lnTo>
                    <a:pt x="319087" y="111919"/>
                  </a:lnTo>
                  <a:lnTo>
                    <a:pt x="371475" y="130969"/>
                  </a:lnTo>
                  <a:lnTo>
                    <a:pt x="409575" y="142875"/>
                  </a:lnTo>
                  <a:lnTo>
                    <a:pt x="438150" y="147638"/>
                  </a:lnTo>
                  <a:lnTo>
                    <a:pt x="457200" y="145257"/>
                  </a:lnTo>
                  <a:lnTo>
                    <a:pt x="495300" y="128588"/>
                  </a:lnTo>
                  <a:lnTo>
                    <a:pt x="578643" y="109538"/>
                  </a:lnTo>
                  <a:lnTo>
                    <a:pt x="326231" y="464344"/>
                  </a:lnTo>
                  <a:lnTo>
                    <a:pt x="309562" y="411957"/>
                  </a:lnTo>
                  <a:lnTo>
                    <a:pt x="288131" y="369094"/>
                  </a:lnTo>
                  <a:lnTo>
                    <a:pt x="259556" y="326232"/>
                  </a:lnTo>
                  <a:lnTo>
                    <a:pt x="219075" y="271463"/>
                  </a:lnTo>
                  <a:lnTo>
                    <a:pt x="171450" y="216694"/>
                  </a:lnTo>
                  <a:lnTo>
                    <a:pt x="126206" y="166688"/>
                  </a:lnTo>
                  <a:lnTo>
                    <a:pt x="64293" y="100013"/>
                  </a:lnTo>
                  <a:lnTo>
                    <a:pt x="26193" y="59532"/>
                  </a:lnTo>
                  <a:lnTo>
                    <a:pt x="9525" y="40482"/>
                  </a:lnTo>
                  <a:lnTo>
                    <a:pt x="2381" y="23813"/>
                  </a:lnTo>
                  <a:lnTo>
                    <a:pt x="0" y="9525"/>
                  </a:lnTo>
                  <a:lnTo>
                    <a:pt x="7143" y="0"/>
                  </a:lnTo>
                  <a:lnTo>
                    <a:pt x="19050" y="0"/>
                  </a:lnTo>
                  <a:lnTo>
                    <a:pt x="38100" y="2382"/>
                  </a:lnTo>
                  <a:lnTo>
                    <a:pt x="92868" y="23813"/>
                  </a:lnTo>
                  <a:lnTo>
                    <a:pt x="166687" y="59532"/>
                  </a:lnTo>
                  <a:lnTo>
                    <a:pt x="216693" y="76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01;p373">
              <a:extLst>
                <a:ext uri="{FF2B5EF4-FFF2-40B4-BE49-F238E27FC236}">
                  <a16:creationId xmlns:a16="http://schemas.microsoft.com/office/drawing/2014/main" id="{A1FD63D7-C7FD-1947-9DED-85D705ED3724}"/>
                </a:ext>
              </a:extLst>
            </p:cNvPr>
            <p:cNvSpPr/>
            <p:nvPr/>
          </p:nvSpPr>
          <p:spPr>
            <a:xfrm rot="-5400000">
              <a:off x="2365376" y="3506787"/>
              <a:ext cx="2068512" cy="1452563"/>
            </a:xfrm>
            <a:custGeom>
              <a:avLst/>
              <a:gdLst/>
              <a:ahLst/>
              <a:cxnLst/>
              <a:rect l="l" t="t" r="r" b="b"/>
              <a:pathLst>
                <a:path w="2069306" h="1452562" extrusionOk="0">
                  <a:moveTo>
                    <a:pt x="866775" y="621506"/>
                  </a:moveTo>
                  <a:lnTo>
                    <a:pt x="1185862" y="809625"/>
                  </a:lnTo>
                  <a:lnTo>
                    <a:pt x="1393031" y="919162"/>
                  </a:lnTo>
                  <a:lnTo>
                    <a:pt x="1604962" y="1028700"/>
                  </a:lnTo>
                  <a:lnTo>
                    <a:pt x="1790700" y="1116806"/>
                  </a:lnTo>
                  <a:lnTo>
                    <a:pt x="1885950" y="1152525"/>
                  </a:lnTo>
                  <a:lnTo>
                    <a:pt x="1976437" y="1183481"/>
                  </a:lnTo>
                  <a:lnTo>
                    <a:pt x="2043112" y="1200150"/>
                  </a:lnTo>
                  <a:lnTo>
                    <a:pt x="2069306" y="1197769"/>
                  </a:lnTo>
                  <a:lnTo>
                    <a:pt x="2014537" y="1450181"/>
                  </a:lnTo>
                  <a:lnTo>
                    <a:pt x="2012156" y="1452562"/>
                  </a:lnTo>
                  <a:lnTo>
                    <a:pt x="1971675" y="1423987"/>
                  </a:lnTo>
                  <a:lnTo>
                    <a:pt x="1952625" y="1419225"/>
                  </a:lnTo>
                  <a:lnTo>
                    <a:pt x="1907381" y="1397794"/>
                  </a:lnTo>
                  <a:lnTo>
                    <a:pt x="1871662" y="1385887"/>
                  </a:lnTo>
                  <a:lnTo>
                    <a:pt x="1754981" y="1347787"/>
                  </a:lnTo>
                  <a:lnTo>
                    <a:pt x="1416843" y="1164431"/>
                  </a:lnTo>
                  <a:lnTo>
                    <a:pt x="1092993" y="978694"/>
                  </a:lnTo>
                  <a:lnTo>
                    <a:pt x="800100" y="790575"/>
                  </a:lnTo>
                  <a:lnTo>
                    <a:pt x="569118" y="614362"/>
                  </a:lnTo>
                  <a:lnTo>
                    <a:pt x="352425" y="421481"/>
                  </a:lnTo>
                  <a:lnTo>
                    <a:pt x="59531" y="121444"/>
                  </a:lnTo>
                  <a:lnTo>
                    <a:pt x="33337" y="90487"/>
                  </a:lnTo>
                  <a:lnTo>
                    <a:pt x="16668" y="69056"/>
                  </a:lnTo>
                  <a:lnTo>
                    <a:pt x="4762" y="47625"/>
                  </a:lnTo>
                  <a:lnTo>
                    <a:pt x="0" y="28575"/>
                  </a:lnTo>
                  <a:lnTo>
                    <a:pt x="0" y="9525"/>
                  </a:lnTo>
                  <a:lnTo>
                    <a:pt x="7143" y="0"/>
                  </a:lnTo>
                  <a:lnTo>
                    <a:pt x="28575" y="4762"/>
                  </a:lnTo>
                  <a:lnTo>
                    <a:pt x="64293" y="26194"/>
                  </a:lnTo>
                  <a:lnTo>
                    <a:pt x="111918" y="64294"/>
                  </a:lnTo>
                  <a:lnTo>
                    <a:pt x="388143" y="288131"/>
                  </a:lnTo>
                  <a:lnTo>
                    <a:pt x="542925" y="402431"/>
                  </a:lnTo>
                  <a:lnTo>
                    <a:pt x="661987" y="490537"/>
                  </a:lnTo>
                  <a:lnTo>
                    <a:pt x="866775" y="6215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02;p373">
              <a:extLst>
                <a:ext uri="{FF2B5EF4-FFF2-40B4-BE49-F238E27FC236}">
                  <a16:creationId xmlns:a16="http://schemas.microsoft.com/office/drawing/2014/main" id="{9EFAEFD5-D044-0B45-A675-3CE633692515}"/>
                </a:ext>
              </a:extLst>
            </p:cNvPr>
            <p:cNvSpPr/>
            <p:nvPr/>
          </p:nvSpPr>
          <p:spPr>
            <a:xfrm>
              <a:off x="5186363" y="2400300"/>
              <a:ext cx="1809750" cy="496888"/>
            </a:xfrm>
            <a:custGeom>
              <a:avLst/>
              <a:gdLst/>
              <a:ahLst/>
              <a:cxnLst/>
              <a:rect l="l" t="t" r="r" b="b"/>
              <a:pathLst>
                <a:path w="1809750" h="497681" extrusionOk="0">
                  <a:moveTo>
                    <a:pt x="623887" y="240506"/>
                  </a:moveTo>
                  <a:lnTo>
                    <a:pt x="723900" y="223838"/>
                  </a:lnTo>
                  <a:lnTo>
                    <a:pt x="835818" y="202406"/>
                  </a:lnTo>
                  <a:lnTo>
                    <a:pt x="957262" y="178594"/>
                  </a:lnTo>
                  <a:lnTo>
                    <a:pt x="1071562" y="152400"/>
                  </a:lnTo>
                  <a:lnTo>
                    <a:pt x="1235868" y="111919"/>
                  </a:lnTo>
                  <a:lnTo>
                    <a:pt x="1321593" y="85725"/>
                  </a:lnTo>
                  <a:lnTo>
                    <a:pt x="1438275" y="35719"/>
                  </a:lnTo>
                  <a:lnTo>
                    <a:pt x="1514475" y="0"/>
                  </a:lnTo>
                  <a:lnTo>
                    <a:pt x="1526381" y="0"/>
                  </a:lnTo>
                  <a:lnTo>
                    <a:pt x="1559718" y="4763"/>
                  </a:lnTo>
                  <a:lnTo>
                    <a:pt x="1609725" y="16669"/>
                  </a:lnTo>
                  <a:lnTo>
                    <a:pt x="1669256" y="35719"/>
                  </a:lnTo>
                  <a:lnTo>
                    <a:pt x="1709737" y="52388"/>
                  </a:lnTo>
                  <a:lnTo>
                    <a:pt x="1738312" y="69056"/>
                  </a:lnTo>
                  <a:lnTo>
                    <a:pt x="1764506" y="85725"/>
                  </a:lnTo>
                  <a:lnTo>
                    <a:pt x="1781175" y="100013"/>
                  </a:lnTo>
                  <a:lnTo>
                    <a:pt x="1795462" y="119063"/>
                  </a:lnTo>
                  <a:lnTo>
                    <a:pt x="1804987" y="145256"/>
                  </a:lnTo>
                  <a:lnTo>
                    <a:pt x="1809750" y="159544"/>
                  </a:lnTo>
                  <a:lnTo>
                    <a:pt x="1809750" y="178594"/>
                  </a:lnTo>
                  <a:lnTo>
                    <a:pt x="1800225" y="200025"/>
                  </a:lnTo>
                  <a:lnTo>
                    <a:pt x="1774031" y="226219"/>
                  </a:lnTo>
                  <a:lnTo>
                    <a:pt x="1750218" y="242888"/>
                  </a:lnTo>
                  <a:lnTo>
                    <a:pt x="1707356" y="264319"/>
                  </a:lnTo>
                  <a:lnTo>
                    <a:pt x="1664493" y="273844"/>
                  </a:lnTo>
                  <a:lnTo>
                    <a:pt x="1464468" y="307181"/>
                  </a:lnTo>
                  <a:lnTo>
                    <a:pt x="1207293" y="345281"/>
                  </a:lnTo>
                  <a:lnTo>
                    <a:pt x="954881" y="383381"/>
                  </a:lnTo>
                  <a:lnTo>
                    <a:pt x="645318" y="423863"/>
                  </a:lnTo>
                  <a:lnTo>
                    <a:pt x="411956" y="452438"/>
                  </a:lnTo>
                  <a:lnTo>
                    <a:pt x="190500" y="476250"/>
                  </a:lnTo>
                  <a:lnTo>
                    <a:pt x="0" y="497681"/>
                  </a:lnTo>
                  <a:lnTo>
                    <a:pt x="66675" y="316706"/>
                  </a:lnTo>
                  <a:lnTo>
                    <a:pt x="280987" y="292894"/>
                  </a:lnTo>
                  <a:lnTo>
                    <a:pt x="483393" y="264319"/>
                  </a:lnTo>
                  <a:lnTo>
                    <a:pt x="623887" y="2405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03;p373">
              <a:extLst>
                <a:ext uri="{FF2B5EF4-FFF2-40B4-BE49-F238E27FC236}">
                  <a16:creationId xmlns:a16="http://schemas.microsoft.com/office/drawing/2014/main" id="{1B0BB48B-E433-6941-BDF8-4E969C48B28A}"/>
                </a:ext>
              </a:extLst>
            </p:cNvPr>
            <p:cNvSpPr/>
            <p:nvPr/>
          </p:nvSpPr>
          <p:spPr>
            <a:xfrm>
              <a:off x="5297488" y="3333750"/>
              <a:ext cx="1501775" cy="436563"/>
            </a:xfrm>
            <a:custGeom>
              <a:avLst/>
              <a:gdLst/>
              <a:ahLst/>
              <a:cxnLst/>
              <a:rect l="l" t="t" r="r" b="b"/>
              <a:pathLst>
                <a:path w="1500188" h="435769" extrusionOk="0">
                  <a:moveTo>
                    <a:pt x="502444" y="257175"/>
                  </a:moveTo>
                  <a:lnTo>
                    <a:pt x="409575" y="271463"/>
                  </a:lnTo>
                  <a:lnTo>
                    <a:pt x="319088" y="283369"/>
                  </a:lnTo>
                  <a:lnTo>
                    <a:pt x="266700" y="288131"/>
                  </a:lnTo>
                  <a:lnTo>
                    <a:pt x="202407" y="292894"/>
                  </a:lnTo>
                  <a:lnTo>
                    <a:pt x="154782" y="292894"/>
                  </a:lnTo>
                  <a:lnTo>
                    <a:pt x="66675" y="290513"/>
                  </a:lnTo>
                  <a:lnTo>
                    <a:pt x="23813" y="290513"/>
                  </a:lnTo>
                  <a:lnTo>
                    <a:pt x="0" y="383381"/>
                  </a:lnTo>
                  <a:lnTo>
                    <a:pt x="104775" y="414338"/>
                  </a:lnTo>
                  <a:lnTo>
                    <a:pt x="173832" y="426244"/>
                  </a:lnTo>
                  <a:lnTo>
                    <a:pt x="233363" y="433388"/>
                  </a:lnTo>
                  <a:lnTo>
                    <a:pt x="335757" y="435769"/>
                  </a:lnTo>
                  <a:lnTo>
                    <a:pt x="411957" y="431006"/>
                  </a:lnTo>
                  <a:lnTo>
                    <a:pt x="523875" y="421481"/>
                  </a:lnTo>
                  <a:lnTo>
                    <a:pt x="671513" y="385763"/>
                  </a:lnTo>
                  <a:lnTo>
                    <a:pt x="783432" y="366713"/>
                  </a:lnTo>
                  <a:lnTo>
                    <a:pt x="888207" y="347663"/>
                  </a:lnTo>
                  <a:lnTo>
                    <a:pt x="1028700" y="321469"/>
                  </a:lnTo>
                  <a:lnTo>
                    <a:pt x="1166813" y="290513"/>
                  </a:lnTo>
                  <a:lnTo>
                    <a:pt x="1254919" y="266700"/>
                  </a:lnTo>
                  <a:lnTo>
                    <a:pt x="1359694" y="235744"/>
                  </a:lnTo>
                  <a:lnTo>
                    <a:pt x="1426369" y="209550"/>
                  </a:lnTo>
                  <a:lnTo>
                    <a:pt x="1473994" y="183356"/>
                  </a:lnTo>
                  <a:lnTo>
                    <a:pt x="1483519" y="171450"/>
                  </a:lnTo>
                  <a:lnTo>
                    <a:pt x="1495425" y="147638"/>
                  </a:lnTo>
                  <a:lnTo>
                    <a:pt x="1500188" y="123825"/>
                  </a:lnTo>
                  <a:lnTo>
                    <a:pt x="1497807" y="97631"/>
                  </a:lnTo>
                  <a:lnTo>
                    <a:pt x="1488282" y="80963"/>
                  </a:lnTo>
                  <a:lnTo>
                    <a:pt x="1462088" y="59531"/>
                  </a:lnTo>
                  <a:lnTo>
                    <a:pt x="1404938" y="33338"/>
                  </a:lnTo>
                  <a:lnTo>
                    <a:pt x="1357313" y="16669"/>
                  </a:lnTo>
                  <a:lnTo>
                    <a:pt x="1281113" y="2381"/>
                  </a:lnTo>
                  <a:lnTo>
                    <a:pt x="1238250" y="0"/>
                  </a:lnTo>
                  <a:lnTo>
                    <a:pt x="1207294" y="9525"/>
                  </a:lnTo>
                  <a:lnTo>
                    <a:pt x="1166813" y="26194"/>
                  </a:lnTo>
                  <a:lnTo>
                    <a:pt x="1131094" y="50006"/>
                  </a:lnTo>
                  <a:lnTo>
                    <a:pt x="1071563" y="92869"/>
                  </a:lnTo>
                  <a:lnTo>
                    <a:pt x="997744" y="119063"/>
                  </a:lnTo>
                  <a:lnTo>
                    <a:pt x="862013" y="164306"/>
                  </a:lnTo>
                  <a:lnTo>
                    <a:pt x="673894" y="216694"/>
                  </a:lnTo>
                  <a:lnTo>
                    <a:pt x="595313" y="238125"/>
                  </a:lnTo>
                  <a:lnTo>
                    <a:pt x="502444" y="257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04;p373">
              <a:extLst>
                <a:ext uri="{FF2B5EF4-FFF2-40B4-BE49-F238E27FC236}">
                  <a16:creationId xmlns:a16="http://schemas.microsoft.com/office/drawing/2014/main" id="{7058D9EA-27FD-A34B-943B-D8D0B5EA98B8}"/>
                </a:ext>
              </a:extLst>
            </p:cNvPr>
            <p:cNvSpPr/>
            <p:nvPr/>
          </p:nvSpPr>
          <p:spPr>
            <a:xfrm>
              <a:off x="4703763" y="4141788"/>
              <a:ext cx="2565400" cy="561975"/>
            </a:xfrm>
            <a:custGeom>
              <a:avLst/>
              <a:gdLst/>
              <a:ahLst/>
              <a:cxnLst/>
              <a:rect l="l" t="t" r="r" b="b"/>
              <a:pathLst>
                <a:path w="2566987" h="561975" extrusionOk="0">
                  <a:moveTo>
                    <a:pt x="883444" y="280987"/>
                  </a:moveTo>
                  <a:lnTo>
                    <a:pt x="1000125" y="259556"/>
                  </a:lnTo>
                  <a:lnTo>
                    <a:pt x="1107281" y="240506"/>
                  </a:lnTo>
                  <a:lnTo>
                    <a:pt x="1331119" y="195262"/>
                  </a:lnTo>
                  <a:lnTo>
                    <a:pt x="1469231" y="169069"/>
                  </a:lnTo>
                  <a:lnTo>
                    <a:pt x="1631156" y="135731"/>
                  </a:lnTo>
                  <a:lnTo>
                    <a:pt x="1845469" y="95250"/>
                  </a:lnTo>
                  <a:lnTo>
                    <a:pt x="2002631" y="66675"/>
                  </a:lnTo>
                  <a:lnTo>
                    <a:pt x="2014537" y="59531"/>
                  </a:lnTo>
                  <a:lnTo>
                    <a:pt x="2038350" y="42862"/>
                  </a:lnTo>
                  <a:lnTo>
                    <a:pt x="2078831" y="21431"/>
                  </a:lnTo>
                  <a:lnTo>
                    <a:pt x="2128837" y="0"/>
                  </a:lnTo>
                  <a:lnTo>
                    <a:pt x="2145506" y="0"/>
                  </a:lnTo>
                  <a:lnTo>
                    <a:pt x="2183606" y="2381"/>
                  </a:lnTo>
                  <a:lnTo>
                    <a:pt x="2245519" y="11906"/>
                  </a:lnTo>
                  <a:lnTo>
                    <a:pt x="2295525" y="26194"/>
                  </a:lnTo>
                  <a:lnTo>
                    <a:pt x="2366962" y="52387"/>
                  </a:lnTo>
                  <a:lnTo>
                    <a:pt x="2436019" y="83344"/>
                  </a:lnTo>
                  <a:lnTo>
                    <a:pt x="2493169" y="109537"/>
                  </a:lnTo>
                  <a:lnTo>
                    <a:pt x="2514600" y="126206"/>
                  </a:lnTo>
                  <a:lnTo>
                    <a:pt x="2540794" y="154781"/>
                  </a:lnTo>
                  <a:lnTo>
                    <a:pt x="2555081" y="176212"/>
                  </a:lnTo>
                  <a:lnTo>
                    <a:pt x="2564606" y="195262"/>
                  </a:lnTo>
                  <a:lnTo>
                    <a:pt x="2566987" y="214312"/>
                  </a:lnTo>
                  <a:lnTo>
                    <a:pt x="2562225" y="233362"/>
                  </a:lnTo>
                  <a:lnTo>
                    <a:pt x="2543175" y="252412"/>
                  </a:lnTo>
                  <a:lnTo>
                    <a:pt x="2514600" y="261937"/>
                  </a:lnTo>
                  <a:lnTo>
                    <a:pt x="2466975" y="266700"/>
                  </a:lnTo>
                  <a:lnTo>
                    <a:pt x="2383631" y="266700"/>
                  </a:lnTo>
                  <a:lnTo>
                    <a:pt x="2286000" y="264319"/>
                  </a:lnTo>
                  <a:lnTo>
                    <a:pt x="2145506" y="269081"/>
                  </a:lnTo>
                  <a:lnTo>
                    <a:pt x="1981200" y="283369"/>
                  </a:lnTo>
                  <a:lnTo>
                    <a:pt x="1762125" y="307181"/>
                  </a:lnTo>
                  <a:lnTo>
                    <a:pt x="1550194" y="338137"/>
                  </a:lnTo>
                  <a:lnTo>
                    <a:pt x="1264444" y="383381"/>
                  </a:lnTo>
                  <a:lnTo>
                    <a:pt x="1035844" y="426244"/>
                  </a:lnTo>
                  <a:lnTo>
                    <a:pt x="892969" y="452437"/>
                  </a:lnTo>
                  <a:lnTo>
                    <a:pt x="726281" y="485775"/>
                  </a:lnTo>
                  <a:lnTo>
                    <a:pt x="578644" y="519112"/>
                  </a:lnTo>
                  <a:lnTo>
                    <a:pt x="531019" y="535781"/>
                  </a:lnTo>
                  <a:lnTo>
                    <a:pt x="500062" y="547687"/>
                  </a:lnTo>
                  <a:lnTo>
                    <a:pt x="459581" y="557212"/>
                  </a:lnTo>
                  <a:lnTo>
                    <a:pt x="421481" y="561975"/>
                  </a:lnTo>
                  <a:lnTo>
                    <a:pt x="361950" y="554831"/>
                  </a:lnTo>
                  <a:lnTo>
                    <a:pt x="311944" y="540544"/>
                  </a:lnTo>
                  <a:lnTo>
                    <a:pt x="261937" y="519112"/>
                  </a:lnTo>
                  <a:lnTo>
                    <a:pt x="219075" y="495300"/>
                  </a:lnTo>
                  <a:lnTo>
                    <a:pt x="159544" y="459581"/>
                  </a:lnTo>
                  <a:lnTo>
                    <a:pt x="61912" y="383381"/>
                  </a:lnTo>
                  <a:lnTo>
                    <a:pt x="16669" y="335756"/>
                  </a:lnTo>
                  <a:lnTo>
                    <a:pt x="4762" y="314325"/>
                  </a:lnTo>
                  <a:lnTo>
                    <a:pt x="0" y="292894"/>
                  </a:lnTo>
                  <a:lnTo>
                    <a:pt x="2381" y="276225"/>
                  </a:lnTo>
                  <a:lnTo>
                    <a:pt x="14287" y="273844"/>
                  </a:lnTo>
                  <a:lnTo>
                    <a:pt x="30956" y="280987"/>
                  </a:lnTo>
                  <a:lnTo>
                    <a:pt x="76200" y="297656"/>
                  </a:lnTo>
                  <a:lnTo>
                    <a:pt x="133350" y="321469"/>
                  </a:lnTo>
                  <a:lnTo>
                    <a:pt x="178594" y="333375"/>
                  </a:lnTo>
                  <a:lnTo>
                    <a:pt x="269081" y="350044"/>
                  </a:lnTo>
                  <a:lnTo>
                    <a:pt x="350044" y="357187"/>
                  </a:lnTo>
                  <a:lnTo>
                    <a:pt x="409575" y="357187"/>
                  </a:lnTo>
                  <a:lnTo>
                    <a:pt x="576262" y="335756"/>
                  </a:lnTo>
                  <a:lnTo>
                    <a:pt x="800100" y="297656"/>
                  </a:lnTo>
                  <a:lnTo>
                    <a:pt x="883444" y="2809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105;p373">
              <a:extLst>
                <a:ext uri="{FF2B5EF4-FFF2-40B4-BE49-F238E27FC236}">
                  <a16:creationId xmlns:a16="http://schemas.microsoft.com/office/drawing/2014/main" id="{3CCB597B-8704-2E49-AAEA-36E459D10B33}"/>
                </a:ext>
              </a:extLst>
            </p:cNvPr>
            <p:cNvSpPr/>
            <p:nvPr/>
          </p:nvSpPr>
          <p:spPr>
            <a:xfrm>
              <a:off x="4681538" y="3665538"/>
              <a:ext cx="1441450" cy="2249487"/>
            </a:xfrm>
            <a:custGeom>
              <a:avLst/>
              <a:gdLst/>
              <a:ahLst/>
              <a:cxnLst/>
              <a:rect l="l" t="t" r="r" b="b"/>
              <a:pathLst>
                <a:path w="1442271" h="2249943" extrusionOk="0">
                  <a:moveTo>
                    <a:pt x="1373042" y="504795"/>
                  </a:moveTo>
                  <a:lnTo>
                    <a:pt x="1387465" y="452873"/>
                  </a:lnTo>
                  <a:lnTo>
                    <a:pt x="1407657" y="360568"/>
                  </a:lnTo>
                  <a:lnTo>
                    <a:pt x="1422079" y="299992"/>
                  </a:lnTo>
                  <a:lnTo>
                    <a:pt x="1430733" y="279801"/>
                  </a:lnTo>
                  <a:lnTo>
                    <a:pt x="1436502" y="265378"/>
                  </a:lnTo>
                  <a:lnTo>
                    <a:pt x="1442271" y="233648"/>
                  </a:lnTo>
                  <a:lnTo>
                    <a:pt x="1439387" y="210571"/>
                  </a:lnTo>
                  <a:lnTo>
                    <a:pt x="1430733" y="181726"/>
                  </a:lnTo>
                  <a:lnTo>
                    <a:pt x="1410541" y="147112"/>
                  </a:lnTo>
                  <a:lnTo>
                    <a:pt x="1378811" y="109612"/>
                  </a:lnTo>
                  <a:lnTo>
                    <a:pt x="1355735" y="86536"/>
                  </a:lnTo>
                  <a:lnTo>
                    <a:pt x="1306698" y="43268"/>
                  </a:lnTo>
                  <a:lnTo>
                    <a:pt x="1260545" y="0"/>
                  </a:lnTo>
                  <a:lnTo>
                    <a:pt x="1055742" y="40383"/>
                  </a:lnTo>
                  <a:lnTo>
                    <a:pt x="1113433" y="112497"/>
                  </a:lnTo>
                  <a:lnTo>
                    <a:pt x="1133625" y="144227"/>
                  </a:lnTo>
                  <a:lnTo>
                    <a:pt x="1145163" y="178842"/>
                  </a:lnTo>
                  <a:lnTo>
                    <a:pt x="1150932" y="219225"/>
                  </a:lnTo>
                  <a:lnTo>
                    <a:pt x="1150932" y="282685"/>
                  </a:lnTo>
                  <a:lnTo>
                    <a:pt x="1139394" y="395182"/>
                  </a:lnTo>
                  <a:lnTo>
                    <a:pt x="1124971" y="519218"/>
                  </a:lnTo>
                  <a:lnTo>
                    <a:pt x="1107664" y="620177"/>
                  </a:lnTo>
                  <a:lnTo>
                    <a:pt x="1084588" y="741327"/>
                  </a:lnTo>
                  <a:lnTo>
                    <a:pt x="1067281" y="894208"/>
                  </a:lnTo>
                  <a:lnTo>
                    <a:pt x="1029782" y="998052"/>
                  </a:lnTo>
                  <a:lnTo>
                    <a:pt x="992283" y="1087472"/>
                  </a:lnTo>
                  <a:lnTo>
                    <a:pt x="954783" y="1168240"/>
                  </a:lnTo>
                  <a:lnTo>
                    <a:pt x="920169" y="1240353"/>
                  </a:lnTo>
                  <a:lnTo>
                    <a:pt x="871132" y="1335543"/>
                  </a:lnTo>
                  <a:lnTo>
                    <a:pt x="816325" y="1427848"/>
                  </a:lnTo>
                  <a:lnTo>
                    <a:pt x="764404" y="1508616"/>
                  </a:lnTo>
                  <a:lnTo>
                    <a:pt x="669214" y="1632651"/>
                  </a:lnTo>
                  <a:lnTo>
                    <a:pt x="617292" y="1698995"/>
                  </a:lnTo>
                  <a:lnTo>
                    <a:pt x="542294" y="1782647"/>
                  </a:lnTo>
                  <a:lnTo>
                    <a:pt x="444219" y="1883606"/>
                  </a:lnTo>
                  <a:lnTo>
                    <a:pt x="366337" y="1949951"/>
                  </a:lnTo>
                  <a:lnTo>
                    <a:pt x="294223" y="2007642"/>
                  </a:lnTo>
                  <a:lnTo>
                    <a:pt x="190380" y="2082640"/>
                  </a:lnTo>
                  <a:lnTo>
                    <a:pt x="63460" y="2163407"/>
                  </a:lnTo>
                  <a:lnTo>
                    <a:pt x="11538" y="2198021"/>
                  </a:lnTo>
                  <a:lnTo>
                    <a:pt x="2884" y="2218213"/>
                  </a:lnTo>
                  <a:lnTo>
                    <a:pt x="0" y="2229751"/>
                  </a:lnTo>
                  <a:lnTo>
                    <a:pt x="5769" y="2244174"/>
                  </a:lnTo>
                  <a:lnTo>
                    <a:pt x="25961" y="2249943"/>
                  </a:lnTo>
                  <a:lnTo>
                    <a:pt x="60575" y="2238405"/>
                  </a:lnTo>
                  <a:lnTo>
                    <a:pt x="149996" y="2200906"/>
                  </a:lnTo>
                  <a:lnTo>
                    <a:pt x="245186" y="2160522"/>
                  </a:lnTo>
                  <a:lnTo>
                    <a:pt x="337491" y="2111485"/>
                  </a:lnTo>
                  <a:lnTo>
                    <a:pt x="429797" y="2056679"/>
                  </a:lnTo>
                  <a:lnTo>
                    <a:pt x="513448" y="2001872"/>
                  </a:lnTo>
                  <a:lnTo>
                    <a:pt x="576908" y="1955720"/>
                  </a:lnTo>
                  <a:lnTo>
                    <a:pt x="666329" y="1880722"/>
                  </a:lnTo>
                  <a:lnTo>
                    <a:pt x="793249" y="1756686"/>
                  </a:lnTo>
                  <a:lnTo>
                    <a:pt x="845171" y="1698995"/>
                  </a:lnTo>
                  <a:lnTo>
                    <a:pt x="923053" y="1606690"/>
                  </a:lnTo>
                  <a:lnTo>
                    <a:pt x="995167" y="1514385"/>
                  </a:lnTo>
                  <a:lnTo>
                    <a:pt x="1078819" y="1384580"/>
                  </a:lnTo>
                  <a:lnTo>
                    <a:pt x="1124971" y="1300929"/>
                  </a:lnTo>
                  <a:lnTo>
                    <a:pt x="1165355" y="1225930"/>
                  </a:lnTo>
                  <a:lnTo>
                    <a:pt x="1211508" y="1133625"/>
                  </a:lnTo>
                  <a:lnTo>
                    <a:pt x="1257660" y="1035551"/>
                  </a:lnTo>
                  <a:lnTo>
                    <a:pt x="1295159" y="940361"/>
                  </a:lnTo>
                  <a:lnTo>
                    <a:pt x="1312467" y="853824"/>
                  </a:lnTo>
                  <a:lnTo>
                    <a:pt x="1332659" y="674983"/>
                  </a:lnTo>
                  <a:lnTo>
                    <a:pt x="1373042" y="50479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106;p373">
              <a:extLst>
                <a:ext uri="{FF2B5EF4-FFF2-40B4-BE49-F238E27FC236}">
                  <a16:creationId xmlns:a16="http://schemas.microsoft.com/office/drawing/2014/main" id="{A644E952-4A30-E74D-B1F8-73669D63FD80}"/>
                </a:ext>
              </a:extLst>
            </p:cNvPr>
            <p:cNvSpPr/>
            <p:nvPr/>
          </p:nvSpPr>
          <p:spPr>
            <a:xfrm>
              <a:off x="5938838" y="4505325"/>
              <a:ext cx="1635125" cy="1352550"/>
            </a:xfrm>
            <a:custGeom>
              <a:avLst/>
              <a:gdLst/>
              <a:ahLst/>
              <a:cxnLst/>
              <a:rect l="l" t="t" r="r" b="b"/>
              <a:pathLst>
                <a:path w="1635918" h="1352550" extrusionOk="0">
                  <a:moveTo>
                    <a:pt x="261937" y="238125"/>
                  </a:moveTo>
                  <a:lnTo>
                    <a:pt x="200025" y="180975"/>
                  </a:lnTo>
                  <a:lnTo>
                    <a:pt x="133350" y="116681"/>
                  </a:lnTo>
                  <a:lnTo>
                    <a:pt x="23812" y="0"/>
                  </a:lnTo>
                  <a:lnTo>
                    <a:pt x="0" y="80963"/>
                  </a:lnTo>
                  <a:lnTo>
                    <a:pt x="57150" y="164306"/>
                  </a:lnTo>
                  <a:lnTo>
                    <a:pt x="104775" y="230981"/>
                  </a:lnTo>
                  <a:lnTo>
                    <a:pt x="173831" y="319088"/>
                  </a:lnTo>
                  <a:lnTo>
                    <a:pt x="233362" y="402431"/>
                  </a:lnTo>
                  <a:lnTo>
                    <a:pt x="285750" y="471488"/>
                  </a:lnTo>
                  <a:lnTo>
                    <a:pt x="338137" y="538163"/>
                  </a:lnTo>
                  <a:lnTo>
                    <a:pt x="366712" y="576263"/>
                  </a:lnTo>
                  <a:lnTo>
                    <a:pt x="442912" y="700088"/>
                  </a:lnTo>
                  <a:lnTo>
                    <a:pt x="507206" y="804863"/>
                  </a:lnTo>
                  <a:lnTo>
                    <a:pt x="561975" y="895350"/>
                  </a:lnTo>
                  <a:lnTo>
                    <a:pt x="633412" y="1012031"/>
                  </a:lnTo>
                  <a:lnTo>
                    <a:pt x="697706" y="1119188"/>
                  </a:lnTo>
                  <a:lnTo>
                    <a:pt x="740568" y="1193006"/>
                  </a:lnTo>
                  <a:lnTo>
                    <a:pt x="762000" y="1228725"/>
                  </a:lnTo>
                  <a:lnTo>
                    <a:pt x="778668" y="1247775"/>
                  </a:lnTo>
                  <a:lnTo>
                    <a:pt x="797718" y="1269206"/>
                  </a:lnTo>
                  <a:lnTo>
                    <a:pt x="823912" y="1288256"/>
                  </a:lnTo>
                  <a:lnTo>
                    <a:pt x="847725" y="1304925"/>
                  </a:lnTo>
                  <a:lnTo>
                    <a:pt x="873918" y="1319213"/>
                  </a:lnTo>
                  <a:lnTo>
                    <a:pt x="914400" y="1335881"/>
                  </a:lnTo>
                  <a:lnTo>
                    <a:pt x="962025" y="1347788"/>
                  </a:lnTo>
                  <a:lnTo>
                    <a:pt x="1016793" y="1352550"/>
                  </a:lnTo>
                  <a:lnTo>
                    <a:pt x="1154906" y="1352550"/>
                  </a:lnTo>
                  <a:lnTo>
                    <a:pt x="1383506" y="1352550"/>
                  </a:lnTo>
                  <a:lnTo>
                    <a:pt x="1566862" y="1352550"/>
                  </a:lnTo>
                  <a:lnTo>
                    <a:pt x="1609725" y="1350169"/>
                  </a:lnTo>
                  <a:lnTo>
                    <a:pt x="1628775" y="1340644"/>
                  </a:lnTo>
                  <a:lnTo>
                    <a:pt x="1635918" y="1328738"/>
                  </a:lnTo>
                  <a:lnTo>
                    <a:pt x="1635918" y="1319213"/>
                  </a:lnTo>
                  <a:lnTo>
                    <a:pt x="1628775" y="1307306"/>
                  </a:lnTo>
                  <a:lnTo>
                    <a:pt x="1595437" y="1288256"/>
                  </a:lnTo>
                  <a:lnTo>
                    <a:pt x="1516856" y="1252538"/>
                  </a:lnTo>
                  <a:lnTo>
                    <a:pt x="1416843" y="1204913"/>
                  </a:lnTo>
                  <a:lnTo>
                    <a:pt x="1300162" y="1143000"/>
                  </a:lnTo>
                  <a:lnTo>
                    <a:pt x="1195387" y="1083469"/>
                  </a:lnTo>
                  <a:lnTo>
                    <a:pt x="1102518" y="1026319"/>
                  </a:lnTo>
                  <a:lnTo>
                    <a:pt x="1031081" y="978694"/>
                  </a:lnTo>
                  <a:lnTo>
                    <a:pt x="971550" y="933450"/>
                  </a:lnTo>
                  <a:lnTo>
                    <a:pt x="914400" y="878681"/>
                  </a:lnTo>
                  <a:lnTo>
                    <a:pt x="823912" y="788194"/>
                  </a:lnTo>
                  <a:lnTo>
                    <a:pt x="697706" y="664369"/>
                  </a:lnTo>
                  <a:lnTo>
                    <a:pt x="464343" y="438150"/>
                  </a:lnTo>
                  <a:lnTo>
                    <a:pt x="321468" y="297656"/>
                  </a:lnTo>
                  <a:lnTo>
                    <a:pt x="261937" y="2381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4111;p374">
            <a:extLst>
              <a:ext uri="{FF2B5EF4-FFF2-40B4-BE49-F238E27FC236}">
                <a16:creationId xmlns:a16="http://schemas.microsoft.com/office/drawing/2014/main" id="{97B123F1-A363-C849-BF80-E389A0FFA2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107" y="1612482"/>
            <a:ext cx="48958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Google Shape;4111;p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075" y="1672642"/>
            <a:ext cx="48958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p355"/>
          <p:cNvSpPr txBox="1"/>
          <p:nvPr/>
        </p:nvSpPr>
        <p:spPr>
          <a:xfrm>
            <a:off x="3944888" y="6597352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放</a:t>
            </a:r>
            <a:endParaRPr/>
          </a:p>
        </p:txBody>
      </p:sp>
      <p:sp>
        <p:nvSpPr>
          <p:cNvPr id="3904" name="Google Shape;3904;p355"/>
          <p:cNvSpPr/>
          <p:nvPr/>
        </p:nvSpPr>
        <p:spPr>
          <a:xfrm>
            <a:off x="3468688" y="1497013"/>
            <a:ext cx="577850" cy="1076325"/>
          </a:xfrm>
          <a:custGeom>
            <a:avLst/>
            <a:gdLst/>
            <a:ahLst/>
            <a:cxnLst/>
            <a:rect l="l" t="t" r="r" b="b"/>
            <a:pathLst>
              <a:path w="576263" h="1076325" extrusionOk="0">
                <a:moveTo>
                  <a:pt x="516732" y="495300"/>
                </a:moveTo>
                <a:lnTo>
                  <a:pt x="516732" y="392907"/>
                </a:lnTo>
                <a:lnTo>
                  <a:pt x="519113" y="369094"/>
                </a:lnTo>
                <a:lnTo>
                  <a:pt x="528638" y="326232"/>
                </a:lnTo>
                <a:lnTo>
                  <a:pt x="550069" y="278607"/>
                </a:lnTo>
                <a:lnTo>
                  <a:pt x="569119" y="250032"/>
                </a:lnTo>
                <a:lnTo>
                  <a:pt x="576263" y="230982"/>
                </a:lnTo>
                <a:lnTo>
                  <a:pt x="576263" y="207169"/>
                </a:lnTo>
                <a:lnTo>
                  <a:pt x="569119" y="183357"/>
                </a:lnTo>
                <a:lnTo>
                  <a:pt x="547688" y="161925"/>
                </a:lnTo>
                <a:lnTo>
                  <a:pt x="511969" y="142875"/>
                </a:lnTo>
                <a:lnTo>
                  <a:pt x="385763" y="100013"/>
                </a:lnTo>
                <a:lnTo>
                  <a:pt x="190500" y="42863"/>
                </a:lnTo>
                <a:lnTo>
                  <a:pt x="42863" y="2382"/>
                </a:lnTo>
                <a:lnTo>
                  <a:pt x="14288" y="0"/>
                </a:lnTo>
                <a:lnTo>
                  <a:pt x="0" y="4763"/>
                </a:lnTo>
                <a:lnTo>
                  <a:pt x="0" y="21432"/>
                </a:lnTo>
                <a:lnTo>
                  <a:pt x="14288" y="61913"/>
                </a:lnTo>
                <a:lnTo>
                  <a:pt x="28575" y="83344"/>
                </a:lnTo>
                <a:lnTo>
                  <a:pt x="52388" y="97632"/>
                </a:lnTo>
                <a:lnTo>
                  <a:pt x="88107" y="121444"/>
                </a:lnTo>
                <a:lnTo>
                  <a:pt x="128588" y="150019"/>
                </a:lnTo>
                <a:lnTo>
                  <a:pt x="171450" y="190500"/>
                </a:lnTo>
                <a:lnTo>
                  <a:pt x="216694" y="242888"/>
                </a:lnTo>
                <a:lnTo>
                  <a:pt x="247650" y="295275"/>
                </a:lnTo>
                <a:lnTo>
                  <a:pt x="266700" y="359569"/>
                </a:lnTo>
                <a:lnTo>
                  <a:pt x="283369" y="461963"/>
                </a:lnTo>
                <a:lnTo>
                  <a:pt x="290513" y="545307"/>
                </a:lnTo>
                <a:cubicBezTo>
                  <a:pt x="292100" y="702469"/>
                  <a:pt x="293688" y="859632"/>
                  <a:pt x="295275" y="1016794"/>
                </a:cubicBezTo>
                <a:lnTo>
                  <a:pt x="404813" y="1076325"/>
                </a:lnTo>
                <a:lnTo>
                  <a:pt x="514350" y="973932"/>
                </a:lnTo>
                <a:lnTo>
                  <a:pt x="516732" y="495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5" name="Google Shape;3905;p355"/>
          <p:cNvSpPr/>
          <p:nvPr/>
        </p:nvSpPr>
        <p:spPr>
          <a:xfrm>
            <a:off x="2532063" y="2290763"/>
            <a:ext cx="2324100" cy="644525"/>
          </a:xfrm>
          <a:custGeom>
            <a:avLst/>
            <a:gdLst/>
            <a:ahLst/>
            <a:cxnLst/>
            <a:rect l="l" t="t" r="r" b="b"/>
            <a:pathLst>
              <a:path w="2324100" h="645318" extrusionOk="0">
                <a:moveTo>
                  <a:pt x="947737" y="269081"/>
                </a:moveTo>
                <a:lnTo>
                  <a:pt x="1266825" y="195262"/>
                </a:lnTo>
                <a:lnTo>
                  <a:pt x="1507331" y="142875"/>
                </a:lnTo>
                <a:lnTo>
                  <a:pt x="1735931" y="80962"/>
                </a:lnTo>
                <a:lnTo>
                  <a:pt x="1793081" y="66675"/>
                </a:lnTo>
                <a:lnTo>
                  <a:pt x="1819275" y="50006"/>
                </a:lnTo>
                <a:lnTo>
                  <a:pt x="1864519" y="26193"/>
                </a:lnTo>
                <a:lnTo>
                  <a:pt x="1914525" y="4762"/>
                </a:lnTo>
                <a:lnTo>
                  <a:pt x="1938337" y="0"/>
                </a:lnTo>
                <a:lnTo>
                  <a:pt x="1990725" y="2381"/>
                </a:lnTo>
                <a:lnTo>
                  <a:pt x="2057400" y="9525"/>
                </a:lnTo>
                <a:lnTo>
                  <a:pt x="2121694" y="19050"/>
                </a:lnTo>
                <a:lnTo>
                  <a:pt x="2185987" y="35718"/>
                </a:lnTo>
                <a:lnTo>
                  <a:pt x="2224087" y="45243"/>
                </a:lnTo>
                <a:lnTo>
                  <a:pt x="2269331" y="69056"/>
                </a:lnTo>
                <a:lnTo>
                  <a:pt x="2295525" y="90487"/>
                </a:lnTo>
                <a:lnTo>
                  <a:pt x="2312194" y="111918"/>
                </a:lnTo>
                <a:lnTo>
                  <a:pt x="2321719" y="133350"/>
                </a:lnTo>
                <a:lnTo>
                  <a:pt x="2324100" y="147637"/>
                </a:lnTo>
                <a:lnTo>
                  <a:pt x="2324100" y="183356"/>
                </a:lnTo>
                <a:lnTo>
                  <a:pt x="2309812" y="200025"/>
                </a:lnTo>
                <a:lnTo>
                  <a:pt x="2274094" y="216693"/>
                </a:lnTo>
                <a:lnTo>
                  <a:pt x="2228850" y="223837"/>
                </a:lnTo>
                <a:lnTo>
                  <a:pt x="2112169" y="226218"/>
                </a:lnTo>
                <a:lnTo>
                  <a:pt x="1888331" y="240506"/>
                </a:lnTo>
                <a:lnTo>
                  <a:pt x="1633537" y="269081"/>
                </a:lnTo>
                <a:lnTo>
                  <a:pt x="1550194" y="283368"/>
                </a:lnTo>
                <a:lnTo>
                  <a:pt x="1262062" y="354806"/>
                </a:lnTo>
                <a:lnTo>
                  <a:pt x="1116806" y="390525"/>
                </a:lnTo>
                <a:lnTo>
                  <a:pt x="895350" y="447675"/>
                </a:lnTo>
                <a:lnTo>
                  <a:pt x="690562" y="497681"/>
                </a:lnTo>
                <a:lnTo>
                  <a:pt x="583406" y="531018"/>
                </a:lnTo>
                <a:lnTo>
                  <a:pt x="383381" y="616743"/>
                </a:lnTo>
                <a:lnTo>
                  <a:pt x="319087" y="645318"/>
                </a:lnTo>
                <a:lnTo>
                  <a:pt x="300037" y="642937"/>
                </a:lnTo>
                <a:lnTo>
                  <a:pt x="235744" y="616743"/>
                </a:lnTo>
                <a:lnTo>
                  <a:pt x="176212" y="581025"/>
                </a:lnTo>
                <a:lnTo>
                  <a:pt x="121444" y="531018"/>
                </a:lnTo>
                <a:lnTo>
                  <a:pt x="76200" y="471487"/>
                </a:lnTo>
                <a:lnTo>
                  <a:pt x="42862" y="414337"/>
                </a:lnTo>
                <a:lnTo>
                  <a:pt x="11906" y="350043"/>
                </a:lnTo>
                <a:lnTo>
                  <a:pt x="0" y="309562"/>
                </a:lnTo>
                <a:lnTo>
                  <a:pt x="4762" y="295275"/>
                </a:lnTo>
                <a:lnTo>
                  <a:pt x="19050" y="290512"/>
                </a:lnTo>
                <a:lnTo>
                  <a:pt x="35719" y="290512"/>
                </a:lnTo>
                <a:lnTo>
                  <a:pt x="54769" y="297656"/>
                </a:lnTo>
                <a:lnTo>
                  <a:pt x="76200" y="316706"/>
                </a:lnTo>
                <a:lnTo>
                  <a:pt x="123825" y="350043"/>
                </a:lnTo>
                <a:lnTo>
                  <a:pt x="164306" y="376237"/>
                </a:lnTo>
                <a:lnTo>
                  <a:pt x="209550" y="397668"/>
                </a:lnTo>
                <a:lnTo>
                  <a:pt x="245269" y="404812"/>
                </a:lnTo>
                <a:lnTo>
                  <a:pt x="280987" y="409575"/>
                </a:lnTo>
                <a:lnTo>
                  <a:pt x="323850" y="411956"/>
                </a:lnTo>
                <a:lnTo>
                  <a:pt x="400050" y="395287"/>
                </a:lnTo>
                <a:lnTo>
                  <a:pt x="559594" y="357187"/>
                </a:lnTo>
                <a:lnTo>
                  <a:pt x="947737" y="2690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6" name="Google Shape;3906;p355"/>
          <p:cNvSpPr/>
          <p:nvPr/>
        </p:nvSpPr>
        <p:spPr>
          <a:xfrm>
            <a:off x="3662363" y="3208338"/>
            <a:ext cx="996950" cy="374650"/>
          </a:xfrm>
          <a:custGeom>
            <a:avLst/>
            <a:gdLst/>
            <a:ahLst/>
            <a:cxnLst/>
            <a:rect l="l" t="t" r="r" b="b"/>
            <a:pathLst>
              <a:path w="997743" h="376237" extrusionOk="0">
                <a:moveTo>
                  <a:pt x="502443" y="52387"/>
                </a:moveTo>
                <a:lnTo>
                  <a:pt x="297656" y="61912"/>
                </a:lnTo>
                <a:lnTo>
                  <a:pt x="247650" y="66675"/>
                </a:lnTo>
                <a:lnTo>
                  <a:pt x="228600" y="61912"/>
                </a:lnTo>
                <a:lnTo>
                  <a:pt x="154781" y="33337"/>
                </a:lnTo>
                <a:lnTo>
                  <a:pt x="0" y="59531"/>
                </a:lnTo>
                <a:lnTo>
                  <a:pt x="138112" y="221456"/>
                </a:lnTo>
                <a:lnTo>
                  <a:pt x="297656" y="204787"/>
                </a:lnTo>
                <a:lnTo>
                  <a:pt x="523875" y="183356"/>
                </a:lnTo>
                <a:lnTo>
                  <a:pt x="600075" y="176212"/>
                </a:lnTo>
                <a:lnTo>
                  <a:pt x="623887" y="180975"/>
                </a:lnTo>
                <a:lnTo>
                  <a:pt x="642937" y="188119"/>
                </a:lnTo>
                <a:lnTo>
                  <a:pt x="931068" y="376237"/>
                </a:lnTo>
                <a:lnTo>
                  <a:pt x="971550" y="309562"/>
                </a:lnTo>
                <a:lnTo>
                  <a:pt x="997743" y="273844"/>
                </a:lnTo>
                <a:lnTo>
                  <a:pt x="997743" y="266700"/>
                </a:lnTo>
                <a:lnTo>
                  <a:pt x="976312" y="226219"/>
                </a:lnTo>
                <a:lnTo>
                  <a:pt x="921543" y="140494"/>
                </a:lnTo>
                <a:lnTo>
                  <a:pt x="854868" y="64294"/>
                </a:lnTo>
                <a:lnTo>
                  <a:pt x="788193" y="7144"/>
                </a:lnTo>
                <a:lnTo>
                  <a:pt x="778668" y="0"/>
                </a:lnTo>
                <a:lnTo>
                  <a:pt x="769143" y="0"/>
                </a:lnTo>
                <a:lnTo>
                  <a:pt x="723900" y="14287"/>
                </a:lnTo>
                <a:lnTo>
                  <a:pt x="642937" y="42862"/>
                </a:lnTo>
                <a:lnTo>
                  <a:pt x="597693" y="47625"/>
                </a:lnTo>
                <a:lnTo>
                  <a:pt x="502443" y="523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7" name="Google Shape;3907;p355"/>
          <p:cNvSpPr/>
          <p:nvPr/>
        </p:nvSpPr>
        <p:spPr>
          <a:xfrm>
            <a:off x="3406775" y="3397250"/>
            <a:ext cx="1212850" cy="2384425"/>
          </a:xfrm>
          <a:custGeom>
            <a:avLst/>
            <a:gdLst/>
            <a:ahLst/>
            <a:cxnLst/>
            <a:rect l="l" t="t" r="r" b="b"/>
            <a:pathLst>
              <a:path w="1212850" h="2384425" extrusionOk="0">
                <a:moveTo>
                  <a:pt x="1066800" y="600075"/>
                </a:moveTo>
                <a:lnTo>
                  <a:pt x="1133475" y="371475"/>
                </a:lnTo>
                <a:lnTo>
                  <a:pt x="1165225" y="247650"/>
                </a:lnTo>
                <a:lnTo>
                  <a:pt x="1184275" y="193675"/>
                </a:lnTo>
                <a:lnTo>
                  <a:pt x="1212850" y="142875"/>
                </a:lnTo>
                <a:lnTo>
                  <a:pt x="923925" y="0"/>
                </a:lnTo>
                <a:lnTo>
                  <a:pt x="936625" y="47625"/>
                </a:lnTo>
                <a:lnTo>
                  <a:pt x="936625" y="117475"/>
                </a:lnTo>
                <a:lnTo>
                  <a:pt x="923925" y="269875"/>
                </a:lnTo>
                <a:lnTo>
                  <a:pt x="885825" y="492125"/>
                </a:lnTo>
                <a:lnTo>
                  <a:pt x="850900" y="615950"/>
                </a:lnTo>
                <a:lnTo>
                  <a:pt x="771525" y="869950"/>
                </a:lnTo>
                <a:lnTo>
                  <a:pt x="666750" y="1133475"/>
                </a:lnTo>
                <a:lnTo>
                  <a:pt x="533400" y="1431925"/>
                </a:lnTo>
                <a:lnTo>
                  <a:pt x="450850" y="1587500"/>
                </a:lnTo>
                <a:lnTo>
                  <a:pt x="368300" y="1720850"/>
                </a:lnTo>
                <a:lnTo>
                  <a:pt x="301625" y="1806575"/>
                </a:lnTo>
                <a:lnTo>
                  <a:pt x="231775" y="1876425"/>
                </a:lnTo>
                <a:lnTo>
                  <a:pt x="184150" y="1911350"/>
                </a:lnTo>
                <a:lnTo>
                  <a:pt x="139700" y="1930400"/>
                </a:lnTo>
                <a:lnTo>
                  <a:pt x="0" y="2333625"/>
                </a:lnTo>
                <a:lnTo>
                  <a:pt x="19050" y="2365375"/>
                </a:lnTo>
                <a:lnTo>
                  <a:pt x="38100" y="2381250"/>
                </a:lnTo>
                <a:lnTo>
                  <a:pt x="53975" y="2384425"/>
                </a:lnTo>
                <a:lnTo>
                  <a:pt x="82550" y="2378075"/>
                </a:lnTo>
                <a:lnTo>
                  <a:pt x="139700" y="2327275"/>
                </a:lnTo>
                <a:lnTo>
                  <a:pt x="231775" y="2247900"/>
                </a:lnTo>
                <a:lnTo>
                  <a:pt x="333375" y="2136775"/>
                </a:lnTo>
                <a:lnTo>
                  <a:pt x="431800" y="2016125"/>
                </a:lnTo>
                <a:lnTo>
                  <a:pt x="520700" y="1892300"/>
                </a:lnTo>
                <a:lnTo>
                  <a:pt x="612775" y="1752600"/>
                </a:lnTo>
                <a:lnTo>
                  <a:pt x="692150" y="1606550"/>
                </a:lnTo>
                <a:lnTo>
                  <a:pt x="774700" y="1431925"/>
                </a:lnTo>
                <a:lnTo>
                  <a:pt x="882650" y="1165225"/>
                </a:lnTo>
                <a:lnTo>
                  <a:pt x="968375" y="917575"/>
                </a:lnTo>
                <a:lnTo>
                  <a:pt x="1066800" y="600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8" name="Google Shape;3908;p355"/>
          <p:cNvSpPr/>
          <p:nvPr/>
        </p:nvSpPr>
        <p:spPr>
          <a:xfrm>
            <a:off x="2986088" y="5087938"/>
            <a:ext cx="593725" cy="669925"/>
          </a:xfrm>
          <a:custGeom>
            <a:avLst/>
            <a:gdLst/>
            <a:ahLst/>
            <a:cxnLst/>
            <a:rect l="l" t="t" r="r" b="b"/>
            <a:pathLst>
              <a:path w="592931" h="669132" extrusionOk="0">
                <a:moveTo>
                  <a:pt x="176212" y="88107"/>
                </a:moveTo>
                <a:lnTo>
                  <a:pt x="269081" y="142875"/>
                </a:lnTo>
                <a:lnTo>
                  <a:pt x="326231" y="173832"/>
                </a:lnTo>
                <a:lnTo>
                  <a:pt x="383381" y="200025"/>
                </a:lnTo>
                <a:lnTo>
                  <a:pt x="433387" y="219075"/>
                </a:lnTo>
                <a:lnTo>
                  <a:pt x="473868" y="233363"/>
                </a:lnTo>
                <a:lnTo>
                  <a:pt x="507206" y="240507"/>
                </a:lnTo>
                <a:lnTo>
                  <a:pt x="547687" y="242888"/>
                </a:lnTo>
                <a:lnTo>
                  <a:pt x="592931" y="233363"/>
                </a:lnTo>
                <a:lnTo>
                  <a:pt x="438150" y="669132"/>
                </a:lnTo>
                <a:lnTo>
                  <a:pt x="409575" y="616744"/>
                </a:lnTo>
                <a:lnTo>
                  <a:pt x="388143" y="550069"/>
                </a:lnTo>
                <a:lnTo>
                  <a:pt x="359568" y="483394"/>
                </a:lnTo>
                <a:lnTo>
                  <a:pt x="321468" y="414338"/>
                </a:lnTo>
                <a:lnTo>
                  <a:pt x="271462" y="335757"/>
                </a:lnTo>
                <a:lnTo>
                  <a:pt x="223837" y="269082"/>
                </a:lnTo>
                <a:lnTo>
                  <a:pt x="159543" y="195263"/>
                </a:lnTo>
                <a:lnTo>
                  <a:pt x="80962" y="119063"/>
                </a:lnTo>
                <a:lnTo>
                  <a:pt x="21431" y="64294"/>
                </a:lnTo>
                <a:lnTo>
                  <a:pt x="7143" y="45244"/>
                </a:lnTo>
                <a:lnTo>
                  <a:pt x="0" y="11907"/>
                </a:lnTo>
                <a:lnTo>
                  <a:pt x="9525" y="0"/>
                </a:lnTo>
                <a:lnTo>
                  <a:pt x="30956" y="0"/>
                </a:lnTo>
                <a:lnTo>
                  <a:pt x="64293" y="14288"/>
                </a:lnTo>
                <a:lnTo>
                  <a:pt x="114300" y="50007"/>
                </a:lnTo>
                <a:lnTo>
                  <a:pt x="176212" y="881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9" name="Google Shape;3909;p355"/>
          <p:cNvSpPr/>
          <p:nvPr/>
        </p:nvSpPr>
        <p:spPr>
          <a:xfrm>
            <a:off x="2495550" y="2651125"/>
            <a:ext cx="1527175" cy="2397125"/>
          </a:xfrm>
          <a:custGeom>
            <a:avLst/>
            <a:gdLst/>
            <a:ahLst/>
            <a:cxnLst/>
            <a:rect l="l" t="t" r="r" b="b"/>
            <a:pathLst>
              <a:path w="1527175" h="2397125" extrusionOk="0">
                <a:moveTo>
                  <a:pt x="1092200" y="790575"/>
                </a:moveTo>
                <a:lnTo>
                  <a:pt x="1143000" y="666750"/>
                </a:lnTo>
                <a:lnTo>
                  <a:pt x="1168400" y="590550"/>
                </a:lnTo>
                <a:lnTo>
                  <a:pt x="1190625" y="501650"/>
                </a:lnTo>
                <a:lnTo>
                  <a:pt x="1200150" y="444500"/>
                </a:lnTo>
                <a:lnTo>
                  <a:pt x="1203325" y="384175"/>
                </a:lnTo>
                <a:lnTo>
                  <a:pt x="1193800" y="323850"/>
                </a:lnTo>
                <a:lnTo>
                  <a:pt x="1177925" y="266700"/>
                </a:lnTo>
                <a:lnTo>
                  <a:pt x="1152525" y="209550"/>
                </a:lnTo>
                <a:lnTo>
                  <a:pt x="1120775" y="158750"/>
                </a:lnTo>
                <a:lnTo>
                  <a:pt x="1073150" y="104775"/>
                </a:lnTo>
                <a:lnTo>
                  <a:pt x="1016000" y="50800"/>
                </a:lnTo>
                <a:lnTo>
                  <a:pt x="1092200" y="0"/>
                </a:lnTo>
                <a:lnTo>
                  <a:pt x="1174750" y="22225"/>
                </a:lnTo>
                <a:lnTo>
                  <a:pt x="1174750" y="53975"/>
                </a:lnTo>
                <a:lnTo>
                  <a:pt x="1181100" y="79375"/>
                </a:lnTo>
                <a:lnTo>
                  <a:pt x="1196975" y="111125"/>
                </a:lnTo>
                <a:lnTo>
                  <a:pt x="1231900" y="142875"/>
                </a:lnTo>
                <a:lnTo>
                  <a:pt x="1304925" y="187325"/>
                </a:lnTo>
                <a:lnTo>
                  <a:pt x="1400175" y="260350"/>
                </a:lnTo>
                <a:lnTo>
                  <a:pt x="1482725" y="339725"/>
                </a:lnTo>
                <a:lnTo>
                  <a:pt x="1520825" y="384175"/>
                </a:lnTo>
                <a:lnTo>
                  <a:pt x="1527175" y="396875"/>
                </a:lnTo>
                <a:lnTo>
                  <a:pt x="1524000" y="419100"/>
                </a:lnTo>
                <a:lnTo>
                  <a:pt x="1508125" y="438150"/>
                </a:lnTo>
                <a:lnTo>
                  <a:pt x="1479550" y="454025"/>
                </a:lnTo>
                <a:lnTo>
                  <a:pt x="1454150" y="473075"/>
                </a:lnTo>
                <a:lnTo>
                  <a:pt x="1431925" y="508000"/>
                </a:lnTo>
                <a:lnTo>
                  <a:pt x="1409700" y="558800"/>
                </a:lnTo>
                <a:lnTo>
                  <a:pt x="1285875" y="841375"/>
                </a:lnTo>
                <a:lnTo>
                  <a:pt x="1155700" y="1098550"/>
                </a:lnTo>
                <a:lnTo>
                  <a:pt x="974725" y="1419225"/>
                </a:lnTo>
                <a:lnTo>
                  <a:pt x="815975" y="1657350"/>
                </a:lnTo>
                <a:lnTo>
                  <a:pt x="711200" y="1784350"/>
                </a:lnTo>
                <a:lnTo>
                  <a:pt x="479425" y="2012950"/>
                </a:lnTo>
                <a:lnTo>
                  <a:pt x="282575" y="2200275"/>
                </a:lnTo>
                <a:lnTo>
                  <a:pt x="92075" y="2365375"/>
                </a:lnTo>
                <a:lnTo>
                  <a:pt x="47625" y="2393950"/>
                </a:lnTo>
                <a:lnTo>
                  <a:pt x="19050" y="2397125"/>
                </a:lnTo>
                <a:lnTo>
                  <a:pt x="0" y="2384425"/>
                </a:lnTo>
                <a:lnTo>
                  <a:pt x="6350" y="2359025"/>
                </a:lnTo>
                <a:lnTo>
                  <a:pt x="22225" y="2330450"/>
                </a:lnTo>
                <a:lnTo>
                  <a:pt x="171450" y="2174875"/>
                </a:lnTo>
                <a:lnTo>
                  <a:pt x="333375" y="1987550"/>
                </a:lnTo>
                <a:lnTo>
                  <a:pt x="498475" y="1787525"/>
                </a:lnTo>
                <a:lnTo>
                  <a:pt x="682625" y="1536700"/>
                </a:lnTo>
                <a:lnTo>
                  <a:pt x="809625" y="1330325"/>
                </a:lnTo>
                <a:lnTo>
                  <a:pt x="927100" y="1123950"/>
                </a:lnTo>
                <a:lnTo>
                  <a:pt x="1092200" y="790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0" name="Google Shape;3910;p355"/>
          <p:cNvSpPr/>
          <p:nvPr/>
        </p:nvSpPr>
        <p:spPr>
          <a:xfrm>
            <a:off x="4664075" y="1528763"/>
            <a:ext cx="1098550" cy="1920875"/>
          </a:xfrm>
          <a:custGeom>
            <a:avLst/>
            <a:gdLst/>
            <a:ahLst/>
            <a:cxnLst/>
            <a:rect l="l" t="t" r="r" b="b"/>
            <a:pathLst>
              <a:path w="1097280" h="1921493" extrusionOk="0">
                <a:moveTo>
                  <a:pt x="936946" y="588724"/>
                </a:moveTo>
                <a:lnTo>
                  <a:pt x="869306" y="741541"/>
                </a:lnTo>
                <a:lnTo>
                  <a:pt x="779119" y="929432"/>
                </a:lnTo>
                <a:lnTo>
                  <a:pt x="681415" y="1107301"/>
                </a:lnTo>
                <a:lnTo>
                  <a:pt x="613775" y="1222541"/>
                </a:lnTo>
                <a:lnTo>
                  <a:pt x="493525" y="1392895"/>
                </a:lnTo>
                <a:lnTo>
                  <a:pt x="338202" y="1600827"/>
                </a:lnTo>
                <a:lnTo>
                  <a:pt x="202921" y="1758655"/>
                </a:lnTo>
                <a:lnTo>
                  <a:pt x="82671" y="1881410"/>
                </a:lnTo>
                <a:lnTo>
                  <a:pt x="45093" y="1911472"/>
                </a:lnTo>
                <a:lnTo>
                  <a:pt x="17536" y="1921493"/>
                </a:lnTo>
                <a:lnTo>
                  <a:pt x="5010" y="1921493"/>
                </a:lnTo>
                <a:lnTo>
                  <a:pt x="0" y="1908967"/>
                </a:lnTo>
                <a:lnTo>
                  <a:pt x="5010" y="1883915"/>
                </a:lnTo>
                <a:lnTo>
                  <a:pt x="27557" y="1836316"/>
                </a:lnTo>
                <a:lnTo>
                  <a:pt x="77661" y="1761160"/>
                </a:lnTo>
                <a:lnTo>
                  <a:pt x="177869" y="1600827"/>
                </a:lnTo>
                <a:lnTo>
                  <a:pt x="283088" y="1425462"/>
                </a:lnTo>
                <a:lnTo>
                  <a:pt x="448431" y="1129848"/>
                </a:lnTo>
                <a:lnTo>
                  <a:pt x="536114" y="951978"/>
                </a:lnTo>
                <a:lnTo>
                  <a:pt x="616280" y="774109"/>
                </a:lnTo>
                <a:lnTo>
                  <a:pt x="663879" y="633817"/>
                </a:lnTo>
                <a:lnTo>
                  <a:pt x="706468" y="491021"/>
                </a:lnTo>
                <a:lnTo>
                  <a:pt x="724004" y="390812"/>
                </a:lnTo>
                <a:lnTo>
                  <a:pt x="729014" y="293109"/>
                </a:lnTo>
                <a:lnTo>
                  <a:pt x="729014" y="237995"/>
                </a:lnTo>
                <a:lnTo>
                  <a:pt x="724004" y="202922"/>
                </a:lnTo>
                <a:lnTo>
                  <a:pt x="713983" y="170354"/>
                </a:lnTo>
                <a:lnTo>
                  <a:pt x="696447" y="140292"/>
                </a:lnTo>
                <a:lnTo>
                  <a:pt x="663879" y="102714"/>
                </a:lnTo>
                <a:lnTo>
                  <a:pt x="618785" y="67641"/>
                </a:lnTo>
                <a:lnTo>
                  <a:pt x="591228" y="45094"/>
                </a:lnTo>
                <a:lnTo>
                  <a:pt x="588723" y="32568"/>
                </a:lnTo>
                <a:lnTo>
                  <a:pt x="593733" y="10021"/>
                </a:lnTo>
                <a:lnTo>
                  <a:pt x="613775" y="0"/>
                </a:lnTo>
                <a:lnTo>
                  <a:pt x="663879" y="5011"/>
                </a:lnTo>
                <a:lnTo>
                  <a:pt x="729014" y="20042"/>
                </a:lnTo>
                <a:lnTo>
                  <a:pt x="786634" y="42589"/>
                </a:lnTo>
                <a:lnTo>
                  <a:pt x="846759" y="70146"/>
                </a:lnTo>
                <a:lnTo>
                  <a:pt x="896863" y="102714"/>
                </a:lnTo>
                <a:lnTo>
                  <a:pt x="982040" y="170354"/>
                </a:lnTo>
                <a:lnTo>
                  <a:pt x="1049681" y="237995"/>
                </a:lnTo>
                <a:lnTo>
                  <a:pt x="1084754" y="273068"/>
                </a:lnTo>
                <a:lnTo>
                  <a:pt x="1097280" y="290604"/>
                </a:lnTo>
                <a:lnTo>
                  <a:pt x="1097280" y="310646"/>
                </a:lnTo>
                <a:lnTo>
                  <a:pt x="1087259" y="330687"/>
                </a:lnTo>
                <a:lnTo>
                  <a:pt x="1057196" y="350729"/>
                </a:lnTo>
                <a:lnTo>
                  <a:pt x="1032144" y="368266"/>
                </a:lnTo>
                <a:lnTo>
                  <a:pt x="1007092" y="398328"/>
                </a:lnTo>
                <a:lnTo>
                  <a:pt x="989556" y="440917"/>
                </a:lnTo>
                <a:lnTo>
                  <a:pt x="974525" y="493526"/>
                </a:lnTo>
                <a:lnTo>
                  <a:pt x="936946" y="5887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1" name="Google Shape;3911;p355"/>
          <p:cNvSpPr/>
          <p:nvPr/>
        </p:nvSpPr>
        <p:spPr>
          <a:xfrm>
            <a:off x="5170488" y="2474913"/>
            <a:ext cx="1978025" cy="487362"/>
          </a:xfrm>
          <a:custGeom>
            <a:avLst/>
            <a:gdLst/>
            <a:ahLst/>
            <a:cxnLst/>
            <a:rect l="l" t="t" r="r" b="b"/>
            <a:pathLst>
              <a:path w="1978819" h="488156" extrusionOk="0">
                <a:moveTo>
                  <a:pt x="871537" y="235744"/>
                </a:moveTo>
                <a:lnTo>
                  <a:pt x="726281" y="264319"/>
                </a:lnTo>
                <a:lnTo>
                  <a:pt x="569119" y="292894"/>
                </a:lnTo>
                <a:lnTo>
                  <a:pt x="464344" y="304800"/>
                </a:lnTo>
                <a:lnTo>
                  <a:pt x="392906" y="309562"/>
                </a:lnTo>
                <a:lnTo>
                  <a:pt x="302419" y="307181"/>
                </a:lnTo>
                <a:lnTo>
                  <a:pt x="240506" y="300037"/>
                </a:lnTo>
                <a:lnTo>
                  <a:pt x="164306" y="283369"/>
                </a:lnTo>
                <a:lnTo>
                  <a:pt x="100012" y="261937"/>
                </a:lnTo>
                <a:lnTo>
                  <a:pt x="0" y="233362"/>
                </a:lnTo>
                <a:lnTo>
                  <a:pt x="14287" y="395287"/>
                </a:lnTo>
                <a:lnTo>
                  <a:pt x="45244" y="428625"/>
                </a:lnTo>
                <a:lnTo>
                  <a:pt x="73819" y="452437"/>
                </a:lnTo>
                <a:lnTo>
                  <a:pt x="107156" y="471487"/>
                </a:lnTo>
                <a:lnTo>
                  <a:pt x="135731" y="481012"/>
                </a:lnTo>
                <a:lnTo>
                  <a:pt x="178594" y="488156"/>
                </a:lnTo>
                <a:lnTo>
                  <a:pt x="216694" y="488156"/>
                </a:lnTo>
                <a:lnTo>
                  <a:pt x="292894" y="488156"/>
                </a:lnTo>
                <a:lnTo>
                  <a:pt x="354806" y="485775"/>
                </a:lnTo>
                <a:lnTo>
                  <a:pt x="400050" y="476250"/>
                </a:lnTo>
                <a:lnTo>
                  <a:pt x="595312" y="450056"/>
                </a:lnTo>
                <a:lnTo>
                  <a:pt x="814387" y="409575"/>
                </a:lnTo>
                <a:lnTo>
                  <a:pt x="959644" y="390525"/>
                </a:lnTo>
                <a:lnTo>
                  <a:pt x="1195387" y="361950"/>
                </a:lnTo>
                <a:lnTo>
                  <a:pt x="1416844" y="335756"/>
                </a:lnTo>
                <a:lnTo>
                  <a:pt x="1714500" y="297656"/>
                </a:lnTo>
                <a:lnTo>
                  <a:pt x="1859756" y="278606"/>
                </a:lnTo>
                <a:lnTo>
                  <a:pt x="1912144" y="266700"/>
                </a:lnTo>
                <a:lnTo>
                  <a:pt x="1938337" y="254794"/>
                </a:lnTo>
                <a:lnTo>
                  <a:pt x="1957387" y="238125"/>
                </a:lnTo>
                <a:lnTo>
                  <a:pt x="1976437" y="214312"/>
                </a:lnTo>
                <a:lnTo>
                  <a:pt x="1978819" y="195262"/>
                </a:lnTo>
                <a:lnTo>
                  <a:pt x="1974056" y="178594"/>
                </a:lnTo>
                <a:lnTo>
                  <a:pt x="1957387" y="154781"/>
                </a:lnTo>
                <a:lnTo>
                  <a:pt x="1888331" y="104775"/>
                </a:lnTo>
                <a:lnTo>
                  <a:pt x="1759744" y="42862"/>
                </a:lnTo>
                <a:lnTo>
                  <a:pt x="1628775" y="0"/>
                </a:lnTo>
                <a:lnTo>
                  <a:pt x="1614487" y="0"/>
                </a:lnTo>
                <a:lnTo>
                  <a:pt x="1585912" y="14287"/>
                </a:lnTo>
                <a:lnTo>
                  <a:pt x="1507331" y="50006"/>
                </a:lnTo>
                <a:lnTo>
                  <a:pt x="1304925" y="121444"/>
                </a:lnTo>
                <a:lnTo>
                  <a:pt x="1095375" y="185737"/>
                </a:lnTo>
                <a:lnTo>
                  <a:pt x="871537" y="2357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2" name="Google Shape;3912;p355"/>
          <p:cNvSpPr/>
          <p:nvPr/>
        </p:nvSpPr>
        <p:spPr>
          <a:xfrm>
            <a:off x="4130675" y="2819400"/>
            <a:ext cx="2311400" cy="2944813"/>
          </a:xfrm>
          <a:custGeom>
            <a:avLst/>
            <a:gdLst/>
            <a:ahLst/>
            <a:cxnLst/>
            <a:rect l="l" t="t" r="r" b="b"/>
            <a:pathLst>
              <a:path w="2312670" h="2945130" extrusionOk="0">
                <a:moveTo>
                  <a:pt x="2007870" y="560070"/>
                </a:moveTo>
                <a:lnTo>
                  <a:pt x="2019300" y="445770"/>
                </a:lnTo>
                <a:lnTo>
                  <a:pt x="2019300" y="381000"/>
                </a:lnTo>
                <a:lnTo>
                  <a:pt x="2019300" y="339090"/>
                </a:lnTo>
                <a:lnTo>
                  <a:pt x="1988820" y="304800"/>
                </a:lnTo>
                <a:lnTo>
                  <a:pt x="1935480" y="240030"/>
                </a:lnTo>
                <a:lnTo>
                  <a:pt x="1882140" y="163830"/>
                </a:lnTo>
                <a:lnTo>
                  <a:pt x="1836420" y="99060"/>
                </a:lnTo>
                <a:lnTo>
                  <a:pt x="1805940" y="45720"/>
                </a:lnTo>
                <a:lnTo>
                  <a:pt x="1851660" y="0"/>
                </a:lnTo>
                <a:lnTo>
                  <a:pt x="1924050" y="45720"/>
                </a:lnTo>
                <a:lnTo>
                  <a:pt x="1973580" y="118110"/>
                </a:lnTo>
                <a:lnTo>
                  <a:pt x="2011680" y="160020"/>
                </a:lnTo>
                <a:lnTo>
                  <a:pt x="2057400" y="198120"/>
                </a:lnTo>
                <a:lnTo>
                  <a:pt x="2091690" y="220980"/>
                </a:lnTo>
                <a:lnTo>
                  <a:pt x="2148840" y="255270"/>
                </a:lnTo>
                <a:lnTo>
                  <a:pt x="2194560" y="278130"/>
                </a:lnTo>
                <a:lnTo>
                  <a:pt x="2236470" y="293370"/>
                </a:lnTo>
                <a:lnTo>
                  <a:pt x="2266950" y="312420"/>
                </a:lnTo>
                <a:lnTo>
                  <a:pt x="2297430" y="350520"/>
                </a:lnTo>
                <a:lnTo>
                  <a:pt x="2312670" y="392430"/>
                </a:lnTo>
                <a:lnTo>
                  <a:pt x="2312670" y="472440"/>
                </a:lnTo>
                <a:lnTo>
                  <a:pt x="2293620" y="647700"/>
                </a:lnTo>
                <a:lnTo>
                  <a:pt x="2240280" y="845820"/>
                </a:lnTo>
                <a:lnTo>
                  <a:pt x="2179320" y="1013460"/>
                </a:lnTo>
                <a:lnTo>
                  <a:pt x="2076450" y="1234440"/>
                </a:lnTo>
                <a:lnTo>
                  <a:pt x="1950720" y="1474470"/>
                </a:lnTo>
                <a:lnTo>
                  <a:pt x="1832610" y="1684020"/>
                </a:lnTo>
                <a:lnTo>
                  <a:pt x="1684020" y="1870710"/>
                </a:lnTo>
                <a:lnTo>
                  <a:pt x="1485900" y="2076450"/>
                </a:lnTo>
                <a:lnTo>
                  <a:pt x="1291590" y="2259330"/>
                </a:lnTo>
                <a:lnTo>
                  <a:pt x="1165860" y="2369820"/>
                </a:lnTo>
                <a:lnTo>
                  <a:pt x="925830" y="2537460"/>
                </a:lnTo>
                <a:lnTo>
                  <a:pt x="712470" y="2667000"/>
                </a:lnTo>
                <a:lnTo>
                  <a:pt x="445770" y="2785110"/>
                </a:lnTo>
                <a:lnTo>
                  <a:pt x="175260" y="2891790"/>
                </a:lnTo>
                <a:lnTo>
                  <a:pt x="34290" y="2941320"/>
                </a:lnTo>
                <a:lnTo>
                  <a:pt x="3810" y="2945130"/>
                </a:lnTo>
                <a:lnTo>
                  <a:pt x="0" y="2937510"/>
                </a:lnTo>
                <a:lnTo>
                  <a:pt x="0" y="2914650"/>
                </a:lnTo>
                <a:lnTo>
                  <a:pt x="15240" y="2887980"/>
                </a:lnTo>
                <a:lnTo>
                  <a:pt x="99060" y="2842260"/>
                </a:lnTo>
                <a:lnTo>
                  <a:pt x="270510" y="2754630"/>
                </a:lnTo>
                <a:lnTo>
                  <a:pt x="453390" y="2651760"/>
                </a:lnTo>
                <a:lnTo>
                  <a:pt x="601980" y="2556510"/>
                </a:lnTo>
                <a:lnTo>
                  <a:pt x="750570" y="2457450"/>
                </a:lnTo>
                <a:lnTo>
                  <a:pt x="906780" y="2339340"/>
                </a:lnTo>
                <a:lnTo>
                  <a:pt x="1043940" y="2221230"/>
                </a:lnTo>
                <a:lnTo>
                  <a:pt x="1150620" y="2125980"/>
                </a:lnTo>
                <a:lnTo>
                  <a:pt x="1257300" y="2023110"/>
                </a:lnTo>
                <a:lnTo>
                  <a:pt x="1398270" y="1870710"/>
                </a:lnTo>
                <a:lnTo>
                  <a:pt x="1527810" y="1706880"/>
                </a:lnTo>
                <a:lnTo>
                  <a:pt x="1588770" y="1623060"/>
                </a:lnTo>
                <a:lnTo>
                  <a:pt x="1691640" y="1455420"/>
                </a:lnTo>
                <a:lnTo>
                  <a:pt x="1794510" y="1249680"/>
                </a:lnTo>
                <a:lnTo>
                  <a:pt x="1863090" y="1101090"/>
                </a:lnTo>
                <a:lnTo>
                  <a:pt x="1927860" y="944880"/>
                </a:lnTo>
                <a:lnTo>
                  <a:pt x="1958340" y="857250"/>
                </a:lnTo>
                <a:lnTo>
                  <a:pt x="2000250" y="662940"/>
                </a:lnTo>
                <a:lnTo>
                  <a:pt x="2007870" y="5600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3" name="Google Shape;3913;p355"/>
          <p:cNvSpPr/>
          <p:nvPr/>
        </p:nvSpPr>
        <p:spPr>
          <a:xfrm>
            <a:off x="4845050" y="3482975"/>
            <a:ext cx="2628900" cy="2273300"/>
          </a:xfrm>
          <a:custGeom>
            <a:avLst/>
            <a:gdLst/>
            <a:ahLst/>
            <a:cxnLst/>
            <a:rect l="l" t="t" r="r" b="b"/>
            <a:pathLst>
              <a:path w="2628900" h="2273300" extrusionOk="0">
                <a:moveTo>
                  <a:pt x="777875" y="593725"/>
                </a:moveTo>
                <a:lnTo>
                  <a:pt x="968375" y="796925"/>
                </a:lnTo>
                <a:lnTo>
                  <a:pt x="1162050" y="1031875"/>
                </a:lnTo>
                <a:lnTo>
                  <a:pt x="1352550" y="1231900"/>
                </a:lnTo>
                <a:lnTo>
                  <a:pt x="1504950" y="1381125"/>
                </a:lnTo>
                <a:lnTo>
                  <a:pt x="1724025" y="1574800"/>
                </a:lnTo>
                <a:lnTo>
                  <a:pt x="1936750" y="1752600"/>
                </a:lnTo>
                <a:lnTo>
                  <a:pt x="2092325" y="1863725"/>
                </a:lnTo>
                <a:lnTo>
                  <a:pt x="2270125" y="1978025"/>
                </a:lnTo>
                <a:lnTo>
                  <a:pt x="2514600" y="2105025"/>
                </a:lnTo>
                <a:lnTo>
                  <a:pt x="2619375" y="2159000"/>
                </a:lnTo>
                <a:lnTo>
                  <a:pt x="2628900" y="2171700"/>
                </a:lnTo>
                <a:lnTo>
                  <a:pt x="2625725" y="2190750"/>
                </a:lnTo>
                <a:lnTo>
                  <a:pt x="2600325" y="2203450"/>
                </a:lnTo>
                <a:lnTo>
                  <a:pt x="2479675" y="2216150"/>
                </a:lnTo>
                <a:lnTo>
                  <a:pt x="2159000" y="2247900"/>
                </a:lnTo>
                <a:lnTo>
                  <a:pt x="1930400" y="2273300"/>
                </a:lnTo>
                <a:lnTo>
                  <a:pt x="1870075" y="2270125"/>
                </a:lnTo>
                <a:lnTo>
                  <a:pt x="1828800" y="2257425"/>
                </a:lnTo>
                <a:lnTo>
                  <a:pt x="1787525" y="2235200"/>
                </a:lnTo>
                <a:lnTo>
                  <a:pt x="1749425" y="2197100"/>
                </a:lnTo>
                <a:lnTo>
                  <a:pt x="1698625" y="2120900"/>
                </a:lnTo>
                <a:lnTo>
                  <a:pt x="1600200" y="1962150"/>
                </a:lnTo>
                <a:lnTo>
                  <a:pt x="1466850" y="1768475"/>
                </a:lnTo>
                <a:lnTo>
                  <a:pt x="1333500" y="1581150"/>
                </a:lnTo>
                <a:lnTo>
                  <a:pt x="1123950" y="1320800"/>
                </a:lnTo>
                <a:lnTo>
                  <a:pt x="990600" y="1165225"/>
                </a:lnTo>
                <a:lnTo>
                  <a:pt x="866775" y="984250"/>
                </a:lnTo>
                <a:lnTo>
                  <a:pt x="746125" y="828675"/>
                </a:lnTo>
                <a:lnTo>
                  <a:pt x="587375" y="631825"/>
                </a:lnTo>
                <a:lnTo>
                  <a:pt x="419100" y="412750"/>
                </a:lnTo>
                <a:lnTo>
                  <a:pt x="292100" y="260350"/>
                </a:lnTo>
                <a:lnTo>
                  <a:pt x="238125" y="209550"/>
                </a:lnTo>
                <a:lnTo>
                  <a:pt x="171450" y="152400"/>
                </a:lnTo>
                <a:lnTo>
                  <a:pt x="88900" y="95250"/>
                </a:lnTo>
                <a:lnTo>
                  <a:pt x="31750" y="69850"/>
                </a:lnTo>
                <a:lnTo>
                  <a:pt x="12700" y="57150"/>
                </a:lnTo>
                <a:lnTo>
                  <a:pt x="3175" y="34925"/>
                </a:lnTo>
                <a:lnTo>
                  <a:pt x="0" y="15875"/>
                </a:lnTo>
                <a:lnTo>
                  <a:pt x="6350" y="0"/>
                </a:lnTo>
                <a:lnTo>
                  <a:pt x="22225" y="0"/>
                </a:lnTo>
                <a:lnTo>
                  <a:pt x="114300" y="34925"/>
                </a:lnTo>
                <a:lnTo>
                  <a:pt x="225425" y="92075"/>
                </a:lnTo>
                <a:lnTo>
                  <a:pt x="311150" y="142875"/>
                </a:lnTo>
                <a:lnTo>
                  <a:pt x="409575" y="212725"/>
                </a:lnTo>
                <a:lnTo>
                  <a:pt x="479425" y="276225"/>
                </a:lnTo>
                <a:lnTo>
                  <a:pt x="777875" y="593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E0E712D-B843-4C47-A533-A7D885B16C9A}"/>
              </a:ext>
            </a:extLst>
          </p:cNvPr>
          <p:cNvGrpSpPr/>
          <p:nvPr/>
        </p:nvGrpSpPr>
        <p:grpSpPr>
          <a:xfrm>
            <a:off x="2503570" y="1493001"/>
            <a:ext cx="4978400" cy="4284662"/>
            <a:chOff x="2647950" y="1649413"/>
            <a:chExt cx="4978400" cy="4284662"/>
          </a:xfrm>
        </p:grpSpPr>
        <p:sp>
          <p:nvSpPr>
            <p:cNvPr id="13" name="Google Shape;3904;p355">
              <a:extLst>
                <a:ext uri="{FF2B5EF4-FFF2-40B4-BE49-F238E27FC236}">
                  <a16:creationId xmlns:a16="http://schemas.microsoft.com/office/drawing/2014/main" id="{9C93463C-33AD-B042-99C8-8235E7A83520}"/>
                </a:ext>
              </a:extLst>
            </p:cNvPr>
            <p:cNvSpPr/>
            <p:nvPr/>
          </p:nvSpPr>
          <p:spPr>
            <a:xfrm>
              <a:off x="3621088" y="1649413"/>
              <a:ext cx="577850" cy="1076325"/>
            </a:xfrm>
            <a:custGeom>
              <a:avLst/>
              <a:gdLst/>
              <a:ahLst/>
              <a:cxnLst/>
              <a:rect l="l" t="t" r="r" b="b"/>
              <a:pathLst>
                <a:path w="576263" h="1076325" extrusionOk="0">
                  <a:moveTo>
                    <a:pt x="516732" y="495300"/>
                  </a:moveTo>
                  <a:lnTo>
                    <a:pt x="516732" y="392907"/>
                  </a:lnTo>
                  <a:lnTo>
                    <a:pt x="519113" y="369094"/>
                  </a:lnTo>
                  <a:lnTo>
                    <a:pt x="528638" y="326232"/>
                  </a:lnTo>
                  <a:lnTo>
                    <a:pt x="550069" y="278607"/>
                  </a:lnTo>
                  <a:lnTo>
                    <a:pt x="569119" y="250032"/>
                  </a:lnTo>
                  <a:lnTo>
                    <a:pt x="576263" y="230982"/>
                  </a:lnTo>
                  <a:lnTo>
                    <a:pt x="576263" y="207169"/>
                  </a:lnTo>
                  <a:lnTo>
                    <a:pt x="569119" y="183357"/>
                  </a:lnTo>
                  <a:lnTo>
                    <a:pt x="547688" y="161925"/>
                  </a:lnTo>
                  <a:lnTo>
                    <a:pt x="511969" y="142875"/>
                  </a:lnTo>
                  <a:lnTo>
                    <a:pt x="385763" y="100013"/>
                  </a:lnTo>
                  <a:lnTo>
                    <a:pt x="190500" y="42863"/>
                  </a:lnTo>
                  <a:lnTo>
                    <a:pt x="42863" y="2382"/>
                  </a:lnTo>
                  <a:lnTo>
                    <a:pt x="14288" y="0"/>
                  </a:lnTo>
                  <a:lnTo>
                    <a:pt x="0" y="4763"/>
                  </a:lnTo>
                  <a:lnTo>
                    <a:pt x="0" y="21432"/>
                  </a:lnTo>
                  <a:lnTo>
                    <a:pt x="14288" y="61913"/>
                  </a:lnTo>
                  <a:lnTo>
                    <a:pt x="28575" y="83344"/>
                  </a:lnTo>
                  <a:lnTo>
                    <a:pt x="52388" y="97632"/>
                  </a:lnTo>
                  <a:lnTo>
                    <a:pt x="88107" y="121444"/>
                  </a:lnTo>
                  <a:lnTo>
                    <a:pt x="128588" y="150019"/>
                  </a:lnTo>
                  <a:lnTo>
                    <a:pt x="171450" y="190500"/>
                  </a:lnTo>
                  <a:lnTo>
                    <a:pt x="216694" y="242888"/>
                  </a:lnTo>
                  <a:lnTo>
                    <a:pt x="247650" y="295275"/>
                  </a:lnTo>
                  <a:lnTo>
                    <a:pt x="266700" y="359569"/>
                  </a:lnTo>
                  <a:lnTo>
                    <a:pt x="283369" y="461963"/>
                  </a:lnTo>
                  <a:lnTo>
                    <a:pt x="290513" y="545307"/>
                  </a:lnTo>
                  <a:cubicBezTo>
                    <a:pt x="292100" y="702469"/>
                    <a:pt x="293688" y="859632"/>
                    <a:pt x="295275" y="1016794"/>
                  </a:cubicBezTo>
                  <a:lnTo>
                    <a:pt x="404813" y="1076325"/>
                  </a:lnTo>
                  <a:lnTo>
                    <a:pt x="514350" y="973932"/>
                  </a:lnTo>
                  <a:lnTo>
                    <a:pt x="516732" y="495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905;p355">
              <a:extLst>
                <a:ext uri="{FF2B5EF4-FFF2-40B4-BE49-F238E27FC236}">
                  <a16:creationId xmlns:a16="http://schemas.microsoft.com/office/drawing/2014/main" id="{60EDD540-E8EC-D341-ACBC-AF47181E2129}"/>
                </a:ext>
              </a:extLst>
            </p:cNvPr>
            <p:cNvSpPr/>
            <p:nvPr/>
          </p:nvSpPr>
          <p:spPr>
            <a:xfrm>
              <a:off x="2684463" y="2443163"/>
              <a:ext cx="2324100" cy="644525"/>
            </a:xfrm>
            <a:custGeom>
              <a:avLst/>
              <a:gdLst/>
              <a:ahLst/>
              <a:cxnLst/>
              <a:rect l="l" t="t" r="r" b="b"/>
              <a:pathLst>
                <a:path w="2324100" h="645318" extrusionOk="0">
                  <a:moveTo>
                    <a:pt x="947737" y="269081"/>
                  </a:moveTo>
                  <a:lnTo>
                    <a:pt x="1266825" y="195262"/>
                  </a:lnTo>
                  <a:lnTo>
                    <a:pt x="1507331" y="142875"/>
                  </a:lnTo>
                  <a:lnTo>
                    <a:pt x="1735931" y="80962"/>
                  </a:lnTo>
                  <a:lnTo>
                    <a:pt x="1793081" y="66675"/>
                  </a:lnTo>
                  <a:lnTo>
                    <a:pt x="1819275" y="50006"/>
                  </a:lnTo>
                  <a:lnTo>
                    <a:pt x="1864519" y="26193"/>
                  </a:lnTo>
                  <a:lnTo>
                    <a:pt x="1914525" y="4762"/>
                  </a:lnTo>
                  <a:lnTo>
                    <a:pt x="1938337" y="0"/>
                  </a:lnTo>
                  <a:lnTo>
                    <a:pt x="1990725" y="2381"/>
                  </a:lnTo>
                  <a:lnTo>
                    <a:pt x="2057400" y="9525"/>
                  </a:lnTo>
                  <a:lnTo>
                    <a:pt x="2121694" y="19050"/>
                  </a:lnTo>
                  <a:lnTo>
                    <a:pt x="2185987" y="35718"/>
                  </a:lnTo>
                  <a:lnTo>
                    <a:pt x="2224087" y="45243"/>
                  </a:lnTo>
                  <a:lnTo>
                    <a:pt x="2269331" y="69056"/>
                  </a:lnTo>
                  <a:lnTo>
                    <a:pt x="2295525" y="90487"/>
                  </a:lnTo>
                  <a:lnTo>
                    <a:pt x="2312194" y="111918"/>
                  </a:lnTo>
                  <a:lnTo>
                    <a:pt x="2321719" y="133350"/>
                  </a:lnTo>
                  <a:lnTo>
                    <a:pt x="2324100" y="147637"/>
                  </a:lnTo>
                  <a:lnTo>
                    <a:pt x="2324100" y="183356"/>
                  </a:lnTo>
                  <a:lnTo>
                    <a:pt x="2309812" y="200025"/>
                  </a:lnTo>
                  <a:lnTo>
                    <a:pt x="2274094" y="216693"/>
                  </a:lnTo>
                  <a:lnTo>
                    <a:pt x="2228850" y="223837"/>
                  </a:lnTo>
                  <a:lnTo>
                    <a:pt x="2112169" y="226218"/>
                  </a:lnTo>
                  <a:lnTo>
                    <a:pt x="1888331" y="240506"/>
                  </a:lnTo>
                  <a:lnTo>
                    <a:pt x="1633537" y="269081"/>
                  </a:lnTo>
                  <a:lnTo>
                    <a:pt x="1550194" y="283368"/>
                  </a:lnTo>
                  <a:lnTo>
                    <a:pt x="1262062" y="354806"/>
                  </a:lnTo>
                  <a:lnTo>
                    <a:pt x="1116806" y="390525"/>
                  </a:lnTo>
                  <a:lnTo>
                    <a:pt x="895350" y="447675"/>
                  </a:lnTo>
                  <a:lnTo>
                    <a:pt x="690562" y="497681"/>
                  </a:lnTo>
                  <a:lnTo>
                    <a:pt x="583406" y="531018"/>
                  </a:lnTo>
                  <a:lnTo>
                    <a:pt x="383381" y="616743"/>
                  </a:lnTo>
                  <a:lnTo>
                    <a:pt x="319087" y="645318"/>
                  </a:lnTo>
                  <a:lnTo>
                    <a:pt x="300037" y="642937"/>
                  </a:lnTo>
                  <a:lnTo>
                    <a:pt x="235744" y="616743"/>
                  </a:lnTo>
                  <a:lnTo>
                    <a:pt x="176212" y="581025"/>
                  </a:lnTo>
                  <a:lnTo>
                    <a:pt x="121444" y="531018"/>
                  </a:lnTo>
                  <a:lnTo>
                    <a:pt x="76200" y="471487"/>
                  </a:lnTo>
                  <a:lnTo>
                    <a:pt x="42862" y="414337"/>
                  </a:lnTo>
                  <a:lnTo>
                    <a:pt x="11906" y="350043"/>
                  </a:lnTo>
                  <a:lnTo>
                    <a:pt x="0" y="309562"/>
                  </a:lnTo>
                  <a:lnTo>
                    <a:pt x="4762" y="295275"/>
                  </a:lnTo>
                  <a:lnTo>
                    <a:pt x="19050" y="290512"/>
                  </a:lnTo>
                  <a:lnTo>
                    <a:pt x="35719" y="290512"/>
                  </a:lnTo>
                  <a:lnTo>
                    <a:pt x="54769" y="297656"/>
                  </a:lnTo>
                  <a:lnTo>
                    <a:pt x="76200" y="316706"/>
                  </a:lnTo>
                  <a:lnTo>
                    <a:pt x="123825" y="350043"/>
                  </a:lnTo>
                  <a:lnTo>
                    <a:pt x="164306" y="376237"/>
                  </a:lnTo>
                  <a:lnTo>
                    <a:pt x="209550" y="397668"/>
                  </a:lnTo>
                  <a:lnTo>
                    <a:pt x="245269" y="404812"/>
                  </a:lnTo>
                  <a:lnTo>
                    <a:pt x="280987" y="409575"/>
                  </a:lnTo>
                  <a:lnTo>
                    <a:pt x="323850" y="411956"/>
                  </a:lnTo>
                  <a:lnTo>
                    <a:pt x="400050" y="395287"/>
                  </a:lnTo>
                  <a:lnTo>
                    <a:pt x="559594" y="357187"/>
                  </a:lnTo>
                  <a:lnTo>
                    <a:pt x="947737" y="2690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06;p355">
              <a:extLst>
                <a:ext uri="{FF2B5EF4-FFF2-40B4-BE49-F238E27FC236}">
                  <a16:creationId xmlns:a16="http://schemas.microsoft.com/office/drawing/2014/main" id="{409087C9-30D1-8645-8215-CB8B94DA49A3}"/>
                </a:ext>
              </a:extLst>
            </p:cNvPr>
            <p:cNvSpPr/>
            <p:nvPr/>
          </p:nvSpPr>
          <p:spPr>
            <a:xfrm>
              <a:off x="3814763" y="3360738"/>
              <a:ext cx="996950" cy="374650"/>
            </a:xfrm>
            <a:custGeom>
              <a:avLst/>
              <a:gdLst/>
              <a:ahLst/>
              <a:cxnLst/>
              <a:rect l="l" t="t" r="r" b="b"/>
              <a:pathLst>
                <a:path w="997743" h="376237" extrusionOk="0">
                  <a:moveTo>
                    <a:pt x="502443" y="52387"/>
                  </a:moveTo>
                  <a:lnTo>
                    <a:pt x="297656" y="61912"/>
                  </a:lnTo>
                  <a:lnTo>
                    <a:pt x="247650" y="66675"/>
                  </a:lnTo>
                  <a:lnTo>
                    <a:pt x="228600" y="61912"/>
                  </a:lnTo>
                  <a:lnTo>
                    <a:pt x="154781" y="33337"/>
                  </a:lnTo>
                  <a:lnTo>
                    <a:pt x="0" y="59531"/>
                  </a:lnTo>
                  <a:lnTo>
                    <a:pt x="138112" y="221456"/>
                  </a:lnTo>
                  <a:lnTo>
                    <a:pt x="297656" y="204787"/>
                  </a:lnTo>
                  <a:lnTo>
                    <a:pt x="523875" y="183356"/>
                  </a:lnTo>
                  <a:lnTo>
                    <a:pt x="600075" y="176212"/>
                  </a:lnTo>
                  <a:lnTo>
                    <a:pt x="623887" y="180975"/>
                  </a:lnTo>
                  <a:lnTo>
                    <a:pt x="642937" y="188119"/>
                  </a:lnTo>
                  <a:lnTo>
                    <a:pt x="931068" y="376237"/>
                  </a:lnTo>
                  <a:lnTo>
                    <a:pt x="971550" y="309562"/>
                  </a:lnTo>
                  <a:lnTo>
                    <a:pt x="997743" y="273844"/>
                  </a:lnTo>
                  <a:lnTo>
                    <a:pt x="997743" y="266700"/>
                  </a:lnTo>
                  <a:lnTo>
                    <a:pt x="976312" y="226219"/>
                  </a:lnTo>
                  <a:lnTo>
                    <a:pt x="921543" y="140494"/>
                  </a:lnTo>
                  <a:lnTo>
                    <a:pt x="854868" y="64294"/>
                  </a:lnTo>
                  <a:lnTo>
                    <a:pt x="788193" y="7144"/>
                  </a:lnTo>
                  <a:lnTo>
                    <a:pt x="778668" y="0"/>
                  </a:lnTo>
                  <a:lnTo>
                    <a:pt x="769143" y="0"/>
                  </a:lnTo>
                  <a:lnTo>
                    <a:pt x="723900" y="14287"/>
                  </a:lnTo>
                  <a:lnTo>
                    <a:pt x="642937" y="42862"/>
                  </a:lnTo>
                  <a:lnTo>
                    <a:pt x="597693" y="47625"/>
                  </a:lnTo>
                  <a:lnTo>
                    <a:pt x="502443" y="523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07;p355">
              <a:extLst>
                <a:ext uri="{FF2B5EF4-FFF2-40B4-BE49-F238E27FC236}">
                  <a16:creationId xmlns:a16="http://schemas.microsoft.com/office/drawing/2014/main" id="{74AD73E1-5799-E64E-8C72-7E5242907DE6}"/>
                </a:ext>
              </a:extLst>
            </p:cNvPr>
            <p:cNvSpPr/>
            <p:nvPr/>
          </p:nvSpPr>
          <p:spPr>
            <a:xfrm>
              <a:off x="3559175" y="3549650"/>
              <a:ext cx="1212850" cy="2384425"/>
            </a:xfrm>
            <a:custGeom>
              <a:avLst/>
              <a:gdLst/>
              <a:ahLst/>
              <a:cxnLst/>
              <a:rect l="l" t="t" r="r" b="b"/>
              <a:pathLst>
                <a:path w="1212850" h="2384425" extrusionOk="0">
                  <a:moveTo>
                    <a:pt x="1066800" y="600075"/>
                  </a:moveTo>
                  <a:lnTo>
                    <a:pt x="1133475" y="371475"/>
                  </a:lnTo>
                  <a:lnTo>
                    <a:pt x="1165225" y="247650"/>
                  </a:lnTo>
                  <a:lnTo>
                    <a:pt x="1184275" y="193675"/>
                  </a:lnTo>
                  <a:lnTo>
                    <a:pt x="1212850" y="142875"/>
                  </a:lnTo>
                  <a:lnTo>
                    <a:pt x="923925" y="0"/>
                  </a:lnTo>
                  <a:lnTo>
                    <a:pt x="936625" y="47625"/>
                  </a:lnTo>
                  <a:lnTo>
                    <a:pt x="936625" y="117475"/>
                  </a:lnTo>
                  <a:lnTo>
                    <a:pt x="923925" y="269875"/>
                  </a:lnTo>
                  <a:lnTo>
                    <a:pt x="885825" y="492125"/>
                  </a:lnTo>
                  <a:lnTo>
                    <a:pt x="850900" y="615950"/>
                  </a:lnTo>
                  <a:lnTo>
                    <a:pt x="771525" y="869950"/>
                  </a:lnTo>
                  <a:lnTo>
                    <a:pt x="666750" y="1133475"/>
                  </a:lnTo>
                  <a:lnTo>
                    <a:pt x="533400" y="1431925"/>
                  </a:lnTo>
                  <a:lnTo>
                    <a:pt x="450850" y="1587500"/>
                  </a:lnTo>
                  <a:lnTo>
                    <a:pt x="368300" y="1720850"/>
                  </a:lnTo>
                  <a:lnTo>
                    <a:pt x="301625" y="1806575"/>
                  </a:lnTo>
                  <a:lnTo>
                    <a:pt x="231775" y="1876425"/>
                  </a:lnTo>
                  <a:lnTo>
                    <a:pt x="184150" y="1911350"/>
                  </a:lnTo>
                  <a:lnTo>
                    <a:pt x="139700" y="1930400"/>
                  </a:lnTo>
                  <a:lnTo>
                    <a:pt x="0" y="2333625"/>
                  </a:lnTo>
                  <a:lnTo>
                    <a:pt x="19050" y="2365375"/>
                  </a:lnTo>
                  <a:lnTo>
                    <a:pt x="38100" y="2381250"/>
                  </a:lnTo>
                  <a:lnTo>
                    <a:pt x="53975" y="2384425"/>
                  </a:lnTo>
                  <a:lnTo>
                    <a:pt x="82550" y="2378075"/>
                  </a:lnTo>
                  <a:lnTo>
                    <a:pt x="139700" y="2327275"/>
                  </a:lnTo>
                  <a:lnTo>
                    <a:pt x="231775" y="2247900"/>
                  </a:lnTo>
                  <a:lnTo>
                    <a:pt x="333375" y="2136775"/>
                  </a:lnTo>
                  <a:lnTo>
                    <a:pt x="431800" y="2016125"/>
                  </a:lnTo>
                  <a:lnTo>
                    <a:pt x="520700" y="1892300"/>
                  </a:lnTo>
                  <a:lnTo>
                    <a:pt x="612775" y="1752600"/>
                  </a:lnTo>
                  <a:lnTo>
                    <a:pt x="692150" y="1606550"/>
                  </a:lnTo>
                  <a:lnTo>
                    <a:pt x="774700" y="1431925"/>
                  </a:lnTo>
                  <a:lnTo>
                    <a:pt x="882650" y="1165225"/>
                  </a:lnTo>
                  <a:lnTo>
                    <a:pt x="968375" y="917575"/>
                  </a:lnTo>
                  <a:lnTo>
                    <a:pt x="1066800" y="600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08;p355">
              <a:extLst>
                <a:ext uri="{FF2B5EF4-FFF2-40B4-BE49-F238E27FC236}">
                  <a16:creationId xmlns:a16="http://schemas.microsoft.com/office/drawing/2014/main" id="{BD7F37F3-57F2-2D40-B305-C3D01CFEAB97}"/>
                </a:ext>
              </a:extLst>
            </p:cNvPr>
            <p:cNvSpPr/>
            <p:nvPr/>
          </p:nvSpPr>
          <p:spPr>
            <a:xfrm>
              <a:off x="3138488" y="5240338"/>
              <a:ext cx="593725" cy="669925"/>
            </a:xfrm>
            <a:custGeom>
              <a:avLst/>
              <a:gdLst/>
              <a:ahLst/>
              <a:cxnLst/>
              <a:rect l="l" t="t" r="r" b="b"/>
              <a:pathLst>
                <a:path w="592931" h="669132" extrusionOk="0">
                  <a:moveTo>
                    <a:pt x="176212" y="88107"/>
                  </a:moveTo>
                  <a:lnTo>
                    <a:pt x="269081" y="142875"/>
                  </a:lnTo>
                  <a:lnTo>
                    <a:pt x="326231" y="173832"/>
                  </a:lnTo>
                  <a:lnTo>
                    <a:pt x="383381" y="200025"/>
                  </a:lnTo>
                  <a:lnTo>
                    <a:pt x="433387" y="219075"/>
                  </a:lnTo>
                  <a:lnTo>
                    <a:pt x="473868" y="233363"/>
                  </a:lnTo>
                  <a:lnTo>
                    <a:pt x="507206" y="240507"/>
                  </a:lnTo>
                  <a:lnTo>
                    <a:pt x="547687" y="242888"/>
                  </a:lnTo>
                  <a:lnTo>
                    <a:pt x="592931" y="233363"/>
                  </a:lnTo>
                  <a:lnTo>
                    <a:pt x="438150" y="669132"/>
                  </a:lnTo>
                  <a:lnTo>
                    <a:pt x="409575" y="616744"/>
                  </a:lnTo>
                  <a:lnTo>
                    <a:pt x="388143" y="550069"/>
                  </a:lnTo>
                  <a:lnTo>
                    <a:pt x="359568" y="483394"/>
                  </a:lnTo>
                  <a:lnTo>
                    <a:pt x="321468" y="414338"/>
                  </a:lnTo>
                  <a:lnTo>
                    <a:pt x="271462" y="335757"/>
                  </a:lnTo>
                  <a:lnTo>
                    <a:pt x="223837" y="269082"/>
                  </a:lnTo>
                  <a:lnTo>
                    <a:pt x="159543" y="195263"/>
                  </a:lnTo>
                  <a:lnTo>
                    <a:pt x="80962" y="119063"/>
                  </a:lnTo>
                  <a:lnTo>
                    <a:pt x="21431" y="64294"/>
                  </a:lnTo>
                  <a:lnTo>
                    <a:pt x="7143" y="45244"/>
                  </a:lnTo>
                  <a:lnTo>
                    <a:pt x="0" y="11907"/>
                  </a:lnTo>
                  <a:lnTo>
                    <a:pt x="9525" y="0"/>
                  </a:lnTo>
                  <a:lnTo>
                    <a:pt x="30956" y="0"/>
                  </a:lnTo>
                  <a:lnTo>
                    <a:pt x="64293" y="14288"/>
                  </a:lnTo>
                  <a:lnTo>
                    <a:pt x="114300" y="50007"/>
                  </a:lnTo>
                  <a:lnTo>
                    <a:pt x="176212" y="881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09;p355">
              <a:extLst>
                <a:ext uri="{FF2B5EF4-FFF2-40B4-BE49-F238E27FC236}">
                  <a16:creationId xmlns:a16="http://schemas.microsoft.com/office/drawing/2014/main" id="{ACA690B3-AA8E-794C-9B15-C01018E21F5E}"/>
                </a:ext>
              </a:extLst>
            </p:cNvPr>
            <p:cNvSpPr/>
            <p:nvPr/>
          </p:nvSpPr>
          <p:spPr>
            <a:xfrm>
              <a:off x="2647950" y="2803525"/>
              <a:ext cx="1527175" cy="2397125"/>
            </a:xfrm>
            <a:custGeom>
              <a:avLst/>
              <a:gdLst/>
              <a:ahLst/>
              <a:cxnLst/>
              <a:rect l="l" t="t" r="r" b="b"/>
              <a:pathLst>
                <a:path w="1527175" h="2397125" extrusionOk="0">
                  <a:moveTo>
                    <a:pt x="1092200" y="790575"/>
                  </a:moveTo>
                  <a:lnTo>
                    <a:pt x="1143000" y="666750"/>
                  </a:lnTo>
                  <a:lnTo>
                    <a:pt x="1168400" y="590550"/>
                  </a:lnTo>
                  <a:lnTo>
                    <a:pt x="1190625" y="501650"/>
                  </a:lnTo>
                  <a:lnTo>
                    <a:pt x="1200150" y="444500"/>
                  </a:lnTo>
                  <a:lnTo>
                    <a:pt x="1203325" y="384175"/>
                  </a:lnTo>
                  <a:lnTo>
                    <a:pt x="1193800" y="323850"/>
                  </a:lnTo>
                  <a:lnTo>
                    <a:pt x="1177925" y="266700"/>
                  </a:lnTo>
                  <a:lnTo>
                    <a:pt x="1152525" y="209550"/>
                  </a:lnTo>
                  <a:lnTo>
                    <a:pt x="1120775" y="158750"/>
                  </a:lnTo>
                  <a:lnTo>
                    <a:pt x="1073150" y="104775"/>
                  </a:lnTo>
                  <a:lnTo>
                    <a:pt x="1016000" y="50800"/>
                  </a:lnTo>
                  <a:lnTo>
                    <a:pt x="1092200" y="0"/>
                  </a:lnTo>
                  <a:lnTo>
                    <a:pt x="1174750" y="22225"/>
                  </a:lnTo>
                  <a:lnTo>
                    <a:pt x="1174750" y="53975"/>
                  </a:lnTo>
                  <a:lnTo>
                    <a:pt x="1181100" y="79375"/>
                  </a:lnTo>
                  <a:lnTo>
                    <a:pt x="1196975" y="111125"/>
                  </a:lnTo>
                  <a:lnTo>
                    <a:pt x="1231900" y="142875"/>
                  </a:lnTo>
                  <a:lnTo>
                    <a:pt x="1304925" y="187325"/>
                  </a:lnTo>
                  <a:lnTo>
                    <a:pt x="1400175" y="260350"/>
                  </a:lnTo>
                  <a:lnTo>
                    <a:pt x="1482725" y="339725"/>
                  </a:lnTo>
                  <a:lnTo>
                    <a:pt x="1520825" y="384175"/>
                  </a:lnTo>
                  <a:lnTo>
                    <a:pt x="1527175" y="396875"/>
                  </a:lnTo>
                  <a:lnTo>
                    <a:pt x="1524000" y="419100"/>
                  </a:lnTo>
                  <a:lnTo>
                    <a:pt x="1508125" y="438150"/>
                  </a:lnTo>
                  <a:lnTo>
                    <a:pt x="1479550" y="454025"/>
                  </a:lnTo>
                  <a:lnTo>
                    <a:pt x="1454150" y="473075"/>
                  </a:lnTo>
                  <a:lnTo>
                    <a:pt x="1431925" y="508000"/>
                  </a:lnTo>
                  <a:lnTo>
                    <a:pt x="1409700" y="558800"/>
                  </a:lnTo>
                  <a:lnTo>
                    <a:pt x="1285875" y="841375"/>
                  </a:lnTo>
                  <a:lnTo>
                    <a:pt x="1155700" y="1098550"/>
                  </a:lnTo>
                  <a:lnTo>
                    <a:pt x="974725" y="1419225"/>
                  </a:lnTo>
                  <a:lnTo>
                    <a:pt x="815975" y="1657350"/>
                  </a:lnTo>
                  <a:lnTo>
                    <a:pt x="711200" y="1784350"/>
                  </a:lnTo>
                  <a:lnTo>
                    <a:pt x="479425" y="2012950"/>
                  </a:lnTo>
                  <a:lnTo>
                    <a:pt x="282575" y="2200275"/>
                  </a:lnTo>
                  <a:lnTo>
                    <a:pt x="92075" y="2365375"/>
                  </a:lnTo>
                  <a:lnTo>
                    <a:pt x="47625" y="2393950"/>
                  </a:lnTo>
                  <a:lnTo>
                    <a:pt x="19050" y="2397125"/>
                  </a:lnTo>
                  <a:lnTo>
                    <a:pt x="0" y="2384425"/>
                  </a:lnTo>
                  <a:lnTo>
                    <a:pt x="6350" y="2359025"/>
                  </a:lnTo>
                  <a:lnTo>
                    <a:pt x="22225" y="2330450"/>
                  </a:lnTo>
                  <a:lnTo>
                    <a:pt x="171450" y="2174875"/>
                  </a:lnTo>
                  <a:lnTo>
                    <a:pt x="333375" y="1987550"/>
                  </a:lnTo>
                  <a:lnTo>
                    <a:pt x="498475" y="1787525"/>
                  </a:lnTo>
                  <a:lnTo>
                    <a:pt x="682625" y="1536700"/>
                  </a:lnTo>
                  <a:lnTo>
                    <a:pt x="809625" y="1330325"/>
                  </a:lnTo>
                  <a:lnTo>
                    <a:pt x="927100" y="1123950"/>
                  </a:lnTo>
                  <a:lnTo>
                    <a:pt x="1092200" y="790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10;p355">
              <a:extLst>
                <a:ext uri="{FF2B5EF4-FFF2-40B4-BE49-F238E27FC236}">
                  <a16:creationId xmlns:a16="http://schemas.microsoft.com/office/drawing/2014/main" id="{BDC63896-B02E-B74A-8F1E-EBC8FFE9FD5B}"/>
                </a:ext>
              </a:extLst>
            </p:cNvPr>
            <p:cNvSpPr/>
            <p:nvPr/>
          </p:nvSpPr>
          <p:spPr>
            <a:xfrm>
              <a:off x="4816475" y="1681163"/>
              <a:ext cx="1098550" cy="1920875"/>
            </a:xfrm>
            <a:custGeom>
              <a:avLst/>
              <a:gdLst/>
              <a:ahLst/>
              <a:cxnLst/>
              <a:rect l="l" t="t" r="r" b="b"/>
              <a:pathLst>
                <a:path w="1097280" h="1921493" extrusionOk="0">
                  <a:moveTo>
                    <a:pt x="936946" y="588724"/>
                  </a:moveTo>
                  <a:lnTo>
                    <a:pt x="869306" y="741541"/>
                  </a:lnTo>
                  <a:lnTo>
                    <a:pt x="779119" y="929432"/>
                  </a:lnTo>
                  <a:lnTo>
                    <a:pt x="681415" y="1107301"/>
                  </a:lnTo>
                  <a:lnTo>
                    <a:pt x="613775" y="1222541"/>
                  </a:lnTo>
                  <a:lnTo>
                    <a:pt x="493525" y="1392895"/>
                  </a:lnTo>
                  <a:lnTo>
                    <a:pt x="338202" y="1600827"/>
                  </a:lnTo>
                  <a:lnTo>
                    <a:pt x="202921" y="1758655"/>
                  </a:lnTo>
                  <a:lnTo>
                    <a:pt x="82671" y="1881410"/>
                  </a:lnTo>
                  <a:lnTo>
                    <a:pt x="45093" y="1911472"/>
                  </a:lnTo>
                  <a:lnTo>
                    <a:pt x="17536" y="1921493"/>
                  </a:lnTo>
                  <a:lnTo>
                    <a:pt x="5010" y="1921493"/>
                  </a:lnTo>
                  <a:lnTo>
                    <a:pt x="0" y="1908967"/>
                  </a:lnTo>
                  <a:lnTo>
                    <a:pt x="5010" y="1883915"/>
                  </a:lnTo>
                  <a:lnTo>
                    <a:pt x="27557" y="1836316"/>
                  </a:lnTo>
                  <a:lnTo>
                    <a:pt x="77661" y="1761160"/>
                  </a:lnTo>
                  <a:lnTo>
                    <a:pt x="177869" y="1600827"/>
                  </a:lnTo>
                  <a:lnTo>
                    <a:pt x="283088" y="1425462"/>
                  </a:lnTo>
                  <a:lnTo>
                    <a:pt x="448431" y="1129848"/>
                  </a:lnTo>
                  <a:lnTo>
                    <a:pt x="536114" y="951978"/>
                  </a:lnTo>
                  <a:lnTo>
                    <a:pt x="616280" y="774109"/>
                  </a:lnTo>
                  <a:lnTo>
                    <a:pt x="663879" y="633817"/>
                  </a:lnTo>
                  <a:lnTo>
                    <a:pt x="706468" y="491021"/>
                  </a:lnTo>
                  <a:lnTo>
                    <a:pt x="724004" y="390812"/>
                  </a:lnTo>
                  <a:lnTo>
                    <a:pt x="729014" y="293109"/>
                  </a:lnTo>
                  <a:lnTo>
                    <a:pt x="729014" y="237995"/>
                  </a:lnTo>
                  <a:lnTo>
                    <a:pt x="724004" y="202922"/>
                  </a:lnTo>
                  <a:lnTo>
                    <a:pt x="713983" y="170354"/>
                  </a:lnTo>
                  <a:lnTo>
                    <a:pt x="696447" y="140292"/>
                  </a:lnTo>
                  <a:lnTo>
                    <a:pt x="663879" y="102714"/>
                  </a:lnTo>
                  <a:lnTo>
                    <a:pt x="618785" y="67641"/>
                  </a:lnTo>
                  <a:lnTo>
                    <a:pt x="591228" y="45094"/>
                  </a:lnTo>
                  <a:lnTo>
                    <a:pt x="588723" y="32568"/>
                  </a:lnTo>
                  <a:lnTo>
                    <a:pt x="593733" y="10021"/>
                  </a:lnTo>
                  <a:lnTo>
                    <a:pt x="613775" y="0"/>
                  </a:lnTo>
                  <a:lnTo>
                    <a:pt x="663879" y="5011"/>
                  </a:lnTo>
                  <a:lnTo>
                    <a:pt x="729014" y="20042"/>
                  </a:lnTo>
                  <a:lnTo>
                    <a:pt x="786634" y="42589"/>
                  </a:lnTo>
                  <a:lnTo>
                    <a:pt x="846759" y="70146"/>
                  </a:lnTo>
                  <a:lnTo>
                    <a:pt x="896863" y="102714"/>
                  </a:lnTo>
                  <a:lnTo>
                    <a:pt x="982040" y="170354"/>
                  </a:lnTo>
                  <a:lnTo>
                    <a:pt x="1049681" y="237995"/>
                  </a:lnTo>
                  <a:lnTo>
                    <a:pt x="1084754" y="273068"/>
                  </a:lnTo>
                  <a:lnTo>
                    <a:pt x="1097280" y="290604"/>
                  </a:lnTo>
                  <a:lnTo>
                    <a:pt x="1097280" y="310646"/>
                  </a:lnTo>
                  <a:lnTo>
                    <a:pt x="1087259" y="330687"/>
                  </a:lnTo>
                  <a:lnTo>
                    <a:pt x="1057196" y="350729"/>
                  </a:lnTo>
                  <a:lnTo>
                    <a:pt x="1032144" y="368266"/>
                  </a:lnTo>
                  <a:lnTo>
                    <a:pt x="1007092" y="398328"/>
                  </a:lnTo>
                  <a:lnTo>
                    <a:pt x="989556" y="440917"/>
                  </a:lnTo>
                  <a:lnTo>
                    <a:pt x="974525" y="493526"/>
                  </a:lnTo>
                  <a:lnTo>
                    <a:pt x="936946" y="588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11;p355">
              <a:extLst>
                <a:ext uri="{FF2B5EF4-FFF2-40B4-BE49-F238E27FC236}">
                  <a16:creationId xmlns:a16="http://schemas.microsoft.com/office/drawing/2014/main" id="{1F8261C7-AE60-8D49-8FA3-FDCE31EB12CE}"/>
                </a:ext>
              </a:extLst>
            </p:cNvPr>
            <p:cNvSpPr/>
            <p:nvPr/>
          </p:nvSpPr>
          <p:spPr>
            <a:xfrm>
              <a:off x="5322888" y="2627313"/>
              <a:ext cx="1978025" cy="487362"/>
            </a:xfrm>
            <a:custGeom>
              <a:avLst/>
              <a:gdLst/>
              <a:ahLst/>
              <a:cxnLst/>
              <a:rect l="l" t="t" r="r" b="b"/>
              <a:pathLst>
                <a:path w="1978819" h="488156" extrusionOk="0">
                  <a:moveTo>
                    <a:pt x="871537" y="235744"/>
                  </a:moveTo>
                  <a:lnTo>
                    <a:pt x="726281" y="264319"/>
                  </a:lnTo>
                  <a:lnTo>
                    <a:pt x="569119" y="292894"/>
                  </a:lnTo>
                  <a:lnTo>
                    <a:pt x="464344" y="304800"/>
                  </a:lnTo>
                  <a:lnTo>
                    <a:pt x="392906" y="309562"/>
                  </a:lnTo>
                  <a:lnTo>
                    <a:pt x="302419" y="307181"/>
                  </a:lnTo>
                  <a:lnTo>
                    <a:pt x="240506" y="300037"/>
                  </a:lnTo>
                  <a:lnTo>
                    <a:pt x="164306" y="283369"/>
                  </a:lnTo>
                  <a:lnTo>
                    <a:pt x="100012" y="261937"/>
                  </a:lnTo>
                  <a:lnTo>
                    <a:pt x="0" y="233362"/>
                  </a:lnTo>
                  <a:lnTo>
                    <a:pt x="14287" y="395287"/>
                  </a:lnTo>
                  <a:lnTo>
                    <a:pt x="45244" y="428625"/>
                  </a:lnTo>
                  <a:lnTo>
                    <a:pt x="73819" y="452437"/>
                  </a:lnTo>
                  <a:lnTo>
                    <a:pt x="107156" y="471487"/>
                  </a:lnTo>
                  <a:lnTo>
                    <a:pt x="135731" y="481012"/>
                  </a:lnTo>
                  <a:lnTo>
                    <a:pt x="178594" y="488156"/>
                  </a:lnTo>
                  <a:lnTo>
                    <a:pt x="216694" y="488156"/>
                  </a:lnTo>
                  <a:lnTo>
                    <a:pt x="292894" y="488156"/>
                  </a:lnTo>
                  <a:lnTo>
                    <a:pt x="354806" y="485775"/>
                  </a:lnTo>
                  <a:lnTo>
                    <a:pt x="400050" y="476250"/>
                  </a:lnTo>
                  <a:lnTo>
                    <a:pt x="595312" y="450056"/>
                  </a:lnTo>
                  <a:lnTo>
                    <a:pt x="814387" y="409575"/>
                  </a:lnTo>
                  <a:lnTo>
                    <a:pt x="959644" y="390525"/>
                  </a:lnTo>
                  <a:lnTo>
                    <a:pt x="1195387" y="361950"/>
                  </a:lnTo>
                  <a:lnTo>
                    <a:pt x="1416844" y="335756"/>
                  </a:lnTo>
                  <a:lnTo>
                    <a:pt x="1714500" y="297656"/>
                  </a:lnTo>
                  <a:lnTo>
                    <a:pt x="1859756" y="278606"/>
                  </a:lnTo>
                  <a:lnTo>
                    <a:pt x="1912144" y="266700"/>
                  </a:lnTo>
                  <a:lnTo>
                    <a:pt x="1938337" y="254794"/>
                  </a:lnTo>
                  <a:lnTo>
                    <a:pt x="1957387" y="238125"/>
                  </a:lnTo>
                  <a:lnTo>
                    <a:pt x="1976437" y="214312"/>
                  </a:lnTo>
                  <a:lnTo>
                    <a:pt x="1978819" y="195262"/>
                  </a:lnTo>
                  <a:lnTo>
                    <a:pt x="1974056" y="178594"/>
                  </a:lnTo>
                  <a:lnTo>
                    <a:pt x="1957387" y="154781"/>
                  </a:lnTo>
                  <a:lnTo>
                    <a:pt x="1888331" y="104775"/>
                  </a:lnTo>
                  <a:lnTo>
                    <a:pt x="1759744" y="42862"/>
                  </a:lnTo>
                  <a:lnTo>
                    <a:pt x="1628775" y="0"/>
                  </a:lnTo>
                  <a:lnTo>
                    <a:pt x="1614487" y="0"/>
                  </a:lnTo>
                  <a:lnTo>
                    <a:pt x="1585912" y="14287"/>
                  </a:lnTo>
                  <a:lnTo>
                    <a:pt x="1507331" y="50006"/>
                  </a:lnTo>
                  <a:lnTo>
                    <a:pt x="1304925" y="121444"/>
                  </a:lnTo>
                  <a:lnTo>
                    <a:pt x="1095375" y="185737"/>
                  </a:lnTo>
                  <a:lnTo>
                    <a:pt x="871537" y="2357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12;p355">
              <a:extLst>
                <a:ext uri="{FF2B5EF4-FFF2-40B4-BE49-F238E27FC236}">
                  <a16:creationId xmlns:a16="http://schemas.microsoft.com/office/drawing/2014/main" id="{EE563F6C-CF11-1A4D-B4D7-EB1A855F464B}"/>
                </a:ext>
              </a:extLst>
            </p:cNvPr>
            <p:cNvSpPr/>
            <p:nvPr/>
          </p:nvSpPr>
          <p:spPr>
            <a:xfrm>
              <a:off x="4283075" y="2971800"/>
              <a:ext cx="2311400" cy="2944813"/>
            </a:xfrm>
            <a:custGeom>
              <a:avLst/>
              <a:gdLst/>
              <a:ahLst/>
              <a:cxnLst/>
              <a:rect l="l" t="t" r="r" b="b"/>
              <a:pathLst>
                <a:path w="2312670" h="2945130" extrusionOk="0">
                  <a:moveTo>
                    <a:pt x="2007870" y="560070"/>
                  </a:moveTo>
                  <a:lnTo>
                    <a:pt x="2019300" y="445770"/>
                  </a:lnTo>
                  <a:lnTo>
                    <a:pt x="2019300" y="381000"/>
                  </a:lnTo>
                  <a:lnTo>
                    <a:pt x="2019300" y="339090"/>
                  </a:lnTo>
                  <a:lnTo>
                    <a:pt x="1988820" y="304800"/>
                  </a:lnTo>
                  <a:lnTo>
                    <a:pt x="1935480" y="240030"/>
                  </a:lnTo>
                  <a:lnTo>
                    <a:pt x="1882140" y="163830"/>
                  </a:lnTo>
                  <a:lnTo>
                    <a:pt x="1836420" y="99060"/>
                  </a:lnTo>
                  <a:lnTo>
                    <a:pt x="1805940" y="45720"/>
                  </a:lnTo>
                  <a:lnTo>
                    <a:pt x="1851660" y="0"/>
                  </a:lnTo>
                  <a:lnTo>
                    <a:pt x="1924050" y="45720"/>
                  </a:lnTo>
                  <a:lnTo>
                    <a:pt x="1973580" y="118110"/>
                  </a:lnTo>
                  <a:lnTo>
                    <a:pt x="2011680" y="160020"/>
                  </a:lnTo>
                  <a:lnTo>
                    <a:pt x="2057400" y="198120"/>
                  </a:lnTo>
                  <a:lnTo>
                    <a:pt x="2091690" y="220980"/>
                  </a:lnTo>
                  <a:lnTo>
                    <a:pt x="2148840" y="255270"/>
                  </a:lnTo>
                  <a:lnTo>
                    <a:pt x="2194560" y="278130"/>
                  </a:lnTo>
                  <a:lnTo>
                    <a:pt x="2236470" y="293370"/>
                  </a:lnTo>
                  <a:lnTo>
                    <a:pt x="2266950" y="312420"/>
                  </a:lnTo>
                  <a:lnTo>
                    <a:pt x="2297430" y="350520"/>
                  </a:lnTo>
                  <a:lnTo>
                    <a:pt x="2312670" y="392430"/>
                  </a:lnTo>
                  <a:lnTo>
                    <a:pt x="2312670" y="472440"/>
                  </a:lnTo>
                  <a:lnTo>
                    <a:pt x="2293620" y="647700"/>
                  </a:lnTo>
                  <a:lnTo>
                    <a:pt x="2240280" y="845820"/>
                  </a:lnTo>
                  <a:lnTo>
                    <a:pt x="2179320" y="1013460"/>
                  </a:lnTo>
                  <a:lnTo>
                    <a:pt x="2076450" y="1234440"/>
                  </a:lnTo>
                  <a:lnTo>
                    <a:pt x="1950720" y="1474470"/>
                  </a:lnTo>
                  <a:lnTo>
                    <a:pt x="1832610" y="1684020"/>
                  </a:lnTo>
                  <a:lnTo>
                    <a:pt x="1684020" y="1870710"/>
                  </a:lnTo>
                  <a:lnTo>
                    <a:pt x="1485900" y="2076450"/>
                  </a:lnTo>
                  <a:lnTo>
                    <a:pt x="1291590" y="2259330"/>
                  </a:lnTo>
                  <a:lnTo>
                    <a:pt x="1165860" y="2369820"/>
                  </a:lnTo>
                  <a:lnTo>
                    <a:pt x="925830" y="2537460"/>
                  </a:lnTo>
                  <a:lnTo>
                    <a:pt x="712470" y="2667000"/>
                  </a:lnTo>
                  <a:lnTo>
                    <a:pt x="445770" y="2785110"/>
                  </a:lnTo>
                  <a:lnTo>
                    <a:pt x="175260" y="2891790"/>
                  </a:lnTo>
                  <a:lnTo>
                    <a:pt x="34290" y="2941320"/>
                  </a:lnTo>
                  <a:lnTo>
                    <a:pt x="3810" y="2945130"/>
                  </a:lnTo>
                  <a:lnTo>
                    <a:pt x="0" y="2937510"/>
                  </a:lnTo>
                  <a:lnTo>
                    <a:pt x="0" y="2914650"/>
                  </a:lnTo>
                  <a:lnTo>
                    <a:pt x="15240" y="2887980"/>
                  </a:lnTo>
                  <a:lnTo>
                    <a:pt x="99060" y="2842260"/>
                  </a:lnTo>
                  <a:lnTo>
                    <a:pt x="270510" y="2754630"/>
                  </a:lnTo>
                  <a:lnTo>
                    <a:pt x="453390" y="2651760"/>
                  </a:lnTo>
                  <a:lnTo>
                    <a:pt x="601980" y="2556510"/>
                  </a:lnTo>
                  <a:lnTo>
                    <a:pt x="750570" y="2457450"/>
                  </a:lnTo>
                  <a:lnTo>
                    <a:pt x="906780" y="2339340"/>
                  </a:lnTo>
                  <a:lnTo>
                    <a:pt x="1043940" y="2221230"/>
                  </a:lnTo>
                  <a:lnTo>
                    <a:pt x="1150620" y="2125980"/>
                  </a:lnTo>
                  <a:lnTo>
                    <a:pt x="1257300" y="2023110"/>
                  </a:lnTo>
                  <a:lnTo>
                    <a:pt x="1398270" y="1870710"/>
                  </a:lnTo>
                  <a:lnTo>
                    <a:pt x="1527810" y="1706880"/>
                  </a:lnTo>
                  <a:lnTo>
                    <a:pt x="1588770" y="1623060"/>
                  </a:lnTo>
                  <a:lnTo>
                    <a:pt x="1691640" y="1455420"/>
                  </a:lnTo>
                  <a:lnTo>
                    <a:pt x="1794510" y="1249680"/>
                  </a:lnTo>
                  <a:lnTo>
                    <a:pt x="1863090" y="1101090"/>
                  </a:lnTo>
                  <a:lnTo>
                    <a:pt x="1927860" y="944880"/>
                  </a:lnTo>
                  <a:lnTo>
                    <a:pt x="1958340" y="857250"/>
                  </a:lnTo>
                  <a:lnTo>
                    <a:pt x="2000250" y="662940"/>
                  </a:lnTo>
                  <a:lnTo>
                    <a:pt x="2007870" y="5600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13;p355">
              <a:extLst>
                <a:ext uri="{FF2B5EF4-FFF2-40B4-BE49-F238E27FC236}">
                  <a16:creationId xmlns:a16="http://schemas.microsoft.com/office/drawing/2014/main" id="{A34DD80D-27E0-3443-8916-D940ADBBA394}"/>
                </a:ext>
              </a:extLst>
            </p:cNvPr>
            <p:cNvSpPr/>
            <p:nvPr/>
          </p:nvSpPr>
          <p:spPr>
            <a:xfrm>
              <a:off x="4997450" y="3635375"/>
              <a:ext cx="2628900" cy="2273300"/>
            </a:xfrm>
            <a:custGeom>
              <a:avLst/>
              <a:gdLst/>
              <a:ahLst/>
              <a:cxnLst/>
              <a:rect l="l" t="t" r="r" b="b"/>
              <a:pathLst>
                <a:path w="2628900" h="2273300" extrusionOk="0">
                  <a:moveTo>
                    <a:pt x="777875" y="593725"/>
                  </a:moveTo>
                  <a:lnTo>
                    <a:pt x="968375" y="796925"/>
                  </a:lnTo>
                  <a:lnTo>
                    <a:pt x="1162050" y="1031875"/>
                  </a:lnTo>
                  <a:lnTo>
                    <a:pt x="1352550" y="1231900"/>
                  </a:lnTo>
                  <a:lnTo>
                    <a:pt x="1504950" y="1381125"/>
                  </a:lnTo>
                  <a:lnTo>
                    <a:pt x="1724025" y="1574800"/>
                  </a:lnTo>
                  <a:lnTo>
                    <a:pt x="1936750" y="1752600"/>
                  </a:lnTo>
                  <a:lnTo>
                    <a:pt x="2092325" y="1863725"/>
                  </a:lnTo>
                  <a:lnTo>
                    <a:pt x="2270125" y="1978025"/>
                  </a:lnTo>
                  <a:lnTo>
                    <a:pt x="2514600" y="2105025"/>
                  </a:lnTo>
                  <a:lnTo>
                    <a:pt x="2619375" y="2159000"/>
                  </a:lnTo>
                  <a:lnTo>
                    <a:pt x="2628900" y="2171700"/>
                  </a:lnTo>
                  <a:lnTo>
                    <a:pt x="2625725" y="2190750"/>
                  </a:lnTo>
                  <a:lnTo>
                    <a:pt x="2600325" y="2203450"/>
                  </a:lnTo>
                  <a:lnTo>
                    <a:pt x="2479675" y="2216150"/>
                  </a:lnTo>
                  <a:lnTo>
                    <a:pt x="2159000" y="2247900"/>
                  </a:lnTo>
                  <a:lnTo>
                    <a:pt x="1930400" y="2273300"/>
                  </a:lnTo>
                  <a:lnTo>
                    <a:pt x="1870075" y="2270125"/>
                  </a:lnTo>
                  <a:lnTo>
                    <a:pt x="1828800" y="2257425"/>
                  </a:lnTo>
                  <a:lnTo>
                    <a:pt x="1787525" y="2235200"/>
                  </a:lnTo>
                  <a:lnTo>
                    <a:pt x="1749425" y="2197100"/>
                  </a:lnTo>
                  <a:lnTo>
                    <a:pt x="1698625" y="2120900"/>
                  </a:lnTo>
                  <a:lnTo>
                    <a:pt x="1600200" y="1962150"/>
                  </a:lnTo>
                  <a:lnTo>
                    <a:pt x="1466850" y="1768475"/>
                  </a:lnTo>
                  <a:lnTo>
                    <a:pt x="1333500" y="1581150"/>
                  </a:lnTo>
                  <a:lnTo>
                    <a:pt x="1123950" y="1320800"/>
                  </a:lnTo>
                  <a:lnTo>
                    <a:pt x="990600" y="1165225"/>
                  </a:lnTo>
                  <a:lnTo>
                    <a:pt x="866775" y="984250"/>
                  </a:lnTo>
                  <a:lnTo>
                    <a:pt x="746125" y="828675"/>
                  </a:lnTo>
                  <a:lnTo>
                    <a:pt x="587375" y="631825"/>
                  </a:lnTo>
                  <a:lnTo>
                    <a:pt x="419100" y="412750"/>
                  </a:lnTo>
                  <a:lnTo>
                    <a:pt x="292100" y="260350"/>
                  </a:lnTo>
                  <a:lnTo>
                    <a:pt x="238125" y="209550"/>
                  </a:lnTo>
                  <a:lnTo>
                    <a:pt x="171450" y="152400"/>
                  </a:lnTo>
                  <a:lnTo>
                    <a:pt x="88900" y="95250"/>
                  </a:lnTo>
                  <a:lnTo>
                    <a:pt x="31750" y="69850"/>
                  </a:lnTo>
                  <a:lnTo>
                    <a:pt x="12700" y="57150"/>
                  </a:lnTo>
                  <a:lnTo>
                    <a:pt x="3175" y="34925"/>
                  </a:lnTo>
                  <a:lnTo>
                    <a:pt x="0" y="15875"/>
                  </a:lnTo>
                  <a:lnTo>
                    <a:pt x="6350" y="0"/>
                  </a:lnTo>
                  <a:lnTo>
                    <a:pt x="22225" y="0"/>
                  </a:lnTo>
                  <a:lnTo>
                    <a:pt x="114300" y="34925"/>
                  </a:lnTo>
                  <a:lnTo>
                    <a:pt x="225425" y="92075"/>
                  </a:lnTo>
                  <a:lnTo>
                    <a:pt x="311150" y="142875"/>
                  </a:lnTo>
                  <a:lnTo>
                    <a:pt x="409575" y="212725"/>
                  </a:lnTo>
                  <a:lnTo>
                    <a:pt x="479425" y="276225"/>
                  </a:lnTo>
                  <a:lnTo>
                    <a:pt x="777875" y="593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918;p356">
            <a:extLst>
              <a:ext uri="{FF2B5EF4-FFF2-40B4-BE49-F238E27FC236}">
                <a16:creationId xmlns:a16="http://schemas.microsoft.com/office/drawing/2014/main" id="{861839F5-5A3F-414C-911E-1414D00DA4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309" y="1493587"/>
            <a:ext cx="49815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8" name="Google Shape;3918;p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213" y="1662030"/>
            <a:ext cx="49815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p317"/>
          <p:cNvSpPr txBox="1"/>
          <p:nvPr/>
        </p:nvSpPr>
        <p:spPr>
          <a:xfrm>
            <a:off x="5457055" y="6715126"/>
            <a:ext cx="249634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銀</a:t>
            </a:r>
            <a:endParaRPr/>
          </a:p>
        </p:txBody>
      </p:sp>
      <p:sp>
        <p:nvSpPr>
          <p:cNvPr id="3486" name="Google Shape;3486;p317"/>
          <p:cNvSpPr/>
          <p:nvPr/>
        </p:nvSpPr>
        <p:spPr>
          <a:xfrm>
            <a:off x="2533650" y="1544638"/>
            <a:ext cx="1585913" cy="1905000"/>
          </a:xfrm>
          <a:custGeom>
            <a:avLst/>
            <a:gdLst/>
            <a:ahLst/>
            <a:cxnLst/>
            <a:rect l="l" t="t" r="r" b="b"/>
            <a:pathLst>
              <a:path w="1586753" h="1904593" extrusionOk="0">
                <a:moveTo>
                  <a:pt x="687022" y="1034201"/>
                </a:moveTo>
                <a:lnTo>
                  <a:pt x="1180896" y="327620"/>
                </a:lnTo>
                <a:lnTo>
                  <a:pt x="1180896" y="232268"/>
                </a:lnTo>
                <a:lnTo>
                  <a:pt x="1171116" y="215153"/>
                </a:lnTo>
                <a:lnTo>
                  <a:pt x="1019531" y="68458"/>
                </a:lnTo>
                <a:lnTo>
                  <a:pt x="1002417" y="51344"/>
                </a:lnTo>
                <a:lnTo>
                  <a:pt x="997527" y="29339"/>
                </a:lnTo>
                <a:lnTo>
                  <a:pt x="1004862" y="12225"/>
                </a:lnTo>
                <a:lnTo>
                  <a:pt x="1031756" y="0"/>
                </a:lnTo>
                <a:lnTo>
                  <a:pt x="1053760" y="0"/>
                </a:lnTo>
                <a:lnTo>
                  <a:pt x="1459617" y="156475"/>
                </a:lnTo>
                <a:lnTo>
                  <a:pt x="1503626" y="178479"/>
                </a:lnTo>
                <a:lnTo>
                  <a:pt x="1540299" y="202929"/>
                </a:lnTo>
                <a:lnTo>
                  <a:pt x="1564749" y="227378"/>
                </a:lnTo>
                <a:lnTo>
                  <a:pt x="1581863" y="254272"/>
                </a:lnTo>
                <a:lnTo>
                  <a:pt x="1586753" y="278721"/>
                </a:lnTo>
                <a:lnTo>
                  <a:pt x="1576973" y="300725"/>
                </a:lnTo>
                <a:lnTo>
                  <a:pt x="1454727" y="425416"/>
                </a:lnTo>
                <a:lnTo>
                  <a:pt x="1427833" y="498764"/>
                </a:lnTo>
                <a:lnTo>
                  <a:pt x="965743" y="1056206"/>
                </a:lnTo>
                <a:lnTo>
                  <a:pt x="643014" y="1398494"/>
                </a:lnTo>
                <a:lnTo>
                  <a:pt x="528103" y="1481622"/>
                </a:lnTo>
                <a:lnTo>
                  <a:pt x="78237" y="1877699"/>
                </a:lnTo>
                <a:lnTo>
                  <a:pt x="44008" y="1902148"/>
                </a:lnTo>
                <a:lnTo>
                  <a:pt x="19559" y="1904593"/>
                </a:lnTo>
                <a:lnTo>
                  <a:pt x="2445" y="1897258"/>
                </a:lnTo>
                <a:lnTo>
                  <a:pt x="0" y="1870364"/>
                </a:lnTo>
                <a:lnTo>
                  <a:pt x="12224" y="1841025"/>
                </a:lnTo>
                <a:lnTo>
                  <a:pt x="410746" y="1388715"/>
                </a:lnTo>
                <a:lnTo>
                  <a:pt x="687022" y="10342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317"/>
          <p:cNvSpPr/>
          <p:nvPr/>
        </p:nvSpPr>
        <p:spPr>
          <a:xfrm>
            <a:off x="2828925" y="4278313"/>
            <a:ext cx="555625" cy="809625"/>
          </a:xfrm>
          <a:custGeom>
            <a:avLst/>
            <a:gdLst/>
            <a:ahLst/>
            <a:cxnLst/>
            <a:rect l="l" t="t" r="r" b="b"/>
            <a:pathLst>
              <a:path w="554997" h="809268" extrusionOk="0">
                <a:moveTo>
                  <a:pt x="310505" y="633234"/>
                </a:moveTo>
                <a:lnTo>
                  <a:pt x="183369" y="361848"/>
                </a:lnTo>
                <a:lnTo>
                  <a:pt x="22004" y="78237"/>
                </a:lnTo>
                <a:lnTo>
                  <a:pt x="7335" y="51343"/>
                </a:lnTo>
                <a:lnTo>
                  <a:pt x="0" y="31784"/>
                </a:lnTo>
                <a:lnTo>
                  <a:pt x="2445" y="19559"/>
                </a:lnTo>
                <a:lnTo>
                  <a:pt x="12225" y="4889"/>
                </a:lnTo>
                <a:lnTo>
                  <a:pt x="29339" y="0"/>
                </a:lnTo>
                <a:lnTo>
                  <a:pt x="53788" y="9779"/>
                </a:lnTo>
                <a:lnTo>
                  <a:pt x="320285" y="205373"/>
                </a:lnTo>
                <a:lnTo>
                  <a:pt x="396077" y="273831"/>
                </a:lnTo>
                <a:lnTo>
                  <a:pt x="442531" y="317839"/>
                </a:lnTo>
                <a:lnTo>
                  <a:pt x="491429" y="378962"/>
                </a:lnTo>
                <a:lnTo>
                  <a:pt x="518323" y="430306"/>
                </a:lnTo>
                <a:lnTo>
                  <a:pt x="542772" y="506098"/>
                </a:lnTo>
                <a:lnTo>
                  <a:pt x="554997" y="584335"/>
                </a:lnTo>
                <a:lnTo>
                  <a:pt x="552552" y="691912"/>
                </a:lnTo>
                <a:lnTo>
                  <a:pt x="542772" y="740810"/>
                </a:lnTo>
                <a:lnTo>
                  <a:pt x="518323" y="779929"/>
                </a:lnTo>
                <a:lnTo>
                  <a:pt x="491429" y="799488"/>
                </a:lnTo>
                <a:lnTo>
                  <a:pt x="452310" y="809268"/>
                </a:lnTo>
                <a:lnTo>
                  <a:pt x="430306" y="804378"/>
                </a:lnTo>
                <a:lnTo>
                  <a:pt x="396077" y="782374"/>
                </a:lnTo>
                <a:lnTo>
                  <a:pt x="310505" y="63323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317"/>
          <p:cNvSpPr/>
          <p:nvPr/>
        </p:nvSpPr>
        <p:spPr>
          <a:xfrm>
            <a:off x="4100513" y="3948113"/>
            <a:ext cx="603250" cy="908050"/>
          </a:xfrm>
          <a:custGeom>
            <a:avLst/>
            <a:gdLst/>
            <a:ahLst/>
            <a:cxnLst/>
            <a:rect l="l" t="t" r="r" b="b"/>
            <a:pathLst>
              <a:path w="603896" h="907066" extrusionOk="0">
                <a:moveTo>
                  <a:pt x="163810" y="535438"/>
                </a:moveTo>
                <a:lnTo>
                  <a:pt x="281166" y="220043"/>
                </a:lnTo>
                <a:lnTo>
                  <a:pt x="286056" y="183369"/>
                </a:lnTo>
                <a:lnTo>
                  <a:pt x="286056" y="163810"/>
                </a:lnTo>
                <a:lnTo>
                  <a:pt x="278721" y="139361"/>
                </a:lnTo>
                <a:lnTo>
                  <a:pt x="251827" y="90462"/>
                </a:lnTo>
                <a:lnTo>
                  <a:pt x="220043" y="58679"/>
                </a:lnTo>
                <a:lnTo>
                  <a:pt x="207819" y="31784"/>
                </a:lnTo>
                <a:lnTo>
                  <a:pt x="207819" y="17115"/>
                </a:lnTo>
                <a:lnTo>
                  <a:pt x="215153" y="4890"/>
                </a:lnTo>
                <a:lnTo>
                  <a:pt x="229823" y="0"/>
                </a:lnTo>
                <a:lnTo>
                  <a:pt x="273831" y="14670"/>
                </a:lnTo>
                <a:lnTo>
                  <a:pt x="381408" y="58679"/>
                </a:lnTo>
                <a:lnTo>
                  <a:pt x="435196" y="90462"/>
                </a:lnTo>
                <a:lnTo>
                  <a:pt x="486540" y="124691"/>
                </a:lnTo>
                <a:lnTo>
                  <a:pt x="520768" y="158920"/>
                </a:lnTo>
                <a:lnTo>
                  <a:pt x="574557" y="217598"/>
                </a:lnTo>
                <a:lnTo>
                  <a:pt x="591671" y="249382"/>
                </a:lnTo>
                <a:lnTo>
                  <a:pt x="603896" y="281166"/>
                </a:lnTo>
                <a:lnTo>
                  <a:pt x="594116" y="327620"/>
                </a:lnTo>
                <a:lnTo>
                  <a:pt x="572112" y="359404"/>
                </a:lnTo>
                <a:lnTo>
                  <a:pt x="506099" y="418082"/>
                </a:lnTo>
                <a:lnTo>
                  <a:pt x="61123" y="867947"/>
                </a:lnTo>
                <a:lnTo>
                  <a:pt x="22005" y="904621"/>
                </a:lnTo>
                <a:lnTo>
                  <a:pt x="9780" y="907066"/>
                </a:lnTo>
                <a:lnTo>
                  <a:pt x="0" y="894841"/>
                </a:lnTo>
                <a:lnTo>
                  <a:pt x="7335" y="855722"/>
                </a:lnTo>
                <a:lnTo>
                  <a:pt x="29340" y="804379"/>
                </a:lnTo>
                <a:lnTo>
                  <a:pt x="163810" y="5354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317"/>
          <p:cNvSpPr/>
          <p:nvPr/>
        </p:nvSpPr>
        <p:spPr>
          <a:xfrm>
            <a:off x="3911600" y="1968500"/>
            <a:ext cx="912813" cy="660400"/>
          </a:xfrm>
          <a:custGeom>
            <a:avLst/>
            <a:gdLst/>
            <a:ahLst/>
            <a:cxnLst/>
            <a:rect l="l" t="t" r="r" b="b"/>
            <a:pathLst>
              <a:path w="911955" h="660129" extrusionOk="0">
                <a:moveTo>
                  <a:pt x="444975" y="386298"/>
                </a:moveTo>
                <a:lnTo>
                  <a:pt x="0" y="39119"/>
                </a:lnTo>
                <a:lnTo>
                  <a:pt x="19559" y="0"/>
                </a:lnTo>
                <a:lnTo>
                  <a:pt x="391187" y="95352"/>
                </a:lnTo>
                <a:lnTo>
                  <a:pt x="518323" y="136916"/>
                </a:lnTo>
                <a:lnTo>
                  <a:pt x="645458" y="188259"/>
                </a:lnTo>
                <a:lnTo>
                  <a:pt x="709026" y="224933"/>
                </a:lnTo>
                <a:lnTo>
                  <a:pt x="753035" y="261607"/>
                </a:lnTo>
                <a:lnTo>
                  <a:pt x="821493" y="344734"/>
                </a:lnTo>
                <a:lnTo>
                  <a:pt x="885061" y="447421"/>
                </a:lnTo>
                <a:lnTo>
                  <a:pt x="907065" y="501209"/>
                </a:lnTo>
                <a:lnTo>
                  <a:pt x="911955" y="554997"/>
                </a:lnTo>
                <a:lnTo>
                  <a:pt x="907065" y="589226"/>
                </a:lnTo>
                <a:lnTo>
                  <a:pt x="887506" y="633235"/>
                </a:lnTo>
                <a:lnTo>
                  <a:pt x="870391" y="650349"/>
                </a:lnTo>
                <a:lnTo>
                  <a:pt x="848387" y="660129"/>
                </a:lnTo>
                <a:lnTo>
                  <a:pt x="811713" y="657684"/>
                </a:lnTo>
                <a:lnTo>
                  <a:pt x="760370" y="645459"/>
                </a:lnTo>
                <a:lnTo>
                  <a:pt x="701692" y="616120"/>
                </a:lnTo>
                <a:lnTo>
                  <a:pt x="444975" y="38629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317"/>
          <p:cNvSpPr/>
          <p:nvPr/>
        </p:nvSpPr>
        <p:spPr>
          <a:xfrm>
            <a:off x="3024188" y="2782888"/>
            <a:ext cx="1411287" cy="334962"/>
          </a:xfrm>
          <a:custGeom>
            <a:avLst/>
            <a:gdLst/>
            <a:ahLst/>
            <a:cxnLst/>
            <a:rect l="l" t="t" r="r" b="b"/>
            <a:pathLst>
              <a:path w="1410718" h="334954" extrusionOk="0">
                <a:moveTo>
                  <a:pt x="501208" y="334954"/>
                </a:moveTo>
                <a:lnTo>
                  <a:pt x="339844" y="332509"/>
                </a:lnTo>
                <a:lnTo>
                  <a:pt x="271386" y="327619"/>
                </a:lnTo>
                <a:lnTo>
                  <a:pt x="202928" y="312949"/>
                </a:lnTo>
                <a:lnTo>
                  <a:pt x="0" y="227377"/>
                </a:lnTo>
                <a:lnTo>
                  <a:pt x="85572" y="114911"/>
                </a:lnTo>
                <a:lnTo>
                  <a:pt x="190704" y="158920"/>
                </a:lnTo>
                <a:lnTo>
                  <a:pt x="271386" y="173589"/>
                </a:lnTo>
                <a:lnTo>
                  <a:pt x="308060" y="173589"/>
                </a:lnTo>
                <a:lnTo>
                  <a:pt x="853277" y="70902"/>
                </a:lnTo>
                <a:lnTo>
                  <a:pt x="1166227" y="2445"/>
                </a:lnTo>
                <a:lnTo>
                  <a:pt x="1217570" y="0"/>
                </a:lnTo>
                <a:lnTo>
                  <a:pt x="1273803" y="4890"/>
                </a:lnTo>
                <a:lnTo>
                  <a:pt x="1342261" y="22004"/>
                </a:lnTo>
                <a:lnTo>
                  <a:pt x="1378935" y="44008"/>
                </a:lnTo>
                <a:lnTo>
                  <a:pt x="1391159" y="56233"/>
                </a:lnTo>
                <a:lnTo>
                  <a:pt x="1403384" y="75792"/>
                </a:lnTo>
                <a:lnTo>
                  <a:pt x="1410718" y="119801"/>
                </a:lnTo>
                <a:lnTo>
                  <a:pt x="1408274" y="161364"/>
                </a:lnTo>
                <a:lnTo>
                  <a:pt x="1398494" y="183369"/>
                </a:lnTo>
                <a:lnTo>
                  <a:pt x="1366710" y="198038"/>
                </a:lnTo>
                <a:lnTo>
                  <a:pt x="828828" y="276276"/>
                </a:lnTo>
                <a:lnTo>
                  <a:pt x="762815" y="288500"/>
                </a:lnTo>
                <a:lnTo>
                  <a:pt x="501208" y="3349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317"/>
          <p:cNvSpPr/>
          <p:nvPr/>
        </p:nvSpPr>
        <p:spPr>
          <a:xfrm>
            <a:off x="2674938" y="3544888"/>
            <a:ext cx="2063750" cy="533400"/>
          </a:xfrm>
          <a:custGeom>
            <a:avLst/>
            <a:gdLst/>
            <a:ahLst/>
            <a:cxnLst/>
            <a:rect l="l" t="t" r="r" b="b"/>
            <a:pathLst>
              <a:path w="2063513" h="532992" extrusionOk="0">
                <a:moveTo>
                  <a:pt x="855722" y="405856"/>
                </a:moveTo>
                <a:lnTo>
                  <a:pt x="623455" y="481649"/>
                </a:lnTo>
                <a:lnTo>
                  <a:pt x="532993" y="520768"/>
                </a:lnTo>
                <a:lnTo>
                  <a:pt x="476760" y="532992"/>
                </a:lnTo>
                <a:lnTo>
                  <a:pt x="415637" y="530547"/>
                </a:lnTo>
                <a:lnTo>
                  <a:pt x="293391" y="503653"/>
                </a:lnTo>
                <a:lnTo>
                  <a:pt x="205374" y="466979"/>
                </a:lnTo>
                <a:lnTo>
                  <a:pt x="75793" y="393632"/>
                </a:lnTo>
                <a:lnTo>
                  <a:pt x="29339" y="354513"/>
                </a:lnTo>
                <a:lnTo>
                  <a:pt x="7335" y="330064"/>
                </a:lnTo>
                <a:lnTo>
                  <a:pt x="0" y="312949"/>
                </a:lnTo>
                <a:lnTo>
                  <a:pt x="0" y="290945"/>
                </a:lnTo>
                <a:lnTo>
                  <a:pt x="12225" y="271386"/>
                </a:lnTo>
                <a:lnTo>
                  <a:pt x="39119" y="259161"/>
                </a:lnTo>
                <a:lnTo>
                  <a:pt x="92907" y="259161"/>
                </a:lnTo>
                <a:lnTo>
                  <a:pt x="183369" y="283610"/>
                </a:lnTo>
                <a:lnTo>
                  <a:pt x="300725" y="317839"/>
                </a:lnTo>
                <a:lnTo>
                  <a:pt x="366738" y="330064"/>
                </a:lnTo>
                <a:lnTo>
                  <a:pt x="422971" y="327619"/>
                </a:lnTo>
                <a:lnTo>
                  <a:pt x="995083" y="168699"/>
                </a:lnTo>
                <a:lnTo>
                  <a:pt x="1251799" y="124691"/>
                </a:lnTo>
                <a:lnTo>
                  <a:pt x="1589198" y="66013"/>
                </a:lnTo>
                <a:lnTo>
                  <a:pt x="1652766" y="48898"/>
                </a:lnTo>
                <a:lnTo>
                  <a:pt x="1694330" y="29339"/>
                </a:lnTo>
                <a:lnTo>
                  <a:pt x="1735893" y="0"/>
                </a:lnTo>
                <a:lnTo>
                  <a:pt x="1765232" y="0"/>
                </a:lnTo>
                <a:lnTo>
                  <a:pt x="1951046" y="31784"/>
                </a:lnTo>
                <a:lnTo>
                  <a:pt x="1990165" y="44008"/>
                </a:lnTo>
                <a:lnTo>
                  <a:pt x="2021949" y="63568"/>
                </a:lnTo>
                <a:lnTo>
                  <a:pt x="2046398" y="83127"/>
                </a:lnTo>
                <a:lnTo>
                  <a:pt x="2058623" y="102686"/>
                </a:lnTo>
                <a:lnTo>
                  <a:pt x="2063513" y="129580"/>
                </a:lnTo>
                <a:lnTo>
                  <a:pt x="2056178" y="166254"/>
                </a:lnTo>
                <a:lnTo>
                  <a:pt x="2046398" y="183369"/>
                </a:lnTo>
                <a:lnTo>
                  <a:pt x="2007279" y="217598"/>
                </a:lnTo>
                <a:lnTo>
                  <a:pt x="1973051" y="234712"/>
                </a:lnTo>
                <a:lnTo>
                  <a:pt x="1699219" y="251826"/>
                </a:lnTo>
                <a:lnTo>
                  <a:pt x="1254244" y="310505"/>
                </a:lnTo>
                <a:lnTo>
                  <a:pt x="855722" y="4058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317"/>
          <p:cNvSpPr/>
          <p:nvPr/>
        </p:nvSpPr>
        <p:spPr>
          <a:xfrm rot="-5400000">
            <a:off x="2601119" y="3939382"/>
            <a:ext cx="2257425" cy="414337"/>
          </a:xfrm>
          <a:custGeom>
            <a:avLst/>
            <a:gdLst/>
            <a:ahLst/>
            <a:cxnLst/>
            <a:rect l="l" t="t" r="r" b="b"/>
            <a:pathLst>
              <a:path w="2257425" h="414338" extrusionOk="0">
                <a:moveTo>
                  <a:pt x="971550" y="145256"/>
                </a:moveTo>
                <a:lnTo>
                  <a:pt x="1931194" y="147638"/>
                </a:lnTo>
                <a:lnTo>
                  <a:pt x="1990725" y="140494"/>
                </a:lnTo>
                <a:lnTo>
                  <a:pt x="2024062" y="128588"/>
                </a:lnTo>
                <a:lnTo>
                  <a:pt x="2066925" y="107156"/>
                </a:lnTo>
                <a:lnTo>
                  <a:pt x="2214562" y="0"/>
                </a:lnTo>
                <a:lnTo>
                  <a:pt x="2257425" y="128588"/>
                </a:lnTo>
                <a:lnTo>
                  <a:pt x="2233612" y="230981"/>
                </a:lnTo>
                <a:lnTo>
                  <a:pt x="2140744" y="321469"/>
                </a:lnTo>
                <a:lnTo>
                  <a:pt x="2093119" y="371475"/>
                </a:lnTo>
                <a:lnTo>
                  <a:pt x="2066925" y="390525"/>
                </a:lnTo>
                <a:lnTo>
                  <a:pt x="2031206" y="407194"/>
                </a:lnTo>
                <a:lnTo>
                  <a:pt x="1990725" y="414338"/>
                </a:lnTo>
                <a:lnTo>
                  <a:pt x="1583531" y="395288"/>
                </a:lnTo>
                <a:lnTo>
                  <a:pt x="1414462" y="388144"/>
                </a:lnTo>
                <a:lnTo>
                  <a:pt x="823912" y="392906"/>
                </a:lnTo>
                <a:lnTo>
                  <a:pt x="478631" y="392906"/>
                </a:lnTo>
                <a:lnTo>
                  <a:pt x="107156" y="371475"/>
                </a:lnTo>
                <a:lnTo>
                  <a:pt x="0" y="290513"/>
                </a:lnTo>
                <a:lnTo>
                  <a:pt x="50006" y="152400"/>
                </a:lnTo>
                <a:lnTo>
                  <a:pt x="971550" y="1452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317"/>
          <p:cNvSpPr/>
          <p:nvPr/>
        </p:nvSpPr>
        <p:spPr>
          <a:xfrm>
            <a:off x="2611438" y="4835525"/>
            <a:ext cx="2058987" cy="892175"/>
          </a:xfrm>
          <a:custGeom>
            <a:avLst/>
            <a:gdLst/>
            <a:ahLst/>
            <a:cxnLst/>
            <a:rect l="l" t="t" r="r" b="b"/>
            <a:pathLst>
              <a:path w="2058623" h="892396" extrusionOk="0">
                <a:moveTo>
                  <a:pt x="1156447" y="520768"/>
                </a:moveTo>
                <a:lnTo>
                  <a:pt x="589226" y="838608"/>
                </a:lnTo>
                <a:lnTo>
                  <a:pt x="542773" y="870392"/>
                </a:lnTo>
                <a:lnTo>
                  <a:pt x="523213" y="882616"/>
                </a:lnTo>
                <a:lnTo>
                  <a:pt x="496319" y="889951"/>
                </a:lnTo>
                <a:lnTo>
                  <a:pt x="462090" y="892396"/>
                </a:lnTo>
                <a:lnTo>
                  <a:pt x="430306" y="892396"/>
                </a:lnTo>
                <a:lnTo>
                  <a:pt x="388743" y="877727"/>
                </a:lnTo>
                <a:lnTo>
                  <a:pt x="264052" y="809269"/>
                </a:lnTo>
                <a:lnTo>
                  <a:pt x="141806" y="721252"/>
                </a:lnTo>
                <a:lnTo>
                  <a:pt x="31784" y="611230"/>
                </a:lnTo>
                <a:lnTo>
                  <a:pt x="9780" y="574556"/>
                </a:lnTo>
                <a:lnTo>
                  <a:pt x="0" y="552552"/>
                </a:lnTo>
                <a:lnTo>
                  <a:pt x="0" y="535438"/>
                </a:lnTo>
                <a:lnTo>
                  <a:pt x="12225" y="518323"/>
                </a:lnTo>
                <a:lnTo>
                  <a:pt x="39119" y="518323"/>
                </a:lnTo>
                <a:lnTo>
                  <a:pt x="183369" y="579446"/>
                </a:lnTo>
                <a:lnTo>
                  <a:pt x="286056" y="606340"/>
                </a:lnTo>
                <a:lnTo>
                  <a:pt x="352069" y="603896"/>
                </a:lnTo>
                <a:lnTo>
                  <a:pt x="452310" y="581891"/>
                </a:lnTo>
                <a:lnTo>
                  <a:pt x="1061096" y="356959"/>
                </a:lnTo>
                <a:lnTo>
                  <a:pt x="1293363" y="242047"/>
                </a:lnTo>
                <a:lnTo>
                  <a:pt x="1990165" y="4890"/>
                </a:lnTo>
                <a:lnTo>
                  <a:pt x="2024394" y="0"/>
                </a:lnTo>
                <a:lnTo>
                  <a:pt x="2046398" y="4890"/>
                </a:lnTo>
                <a:lnTo>
                  <a:pt x="2056178" y="17115"/>
                </a:lnTo>
                <a:lnTo>
                  <a:pt x="2058623" y="39119"/>
                </a:lnTo>
                <a:lnTo>
                  <a:pt x="2046398" y="61123"/>
                </a:lnTo>
                <a:lnTo>
                  <a:pt x="1156447" y="5207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317"/>
          <p:cNvSpPr/>
          <p:nvPr/>
        </p:nvSpPr>
        <p:spPr>
          <a:xfrm>
            <a:off x="5095875" y="1795463"/>
            <a:ext cx="1533525" cy="1641475"/>
          </a:xfrm>
          <a:custGeom>
            <a:avLst/>
            <a:gdLst/>
            <a:ahLst/>
            <a:cxnLst/>
            <a:rect l="l" t="t" r="r" b="b"/>
            <a:pathLst>
              <a:path w="1533525" h="1640681" extrusionOk="0">
                <a:moveTo>
                  <a:pt x="490538" y="340518"/>
                </a:moveTo>
                <a:lnTo>
                  <a:pt x="61913" y="423862"/>
                </a:lnTo>
                <a:lnTo>
                  <a:pt x="0" y="230981"/>
                </a:lnTo>
                <a:lnTo>
                  <a:pt x="459581" y="173831"/>
                </a:lnTo>
                <a:lnTo>
                  <a:pt x="1042988" y="73818"/>
                </a:lnTo>
                <a:lnTo>
                  <a:pt x="1092994" y="47625"/>
                </a:lnTo>
                <a:lnTo>
                  <a:pt x="1169194" y="11906"/>
                </a:lnTo>
                <a:lnTo>
                  <a:pt x="1216819" y="0"/>
                </a:lnTo>
                <a:lnTo>
                  <a:pt x="1252538" y="0"/>
                </a:lnTo>
                <a:lnTo>
                  <a:pt x="1295400" y="11906"/>
                </a:lnTo>
                <a:lnTo>
                  <a:pt x="1364456" y="47625"/>
                </a:lnTo>
                <a:lnTo>
                  <a:pt x="1488281" y="142875"/>
                </a:lnTo>
                <a:lnTo>
                  <a:pt x="1516856" y="176212"/>
                </a:lnTo>
                <a:lnTo>
                  <a:pt x="1533525" y="211931"/>
                </a:lnTo>
                <a:lnTo>
                  <a:pt x="1533525" y="245268"/>
                </a:lnTo>
                <a:lnTo>
                  <a:pt x="1519238" y="302418"/>
                </a:lnTo>
                <a:lnTo>
                  <a:pt x="1483519" y="364331"/>
                </a:lnTo>
                <a:lnTo>
                  <a:pt x="1454944" y="428625"/>
                </a:lnTo>
                <a:lnTo>
                  <a:pt x="1426369" y="561975"/>
                </a:lnTo>
                <a:lnTo>
                  <a:pt x="1293019" y="1500187"/>
                </a:lnTo>
                <a:lnTo>
                  <a:pt x="1281113" y="1554956"/>
                </a:lnTo>
                <a:lnTo>
                  <a:pt x="1264444" y="1600200"/>
                </a:lnTo>
                <a:lnTo>
                  <a:pt x="1243013" y="1628775"/>
                </a:lnTo>
                <a:lnTo>
                  <a:pt x="1223963" y="1640681"/>
                </a:lnTo>
                <a:lnTo>
                  <a:pt x="1193006" y="1638300"/>
                </a:lnTo>
                <a:lnTo>
                  <a:pt x="1131094" y="1621631"/>
                </a:lnTo>
                <a:lnTo>
                  <a:pt x="1047750" y="1581150"/>
                </a:lnTo>
                <a:lnTo>
                  <a:pt x="1121569" y="1362075"/>
                </a:lnTo>
                <a:lnTo>
                  <a:pt x="1147763" y="900112"/>
                </a:lnTo>
                <a:lnTo>
                  <a:pt x="1166813" y="709612"/>
                </a:lnTo>
                <a:lnTo>
                  <a:pt x="1185863" y="309562"/>
                </a:lnTo>
                <a:lnTo>
                  <a:pt x="1181100" y="276225"/>
                </a:lnTo>
                <a:cubicBezTo>
                  <a:pt x="1178458" y="260371"/>
                  <a:pt x="1178719" y="266765"/>
                  <a:pt x="1178719" y="257175"/>
                </a:cubicBezTo>
                <a:lnTo>
                  <a:pt x="1169194" y="242887"/>
                </a:lnTo>
                <a:lnTo>
                  <a:pt x="1150144" y="230981"/>
                </a:lnTo>
                <a:lnTo>
                  <a:pt x="1131094" y="228600"/>
                </a:lnTo>
                <a:lnTo>
                  <a:pt x="1100138" y="223837"/>
                </a:lnTo>
                <a:lnTo>
                  <a:pt x="490538" y="3405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317"/>
          <p:cNvSpPr/>
          <p:nvPr/>
        </p:nvSpPr>
        <p:spPr>
          <a:xfrm>
            <a:off x="5084763" y="2506663"/>
            <a:ext cx="1290637" cy="387350"/>
          </a:xfrm>
          <a:custGeom>
            <a:avLst/>
            <a:gdLst/>
            <a:ahLst/>
            <a:cxnLst/>
            <a:rect l="l" t="t" r="r" b="b"/>
            <a:pathLst>
              <a:path w="1290637" h="385763" extrusionOk="0">
                <a:moveTo>
                  <a:pt x="528637" y="290513"/>
                </a:moveTo>
                <a:lnTo>
                  <a:pt x="61912" y="385763"/>
                </a:lnTo>
                <a:lnTo>
                  <a:pt x="0" y="304800"/>
                </a:lnTo>
                <a:lnTo>
                  <a:pt x="73819" y="216694"/>
                </a:lnTo>
                <a:lnTo>
                  <a:pt x="1209675" y="0"/>
                </a:lnTo>
                <a:lnTo>
                  <a:pt x="1290637" y="114300"/>
                </a:lnTo>
                <a:lnTo>
                  <a:pt x="1173956" y="185738"/>
                </a:lnTo>
                <a:lnTo>
                  <a:pt x="528637" y="29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317"/>
          <p:cNvSpPr/>
          <p:nvPr/>
        </p:nvSpPr>
        <p:spPr>
          <a:xfrm>
            <a:off x="5062538" y="3144838"/>
            <a:ext cx="1241425" cy="417512"/>
          </a:xfrm>
          <a:custGeom>
            <a:avLst/>
            <a:gdLst/>
            <a:ahLst/>
            <a:cxnLst/>
            <a:rect l="l" t="t" r="r" b="b"/>
            <a:pathLst>
              <a:path w="1240631" h="416719" extrusionOk="0">
                <a:moveTo>
                  <a:pt x="578643" y="304800"/>
                </a:moveTo>
                <a:lnTo>
                  <a:pt x="54768" y="416719"/>
                </a:lnTo>
                <a:lnTo>
                  <a:pt x="0" y="340519"/>
                </a:lnTo>
                <a:lnTo>
                  <a:pt x="61912" y="226219"/>
                </a:lnTo>
                <a:lnTo>
                  <a:pt x="609600" y="130969"/>
                </a:lnTo>
                <a:lnTo>
                  <a:pt x="1221581" y="0"/>
                </a:lnTo>
                <a:lnTo>
                  <a:pt x="1240631" y="150019"/>
                </a:lnTo>
                <a:lnTo>
                  <a:pt x="1097756" y="235744"/>
                </a:lnTo>
                <a:lnTo>
                  <a:pt x="1050131" y="226219"/>
                </a:lnTo>
                <a:lnTo>
                  <a:pt x="578643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317"/>
          <p:cNvSpPr/>
          <p:nvPr/>
        </p:nvSpPr>
        <p:spPr>
          <a:xfrm rot="-5400000">
            <a:off x="3149600" y="3654426"/>
            <a:ext cx="3781425" cy="387350"/>
          </a:xfrm>
          <a:custGeom>
            <a:avLst/>
            <a:gdLst/>
            <a:ahLst/>
            <a:cxnLst/>
            <a:rect l="l" t="t" r="r" b="b"/>
            <a:pathLst>
              <a:path w="3781425" h="387350" extrusionOk="0">
                <a:moveTo>
                  <a:pt x="2187575" y="120650"/>
                </a:moveTo>
                <a:lnTo>
                  <a:pt x="3521075" y="146050"/>
                </a:lnTo>
                <a:lnTo>
                  <a:pt x="3619500" y="76200"/>
                </a:lnTo>
                <a:lnTo>
                  <a:pt x="3708400" y="12700"/>
                </a:lnTo>
                <a:lnTo>
                  <a:pt x="3746500" y="0"/>
                </a:lnTo>
                <a:lnTo>
                  <a:pt x="3771900" y="6350"/>
                </a:lnTo>
                <a:lnTo>
                  <a:pt x="3781425" y="25400"/>
                </a:lnTo>
                <a:lnTo>
                  <a:pt x="3778250" y="63500"/>
                </a:lnTo>
                <a:lnTo>
                  <a:pt x="3702050" y="279400"/>
                </a:lnTo>
                <a:lnTo>
                  <a:pt x="3536950" y="387350"/>
                </a:lnTo>
                <a:lnTo>
                  <a:pt x="2352675" y="342900"/>
                </a:lnTo>
                <a:lnTo>
                  <a:pt x="2178050" y="336550"/>
                </a:lnTo>
                <a:lnTo>
                  <a:pt x="1914525" y="317500"/>
                </a:lnTo>
                <a:lnTo>
                  <a:pt x="777875" y="295275"/>
                </a:lnTo>
                <a:lnTo>
                  <a:pt x="631825" y="298450"/>
                </a:lnTo>
                <a:lnTo>
                  <a:pt x="596900" y="311150"/>
                </a:lnTo>
                <a:lnTo>
                  <a:pt x="561975" y="336550"/>
                </a:lnTo>
                <a:lnTo>
                  <a:pt x="120650" y="339725"/>
                </a:lnTo>
                <a:lnTo>
                  <a:pt x="57150" y="282575"/>
                </a:lnTo>
                <a:lnTo>
                  <a:pt x="25400" y="254000"/>
                </a:lnTo>
                <a:lnTo>
                  <a:pt x="9525" y="231775"/>
                </a:lnTo>
                <a:lnTo>
                  <a:pt x="0" y="193675"/>
                </a:lnTo>
                <a:lnTo>
                  <a:pt x="12700" y="146050"/>
                </a:lnTo>
                <a:lnTo>
                  <a:pt x="41275" y="120650"/>
                </a:lnTo>
                <a:lnTo>
                  <a:pt x="88900" y="92075"/>
                </a:lnTo>
                <a:lnTo>
                  <a:pt x="184150" y="47625"/>
                </a:lnTo>
                <a:lnTo>
                  <a:pt x="279400" y="19050"/>
                </a:lnTo>
                <a:lnTo>
                  <a:pt x="374650" y="6350"/>
                </a:lnTo>
                <a:lnTo>
                  <a:pt x="412750" y="9525"/>
                </a:lnTo>
                <a:lnTo>
                  <a:pt x="466725" y="31750"/>
                </a:lnTo>
                <a:lnTo>
                  <a:pt x="530225" y="57150"/>
                </a:lnTo>
                <a:lnTo>
                  <a:pt x="603250" y="76200"/>
                </a:lnTo>
                <a:lnTo>
                  <a:pt x="781050" y="88900"/>
                </a:lnTo>
                <a:lnTo>
                  <a:pt x="2187575" y="120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317"/>
          <p:cNvSpPr/>
          <p:nvPr/>
        </p:nvSpPr>
        <p:spPr>
          <a:xfrm>
            <a:off x="4962525" y="4770438"/>
            <a:ext cx="1052513" cy="847725"/>
          </a:xfrm>
          <a:custGeom>
            <a:avLst/>
            <a:gdLst/>
            <a:ahLst/>
            <a:cxnLst/>
            <a:rect l="l" t="t" r="r" b="b"/>
            <a:pathLst>
              <a:path w="1052513" h="847725" extrusionOk="0">
                <a:moveTo>
                  <a:pt x="676275" y="197644"/>
                </a:moveTo>
                <a:lnTo>
                  <a:pt x="438150" y="350044"/>
                </a:lnTo>
                <a:lnTo>
                  <a:pt x="302419" y="419100"/>
                </a:lnTo>
                <a:lnTo>
                  <a:pt x="276225" y="423862"/>
                </a:lnTo>
                <a:lnTo>
                  <a:pt x="259556" y="423862"/>
                </a:lnTo>
                <a:lnTo>
                  <a:pt x="242888" y="419100"/>
                </a:lnTo>
                <a:lnTo>
                  <a:pt x="178594" y="390525"/>
                </a:lnTo>
                <a:lnTo>
                  <a:pt x="0" y="628650"/>
                </a:lnTo>
                <a:lnTo>
                  <a:pt x="223838" y="847725"/>
                </a:lnTo>
                <a:lnTo>
                  <a:pt x="352425" y="702469"/>
                </a:lnTo>
                <a:lnTo>
                  <a:pt x="835819" y="261937"/>
                </a:lnTo>
                <a:lnTo>
                  <a:pt x="1026319" y="80962"/>
                </a:lnTo>
                <a:lnTo>
                  <a:pt x="1045369" y="54769"/>
                </a:lnTo>
                <a:lnTo>
                  <a:pt x="1052513" y="30956"/>
                </a:lnTo>
                <a:lnTo>
                  <a:pt x="1050131" y="19050"/>
                </a:lnTo>
                <a:lnTo>
                  <a:pt x="1040606" y="7144"/>
                </a:lnTo>
                <a:lnTo>
                  <a:pt x="1007269" y="0"/>
                </a:lnTo>
                <a:lnTo>
                  <a:pt x="962025" y="14287"/>
                </a:lnTo>
                <a:lnTo>
                  <a:pt x="676275" y="1976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317"/>
          <p:cNvSpPr/>
          <p:nvPr/>
        </p:nvSpPr>
        <p:spPr>
          <a:xfrm>
            <a:off x="5684838" y="3335338"/>
            <a:ext cx="1277937" cy="911225"/>
          </a:xfrm>
          <a:custGeom>
            <a:avLst/>
            <a:gdLst/>
            <a:ahLst/>
            <a:cxnLst/>
            <a:rect l="l" t="t" r="r" b="b"/>
            <a:pathLst>
              <a:path w="1278731" h="909638" extrusionOk="0">
                <a:moveTo>
                  <a:pt x="504825" y="702469"/>
                </a:moveTo>
                <a:lnTo>
                  <a:pt x="90487" y="909638"/>
                </a:lnTo>
                <a:lnTo>
                  <a:pt x="0" y="850107"/>
                </a:lnTo>
                <a:lnTo>
                  <a:pt x="511969" y="492919"/>
                </a:lnTo>
                <a:lnTo>
                  <a:pt x="795337" y="271463"/>
                </a:lnTo>
                <a:lnTo>
                  <a:pt x="835819" y="240507"/>
                </a:lnTo>
                <a:lnTo>
                  <a:pt x="852487" y="219075"/>
                </a:lnTo>
                <a:lnTo>
                  <a:pt x="862012" y="192882"/>
                </a:lnTo>
                <a:lnTo>
                  <a:pt x="866775" y="169069"/>
                </a:lnTo>
                <a:lnTo>
                  <a:pt x="866775" y="152400"/>
                </a:lnTo>
                <a:lnTo>
                  <a:pt x="864394" y="140494"/>
                </a:lnTo>
                <a:lnTo>
                  <a:pt x="812006" y="54769"/>
                </a:lnTo>
                <a:lnTo>
                  <a:pt x="802481" y="30957"/>
                </a:lnTo>
                <a:lnTo>
                  <a:pt x="807244" y="14288"/>
                </a:lnTo>
                <a:lnTo>
                  <a:pt x="828675" y="2382"/>
                </a:lnTo>
                <a:lnTo>
                  <a:pt x="842962" y="0"/>
                </a:lnTo>
                <a:lnTo>
                  <a:pt x="902494" y="11907"/>
                </a:lnTo>
                <a:lnTo>
                  <a:pt x="995362" y="50007"/>
                </a:lnTo>
                <a:lnTo>
                  <a:pt x="1066800" y="95250"/>
                </a:lnTo>
                <a:lnTo>
                  <a:pt x="1188244" y="197644"/>
                </a:lnTo>
                <a:lnTo>
                  <a:pt x="1233487" y="250032"/>
                </a:lnTo>
                <a:lnTo>
                  <a:pt x="1266825" y="292894"/>
                </a:lnTo>
                <a:lnTo>
                  <a:pt x="1278731" y="326232"/>
                </a:lnTo>
                <a:lnTo>
                  <a:pt x="1276350" y="359569"/>
                </a:lnTo>
                <a:lnTo>
                  <a:pt x="1262062" y="373857"/>
                </a:lnTo>
                <a:lnTo>
                  <a:pt x="1207294" y="385763"/>
                </a:lnTo>
                <a:lnTo>
                  <a:pt x="1081087" y="421482"/>
                </a:lnTo>
                <a:lnTo>
                  <a:pt x="504825" y="7024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317"/>
          <p:cNvSpPr/>
          <p:nvPr/>
        </p:nvSpPr>
        <p:spPr>
          <a:xfrm>
            <a:off x="5091113" y="3805238"/>
            <a:ext cx="2417762" cy="1701800"/>
          </a:xfrm>
          <a:custGeom>
            <a:avLst/>
            <a:gdLst/>
            <a:ahLst/>
            <a:cxnLst/>
            <a:rect l="l" t="t" r="r" b="b"/>
            <a:pathLst>
              <a:path w="2416968" h="1702593" extrusionOk="0">
                <a:moveTo>
                  <a:pt x="283368" y="192881"/>
                </a:moveTo>
                <a:lnTo>
                  <a:pt x="169068" y="126206"/>
                </a:lnTo>
                <a:lnTo>
                  <a:pt x="0" y="80962"/>
                </a:lnTo>
                <a:lnTo>
                  <a:pt x="11906" y="0"/>
                </a:lnTo>
                <a:lnTo>
                  <a:pt x="104775" y="11906"/>
                </a:lnTo>
                <a:lnTo>
                  <a:pt x="230981" y="47625"/>
                </a:lnTo>
                <a:lnTo>
                  <a:pt x="395287" y="111918"/>
                </a:lnTo>
                <a:lnTo>
                  <a:pt x="445293" y="142875"/>
                </a:lnTo>
                <a:lnTo>
                  <a:pt x="669131" y="340518"/>
                </a:lnTo>
                <a:lnTo>
                  <a:pt x="740568" y="400050"/>
                </a:lnTo>
                <a:lnTo>
                  <a:pt x="1145381" y="783431"/>
                </a:lnTo>
                <a:lnTo>
                  <a:pt x="1333500" y="950118"/>
                </a:lnTo>
                <a:lnTo>
                  <a:pt x="1576387" y="1150143"/>
                </a:lnTo>
                <a:lnTo>
                  <a:pt x="1776412" y="1288256"/>
                </a:lnTo>
                <a:lnTo>
                  <a:pt x="2076450" y="1469231"/>
                </a:lnTo>
                <a:lnTo>
                  <a:pt x="2371725" y="1619250"/>
                </a:lnTo>
                <a:lnTo>
                  <a:pt x="2409825" y="1638300"/>
                </a:lnTo>
                <a:lnTo>
                  <a:pt x="2416968" y="1650206"/>
                </a:lnTo>
                <a:lnTo>
                  <a:pt x="2407443" y="1671637"/>
                </a:lnTo>
                <a:lnTo>
                  <a:pt x="2381250" y="1688306"/>
                </a:lnTo>
                <a:lnTo>
                  <a:pt x="2345531" y="1702593"/>
                </a:lnTo>
                <a:lnTo>
                  <a:pt x="1628775" y="1635918"/>
                </a:lnTo>
                <a:lnTo>
                  <a:pt x="1597818" y="1621631"/>
                </a:lnTo>
                <a:lnTo>
                  <a:pt x="1521618" y="1562100"/>
                </a:lnTo>
                <a:lnTo>
                  <a:pt x="859631" y="788193"/>
                </a:lnTo>
                <a:lnTo>
                  <a:pt x="533400" y="411956"/>
                </a:lnTo>
                <a:lnTo>
                  <a:pt x="438150" y="314325"/>
                </a:lnTo>
                <a:lnTo>
                  <a:pt x="283368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A7F6290-C7BC-784A-B051-8D4D3596AC43}"/>
              </a:ext>
            </a:extLst>
          </p:cNvPr>
          <p:cNvGrpSpPr/>
          <p:nvPr/>
        </p:nvGrpSpPr>
        <p:grpSpPr>
          <a:xfrm>
            <a:off x="2541669" y="1552658"/>
            <a:ext cx="4975225" cy="4194175"/>
            <a:chOff x="2686050" y="1697038"/>
            <a:chExt cx="4975225" cy="4194175"/>
          </a:xfrm>
        </p:grpSpPr>
        <p:sp>
          <p:nvSpPr>
            <p:cNvPr id="18" name="Google Shape;3486;p317">
              <a:extLst>
                <a:ext uri="{FF2B5EF4-FFF2-40B4-BE49-F238E27FC236}">
                  <a16:creationId xmlns:a16="http://schemas.microsoft.com/office/drawing/2014/main" id="{F9BF143B-D873-AF41-AB1E-268DA0860654}"/>
                </a:ext>
              </a:extLst>
            </p:cNvPr>
            <p:cNvSpPr/>
            <p:nvPr/>
          </p:nvSpPr>
          <p:spPr>
            <a:xfrm>
              <a:off x="2686050" y="1697038"/>
              <a:ext cx="1585913" cy="1905000"/>
            </a:xfrm>
            <a:custGeom>
              <a:avLst/>
              <a:gdLst/>
              <a:ahLst/>
              <a:cxnLst/>
              <a:rect l="l" t="t" r="r" b="b"/>
              <a:pathLst>
                <a:path w="1586753" h="1904593" extrusionOk="0">
                  <a:moveTo>
                    <a:pt x="687022" y="1034201"/>
                  </a:moveTo>
                  <a:lnTo>
                    <a:pt x="1180896" y="327620"/>
                  </a:lnTo>
                  <a:lnTo>
                    <a:pt x="1180896" y="232268"/>
                  </a:lnTo>
                  <a:lnTo>
                    <a:pt x="1171116" y="215153"/>
                  </a:lnTo>
                  <a:lnTo>
                    <a:pt x="1019531" y="68458"/>
                  </a:lnTo>
                  <a:lnTo>
                    <a:pt x="1002417" y="51344"/>
                  </a:lnTo>
                  <a:lnTo>
                    <a:pt x="997527" y="29339"/>
                  </a:lnTo>
                  <a:lnTo>
                    <a:pt x="1004862" y="12225"/>
                  </a:lnTo>
                  <a:lnTo>
                    <a:pt x="1031756" y="0"/>
                  </a:lnTo>
                  <a:lnTo>
                    <a:pt x="1053760" y="0"/>
                  </a:lnTo>
                  <a:lnTo>
                    <a:pt x="1459617" y="156475"/>
                  </a:lnTo>
                  <a:lnTo>
                    <a:pt x="1503626" y="178479"/>
                  </a:lnTo>
                  <a:lnTo>
                    <a:pt x="1540299" y="202929"/>
                  </a:lnTo>
                  <a:lnTo>
                    <a:pt x="1564749" y="227378"/>
                  </a:lnTo>
                  <a:lnTo>
                    <a:pt x="1581863" y="254272"/>
                  </a:lnTo>
                  <a:lnTo>
                    <a:pt x="1586753" y="278721"/>
                  </a:lnTo>
                  <a:lnTo>
                    <a:pt x="1576973" y="300725"/>
                  </a:lnTo>
                  <a:lnTo>
                    <a:pt x="1454727" y="425416"/>
                  </a:lnTo>
                  <a:lnTo>
                    <a:pt x="1427833" y="498764"/>
                  </a:lnTo>
                  <a:lnTo>
                    <a:pt x="965743" y="1056206"/>
                  </a:lnTo>
                  <a:lnTo>
                    <a:pt x="643014" y="1398494"/>
                  </a:lnTo>
                  <a:lnTo>
                    <a:pt x="528103" y="1481622"/>
                  </a:lnTo>
                  <a:lnTo>
                    <a:pt x="78237" y="1877699"/>
                  </a:lnTo>
                  <a:lnTo>
                    <a:pt x="44008" y="1902148"/>
                  </a:lnTo>
                  <a:lnTo>
                    <a:pt x="19559" y="1904593"/>
                  </a:lnTo>
                  <a:lnTo>
                    <a:pt x="2445" y="1897258"/>
                  </a:lnTo>
                  <a:lnTo>
                    <a:pt x="0" y="1870364"/>
                  </a:lnTo>
                  <a:lnTo>
                    <a:pt x="12224" y="1841025"/>
                  </a:lnTo>
                  <a:lnTo>
                    <a:pt x="410746" y="1388715"/>
                  </a:lnTo>
                  <a:lnTo>
                    <a:pt x="687022" y="10342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487;p317">
              <a:extLst>
                <a:ext uri="{FF2B5EF4-FFF2-40B4-BE49-F238E27FC236}">
                  <a16:creationId xmlns:a16="http://schemas.microsoft.com/office/drawing/2014/main" id="{B6AEAA0B-49D8-4A4F-A006-BE4F4A14EE11}"/>
                </a:ext>
              </a:extLst>
            </p:cNvPr>
            <p:cNvSpPr/>
            <p:nvPr/>
          </p:nvSpPr>
          <p:spPr>
            <a:xfrm>
              <a:off x="2981325" y="4430713"/>
              <a:ext cx="555625" cy="809625"/>
            </a:xfrm>
            <a:custGeom>
              <a:avLst/>
              <a:gdLst/>
              <a:ahLst/>
              <a:cxnLst/>
              <a:rect l="l" t="t" r="r" b="b"/>
              <a:pathLst>
                <a:path w="554997" h="809268" extrusionOk="0">
                  <a:moveTo>
                    <a:pt x="310505" y="633234"/>
                  </a:moveTo>
                  <a:lnTo>
                    <a:pt x="183369" y="361848"/>
                  </a:lnTo>
                  <a:lnTo>
                    <a:pt x="22004" y="78237"/>
                  </a:lnTo>
                  <a:lnTo>
                    <a:pt x="7335" y="51343"/>
                  </a:lnTo>
                  <a:lnTo>
                    <a:pt x="0" y="31784"/>
                  </a:lnTo>
                  <a:lnTo>
                    <a:pt x="2445" y="19559"/>
                  </a:lnTo>
                  <a:lnTo>
                    <a:pt x="12225" y="4889"/>
                  </a:lnTo>
                  <a:lnTo>
                    <a:pt x="29339" y="0"/>
                  </a:lnTo>
                  <a:lnTo>
                    <a:pt x="53788" y="9779"/>
                  </a:lnTo>
                  <a:lnTo>
                    <a:pt x="320285" y="205373"/>
                  </a:lnTo>
                  <a:lnTo>
                    <a:pt x="396077" y="273831"/>
                  </a:lnTo>
                  <a:lnTo>
                    <a:pt x="442531" y="317839"/>
                  </a:lnTo>
                  <a:lnTo>
                    <a:pt x="491429" y="378962"/>
                  </a:lnTo>
                  <a:lnTo>
                    <a:pt x="518323" y="430306"/>
                  </a:lnTo>
                  <a:lnTo>
                    <a:pt x="542772" y="506098"/>
                  </a:lnTo>
                  <a:lnTo>
                    <a:pt x="554997" y="584335"/>
                  </a:lnTo>
                  <a:lnTo>
                    <a:pt x="552552" y="691912"/>
                  </a:lnTo>
                  <a:lnTo>
                    <a:pt x="542772" y="740810"/>
                  </a:lnTo>
                  <a:lnTo>
                    <a:pt x="518323" y="779929"/>
                  </a:lnTo>
                  <a:lnTo>
                    <a:pt x="491429" y="799488"/>
                  </a:lnTo>
                  <a:lnTo>
                    <a:pt x="452310" y="809268"/>
                  </a:lnTo>
                  <a:lnTo>
                    <a:pt x="430306" y="804378"/>
                  </a:lnTo>
                  <a:lnTo>
                    <a:pt x="396077" y="782374"/>
                  </a:lnTo>
                  <a:lnTo>
                    <a:pt x="310505" y="63323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488;p317">
              <a:extLst>
                <a:ext uri="{FF2B5EF4-FFF2-40B4-BE49-F238E27FC236}">
                  <a16:creationId xmlns:a16="http://schemas.microsoft.com/office/drawing/2014/main" id="{8AB1BEA9-BA9B-CB4F-B713-C430B09973CE}"/>
                </a:ext>
              </a:extLst>
            </p:cNvPr>
            <p:cNvSpPr/>
            <p:nvPr/>
          </p:nvSpPr>
          <p:spPr>
            <a:xfrm>
              <a:off x="4252913" y="4100513"/>
              <a:ext cx="603250" cy="908050"/>
            </a:xfrm>
            <a:custGeom>
              <a:avLst/>
              <a:gdLst/>
              <a:ahLst/>
              <a:cxnLst/>
              <a:rect l="l" t="t" r="r" b="b"/>
              <a:pathLst>
                <a:path w="603896" h="907066" extrusionOk="0">
                  <a:moveTo>
                    <a:pt x="163810" y="535438"/>
                  </a:moveTo>
                  <a:lnTo>
                    <a:pt x="281166" y="220043"/>
                  </a:lnTo>
                  <a:lnTo>
                    <a:pt x="286056" y="183369"/>
                  </a:lnTo>
                  <a:lnTo>
                    <a:pt x="286056" y="163810"/>
                  </a:lnTo>
                  <a:lnTo>
                    <a:pt x="278721" y="139361"/>
                  </a:lnTo>
                  <a:lnTo>
                    <a:pt x="251827" y="90462"/>
                  </a:lnTo>
                  <a:lnTo>
                    <a:pt x="220043" y="58679"/>
                  </a:lnTo>
                  <a:lnTo>
                    <a:pt x="207819" y="31784"/>
                  </a:lnTo>
                  <a:lnTo>
                    <a:pt x="207819" y="17115"/>
                  </a:lnTo>
                  <a:lnTo>
                    <a:pt x="215153" y="4890"/>
                  </a:lnTo>
                  <a:lnTo>
                    <a:pt x="229823" y="0"/>
                  </a:lnTo>
                  <a:lnTo>
                    <a:pt x="273831" y="14670"/>
                  </a:lnTo>
                  <a:lnTo>
                    <a:pt x="381408" y="58679"/>
                  </a:lnTo>
                  <a:lnTo>
                    <a:pt x="435196" y="90462"/>
                  </a:lnTo>
                  <a:lnTo>
                    <a:pt x="486540" y="124691"/>
                  </a:lnTo>
                  <a:lnTo>
                    <a:pt x="520768" y="158920"/>
                  </a:lnTo>
                  <a:lnTo>
                    <a:pt x="574557" y="217598"/>
                  </a:lnTo>
                  <a:lnTo>
                    <a:pt x="591671" y="249382"/>
                  </a:lnTo>
                  <a:lnTo>
                    <a:pt x="603896" y="281166"/>
                  </a:lnTo>
                  <a:lnTo>
                    <a:pt x="594116" y="327620"/>
                  </a:lnTo>
                  <a:lnTo>
                    <a:pt x="572112" y="359404"/>
                  </a:lnTo>
                  <a:lnTo>
                    <a:pt x="506099" y="418082"/>
                  </a:lnTo>
                  <a:lnTo>
                    <a:pt x="61123" y="867947"/>
                  </a:lnTo>
                  <a:lnTo>
                    <a:pt x="22005" y="904621"/>
                  </a:lnTo>
                  <a:lnTo>
                    <a:pt x="9780" y="907066"/>
                  </a:lnTo>
                  <a:lnTo>
                    <a:pt x="0" y="894841"/>
                  </a:lnTo>
                  <a:lnTo>
                    <a:pt x="7335" y="855722"/>
                  </a:lnTo>
                  <a:lnTo>
                    <a:pt x="29340" y="804379"/>
                  </a:lnTo>
                  <a:lnTo>
                    <a:pt x="163810" y="5354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489;p317">
              <a:extLst>
                <a:ext uri="{FF2B5EF4-FFF2-40B4-BE49-F238E27FC236}">
                  <a16:creationId xmlns:a16="http://schemas.microsoft.com/office/drawing/2014/main" id="{47F8EFF6-5A55-B24F-A1B5-A4BD2A17EF18}"/>
                </a:ext>
              </a:extLst>
            </p:cNvPr>
            <p:cNvSpPr/>
            <p:nvPr/>
          </p:nvSpPr>
          <p:spPr>
            <a:xfrm>
              <a:off x="4064000" y="2120900"/>
              <a:ext cx="912813" cy="660400"/>
            </a:xfrm>
            <a:custGeom>
              <a:avLst/>
              <a:gdLst/>
              <a:ahLst/>
              <a:cxnLst/>
              <a:rect l="l" t="t" r="r" b="b"/>
              <a:pathLst>
                <a:path w="911955" h="660129" extrusionOk="0">
                  <a:moveTo>
                    <a:pt x="444975" y="386298"/>
                  </a:moveTo>
                  <a:lnTo>
                    <a:pt x="0" y="39119"/>
                  </a:lnTo>
                  <a:lnTo>
                    <a:pt x="19559" y="0"/>
                  </a:lnTo>
                  <a:lnTo>
                    <a:pt x="391187" y="95352"/>
                  </a:lnTo>
                  <a:lnTo>
                    <a:pt x="518323" y="136916"/>
                  </a:lnTo>
                  <a:lnTo>
                    <a:pt x="645458" y="188259"/>
                  </a:lnTo>
                  <a:lnTo>
                    <a:pt x="709026" y="224933"/>
                  </a:lnTo>
                  <a:lnTo>
                    <a:pt x="753035" y="261607"/>
                  </a:lnTo>
                  <a:lnTo>
                    <a:pt x="821493" y="344734"/>
                  </a:lnTo>
                  <a:lnTo>
                    <a:pt x="885061" y="447421"/>
                  </a:lnTo>
                  <a:lnTo>
                    <a:pt x="907065" y="501209"/>
                  </a:lnTo>
                  <a:lnTo>
                    <a:pt x="911955" y="554997"/>
                  </a:lnTo>
                  <a:lnTo>
                    <a:pt x="907065" y="589226"/>
                  </a:lnTo>
                  <a:lnTo>
                    <a:pt x="887506" y="633235"/>
                  </a:lnTo>
                  <a:lnTo>
                    <a:pt x="870391" y="650349"/>
                  </a:lnTo>
                  <a:lnTo>
                    <a:pt x="848387" y="660129"/>
                  </a:lnTo>
                  <a:lnTo>
                    <a:pt x="811713" y="657684"/>
                  </a:lnTo>
                  <a:lnTo>
                    <a:pt x="760370" y="645459"/>
                  </a:lnTo>
                  <a:lnTo>
                    <a:pt x="701692" y="616120"/>
                  </a:lnTo>
                  <a:lnTo>
                    <a:pt x="444975" y="38629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490;p317">
              <a:extLst>
                <a:ext uri="{FF2B5EF4-FFF2-40B4-BE49-F238E27FC236}">
                  <a16:creationId xmlns:a16="http://schemas.microsoft.com/office/drawing/2014/main" id="{5D6F048C-3EF2-E041-AD89-81253E0349B3}"/>
                </a:ext>
              </a:extLst>
            </p:cNvPr>
            <p:cNvSpPr/>
            <p:nvPr/>
          </p:nvSpPr>
          <p:spPr>
            <a:xfrm>
              <a:off x="3176588" y="2935288"/>
              <a:ext cx="1411287" cy="334962"/>
            </a:xfrm>
            <a:custGeom>
              <a:avLst/>
              <a:gdLst/>
              <a:ahLst/>
              <a:cxnLst/>
              <a:rect l="l" t="t" r="r" b="b"/>
              <a:pathLst>
                <a:path w="1410718" h="334954" extrusionOk="0">
                  <a:moveTo>
                    <a:pt x="501208" y="334954"/>
                  </a:moveTo>
                  <a:lnTo>
                    <a:pt x="339844" y="332509"/>
                  </a:lnTo>
                  <a:lnTo>
                    <a:pt x="271386" y="327619"/>
                  </a:lnTo>
                  <a:lnTo>
                    <a:pt x="202928" y="312949"/>
                  </a:lnTo>
                  <a:lnTo>
                    <a:pt x="0" y="227377"/>
                  </a:lnTo>
                  <a:lnTo>
                    <a:pt x="85572" y="114911"/>
                  </a:lnTo>
                  <a:lnTo>
                    <a:pt x="190704" y="158920"/>
                  </a:lnTo>
                  <a:lnTo>
                    <a:pt x="271386" y="173589"/>
                  </a:lnTo>
                  <a:lnTo>
                    <a:pt x="308060" y="173589"/>
                  </a:lnTo>
                  <a:lnTo>
                    <a:pt x="853277" y="70902"/>
                  </a:lnTo>
                  <a:lnTo>
                    <a:pt x="1166227" y="2445"/>
                  </a:lnTo>
                  <a:lnTo>
                    <a:pt x="1217570" y="0"/>
                  </a:lnTo>
                  <a:lnTo>
                    <a:pt x="1273803" y="4890"/>
                  </a:lnTo>
                  <a:lnTo>
                    <a:pt x="1342261" y="22004"/>
                  </a:lnTo>
                  <a:lnTo>
                    <a:pt x="1378935" y="44008"/>
                  </a:lnTo>
                  <a:lnTo>
                    <a:pt x="1391159" y="56233"/>
                  </a:lnTo>
                  <a:lnTo>
                    <a:pt x="1403384" y="75792"/>
                  </a:lnTo>
                  <a:lnTo>
                    <a:pt x="1410718" y="119801"/>
                  </a:lnTo>
                  <a:lnTo>
                    <a:pt x="1408274" y="161364"/>
                  </a:lnTo>
                  <a:lnTo>
                    <a:pt x="1398494" y="183369"/>
                  </a:lnTo>
                  <a:lnTo>
                    <a:pt x="1366710" y="198038"/>
                  </a:lnTo>
                  <a:lnTo>
                    <a:pt x="828828" y="276276"/>
                  </a:lnTo>
                  <a:lnTo>
                    <a:pt x="762815" y="288500"/>
                  </a:lnTo>
                  <a:lnTo>
                    <a:pt x="501208" y="3349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491;p317">
              <a:extLst>
                <a:ext uri="{FF2B5EF4-FFF2-40B4-BE49-F238E27FC236}">
                  <a16:creationId xmlns:a16="http://schemas.microsoft.com/office/drawing/2014/main" id="{6F7B565D-C0A4-F84D-A6C5-BA867DCD7B8C}"/>
                </a:ext>
              </a:extLst>
            </p:cNvPr>
            <p:cNvSpPr/>
            <p:nvPr/>
          </p:nvSpPr>
          <p:spPr>
            <a:xfrm>
              <a:off x="2827338" y="3697288"/>
              <a:ext cx="2063750" cy="533400"/>
            </a:xfrm>
            <a:custGeom>
              <a:avLst/>
              <a:gdLst/>
              <a:ahLst/>
              <a:cxnLst/>
              <a:rect l="l" t="t" r="r" b="b"/>
              <a:pathLst>
                <a:path w="2063513" h="532992" extrusionOk="0">
                  <a:moveTo>
                    <a:pt x="855722" y="405856"/>
                  </a:moveTo>
                  <a:lnTo>
                    <a:pt x="623455" y="481649"/>
                  </a:lnTo>
                  <a:lnTo>
                    <a:pt x="532993" y="520768"/>
                  </a:lnTo>
                  <a:lnTo>
                    <a:pt x="476760" y="532992"/>
                  </a:lnTo>
                  <a:lnTo>
                    <a:pt x="415637" y="530547"/>
                  </a:lnTo>
                  <a:lnTo>
                    <a:pt x="293391" y="503653"/>
                  </a:lnTo>
                  <a:lnTo>
                    <a:pt x="205374" y="466979"/>
                  </a:lnTo>
                  <a:lnTo>
                    <a:pt x="75793" y="393632"/>
                  </a:lnTo>
                  <a:lnTo>
                    <a:pt x="29339" y="354513"/>
                  </a:lnTo>
                  <a:lnTo>
                    <a:pt x="7335" y="330064"/>
                  </a:lnTo>
                  <a:lnTo>
                    <a:pt x="0" y="312949"/>
                  </a:lnTo>
                  <a:lnTo>
                    <a:pt x="0" y="290945"/>
                  </a:lnTo>
                  <a:lnTo>
                    <a:pt x="12225" y="271386"/>
                  </a:lnTo>
                  <a:lnTo>
                    <a:pt x="39119" y="259161"/>
                  </a:lnTo>
                  <a:lnTo>
                    <a:pt x="92907" y="259161"/>
                  </a:lnTo>
                  <a:lnTo>
                    <a:pt x="183369" y="283610"/>
                  </a:lnTo>
                  <a:lnTo>
                    <a:pt x="300725" y="317839"/>
                  </a:lnTo>
                  <a:lnTo>
                    <a:pt x="366738" y="330064"/>
                  </a:lnTo>
                  <a:lnTo>
                    <a:pt x="422971" y="327619"/>
                  </a:lnTo>
                  <a:lnTo>
                    <a:pt x="995083" y="168699"/>
                  </a:lnTo>
                  <a:lnTo>
                    <a:pt x="1251799" y="124691"/>
                  </a:lnTo>
                  <a:lnTo>
                    <a:pt x="1589198" y="66013"/>
                  </a:lnTo>
                  <a:lnTo>
                    <a:pt x="1652766" y="48898"/>
                  </a:lnTo>
                  <a:lnTo>
                    <a:pt x="1694330" y="29339"/>
                  </a:lnTo>
                  <a:lnTo>
                    <a:pt x="1735893" y="0"/>
                  </a:lnTo>
                  <a:lnTo>
                    <a:pt x="1765232" y="0"/>
                  </a:lnTo>
                  <a:lnTo>
                    <a:pt x="1951046" y="31784"/>
                  </a:lnTo>
                  <a:lnTo>
                    <a:pt x="1990165" y="44008"/>
                  </a:lnTo>
                  <a:lnTo>
                    <a:pt x="2021949" y="63568"/>
                  </a:lnTo>
                  <a:lnTo>
                    <a:pt x="2046398" y="83127"/>
                  </a:lnTo>
                  <a:lnTo>
                    <a:pt x="2058623" y="102686"/>
                  </a:lnTo>
                  <a:lnTo>
                    <a:pt x="2063513" y="129580"/>
                  </a:lnTo>
                  <a:lnTo>
                    <a:pt x="2056178" y="166254"/>
                  </a:lnTo>
                  <a:lnTo>
                    <a:pt x="2046398" y="183369"/>
                  </a:lnTo>
                  <a:lnTo>
                    <a:pt x="2007279" y="217598"/>
                  </a:lnTo>
                  <a:lnTo>
                    <a:pt x="1973051" y="234712"/>
                  </a:lnTo>
                  <a:lnTo>
                    <a:pt x="1699219" y="251826"/>
                  </a:lnTo>
                  <a:lnTo>
                    <a:pt x="1254244" y="310505"/>
                  </a:lnTo>
                  <a:lnTo>
                    <a:pt x="855722" y="4058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492;p317">
              <a:extLst>
                <a:ext uri="{FF2B5EF4-FFF2-40B4-BE49-F238E27FC236}">
                  <a16:creationId xmlns:a16="http://schemas.microsoft.com/office/drawing/2014/main" id="{BF4996A5-EB03-8A4B-9760-77A14E13A343}"/>
                </a:ext>
              </a:extLst>
            </p:cNvPr>
            <p:cNvSpPr/>
            <p:nvPr/>
          </p:nvSpPr>
          <p:spPr>
            <a:xfrm rot="-5400000">
              <a:off x="2753519" y="4091782"/>
              <a:ext cx="2257425" cy="414337"/>
            </a:xfrm>
            <a:custGeom>
              <a:avLst/>
              <a:gdLst/>
              <a:ahLst/>
              <a:cxnLst/>
              <a:rect l="l" t="t" r="r" b="b"/>
              <a:pathLst>
                <a:path w="2257425" h="414338" extrusionOk="0">
                  <a:moveTo>
                    <a:pt x="971550" y="145256"/>
                  </a:moveTo>
                  <a:lnTo>
                    <a:pt x="1931194" y="147638"/>
                  </a:lnTo>
                  <a:lnTo>
                    <a:pt x="1990725" y="140494"/>
                  </a:lnTo>
                  <a:lnTo>
                    <a:pt x="2024062" y="128588"/>
                  </a:lnTo>
                  <a:lnTo>
                    <a:pt x="2066925" y="107156"/>
                  </a:lnTo>
                  <a:lnTo>
                    <a:pt x="2214562" y="0"/>
                  </a:lnTo>
                  <a:lnTo>
                    <a:pt x="2257425" y="128588"/>
                  </a:lnTo>
                  <a:lnTo>
                    <a:pt x="2233612" y="230981"/>
                  </a:lnTo>
                  <a:lnTo>
                    <a:pt x="2140744" y="321469"/>
                  </a:lnTo>
                  <a:lnTo>
                    <a:pt x="2093119" y="371475"/>
                  </a:lnTo>
                  <a:lnTo>
                    <a:pt x="2066925" y="390525"/>
                  </a:lnTo>
                  <a:lnTo>
                    <a:pt x="2031206" y="407194"/>
                  </a:lnTo>
                  <a:lnTo>
                    <a:pt x="1990725" y="414338"/>
                  </a:lnTo>
                  <a:lnTo>
                    <a:pt x="1583531" y="395288"/>
                  </a:lnTo>
                  <a:lnTo>
                    <a:pt x="1414462" y="388144"/>
                  </a:lnTo>
                  <a:lnTo>
                    <a:pt x="823912" y="392906"/>
                  </a:lnTo>
                  <a:lnTo>
                    <a:pt x="478631" y="392906"/>
                  </a:lnTo>
                  <a:lnTo>
                    <a:pt x="107156" y="371475"/>
                  </a:lnTo>
                  <a:lnTo>
                    <a:pt x="0" y="290513"/>
                  </a:lnTo>
                  <a:lnTo>
                    <a:pt x="50006" y="152400"/>
                  </a:lnTo>
                  <a:lnTo>
                    <a:pt x="971550" y="1452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493;p317">
              <a:extLst>
                <a:ext uri="{FF2B5EF4-FFF2-40B4-BE49-F238E27FC236}">
                  <a16:creationId xmlns:a16="http://schemas.microsoft.com/office/drawing/2014/main" id="{F4C235F5-3BD0-9B45-8D4A-8C55826E9FCF}"/>
                </a:ext>
              </a:extLst>
            </p:cNvPr>
            <p:cNvSpPr/>
            <p:nvPr/>
          </p:nvSpPr>
          <p:spPr>
            <a:xfrm>
              <a:off x="2763838" y="4987925"/>
              <a:ext cx="2058987" cy="892175"/>
            </a:xfrm>
            <a:custGeom>
              <a:avLst/>
              <a:gdLst/>
              <a:ahLst/>
              <a:cxnLst/>
              <a:rect l="l" t="t" r="r" b="b"/>
              <a:pathLst>
                <a:path w="2058623" h="892396" extrusionOk="0">
                  <a:moveTo>
                    <a:pt x="1156447" y="520768"/>
                  </a:moveTo>
                  <a:lnTo>
                    <a:pt x="589226" y="838608"/>
                  </a:lnTo>
                  <a:lnTo>
                    <a:pt x="542773" y="870392"/>
                  </a:lnTo>
                  <a:lnTo>
                    <a:pt x="523213" y="882616"/>
                  </a:lnTo>
                  <a:lnTo>
                    <a:pt x="496319" y="889951"/>
                  </a:lnTo>
                  <a:lnTo>
                    <a:pt x="462090" y="892396"/>
                  </a:lnTo>
                  <a:lnTo>
                    <a:pt x="430306" y="892396"/>
                  </a:lnTo>
                  <a:lnTo>
                    <a:pt x="388743" y="877727"/>
                  </a:lnTo>
                  <a:lnTo>
                    <a:pt x="264052" y="809269"/>
                  </a:lnTo>
                  <a:lnTo>
                    <a:pt x="141806" y="721252"/>
                  </a:lnTo>
                  <a:lnTo>
                    <a:pt x="31784" y="611230"/>
                  </a:lnTo>
                  <a:lnTo>
                    <a:pt x="9780" y="574556"/>
                  </a:lnTo>
                  <a:lnTo>
                    <a:pt x="0" y="552552"/>
                  </a:lnTo>
                  <a:lnTo>
                    <a:pt x="0" y="535438"/>
                  </a:lnTo>
                  <a:lnTo>
                    <a:pt x="12225" y="518323"/>
                  </a:lnTo>
                  <a:lnTo>
                    <a:pt x="39119" y="518323"/>
                  </a:lnTo>
                  <a:lnTo>
                    <a:pt x="183369" y="579446"/>
                  </a:lnTo>
                  <a:lnTo>
                    <a:pt x="286056" y="606340"/>
                  </a:lnTo>
                  <a:lnTo>
                    <a:pt x="352069" y="603896"/>
                  </a:lnTo>
                  <a:lnTo>
                    <a:pt x="452310" y="581891"/>
                  </a:lnTo>
                  <a:lnTo>
                    <a:pt x="1061096" y="356959"/>
                  </a:lnTo>
                  <a:lnTo>
                    <a:pt x="1293363" y="242047"/>
                  </a:lnTo>
                  <a:lnTo>
                    <a:pt x="1990165" y="4890"/>
                  </a:lnTo>
                  <a:lnTo>
                    <a:pt x="2024394" y="0"/>
                  </a:lnTo>
                  <a:lnTo>
                    <a:pt x="2046398" y="4890"/>
                  </a:lnTo>
                  <a:lnTo>
                    <a:pt x="2056178" y="17115"/>
                  </a:lnTo>
                  <a:lnTo>
                    <a:pt x="2058623" y="39119"/>
                  </a:lnTo>
                  <a:lnTo>
                    <a:pt x="2046398" y="61123"/>
                  </a:lnTo>
                  <a:lnTo>
                    <a:pt x="1156447" y="5207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494;p317">
              <a:extLst>
                <a:ext uri="{FF2B5EF4-FFF2-40B4-BE49-F238E27FC236}">
                  <a16:creationId xmlns:a16="http://schemas.microsoft.com/office/drawing/2014/main" id="{3F164578-AD91-604C-B8C4-F7493502CB49}"/>
                </a:ext>
              </a:extLst>
            </p:cNvPr>
            <p:cNvSpPr/>
            <p:nvPr/>
          </p:nvSpPr>
          <p:spPr>
            <a:xfrm>
              <a:off x="5248275" y="1947863"/>
              <a:ext cx="1533525" cy="1641475"/>
            </a:xfrm>
            <a:custGeom>
              <a:avLst/>
              <a:gdLst/>
              <a:ahLst/>
              <a:cxnLst/>
              <a:rect l="l" t="t" r="r" b="b"/>
              <a:pathLst>
                <a:path w="1533525" h="1640681" extrusionOk="0">
                  <a:moveTo>
                    <a:pt x="490538" y="340518"/>
                  </a:moveTo>
                  <a:lnTo>
                    <a:pt x="61913" y="423862"/>
                  </a:lnTo>
                  <a:lnTo>
                    <a:pt x="0" y="230981"/>
                  </a:lnTo>
                  <a:lnTo>
                    <a:pt x="459581" y="173831"/>
                  </a:lnTo>
                  <a:lnTo>
                    <a:pt x="1042988" y="73818"/>
                  </a:lnTo>
                  <a:lnTo>
                    <a:pt x="1092994" y="47625"/>
                  </a:lnTo>
                  <a:lnTo>
                    <a:pt x="1169194" y="11906"/>
                  </a:lnTo>
                  <a:lnTo>
                    <a:pt x="1216819" y="0"/>
                  </a:lnTo>
                  <a:lnTo>
                    <a:pt x="1252538" y="0"/>
                  </a:lnTo>
                  <a:lnTo>
                    <a:pt x="1295400" y="11906"/>
                  </a:lnTo>
                  <a:lnTo>
                    <a:pt x="1364456" y="47625"/>
                  </a:lnTo>
                  <a:lnTo>
                    <a:pt x="1488281" y="142875"/>
                  </a:lnTo>
                  <a:lnTo>
                    <a:pt x="1516856" y="176212"/>
                  </a:lnTo>
                  <a:lnTo>
                    <a:pt x="1533525" y="211931"/>
                  </a:lnTo>
                  <a:lnTo>
                    <a:pt x="1533525" y="245268"/>
                  </a:lnTo>
                  <a:lnTo>
                    <a:pt x="1519238" y="302418"/>
                  </a:lnTo>
                  <a:lnTo>
                    <a:pt x="1483519" y="364331"/>
                  </a:lnTo>
                  <a:lnTo>
                    <a:pt x="1454944" y="428625"/>
                  </a:lnTo>
                  <a:lnTo>
                    <a:pt x="1426369" y="561975"/>
                  </a:lnTo>
                  <a:lnTo>
                    <a:pt x="1293019" y="1500187"/>
                  </a:lnTo>
                  <a:lnTo>
                    <a:pt x="1281113" y="1554956"/>
                  </a:lnTo>
                  <a:lnTo>
                    <a:pt x="1264444" y="1600200"/>
                  </a:lnTo>
                  <a:lnTo>
                    <a:pt x="1243013" y="1628775"/>
                  </a:lnTo>
                  <a:lnTo>
                    <a:pt x="1223963" y="1640681"/>
                  </a:lnTo>
                  <a:lnTo>
                    <a:pt x="1193006" y="1638300"/>
                  </a:lnTo>
                  <a:lnTo>
                    <a:pt x="1131094" y="1621631"/>
                  </a:lnTo>
                  <a:lnTo>
                    <a:pt x="1047750" y="1581150"/>
                  </a:lnTo>
                  <a:lnTo>
                    <a:pt x="1121569" y="1362075"/>
                  </a:lnTo>
                  <a:lnTo>
                    <a:pt x="1147763" y="900112"/>
                  </a:lnTo>
                  <a:lnTo>
                    <a:pt x="1166813" y="709612"/>
                  </a:lnTo>
                  <a:lnTo>
                    <a:pt x="1185863" y="309562"/>
                  </a:lnTo>
                  <a:lnTo>
                    <a:pt x="1181100" y="276225"/>
                  </a:lnTo>
                  <a:cubicBezTo>
                    <a:pt x="1178458" y="260371"/>
                    <a:pt x="1178719" y="266765"/>
                    <a:pt x="1178719" y="257175"/>
                  </a:cubicBezTo>
                  <a:lnTo>
                    <a:pt x="1169194" y="242887"/>
                  </a:lnTo>
                  <a:lnTo>
                    <a:pt x="1150144" y="230981"/>
                  </a:lnTo>
                  <a:lnTo>
                    <a:pt x="1131094" y="228600"/>
                  </a:lnTo>
                  <a:lnTo>
                    <a:pt x="1100138" y="223837"/>
                  </a:lnTo>
                  <a:lnTo>
                    <a:pt x="490538" y="3405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495;p317">
              <a:extLst>
                <a:ext uri="{FF2B5EF4-FFF2-40B4-BE49-F238E27FC236}">
                  <a16:creationId xmlns:a16="http://schemas.microsoft.com/office/drawing/2014/main" id="{00F77CEF-35DE-1C48-97A1-9C683CDD8718}"/>
                </a:ext>
              </a:extLst>
            </p:cNvPr>
            <p:cNvSpPr/>
            <p:nvPr/>
          </p:nvSpPr>
          <p:spPr>
            <a:xfrm>
              <a:off x="5237163" y="2659063"/>
              <a:ext cx="1290637" cy="387350"/>
            </a:xfrm>
            <a:custGeom>
              <a:avLst/>
              <a:gdLst/>
              <a:ahLst/>
              <a:cxnLst/>
              <a:rect l="l" t="t" r="r" b="b"/>
              <a:pathLst>
                <a:path w="1290637" h="385763" extrusionOk="0">
                  <a:moveTo>
                    <a:pt x="528637" y="290513"/>
                  </a:moveTo>
                  <a:lnTo>
                    <a:pt x="61912" y="385763"/>
                  </a:lnTo>
                  <a:lnTo>
                    <a:pt x="0" y="304800"/>
                  </a:lnTo>
                  <a:lnTo>
                    <a:pt x="73819" y="216694"/>
                  </a:lnTo>
                  <a:lnTo>
                    <a:pt x="1209675" y="0"/>
                  </a:lnTo>
                  <a:lnTo>
                    <a:pt x="1290637" y="114300"/>
                  </a:lnTo>
                  <a:lnTo>
                    <a:pt x="1173956" y="185738"/>
                  </a:lnTo>
                  <a:lnTo>
                    <a:pt x="528637" y="2905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496;p317">
              <a:extLst>
                <a:ext uri="{FF2B5EF4-FFF2-40B4-BE49-F238E27FC236}">
                  <a16:creationId xmlns:a16="http://schemas.microsoft.com/office/drawing/2014/main" id="{6A345FD3-70B2-374F-B87E-95442E8101EE}"/>
                </a:ext>
              </a:extLst>
            </p:cNvPr>
            <p:cNvSpPr/>
            <p:nvPr/>
          </p:nvSpPr>
          <p:spPr>
            <a:xfrm>
              <a:off x="5214938" y="3297238"/>
              <a:ext cx="1241425" cy="417512"/>
            </a:xfrm>
            <a:custGeom>
              <a:avLst/>
              <a:gdLst/>
              <a:ahLst/>
              <a:cxnLst/>
              <a:rect l="l" t="t" r="r" b="b"/>
              <a:pathLst>
                <a:path w="1240631" h="416719" extrusionOk="0">
                  <a:moveTo>
                    <a:pt x="578643" y="304800"/>
                  </a:moveTo>
                  <a:lnTo>
                    <a:pt x="54768" y="416719"/>
                  </a:lnTo>
                  <a:lnTo>
                    <a:pt x="0" y="340519"/>
                  </a:lnTo>
                  <a:lnTo>
                    <a:pt x="61912" y="226219"/>
                  </a:lnTo>
                  <a:lnTo>
                    <a:pt x="609600" y="130969"/>
                  </a:lnTo>
                  <a:lnTo>
                    <a:pt x="1221581" y="0"/>
                  </a:lnTo>
                  <a:lnTo>
                    <a:pt x="1240631" y="150019"/>
                  </a:lnTo>
                  <a:lnTo>
                    <a:pt x="1097756" y="235744"/>
                  </a:lnTo>
                  <a:lnTo>
                    <a:pt x="1050131" y="226219"/>
                  </a:lnTo>
                  <a:lnTo>
                    <a:pt x="578643" y="304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497;p317">
              <a:extLst>
                <a:ext uri="{FF2B5EF4-FFF2-40B4-BE49-F238E27FC236}">
                  <a16:creationId xmlns:a16="http://schemas.microsoft.com/office/drawing/2014/main" id="{236152B6-F35A-BE4A-87B4-895F9B13FFBC}"/>
                </a:ext>
              </a:extLst>
            </p:cNvPr>
            <p:cNvSpPr/>
            <p:nvPr/>
          </p:nvSpPr>
          <p:spPr>
            <a:xfrm rot="-5400000">
              <a:off x="3302000" y="3806826"/>
              <a:ext cx="3781425" cy="387350"/>
            </a:xfrm>
            <a:custGeom>
              <a:avLst/>
              <a:gdLst/>
              <a:ahLst/>
              <a:cxnLst/>
              <a:rect l="l" t="t" r="r" b="b"/>
              <a:pathLst>
                <a:path w="3781425" h="387350" extrusionOk="0">
                  <a:moveTo>
                    <a:pt x="2187575" y="120650"/>
                  </a:moveTo>
                  <a:lnTo>
                    <a:pt x="3521075" y="146050"/>
                  </a:lnTo>
                  <a:lnTo>
                    <a:pt x="3619500" y="76200"/>
                  </a:lnTo>
                  <a:lnTo>
                    <a:pt x="3708400" y="12700"/>
                  </a:lnTo>
                  <a:lnTo>
                    <a:pt x="3746500" y="0"/>
                  </a:lnTo>
                  <a:lnTo>
                    <a:pt x="3771900" y="6350"/>
                  </a:lnTo>
                  <a:lnTo>
                    <a:pt x="3781425" y="25400"/>
                  </a:lnTo>
                  <a:lnTo>
                    <a:pt x="3778250" y="63500"/>
                  </a:lnTo>
                  <a:lnTo>
                    <a:pt x="3702050" y="279400"/>
                  </a:lnTo>
                  <a:lnTo>
                    <a:pt x="3536950" y="387350"/>
                  </a:lnTo>
                  <a:lnTo>
                    <a:pt x="2352675" y="342900"/>
                  </a:lnTo>
                  <a:lnTo>
                    <a:pt x="2178050" y="336550"/>
                  </a:lnTo>
                  <a:lnTo>
                    <a:pt x="1914525" y="317500"/>
                  </a:lnTo>
                  <a:lnTo>
                    <a:pt x="777875" y="295275"/>
                  </a:lnTo>
                  <a:lnTo>
                    <a:pt x="631825" y="298450"/>
                  </a:lnTo>
                  <a:lnTo>
                    <a:pt x="596900" y="311150"/>
                  </a:lnTo>
                  <a:lnTo>
                    <a:pt x="561975" y="336550"/>
                  </a:lnTo>
                  <a:lnTo>
                    <a:pt x="120650" y="339725"/>
                  </a:lnTo>
                  <a:lnTo>
                    <a:pt x="57150" y="282575"/>
                  </a:lnTo>
                  <a:lnTo>
                    <a:pt x="25400" y="254000"/>
                  </a:lnTo>
                  <a:lnTo>
                    <a:pt x="9525" y="231775"/>
                  </a:lnTo>
                  <a:lnTo>
                    <a:pt x="0" y="193675"/>
                  </a:lnTo>
                  <a:lnTo>
                    <a:pt x="12700" y="146050"/>
                  </a:lnTo>
                  <a:lnTo>
                    <a:pt x="41275" y="120650"/>
                  </a:lnTo>
                  <a:lnTo>
                    <a:pt x="88900" y="92075"/>
                  </a:lnTo>
                  <a:lnTo>
                    <a:pt x="184150" y="47625"/>
                  </a:lnTo>
                  <a:lnTo>
                    <a:pt x="279400" y="19050"/>
                  </a:lnTo>
                  <a:lnTo>
                    <a:pt x="374650" y="6350"/>
                  </a:lnTo>
                  <a:lnTo>
                    <a:pt x="412750" y="9525"/>
                  </a:lnTo>
                  <a:lnTo>
                    <a:pt x="466725" y="31750"/>
                  </a:lnTo>
                  <a:lnTo>
                    <a:pt x="530225" y="57150"/>
                  </a:lnTo>
                  <a:lnTo>
                    <a:pt x="603250" y="76200"/>
                  </a:lnTo>
                  <a:lnTo>
                    <a:pt x="781050" y="88900"/>
                  </a:lnTo>
                  <a:lnTo>
                    <a:pt x="2187575" y="120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498;p317">
              <a:extLst>
                <a:ext uri="{FF2B5EF4-FFF2-40B4-BE49-F238E27FC236}">
                  <a16:creationId xmlns:a16="http://schemas.microsoft.com/office/drawing/2014/main" id="{F0C51C50-54D0-374A-BC9E-F8DDE9540A27}"/>
                </a:ext>
              </a:extLst>
            </p:cNvPr>
            <p:cNvSpPr/>
            <p:nvPr/>
          </p:nvSpPr>
          <p:spPr>
            <a:xfrm>
              <a:off x="5114925" y="4922838"/>
              <a:ext cx="1052513" cy="847725"/>
            </a:xfrm>
            <a:custGeom>
              <a:avLst/>
              <a:gdLst/>
              <a:ahLst/>
              <a:cxnLst/>
              <a:rect l="l" t="t" r="r" b="b"/>
              <a:pathLst>
                <a:path w="1052513" h="847725" extrusionOk="0">
                  <a:moveTo>
                    <a:pt x="676275" y="197644"/>
                  </a:moveTo>
                  <a:lnTo>
                    <a:pt x="438150" y="350044"/>
                  </a:lnTo>
                  <a:lnTo>
                    <a:pt x="302419" y="419100"/>
                  </a:lnTo>
                  <a:lnTo>
                    <a:pt x="276225" y="423862"/>
                  </a:lnTo>
                  <a:lnTo>
                    <a:pt x="259556" y="423862"/>
                  </a:lnTo>
                  <a:lnTo>
                    <a:pt x="242888" y="419100"/>
                  </a:lnTo>
                  <a:lnTo>
                    <a:pt x="178594" y="390525"/>
                  </a:lnTo>
                  <a:lnTo>
                    <a:pt x="0" y="628650"/>
                  </a:lnTo>
                  <a:lnTo>
                    <a:pt x="223838" y="847725"/>
                  </a:lnTo>
                  <a:lnTo>
                    <a:pt x="352425" y="702469"/>
                  </a:lnTo>
                  <a:lnTo>
                    <a:pt x="835819" y="261937"/>
                  </a:lnTo>
                  <a:lnTo>
                    <a:pt x="1026319" y="80962"/>
                  </a:lnTo>
                  <a:lnTo>
                    <a:pt x="1045369" y="54769"/>
                  </a:lnTo>
                  <a:lnTo>
                    <a:pt x="1052513" y="30956"/>
                  </a:lnTo>
                  <a:lnTo>
                    <a:pt x="1050131" y="19050"/>
                  </a:lnTo>
                  <a:lnTo>
                    <a:pt x="1040606" y="7144"/>
                  </a:lnTo>
                  <a:lnTo>
                    <a:pt x="1007269" y="0"/>
                  </a:lnTo>
                  <a:lnTo>
                    <a:pt x="962025" y="14287"/>
                  </a:lnTo>
                  <a:lnTo>
                    <a:pt x="676275" y="1976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499;p317">
              <a:extLst>
                <a:ext uri="{FF2B5EF4-FFF2-40B4-BE49-F238E27FC236}">
                  <a16:creationId xmlns:a16="http://schemas.microsoft.com/office/drawing/2014/main" id="{2A084B81-6388-8347-868A-37058784AF34}"/>
                </a:ext>
              </a:extLst>
            </p:cNvPr>
            <p:cNvSpPr/>
            <p:nvPr/>
          </p:nvSpPr>
          <p:spPr>
            <a:xfrm>
              <a:off x="5837238" y="3487738"/>
              <a:ext cx="1277937" cy="911225"/>
            </a:xfrm>
            <a:custGeom>
              <a:avLst/>
              <a:gdLst/>
              <a:ahLst/>
              <a:cxnLst/>
              <a:rect l="l" t="t" r="r" b="b"/>
              <a:pathLst>
                <a:path w="1278731" h="909638" extrusionOk="0">
                  <a:moveTo>
                    <a:pt x="504825" y="702469"/>
                  </a:moveTo>
                  <a:lnTo>
                    <a:pt x="90487" y="909638"/>
                  </a:lnTo>
                  <a:lnTo>
                    <a:pt x="0" y="850107"/>
                  </a:lnTo>
                  <a:lnTo>
                    <a:pt x="511969" y="492919"/>
                  </a:lnTo>
                  <a:lnTo>
                    <a:pt x="795337" y="271463"/>
                  </a:lnTo>
                  <a:lnTo>
                    <a:pt x="835819" y="240507"/>
                  </a:lnTo>
                  <a:lnTo>
                    <a:pt x="852487" y="219075"/>
                  </a:lnTo>
                  <a:lnTo>
                    <a:pt x="862012" y="192882"/>
                  </a:lnTo>
                  <a:lnTo>
                    <a:pt x="866775" y="169069"/>
                  </a:lnTo>
                  <a:lnTo>
                    <a:pt x="866775" y="152400"/>
                  </a:lnTo>
                  <a:lnTo>
                    <a:pt x="864394" y="140494"/>
                  </a:lnTo>
                  <a:lnTo>
                    <a:pt x="812006" y="54769"/>
                  </a:lnTo>
                  <a:lnTo>
                    <a:pt x="802481" y="30957"/>
                  </a:lnTo>
                  <a:lnTo>
                    <a:pt x="807244" y="14288"/>
                  </a:lnTo>
                  <a:lnTo>
                    <a:pt x="828675" y="2382"/>
                  </a:lnTo>
                  <a:lnTo>
                    <a:pt x="842962" y="0"/>
                  </a:lnTo>
                  <a:lnTo>
                    <a:pt x="902494" y="11907"/>
                  </a:lnTo>
                  <a:lnTo>
                    <a:pt x="995362" y="50007"/>
                  </a:lnTo>
                  <a:lnTo>
                    <a:pt x="1066800" y="95250"/>
                  </a:lnTo>
                  <a:lnTo>
                    <a:pt x="1188244" y="197644"/>
                  </a:lnTo>
                  <a:lnTo>
                    <a:pt x="1233487" y="250032"/>
                  </a:lnTo>
                  <a:lnTo>
                    <a:pt x="1266825" y="292894"/>
                  </a:lnTo>
                  <a:lnTo>
                    <a:pt x="1278731" y="326232"/>
                  </a:lnTo>
                  <a:lnTo>
                    <a:pt x="1276350" y="359569"/>
                  </a:lnTo>
                  <a:lnTo>
                    <a:pt x="1262062" y="373857"/>
                  </a:lnTo>
                  <a:lnTo>
                    <a:pt x="1207294" y="385763"/>
                  </a:lnTo>
                  <a:lnTo>
                    <a:pt x="1081087" y="421482"/>
                  </a:lnTo>
                  <a:lnTo>
                    <a:pt x="504825" y="7024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500;p317">
              <a:extLst>
                <a:ext uri="{FF2B5EF4-FFF2-40B4-BE49-F238E27FC236}">
                  <a16:creationId xmlns:a16="http://schemas.microsoft.com/office/drawing/2014/main" id="{74799E7D-20ED-344A-83D9-4FDB30DB3DDA}"/>
                </a:ext>
              </a:extLst>
            </p:cNvPr>
            <p:cNvSpPr/>
            <p:nvPr/>
          </p:nvSpPr>
          <p:spPr>
            <a:xfrm>
              <a:off x="5243513" y="3957638"/>
              <a:ext cx="2417762" cy="1701800"/>
            </a:xfrm>
            <a:custGeom>
              <a:avLst/>
              <a:gdLst/>
              <a:ahLst/>
              <a:cxnLst/>
              <a:rect l="l" t="t" r="r" b="b"/>
              <a:pathLst>
                <a:path w="2416968" h="1702593" extrusionOk="0">
                  <a:moveTo>
                    <a:pt x="283368" y="192881"/>
                  </a:moveTo>
                  <a:lnTo>
                    <a:pt x="169068" y="126206"/>
                  </a:lnTo>
                  <a:lnTo>
                    <a:pt x="0" y="80962"/>
                  </a:lnTo>
                  <a:lnTo>
                    <a:pt x="11906" y="0"/>
                  </a:lnTo>
                  <a:lnTo>
                    <a:pt x="104775" y="11906"/>
                  </a:lnTo>
                  <a:lnTo>
                    <a:pt x="230981" y="47625"/>
                  </a:lnTo>
                  <a:lnTo>
                    <a:pt x="395287" y="111918"/>
                  </a:lnTo>
                  <a:lnTo>
                    <a:pt x="445293" y="142875"/>
                  </a:lnTo>
                  <a:lnTo>
                    <a:pt x="669131" y="340518"/>
                  </a:lnTo>
                  <a:lnTo>
                    <a:pt x="740568" y="400050"/>
                  </a:lnTo>
                  <a:lnTo>
                    <a:pt x="1145381" y="783431"/>
                  </a:lnTo>
                  <a:lnTo>
                    <a:pt x="1333500" y="950118"/>
                  </a:lnTo>
                  <a:lnTo>
                    <a:pt x="1576387" y="1150143"/>
                  </a:lnTo>
                  <a:lnTo>
                    <a:pt x="1776412" y="1288256"/>
                  </a:lnTo>
                  <a:lnTo>
                    <a:pt x="2076450" y="1469231"/>
                  </a:lnTo>
                  <a:lnTo>
                    <a:pt x="2371725" y="1619250"/>
                  </a:lnTo>
                  <a:lnTo>
                    <a:pt x="2409825" y="1638300"/>
                  </a:lnTo>
                  <a:lnTo>
                    <a:pt x="2416968" y="1650206"/>
                  </a:lnTo>
                  <a:lnTo>
                    <a:pt x="2407443" y="1671637"/>
                  </a:lnTo>
                  <a:lnTo>
                    <a:pt x="2381250" y="1688306"/>
                  </a:lnTo>
                  <a:lnTo>
                    <a:pt x="2345531" y="1702593"/>
                  </a:lnTo>
                  <a:lnTo>
                    <a:pt x="1628775" y="1635918"/>
                  </a:lnTo>
                  <a:lnTo>
                    <a:pt x="1597818" y="1621631"/>
                  </a:lnTo>
                  <a:lnTo>
                    <a:pt x="1521618" y="1562100"/>
                  </a:lnTo>
                  <a:lnTo>
                    <a:pt x="859631" y="788193"/>
                  </a:lnTo>
                  <a:lnTo>
                    <a:pt x="533400" y="411956"/>
                  </a:lnTo>
                  <a:lnTo>
                    <a:pt x="438150" y="314325"/>
                  </a:lnTo>
                  <a:lnTo>
                    <a:pt x="283368" y="1928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3505;p318">
            <a:extLst>
              <a:ext uri="{FF2B5EF4-FFF2-40B4-BE49-F238E27FC236}">
                <a16:creationId xmlns:a16="http://schemas.microsoft.com/office/drawing/2014/main" id="{63C991D6-C361-6D45-8269-23B5CED4AA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579" y="1548479"/>
            <a:ext cx="4975225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5" name="Google Shape;3505;p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579" y="1560513"/>
            <a:ext cx="4975225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1783" y="1503701"/>
            <a:ext cx="47783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本をしょうかいしよう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あたらしい漢字：庫 係</a:t>
            </a:r>
          </a:p>
        </p:txBody>
      </p:sp>
    </p:spTree>
    <p:extLst>
      <p:ext uri="{BB962C8B-B14F-4D97-AF65-F5344CB8AC3E}">
        <p14:creationId xmlns:p14="http://schemas.microsoft.com/office/powerpoint/2010/main" val="304597641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353"/>
          <p:cNvSpPr txBox="1"/>
          <p:nvPr/>
        </p:nvSpPr>
        <p:spPr>
          <a:xfrm>
            <a:off x="5317331" y="7281635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庫</a:t>
            </a:r>
            <a:endParaRPr/>
          </a:p>
        </p:txBody>
      </p:sp>
      <p:sp>
        <p:nvSpPr>
          <p:cNvPr id="3883" name="Google Shape;3883;p353"/>
          <p:cNvSpPr/>
          <p:nvPr/>
        </p:nvSpPr>
        <p:spPr>
          <a:xfrm>
            <a:off x="4748213" y="1385888"/>
            <a:ext cx="560387" cy="749300"/>
          </a:xfrm>
          <a:custGeom>
            <a:avLst/>
            <a:gdLst/>
            <a:ahLst/>
            <a:cxnLst/>
            <a:rect l="l" t="t" r="r" b="b"/>
            <a:pathLst>
              <a:path w="559593" h="750093" extrusionOk="0">
                <a:moveTo>
                  <a:pt x="221456" y="495300"/>
                </a:moveTo>
                <a:lnTo>
                  <a:pt x="221456" y="323850"/>
                </a:lnTo>
                <a:lnTo>
                  <a:pt x="219075" y="300037"/>
                </a:lnTo>
                <a:lnTo>
                  <a:pt x="209550" y="266700"/>
                </a:lnTo>
                <a:lnTo>
                  <a:pt x="197643" y="242887"/>
                </a:lnTo>
                <a:lnTo>
                  <a:pt x="169068" y="207168"/>
                </a:lnTo>
                <a:lnTo>
                  <a:pt x="130968" y="164306"/>
                </a:lnTo>
                <a:lnTo>
                  <a:pt x="97631" y="135731"/>
                </a:lnTo>
                <a:lnTo>
                  <a:pt x="35718" y="92868"/>
                </a:lnTo>
                <a:lnTo>
                  <a:pt x="7143" y="73818"/>
                </a:lnTo>
                <a:lnTo>
                  <a:pt x="0" y="59531"/>
                </a:lnTo>
                <a:lnTo>
                  <a:pt x="2381" y="40481"/>
                </a:lnTo>
                <a:lnTo>
                  <a:pt x="19050" y="26193"/>
                </a:lnTo>
                <a:lnTo>
                  <a:pt x="47625" y="11906"/>
                </a:lnTo>
                <a:lnTo>
                  <a:pt x="80962" y="2381"/>
                </a:lnTo>
                <a:lnTo>
                  <a:pt x="123825" y="0"/>
                </a:lnTo>
                <a:lnTo>
                  <a:pt x="223837" y="16668"/>
                </a:lnTo>
                <a:lnTo>
                  <a:pt x="297656" y="35718"/>
                </a:lnTo>
                <a:lnTo>
                  <a:pt x="361950" y="61912"/>
                </a:lnTo>
                <a:lnTo>
                  <a:pt x="428625" y="97631"/>
                </a:lnTo>
                <a:lnTo>
                  <a:pt x="507206" y="159543"/>
                </a:lnTo>
                <a:lnTo>
                  <a:pt x="540543" y="192881"/>
                </a:lnTo>
                <a:lnTo>
                  <a:pt x="552450" y="209550"/>
                </a:lnTo>
                <a:lnTo>
                  <a:pt x="559593" y="240506"/>
                </a:lnTo>
                <a:lnTo>
                  <a:pt x="554831" y="273843"/>
                </a:lnTo>
                <a:lnTo>
                  <a:pt x="533400" y="338137"/>
                </a:lnTo>
                <a:lnTo>
                  <a:pt x="514350" y="395287"/>
                </a:lnTo>
                <a:lnTo>
                  <a:pt x="502443" y="450056"/>
                </a:lnTo>
                <a:lnTo>
                  <a:pt x="495300" y="531018"/>
                </a:lnTo>
                <a:lnTo>
                  <a:pt x="490537" y="661987"/>
                </a:lnTo>
                <a:lnTo>
                  <a:pt x="490537" y="733425"/>
                </a:lnTo>
                <a:lnTo>
                  <a:pt x="219075" y="750093"/>
                </a:lnTo>
                <a:cubicBezTo>
                  <a:pt x="219869" y="665162"/>
                  <a:pt x="220662" y="580231"/>
                  <a:pt x="221456" y="49530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4" name="Google Shape;3884;p353"/>
          <p:cNvSpPr/>
          <p:nvPr/>
        </p:nvSpPr>
        <p:spPr>
          <a:xfrm>
            <a:off x="3790950" y="2662238"/>
            <a:ext cx="2690813" cy="384175"/>
          </a:xfrm>
          <a:custGeom>
            <a:avLst/>
            <a:gdLst/>
            <a:ahLst/>
            <a:cxnLst/>
            <a:rect l="l" t="t" r="r" b="b"/>
            <a:pathLst>
              <a:path w="2690813" h="383381" extrusionOk="0">
                <a:moveTo>
                  <a:pt x="992981" y="297656"/>
                </a:moveTo>
                <a:lnTo>
                  <a:pt x="633413" y="345281"/>
                </a:lnTo>
                <a:lnTo>
                  <a:pt x="404813" y="383381"/>
                </a:lnTo>
                <a:lnTo>
                  <a:pt x="369094" y="381000"/>
                </a:lnTo>
                <a:lnTo>
                  <a:pt x="307181" y="357187"/>
                </a:lnTo>
                <a:lnTo>
                  <a:pt x="214313" y="309562"/>
                </a:lnTo>
                <a:lnTo>
                  <a:pt x="119063" y="240506"/>
                </a:lnTo>
                <a:lnTo>
                  <a:pt x="30956" y="159543"/>
                </a:lnTo>
                <a:lnTo>
                  <a:pt x="9525" y="133350"/>
                </a:lnTo>
                <a:lnTo>
                  <a:pt x="0" y="107156"/>
                </a:lnTo>
                <a:lnTo>
                  <a:pt x="4763" y="90487"/>
                </a:lnTo>
                <a:lnTo>
                  <a:pt x="21431" y="83343"/>
                </a:lnTo>
                <a:lnTo>
                  <a:pt x="42863" y="88106"/>
                </a:lnTo>
                <a:lnTo>
                  <a:pt x="142875" y="126206"/>
                </a:lnTo>
                <a:lnTo>
                  <a:pt x="207169" y="147637"/>
                </a:lnTo>
                <a:lnTo>
                  <a:pt x="292894" y="169068"/>
                </a:lnTo>
                <a:lnTo>
                  <a:pt x="378619" y="183356"/>
                </a:lnTo>
                <a:lnTo>
                  <a:pt x="452438" y="188118"/>
                </a:lnTo>
                <a:lnTo>
                  <a:pt x="516731" y="180975"/>
                </a:lnTo>
                <a:lnTo>
                  <a:pt x="942975" y="135731"/>
                </a:lnTo>
                <a:lnTo>
                  <a:pt x="1304925" y="95250"/>
                </a:lnTo>
                <a:lnTo>
                  <a:pt x="1562100" y="76200"/>
                </a:lnTo>
                <a:lnTo>
                  <a:pt x="1771650" y="71437"/>
                </a:lnTo>
                <a:lnTo>
                  <a:pt x="1878806" y="66675"/>
                </a:lnTo>
                <a:lnTo>
                  <a:pt x="1981200" y="57150"/>
                </a:lnTo>
                <a:lnTo>
                  <a:pt x="2071688" y="42862"/>
                </a:lnTo>
                <a:lnTo>
                  <a:pt x="2109788" y="30956"/>
                </a:lnTo>
                <a:lnTo>
                  <a:pt x="2164556" y="7143"/>
                </a:lnTo>
                <a:lnTo>
                  <a:pt x="2214563" y="2381"/>
                </a:lnTo>
                <a:lnTo>
                  <a:pt x="2290763" y="0"/>
                </a:lnTo>
                <a:lnTo>
                  <a:pt x="2405063" y="11906"/>
                </a:lnTo>
                <a:lnTo>
                  <a:pt x="2507456" y="33337"/>
                </a:lnTo>
                <a:lnTo>
                  <a:pt x="2612231" y="66675"/>
                </a:lnTo>
                <a:lnTo>
                  <a:pt x="2645569" y="83343"/>
                </a:lnTo>
                <a:lnTo>
                  <a:pt x="2667000" y="100012"/>
                </a:lnTo>
                <a:lnTo>
                  <a:pt x="2683669" y="126206"/>
                </a:lnTo>
                <a:lnTo>
                  <a:pt x="2690813" y="152400"/>
                </a:lnTo>
                <a:lnTo>
                  <a:pt x="2681288" y="173831"/>
                </a:lnTo>
                <a:lnTo>
                  <a:pt x="2652713" y="197643"/>
                </a:lnTo>
                <a:lnTo>
                  <a:pt x="2597944" y="219075"/>
                </a:lnTo>
                <a:lnTo>
                  <a:pt x="2500313" y="247650"/>
                </a:lnTo>
                <a:lnTo>
                  <a:pt x="2426494" y="242887"/>
                </a:lnTo>
                <a:lnTo>
                  <a:pt x="2266950" y="233362"/>
                </a:lnTo>
                <a:lnTo>
                  <a:pt x="1931194" y="230981"/>
                </a:lnTo>
                <a:lnTo>
                  <a:pt x="1566863" y="250031"/>
                </a:lnTo>
                <a:lnTo>
                  <a:pt x="1300163" y="273843"/>
                </a:lnTo>
                <a:lnTo>
                  <a:pt x="992981" y="297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5" name="Google Shape;3885;p353"/>
          <p:cNvSpPr/>
          <p:nvPr/>
        </p:nvSpPr>
        <p:spPr>
          <a:xfrm>
            <a:off x="3795713" y="3360738"/>
            <a:ext cx="523875" cy="1344612"/>
          </a:xfrm>
          <a:custGeom>
            <a:avLst/>
            <a:gdLst/>
            <a:ahLst/>
            <a:cxnLst/>
            <a:rect l="l" t="t" r="r" b="b"/>
            <a:pathLst>
              <a:path w="523875" h="1345406" extrusionOk="0">
                <a:moveTo>
                  <a:pt x="233362" y="609600"/>
                </a:moveTo>
                <a:lnTo>
                  <a:pt x="233362" y="457200"/>
                </a:lnTo>
                <a:lnTo>
                  <a:pt x="228600" y="407194"/>
                </a:lnTo>
                <a:lnTo>
                  <a:pt x="216693" y="342900"/>
                </a:lnTo>
                <a:lnTo>
                  <a:pt x="200025" y="266700"/>
                </a:lnTo>
                <a:lnTo>
                  <a:pt x="185737" y="226219"/>
                </a:lnTo>
                <a:lnTo>
                  <a:pt x="166687" y="195262"/>
                </a:lnTo>
                <a:lnTo>
                  <a:pt x="126206" y="147637"/>
                </a:lnTo>
                <a:lnTo>
                  <a:pt x="23812" y="54769"/>
                </a:lnTo>
                <a:lnTo>
                  <a:pt x="7143" y="40481"/>
                </a:lnTo>
                <a:lnTo>
                  <a:pt x="0" y="28575"/>
                </a:lnTo>
                <a:lnTo>
                  <a:pt x="0" y="14287"/>
                </a:lnTo>
                <a:lnTo>
                  <a:pt x="7143" y="4762"/>
                </a:lnTo>
                <a:lnTo>
                  <a:pt x="30956" y="0"/>
                </a:lnTo>
                <a:lnTo>
                  <a:pt x="104775" y="0"/>
                </a:lnTo>
                <a:lnTo>
                  <a:pt x="178593" y="9525"/>
                </a:lnTo>
                <a:lnTo>
                  <a:pt x="276225" y="38100"/>
                </a:lnTo>
                <a:lnTo>
                  <a:pt x="352425" y="66675"/>
                </a:lnTo>
                <a:lnTo>
                  <a:pt x="438150" y="211931"/>
                </a:lnTo>
                <a:lnTo>
                  <a:pt x="457200" y="538162"/>
                </a:lnTo>
                <a:lnTo>
                  <a:pt x="481012" y="702469"/>
                </a:lnTo>
                <a:lnTo>
                  <a:pt x="507206" y="1071562"/>
                </a:lnTo>
                <a:lnTo>
                  <a:pt x="523875" y="1231106"/>
                </a:lnTo>
                <a:lnTo>
                  <a:pt x="511968" y="1281112"/>
                </a:lnTo>
                <a:lnTo>
                  <a:pt x="495300" y="1319212"/>
                </a:lnTo>
                <a:lnTo>
                  <a:pt x="485775" y="1333500"/>
                </a:lnTo>
                <a:lnTo>
                  <a:pt x="476250" y="1340644"/>
                </a:lnTo>
                <a:lnTo>
                  <a:pt x="450056" y="1345406"/>
                </a:lnTo>
                <a:lnTo>
                  <a:pt x="407193" y="1335881"/>
                </a:lnTo>
                <a:lnTo>
                  <a:pt x="369093" y="1321594"/>
                </a:lnTo>
                <a:lnTo>
                  <a:pt x="338137" y="1297781"/>
                </a:lnTo>
                <a:lnTo>
                  <a:pt x="309562" y="1254919"/>
                </a:lnTo>
                <a:lnTo>
                  <a:pt x="285750" y="1200150"/>
                </a:lnTo>
                <a:lnTo>
                  <a:pt x="259556" y="1128712"/>
                </a:lnTo>
                <a:lnTo>
                  <a:pt x="245268" y="1062037"/>
                </a:lnTo>
                <a:lnTo>
                  <a:pt x="238125" y="1004887"/>
                </a:lnTo>
                <a:lnTo>
                  <a:pt x="238125" y="907256"/>
                </a:lnTo>
                <a:cubicBezTo>
                  <a:pt x="236537" y="808037"/>
                  <a:pt x="234950" y="708819"/>
                  <a:pt x="233362" y="609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6" name="Google Shape;3886;p353"/>
          <p:cNvSpPr/>
          <p:nvPr/>
        </p:nvSpPr>
        <p:spPr>
          <a:xfrm>
            <a:off x="3311525" y="4905375"/>
            <a:ext cx="3705225" cy="511175"/>
          </a:xfrm>
          <a:custGeom>
            <a:avLst/>
            <a:gdLst/>
            <a:ahLst/>
            <a:cxnLst/>
            <a:rect l="l" t="t" r="r" b="b"/>
            <a:pathLst>
              <a:path w="3705225" h="511175" extrusionOk="0">
                <a:moveTo>
                  <a:pt x="1285875" y="339725"/>
                </a:moveTo>
                <a:lnTo>
                  <a:pt x="898525" y="400050"/>
                </a:lnTo>
                <a:lnTo>
                  <a:pt x="590550" y="457200"/>
                </a:lnTo>
                <a:lnTo>
                  <a:pt x="393700" y="511175"/>
                </a:lnTo>
                <a:lnTo>
                  <a:pt x="355600" y="504825"/>
                </a:lnTo>
                <a:lnTo>
                  <a:pt x="276225" y="466725"/>
                </a:lnTo>
                <a:lnTo>
                  <a:pt x="209550" y="419100"/>
                </a:lnTo>
                <a:lnTo>
                  <a:pt x="117475" y="323850"/>
                </a:lnTo>
                <a:lnTo>
                  <a:pt x="41275" y="228600"/>
                </a:lnTo>
                <a:lnTo>
                  <a:pt x="12700" y="193675"/>
                </a:lnTo>
                <a:lnTo>
                  <a:pt x="0" y="168275"/>
                </a:lnTo>
                <a:lnTo>
                  <a:pt x="0" y="139700"/>
                </a:lnTo>
                <a:lnTo>
                  <a:pt x="12700" y="117475"/>
                </a:lnTo>
                <a:lnTo>
                  <a:pt x="34925" y="120650"/>
                </a:lnTo>
                <a:lnTo>
                  <a:pt x="60325" y="136525"/>
                </a:lnTo>
                <a:lnTo>
                  <a:pt x="139700" y="180975"/>
                </a:lnTo>
                <a:lnTo>
                  <a:pt x="203200" y="200025"/>
                </a:lnTo>
                <a:lnTo>
                  <a:pt x="279400" y="219075"/>
                </a:lnTo>
                <a:lnTo>
                  <a:pt x="368300" y="231775"/>
                </a:lnTo>
                <a:lnTo>
                  <a:pt x="460375" y="231775"/>
                </a:lnTo>
                <a:lnTo>
                  <a:pt x="635000" y="219075"/>
                </a:lnTo>
                <a:lnTo>
                  <a:pt x="860425" y="187325"/>
                </a:lnTo>
                <a:lnTo>
                  <a:pt x="1419225" y="120650"/>
                </a:lnTo>
                <a:lnTo>
                  <a:pt x="1793875" y="82550"/>
                </a:lnTo>
                <a:lnTo>
                  <a:pt x="2041525" y="63500"/>
                </a:lnTo>
                <a:lnTo>
                  <a:pt x="2705100" y="41275"/>
                </a:lnTo>
                <a:lnTo>
                  <a:pt x="2994025" y="41275"/>
                </a:lnTo>
                <a:lnTo>
                  <a:pt x="3070225" y="34925"/>
                </a:lnTo>
                <a:lnTo>
                  <a:pt x="3190875" y="15875"/>
                </a:lnTo>
                <a:lnTo>
                  <a:pt x="3248025" y="0"/>
                </a:lnTo>
                <a:lnTo>
                  <a:pt x="3305175" y="0"/>
                </a:lnTo>
                <a:lnTo>
                  <a:pt x="3394075" y="15875"/>
                </a:lnTo>
                <a:lnTo>
                  <a:pt x="3517900" y="57150"/>
                </a:lnTo>
                <a:lnTo>
                  <a:pt x="3651250" y="120650"/>
                </a:lnTo>
                <a:lnTo>
                  <a:pt x="3676650" y="139700"/>
                </a:lnTo>
                <a:lnTo>
                  <a:pt x="3698875" y="165100"/>
                </a:lnTo>
                <a:lnTo>
                  <a:pt x="3705225" y="187325"/>
                </a:lnTo>
                <a:lnTo>
                  <a:pt x="3698875" y="219075"/>
                </a:lnTo>
                <a:lnTo>
                  <a:pt x="3673475" y="244475"/>
                </a:lnTo>
                <a:lnTo>
                  <a:pt x="3619500" y="266700"/>
                </a:lnTo>
                <a:lnTo>
                  <a:pt x="3536950" y="288925"/>
                </a:lnTo>
                <a:lnTo>
                  <a:pt x="3419475" y="276225"/>
                </a:lnTo>
                <a:lnTo>
                  <a:pt x="3044825" y="250825"/>
                </a:lnTo>
                <a:lnTo>
                  <a:pt x="2574925" y="244475"/>
                </a:lnTo>
                <a:lnTo>
                  <a:pt x="2041525" y="263525"/>
                </a:lnTo>
                <a:lnTo>
                  <a:pt x="1771650" y="285750"/>
                </a:lnTo>
                <a:lnTo>
                  <a:pt x="1285875" y="33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7" name="Google Shape;3887;p353"/>
          <p:cNvSpPr/>
          <p:nvPr/>
        </p:nvSpPr>
        <p:spPr>
          <a:xfrm>
            <a:off x="3425825" y="1911350"/>
            <a:ext cx="3470275" cy="454025"/>
          </a:xfrm>
          <a:custGeom>
            <a:avLst/>
            <a:gdLst/>
            <a:ahLst/>
            <a:cxnLst/>
            <a:rect l="l" t="t" r="r" b="b"/>
            <a:pathLst>
              <a:path w="3470275" h="454025" extrusionOk="0">
                <a:moveTo>
                  <a:pt x="838200" y="377825"/>
                </a:moveTo>
                <a:lnTo>
                  <a:pt x="260350" y="447675"/>
                </a:lnTo>
                <a:lnTo>
                  <a:pt x="219075" y="454025"/>
                </a:lnTo>
                <a:lnTo>
                  <a:pt x="0" y="215900"/>
                </a:lnTo>
                <a:lnTo>
                  <a:pt x="95250" y="225425"/>
                </a:lnTo>
                <a:lnTo>
                  <a:pt x="650875" y="209550"/>
                </a:lnTo>
                <a:lnTo>
                  <a:pt x="1127125" y="180975"/>
                </a:lnTo>
                <a:lnTo>
                  <a:pt x="1546225" y="155575"/>
                </a:lnTo>
                <a:lnTo>
                  <a:pt x="1816100" y="133350"/>
                </a:lnTo>
                <a:lnTo>
                  <a:pt x="2365375" y="98425"/>
                </a:lnTo>
                <a:lnTo>
                  <a:pt x="2587625" y="79375"/>
                </a:lnTo>
                <a:lnTo>
                  <a:pt x="2714625" y="66675"/>
                </a:lnTo>
                <a:lnTo>
                  <a:pt x="2809875" y="50800"/>
                </a:lnTo>
                <a:lnTo>
                  <a:pt x="2867025" y="34925"/>
                </a:lnTo>
                <a:lnTo>
                  <a:pt x="2952750" y="0"/>
                </a:lnTo>
                <a:lnTo>
                  <a:pt x="3009900" y="3175"/>
                </a:lnTo>
                <a:lnTo>
                  <a:pt x="3130550" y="28575"/>
                </a:lnTo>
                <a:lnTo>
                  <a:pt x="3225800" y="53975"/>
                </a:lnTo>
                <a:lnTo>
                  <a:pt x="3327400" y="98425"/>
                </a:lnTo>
                <a:lnTo>
                  <a:pt x="3409950" y="149225"/>
                </a:lnTo>
                <a:lnTo>
                  <a:pt x="3432175" y="165100"/>
                </a:lnTo>
                <a:lnTo>
                  <a:pt x="3457575" y="196850"/>
                </a:lnTo>
                <a:lnTo>
                  <a:pt x="3467100" y="222250"/>
                </a:lnTo>
                <a:lnTo>
                  <a:pt x="3470275" y="250825"/>
                </a:lnTo>
                <a:lnTo>
                  <a:pt x="3457575" y="279400"/>
                </a:lnTo>
                <a:lnTo>
                  <a:pt x="3435350" y="295275"/>
                </a:lnTo>
                <a:lnTo>
                  <a:pt x="3394075" y="314325"/>
                </a:lnTo>
                <a:lnTo>
                  <a:pt x="3216275" y="301625"/>
                </a:lnTo>
                <a:lnTo>
                  <a:pt x="2847975" y="288925"/>
                </a:lnTo>
                <a:lnTo>
                  <a:pt x="2286000" y="288925"/>
                </a:lnTo>
                <a:lnTo>
                  <a:pt x="1781175" y="304800"/>
                </a:lnTo>
                <a:lnTo>
                  <a:pt x="1149350" y="346075"/>
                </a:lnTo>
                <a:lnTo>
                  <a:pt x="838200" y="377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8" name="Google Shape;3888;p353"/>
          <p:cNvSpPr/>
          <p:nvPr/>
        </p:nvSpPr>
        <p:spPr>
          <a:xfrm rot="-5400000">
            <a:off x="1431926" y="3173412"/>
            <a:ext cx="3344862" cy="1173163"/>
          </a:xfrm>
          <a:custGeom>
            <a:avLst/>
            <a:gdLst/>
            <a:ahLst/>
            <a:cxnLst/>
            <a:rect l="l" t="t" r="r" b="b"/>
            <a:pathLst>
              <a:path w="3344636" h="1172936" extrusionOk="0">
                <a:moveTo>
                  <a:pt x="2403022" y="840921"/>
                </a:moveTo>
                <a:lnTo>
                  <a:pt x="2650672" y="868136"/>
                </a:lnTo>
                <a:lnTo>
                  <a:pt x="2979965" y="887186"/>
                </a:lnTo>
                <a:lnTo>
                  <a:pt x="3020786" y="887186"/>
                </a:lnTo>
                <a:lnTo>
                  <a:pt x="3072493" y="876300"/>
                </a:lnTo>
                <a:lnTo>
                  <a:pt x="3137808" y="849086"/>
                </a:lnTo>
                <a:lnTo>
                  <a:pt x="3214008" y="789214"/>
                </a:lnTo>
                <a:lnTo>
                  <a:pt x="3290208" y="718457"/>
                </a:lnTo>
                <a:lnTo>
                  <a:pt x="3309258" y="704850"/>
                </a:lnTo>
                <a:lnTo>
                  <a:pt x="3333750" y="707571"/>
                </a:lnTo>
                <a:lnTo>
                  <a:pt x="3344636" y="723900"/>
                </a:lnTo>
                <a:lnTo>
                  <a:pt x="3344636" y="775607"/>
                </a:lnTo>
                <a:lnTo>
                  <a:pt x="3309258" y="947057"/>
                </a:lnTo>
                <a:lnTo>
                  <a:pt x="3284765" y="1045028"/>
                </a:lnTo>
                <a:lnTo>
                  <a:pt x="3083379" y="1172936"/>
                </a:lnTo>
                <a:lnTo>
                  <a:pt x="2884715" y="1159328"/>
                </a:lnTo>
                <a:lnTo>
                  <a:pt x="2536372" y="1118507"/>
                </a:lnTo>
                <a:lnTo>
                  <a:pt x="2147208" y="1055914"/>
                </a:lnTo>
                <a:lnTo>
                  <a:pt x="1885950" y="1004207"/>
                </a:lnTo>
                <a:lnTo>
                  <a:pt x="1679122" y="949778"/>
                </a:lnTo>
                <a:lnTo>
                  <a:pt x="1431472" y="879021"/>
                </a:lnTo>
                <a:lnTo>
                  <a:pt x="1246415" y="816428"/>
                </a:lnTo>
                <a:lnTo>
                  <a:pt x="1066800" y="740228"/>
                </a:lnTo>
                <a:lnTo>
                  <a:pt x="870858" y="644978"/>
                </a:lnTo>
                <a:lnTo>
                  <a:pt x="693965" y="547007"/>
                </a:lnTo>
                <a:lnTo>
                  <a:pt x="552450" y="459921"/>
                </a:lnTo>
                <a:lnTo>
                  <a:pt x="381000" y="342900"/>
                </a:lnTo>
                <a:lnTo>
                  <a:pt x="234043" y="239486"/>
                </a:lnTo>
                <a:lnTo>
                  <a:pt x="19050" y="73478"/>
                </a:lnTo>
                <a:lnTo>
                  <a:pt x="5443" y="54428"/>
                </a:lnTo>
                <a:lnTo>
                  <a:pt x="0" y="27214"/>
                </a:lnTo>
                <a:lnTo>
                  <a:pt x="5443" y="8164"/>
                </a:lnTo>
                <a:lnTo>
                  <a:pt x="24493" y="0"/>
                </a:lnTo>
                <a:lnTo>
                  <a:pt x="46265" y="2721"/>
                </a:lnTo>
                <a:lnTo>
                  <a:pt x="283029" y="160564"/>
                </a:lnTo>
                <a:lnTo>
                  <a:pt x="481693" y="269421"/>
                </a:lnTo>
                <a:lnTo>
                  <a:pt x="762000" y="400050"/>
                </a:lnTo>
                <a:lnTo>
                  <a:pt x="1137558" y="547007"/>
                </a:lnTo>
                <a:lnTo>
                  <a:pt x="1453243" y="642257"/>
                </a:lnTo>
                <a:lnTo>
                  <a:pt x="1730829" y="713014"/>
                </a:lnTo>
                <a:lnTo>
                  <a:pt x="2068286" y="781050"/>
                </a:lnTo>
                <a:lnTo>
                  <a:pt x="2403022" y="84092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9" name="Google Shape;3889;p353"/>
          <p:cNvSpPr/>
          <p:nvPr/>
        </p:nvSpPr>
        <p:spPr>
          <a:xfrm>
            <a:off x="4052888" y="3192463"/>
            <a:ext cx="2528887" cy="1427162"/>
          </a:xfrm>
          <a:custGeom>
            <a:avLst/>
            <a:gdLst/>
            <a:ahLst/>
            <a:cxnLst/>
            <a:rect l="l" t="t" r="r" b="b"/>
            <a:pathLst>
              <a:path w="2528887" h="1426369" extrusionOk="0">
                <a:moveTo>
                  <a:pt x="535781" y="342900"/>
                </a:moveTo>
                <a:lnTo>
                  <a:pt x="247650" y="366713"/>
                </a:lnTo>
                <a:lnTo>
                  <a:pt x="95250" y="388144"/>
                </a:lnTo>
                <a:lnTo>
                  <a:pt x="0" y="292894"/>
                </a:lnTo>
                <a:lnTo>
                  <a:pt x="69056" y="235744"/>
                </a:lnTo>
                <a:lnTo>
                  <a:pt x="240506" y="219075"/>
                </a:lnTo>
                <a:lnTo>
                  <a:pt x="1045368" y="121444"/>
                </a:lnTo>
                <a:lnTo>
                  <a:pt x="1302543" y="100013"/>
                </a:lnTo>
                <a:lnTo>
                  <a:pt x="1819275" y="64294"/>
                </a:lnTo>
                <a:lnTo>
                  <a:pt x="2005012" y="40482"/>
                </a:lnTo>
                <a:lnTo>
                  <a:pt x="2064543" y="28575"/>
                </a:lnTo>
                <a:lnTo>
                  <a:pt x="2088356" y="19050"/>
                </a:lnTo>
                <a:lnTo>
                  <a:pt x="2107406" y="7144"/>
                </a:lnTo>
                <a:lnTo>
                  <a:pt x="2133600" y="0"/>
                </a:lnTo>
                <a:lnTo>
                  <a:pt x="2181225" y="4763"/>
                </a:lnTo>
                <a:lnTo>
                  <a:pt x="2228850" y="21432"/>
                </a:lnTo>
                <a:lnTo>
                  <a:pt x="2390775" y="100013"/>
                </a:lnTo>
                <a:lnTo>
                  <a:pt x="2459831" y="147638"/>
                </a:lnTo>
                <a:lnTo>
                  <a:pt x="2495550" y="173832"/>
                </a:lnTo>
                <a:lnTo>
                  <a:pt x="2516981" y="200025"/>
                </a:lnTo>
                <a:lnTo>
                  <a:pt x="2526506" y="226219"/>
                </a:lnTo>
                <a:lnTo>
                  <a:pt x="2528887" y="250032"/>
                </a:lnTo>
                <a:lnTo>
                  <a:pt x="2519362" y="280988"/>
                </a:lnTo>
                <a:lnTo>
                  <a:pt x="2505075" y="297657"/>
                </a:lnTo>
                <a:lnTo>
                  <a:pt x="2474118" y="333375"/>
                </a:lnTo>
                <a:lnTo>
                  <a:pt x="2445543" y="371475"/>
                </a:lnTo>
                <a:lnTo>
                  <a:pt x="2426493" y="404813"/>
                </a:lnTo>
                <a:lnTo>
                  <a:pt x="2412206" y="469107"/>
                </a:lnTo>
                <a:lnTo>
                  <a:pt x="2307431" y="797719"/>
                </a:lnTo>
                <a:lnTo>
                  <a:pt x="2252662" y="985838"/>
                </a:lnTo>
                <a:lnTo>
                  <a:pt x="2193131" y="1185863"/>
                </a:lnTo>
                <a:lnTo>
                  <a:pt x="2155031" y="1307307"/>
                </a:lnTo>
                <a:lnTo>
                  <a:pt x="2112168" y="1407319"/>
                </a:lnTo>
                <a:lnTo>
                  <a:pt x="2097881" y="1421607"/>
                </a:lnTo>
                <a:lnTo>
                  <a:pt x="2078831" y="1426369"/>
                </a:lnTo>
                <a:lnTo>
                  <a:pt x="2043112" y="1416844"/>
                </a:lnTo>
                <a:lnTo>
                  <a:pt x="2009775" y="1402557"/>
                </a:lnTo>
                <a:lnTo>
                  <a:pt x="1943100" y="1340644"/>
                </a:lnTo>
                <a:lnTo>
                  <a:pt x="1988343" y="1152525"/>
                </a:lnTo>
                <a:lnTo>
                  <a:pt x="2052637" y="795338"/>
                </a:lnTo>
                <a:lnTo>
                  <a:pt x="2083593" y="623888"/>
                </a:lnTo>
                <a:lnTo>
                  <a:pt x="2121693" y="364332"/>
                </a:lnTo>
                <a:lnTo>
                  <a:pt x="2124075" y="321469"/>
                </a:lnTo>
                <a:lnTo>
                  <a:pt x="2121693" y="307182"/>
                </a:lnTo>
                <a:lnTo>
                  <a:pt x="2114550" y="292894"/>
                </a:lnTo>
                <a:lnTo>
                  <a:pt x="2090737" y="276225"/>
                </a:lnTo>
                <a:lnTo>
                  <a:pt x="2076450" y="271463"/>
                </a:lnTo>
                <a:lnTo>
                  <a:pt x="2052637" y="264319"/>
                </a:lnTo>
                <a:lnTo>
                  <a:pt x="2005012" y="257175"/>
                </a:lnTo>
                <a:lnTo>
                  <a:pt x="1295400" y="280988"/>
                </a:lnTo>
                <a:lnTo>
                  <a:pt x="1038225" y="304800"/>
                </a:lnTo>
                <a:lnTo>
                  <a:pt x="535781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0" name="Google Shape;3890;p353"/>
          <p:cNvSpPr/>
          <p:nvPr/>
        </p:nvSpPr>
        <p:spPr>
          <a:xfrm>
            <a:off x="4160838" y="3819525"/>
            <a:ext cx="2076450" cy="242888"/>
          </a:xfrm>
          <a:custGeom>
            <a:avLst/>
            <a:gdLst/>
            <a:ahLst/>
            <a:cxnLst/>
            <a:rect l="l" t="t" r="r" b="b"/>
            <a:pathLst>
              <a:path w="2076450" h="242888" extrusionOk="0">
                <a:moveTo>
                  <a:pt x="492919" y="228600"/>
                </a:moveTo>
                <a:lnTo>
                  <a:pt x="57150" y="242888"/>
                </a:lnTo>
                <a:lnTo>
                  <a:pt x="0" y="161925"/>
                </a:lnTo>
                <a:lnTo>
                  <a:pt x="78581" y="85725"/>
                </a:lnTo>
                <a:lnTo>
                  <a:pt x="373856" y="78581"/>
                </a:lnTo>
                <a:lnTo>
                  <a:pt x="538162" y="69056"/>
                </a:lnTo>
                <a:lnTo>
                  <a:pt x="952500" y="33338"/>
                </a:lnTo>
                <a:lnTo>
                  <a:pt x="1197769" y="11906"/>
                </a:lnTo>
                <a:lnTo>
                  <a:pt x="1609725" y="0"/>
                </a:lnTo>
                <a:lnTo>
                  <a:pt x="1857375" y="2381"/>
                </a:lnTo>
                <a:lnTo>
                  <a:pt x="2007394" y="9525"/>
                </a:lnTo>
                <a:lnTo>
                  <a:pt x="2076450" y="97631"/>
                </a:lnTo>
                <a:lnTo>
                  <a:pt x="1964531" y="166688"/>
                </a:lnTo>
                <a:lnTo>
                  <a:pt x="1709737" y="157163"/>
                </a:lnTo>
                <a:lnTo>
                  <a:pt x="1464469" y="161925"/>
                </a:lnTo>
                <a:lnTo>
                  <a:pt x="1188244" y="164306"/>
                </a:lnTo>
                <a:lnTo>
                  <a:pt x="928687" y="192881"/>
                </a:lnTo>
                <a:lnTo>
                  <a:pt x="492919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1" name="Google Shape;3891;p353"/>
          <p:cNvSpPr/>
          <p:nvPr/>
        </p:nvSpPr>
        <p:spPr>
          <a:xfrm>
            <a:off x="4233863" y="4343400"/>
            <a:ext cx="1871662" cy="252413"/>
          </a:xfrm>
          <a:custGeom>
            <a:avLst/>
            <a:gdLst/>
            <a:ahLst/>
            <a:cxnLst/>
            <a:rect l="l" t="t" r="r" b="b"/>
            <a:pathLst>
              <a:path w="1871662" h="252413" extrusionOk="0">
                <a:moveTo>
                  <a:pt x="347662" y="245269"/>
                </a:moveTo>
                <a:lnTo>
                  <a:pt x="45243" y="252413"/>
                </a:lnTo>
                <a:lnTo>
                  <a:pt x="0" y="166688"/>
                </a:lnTo>
                <a:lnTo>
                  <a:pt x="54768" y="97631"/>
                </a:lnTo>
                <a:lnTo>
                  <a:pt x="400050" y="85725"/>
                </a:lnTo>
                <a:lnTo>
                  <a:pt x="857250" y="45244"/>
                </a:lnTo>
                <a:lnTo>
                  <a:pt x="1121568" y="23813"/>
                </a:lnTo>
                <a:lnTo>
                  <a:pt x="1385887" y="11906"/>
                </a:lnTo>
                <a:lnTo>
                  <a:pt x="1835943" y="0"/>
                </a:lnTo>
                <a:lnTo>
                  <a:pt x="1871662" y="145256"/>
                </a:lnTo>
                <a:lnTo>
                  <a:pt x="1778793" y="202406"/>
                </a:lnTo>
                <a:lnTo>
                  <a:pt x="1750218" y="183356"/>
                </a:lnTo>
                <a:lnTo>
                  <a:pt x="1714500" y="176213"/>
                </a:lnTo>
                <a:lnTo>
                  <a:pt x="1614487" y="171450"/>
                </a:lnTo>
                <a:lnTo>
                  <a:pt x="1121568" y="202406"/>
                </a:lnTo>
                <a:lnTo>
                  <a:pt x="859631" y="207169"/>
                </a:lnTo>
                <a:lnTo>
                  <a:pt x="347662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2" name="Google Shape;3892;p353"/>
          <p:cNvSpPr/>
          <p:nvPr/>
        </p:nvSpPr>
        <p:spPr>
          <a:xfrm rot="-5400000">
            <a:off x="3259138" y="3941763"/>
            <a:ext cx="3797300" cy="539750"/>
          </a:xfrm>
          <a:custGeom>
            <a:avLst/>
            <a:gdLst/>
            <a:ahLst/>
            <a:cxnLst/>
            <a:rect l="l" t="t" r="r" b="b"/>
            <a:pathLst>
              <a:path w="3797300" h="539750" extrusionOk="0">
                <a:moveTo>
                  <a:pt x="2498725" y="212725"/>
                </a:moveTo>
                <a:lnTo>
                  <a:pt x="3546475" y="212725"/>
                </a:lnTo>
                <a:lnTo>
                  <a:pt x="3632200" y="203200"/>
                </a:lnTo>
                <a:lnTo>
                  <a:pt x="3654425" y="190500"/>
                </a:lnTo>
                <a:lnTo>
                  <a:pt x="3670300" y="168275"/>
                </a:lnTo>
                <a:lnTo>
                  <a:pt x="3714750" y="95250"/>
                </a:lnTo>
                <a:lnTo>
                  <a:pt x="3743325" y="28575"/>
                </a:lnTo>
                <a:lnTo>
                  <a:pt x="3762375" y="3175"/>
                </a:lnTo>
                <a:lnTo>
                  <a:pt x="3778250" y="0"/>
                </a:lnTo>
                <a:lnTo>
                  <a:pt x="3794125" y="12700"/>
                </a:lnTo>
                <a:lnTo>
                  <a:pt x="3797300" y="50800"/>
                </a:lnTo>
                <a:lnTo>
                  <a:pt x="3797300" y="127000"/>
                </a:lnTo>
                <a:lnTo>
                  <a:pt x="3794125" y="219075"/>
                </a:lnTo>
                <a:lnTo>
                  <a:pt x="3784600" y="288925"/>
                </a:lnTo>
                <a:lnTo>
                  <a:pt x="3765550" y="381000"/>
                </a:lnTo>
                <a:lnTo>
                  <a:pt x="3743325" y="444500"/>
                </a:lnTo>
                <a:lnTo>
                  <a:pt x="3711575" y="508000"/>
                </a:lnTo>
                <a:lnTo>
                  <a:pt x="3689350" y="530225"/>
                </a:lnTo>
                <a:lnTo>
                  <a:pt x="3657600" y="539750"/>
                </a:lnTo>
                <a:lnTo>
                  <a:pt x="3625850" y="533400"/>
                </a:lnTo>
                <a:lnTo>
                  <a:pt x="3575050" y="508000"/>
                </a:lnTo>
                <a:lnTo>
                  <a:pt x="3540125" y="485775"/>
                </a:lnTo>
                <a:lnTo>
                  <a:pt x="3479800" y="466725"/>
                </a:lnTo>
                <a:lnTo>
                  <a:pt x="3175000" y="457200"/>
                </a:lnTo>
                <a:lnTo>
                  <a:pt x="2787650" y="463550"/>
                </a:lnTo>
                <a:lnTo>
                  <a:pt x="2635250" y="460375"/>
                </a:lnTo>
                <a:lnTo>
                  <a:pt x="2273300" y="463550"/>
                </a:lnTo>
                <a:lnTo>
                  <a:pt x="1727200" y="463550"/>
                </a:lnTo>
                <a:lnTo>
                  <a:pt x="911225" y="457200"/>
                </a:lnTo>
                <a:lnTo>
                  <a:pt x="342900" y="460375"/>
                </a:lnTo>
                <a:lnTo>
                  <a:pt x="263525" y="460375"/>
                </a:lnTo>
                <a:lnTo>
                  <a:pt x="168275" y="444500"/>
                </a:lnTo>
                <a:lnTo>
                  <a:pt x="63500" y="412750"/>
                </a:lnTo>
                <a:lnTo>
                  <a:pt x="15875" y="384175"/>
                </a:lnTo>
                <a:lnTo>
                  <a:pt x="0" y="361950"/>
                </a:lnTo>
                <a:lnTo>
                  <a:pt x="3175" y="339725"/>
                </a:lnTo>
                <a:lnTo>
                  <a:pt x="25400" y="282575"/>
                </a:lnTo>
                <a:lnTo>
                  <a:pt x="60325" y="244475"/>
                </a:lnTo>
                <a:lnTo>
                  <a:pt x="101600" y="219075"/>
                </a:lnTo>
                <a:lnTo>
                  <a:pt x="196850" y="180975"/>
                </a:lnTo>
                <a:lnTo>
                  <a:pt x="333375" y="152400"/>
                </a:lnTo>
                <a:lnTo>
                  <a:pt x="441325" y="146050"/>
                </a:lnTo>
                <a:lnTo>
                  <a:pt x="469900" y="155575"/>
                </a:lnTo>
                <a:lnTo>
                  <a:pt x="514350" y="171450"/>
                </a:lnTo>
                <a:lnTo>
                  <a:pt x="612775" y="187325"/>
                </a:lnTo>
                <a:lnTo>
                  <a:pt x="917575" y="209550"/>
                </a:lnTo>
                <a:lnTo>
                  <a:pt x="1133475" y="215900"/>
                </a:lnTo>
                <a:lnTo>
                  <a:pt x="1574800" y="215900"/>
                </a:lnTo>
                <a:lnTo>
                  <a:pt x="1749425" y="219075"/>
                </a:lnTo>
                <a:lnTo>
                  <a:pt x="2498725" y="212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861FDD-C609-894F-B24E-622EBBB446D7}"/>
              </a:ext>
            </a:extLst>
          </p:cNvPr>
          <p:cNvGrpSpPr/>
          <p:nvPr/>
        </p:nvGrpSpPr>
        <p:grpSpPr>
          <a:xfrm>
            <a:off x="2525794" y="1405938"/>
            <a:ext cx="4498975" cy="4724400"/>
            <a:chOff x="2670175" y="1538288"/>
            <a:chExt cx="4498975" cy="4724400"/>
          </a:xfrm>
        </p:grpSpPr>
        <p:sp>
          <p:nvSpPr>
            <p:cNvPr id="13" name="Google Shape;3883;p353">
              <a:extLst>
                <a:ext uri="{FF2B5EF4-FFF2-40B4-BE49-F238E27FC236}">
                  <a16:creationId xmlns:a16="http://schemas.microsoft.com/office/drawing/2014/main" id="{656DB91F-C6E8-3A4C-A6BB-3313081536F8}"/>
                </a:ext>
              </a:extLst>
            </p:cNvPr>
            <p:cNvSpPr/>
            <p:nvPr/>
          </p:nvSpPr>
          <p:spPr>
            <a:xfrm>
              <a:off x="4900613" y="1538288"/>
              <a:ext cx="560387" cy="749300"/>
            </a:xfrm>
            <a:custGeom>
              <a:avLst/>
              <a:gdLst/>
              <a:ahLst/>
              <a:cxnLst/>
              <a:rect l="l" t="t" r="r" b="b"/>
              <a:pathLst>
                <a:path w="559593" h="750093" extrusionOk="0">
                  <a:moveTo>
                    <a:pt x="221456" y="495300"/>
                  </a:moveTo>
                  <a:lnTo>
                    <a:pt x="221456" y="323850"/>
                  </a:lnTo>
                  <a:lnTo>
                    <a:pt x="219075" y="300037"/>
                  </a:lnTo>
                  <a:lnTo>
                    <a:pt x="209550" y="266700"/>
                  </a:lnTo>
                  <a:lnTo>
                    <a:pt x="197643" y="242887"/>
                  </a:lnTo>
                  <a:lnTo>
                    <a:pt x="169068" y="207168"/>
                  </a:lnTo>
                  <a:lnTo>
                    <a:pt x="130968" y="164306"/>
                  </a:lnTo>
                  <a:lnTo>
                    <a:pt x="97631" y="135731"/>
                  </a:lnTo>
                  <a:lnTo>
                    <a:pt x="35718" y="92868"/>
                  </a:lnTo>
                  <a:lnTo>
                    <a:pt x="7143" y="73818"/>
                  </a:lnTo>
                  <a:lnTo>
                    <a:pt x="0" y="59531"/>
                  </a:lnTo>
                  <a:lnTo>
                    <a:pt x="2381" y="40481"/>
                  </a:lnTo>
                  <a:lnTo>
                    <a:pt x="19050" y="26193"/>
                  </a:lnTo>
                  <a:lnTo>
                    <a:pt x="47625" y="11906"/>
                  </a:lnTo>
                  <a:lnTo>
                    <a:pt x="80962" y="2381"/>
                  </a:lnTo>
                  <a:lnTo>
                    <a:pt x="123825" y="0"/>
                  </a:lnTo>
                  <a:lnTo>
                    <a:pt x="223837" y="16668"/>
                  </a:lnTo>
                  <a:lnTo>
                    <a:pt x="297656" y="35718"/>
                  </a:lnTo>
                  <a:lnTo>
                    <a:pt x="361950" y="61912"/>
                  </a:lnTo>
                  <a:lnTo>
                    <a:pt x="428625" y="97631"/>
                  </a:lnTo>
                  <a:lnTo>
                    <a:pt x="507206" y="159543"/>
                  </a:lnTo>
                  <a:lnTo>
                    <a:pt x="540543" y="192881"/>
                  </a:lnTo>
                  <a:lnTo>
                    <a:pt x="552450" y="209550"/>
                  </a:lnTo>
                  <a:lnTo>
                    <a:pt x="559593" y="240506"/>
                  </a:lnTo>
                  <a:lnTo>
                    <a:pt x="554831" y="273843"/>
                  </a:lnTo>
                  <a:lnTo>
                    <a:pt x="533400" y="338137"/>
                  </a:lnTo>
                  <a:lnTo>
                    <a:pt x="514350" y="395287"/>
                  </a:lnTo>
                  <a:lnTo>
                    <a:pt x="502443" y="450056"/>
                  </a:lnTo>
                  <a:lnTo>
                    <a:pt x="495300" y="531018"/>
                  </a:lnTo>
                  <a:lnTo>
                    <a:pt x="490537" y="661987"/>
                  </a:lnTo>
                  <a:lnTo>
                    <a:pt x="490537" y="733425"/>
                  </a:lnTo>
                  <a:lnTo>
                    <a:pt x="219075" y="750093"/>
                  </a:lnTo>
                  <a:cubicBezTo>
                    <a:pt x="219869" y="665162"/>
                    <a:pt x="220662" y="580231"/>
                    <a:pt x="221456" y="4953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884;p353">
              <a:extLst>
                <a:ext uri="{FF2B5EF4-FFF2-40B4-BE49-F238E27FC236}">
                  <a16:creationId xmlns:a16="http://schemas.microsoft.com/office/drawing/2014/main" id="{EA41FB68-F0C7-664D-8FC5-A56EF24C5150}"/>
                </a:ext>
              </a:extLst>
            </p:cNvPr>
            <p:cNvSpPr/>
            <p:nvPr/>
          </p:nvSpPr>
          <p:spPr>
            <a:xfrm>
              <a:off x="3943350" y="2814638"/>
              <a:ext cx="2690813" cy="384175"/>
            </a:xfrm>
            <a:custGeom>
              <a:avLst/>
              <a:gdLst/>
              <a:ahLst/>
              <a:cxnLst/>
              <a:rect l="l" t="t" r="r" b="b"/>
              <a:pathLst>
                <a:path w="2690813" h="383381" extrusionOk="0">
                  <a:moveTo>
                    <a:pt x="992981" y="297656"/>
                  </a:moveTo>
                  <a:lnTo>
                    <a:pt x="633413" y="345281"/>
                  </a:lnTo>
                  <a:lnTo>
                    <a:pt x="404813" y="383381"/>
                  </a:lnTo>
                  <a:lnTo>
                    <a:pt x="369094" y="381000"/>
                  </a:lnTo>
                  <a:lnTo>
                    <a:pt x="307181" y="357187"/>
                  </a:lnTo>
                  <a:lnTo>
                    <a:pt x="214313" y="309562"/>
                  </a:lnTo>
                  <a:lnTo>
                    <a:pt x="119063" y="240506"/>
                  </a:lnTo>
                  <a:lnTo>
                    <a:pt x="30956" y="159543"/>
                  </a:lnTo>
                  <a:lnTo>
                    <a:pt x="9525" y="133350"/>
                  </a:lnTo>
                  <a:lnTo>
                    <a:pt x="0" y="107156"/>
                  </a:lnTo>
                  <a:lnTo>
                    <a:pt x="4763" y="90487"/>
                  </a:lnTo>
                  <a:lnTo>
                    <a:pt x="21431" y="83343"/>
                  </a:lnTo>
                  <a:lnTo>
                    <a:pt x="42863" y="88106"/>
                  </a:lnTo>
                  <a:lnTo>
                    <a:pt x="142875" y="126206"/>
                  </a:lnTo>
                  <a:lnTo>
                    <a:pt x="207169" y="147637"/>
                  </a:lnTo>
                  <a:lnTo>
                    <a:pt x="292894" y="169068"/>
                  </a:lnTo>
                  <a:lnTo>
                    <a:pt x="378619" y="183356"/>
                  </a:lnTo>
                  <a:lnTo>
                    <a:pt x="452438" y="188118"/>
                  </a:lnTo>
                  <a:lnTo>
                    <a:pt x="516731" y="180975"/>
                  </a:lnTo>
                  <a:lnTo>
                    <a:pt x="942975" y="135731"/>
                  </a:lnTo>
                  <a:lnTo>
                    <a:pt x="1304925" y="95250"/>
                  </a:lnTo>
                  <a:lnTo>
                    <a:pt x="1562100" y="76200"/>
                  </a:lnTo>
                  <a:lnTo>
                    <a:pt x="1771650" y="71437"/>
                  </a:lnTo>
                  <a:lnTo>
                    <a:pt x="1878806" y="66675"/>
                  </a:lnTo>
                  <a:lnTo>
                    <a:pt x="1981200" y="57150"/>
                  </a:lnTo>
                  <a:lnTo>
                    <a:pt x="2071688" y="42862"/>
                  </a:lnTo>
                  <a:lnTo>
                    <a:pt x="2109788" y="30956"/>
                  </a:lnTo>
                  <a:lnTo>
                    <a:pt x="2164556" y="7143"/>
                  </a:lnTo>
                  <a:lnTo>
                    <a:pt x="2214563" y="2381"/>
                  </a:lnTo>
                  <a:lnTo>
                    <a:pt x="2290763" y="0"/>
                  </a:lnTo>
                  <a:lnTo>
                    <a:pt x="2405063" y="11906"/>
                  </a:lnTo>
                  <a:lnTo>
                    <a:pt x="2507456" y="33337"/>
                  </a:lnTo>
                  <a:lnTo>
                    <a:pt x="2612231" y="66675"/>
                  </a:lnTo>
                  <a:lnTo>
                    <a:pt x="2645569" y="83343"/>
                  </a:lnTo>
                  <a:lnTo>
                    <a:pt x="2667000" y="100012"/>
                  </a:lnTo>
                  <a:lnTo>
                    <a:pt x="2683669" y="126206"/>
                  </a:lnTo>
                  <a:lnTo>
                    <a:pt x="2690813" y="152400"/>
                  </a:lnTo>
                  <a:lnTo>
                    <a:pt x="2681288" y="173831"/>
                  </a:lnTo>
                  <a:lnTo>
                    <a:pt x="2652713" y="197643"/>
                  </a:lnTo>
                  <a:lnTo>
                    <a:pt x="2597944" y="219075"/>
                  </a:lnTo>
                  <a:lnTo>
                    <a:pt x="2500313" y="247650"/>
                  </a:lnTo>
                  <a:lnTo>
                    <a:pt x="2426494" y="242887"/>
                  </a:lnTo>
                  <a:lnTo>
                    <a:pt x="2266950" y="233362"/>
                  </a:lnTo>
                  <a:lnTo>
                    <a:pt x="1931194" y="230981"/>
                  </a:lnTo>
                  <a:lnTo>
                    <a:pt x="1566863" y="250031"/>
                  </a:lnTo>
                  <a:lnTo>
                    <a:pt x="1300163" y="273843"/>
                  </a:lnTo>
                  <a:lnTo>
                    <a:pt x="992981" y="297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85;p353">
              <a:extLst>
                <a:ext uri="{FF2B5EF4-FFF2-40B4-BE49-F238E27FC236}">
                  <a16:creationId xmlns:a16="http://schemas.microsoft.com/office/drawing/2014/main" id="{4EFDE784-AF43-2D4A-A3A3-6E7C29340516}"/>
                </a:ext>
              </a:extLst>
            </p:cNvPr>
            <p:cNvSpPr/>
            <p:nvPr/>
          </p:nvSpPr>
          <p:spPr>
            <a:xfrm>
              <a:off x="3948113" y="3513138"/>
              <a:ext cx="523875" cy="1344612"/>
            </a:xfrm>
            <a:custGeom>
              <a:avLst/>
              <a:gdLst/>
              <a:ahLst/>
              <a:cxnLst/>
              <a:rect l="l" t="t" r="r" b="b"/>
              <a:pathLst>
                <a:path w="523875" h="1345406" extrusionOk="0">
                  <a:moveTo>
                    <a:pt x="233362" y="609600"/>
                  </a:moveTo>
                  <a:lnTo>
                    <a:pt x="233362" y="457200"/>
                  </a:lnTo>
                  <a:lnTo>
                    <a:pt x="228600" y="407194"/>
                  </a:lnTo>
                  <a:lnTo>
                    <a:pt x="216693" y="342900"/>
                  </a:lnTo>
                  <a:lnTo>
                    <a:pt x="200025" y="266700"/>
                  </a:lnTo>
                  <a:lnTo>
                    <a:pt x="185737" y="226219"/>
                  </a:lnTo>
                  <a:lnTo>
                    <a:pt x="166687" y="195262"/>
                  </a:lnTo>
                  <a:lnTo>
                    <a:pt x="126206" y="147637"/>
                  </a:lnTo>
                  <a:lnTo>
                    <a:pt x="23812" y="54769"/>
                  </a:lnTo>
                  <a:lnTo>
                    <a:pt x="7143" y="40481"/>
                  </a:lnTo>
                  <a:lnTo>
                    <a:pt x="0" y="28575"/>
                  </a:lnTo>
                  <a:lnTo>
                    <a:pt x="0" y="14287"/>
                  </a:lnTo>
                  <a:lnTo>
                    <a:pt x="7143" y="4762"/>
                  </a:lnTo>
                  <a:lnTo>
                    <a:pt x="30956" y="0"/>
                  </a:lnTo>
                  <a:lnTo>
                    <a:pt x="104775" y="0"/>
                  </a:lnTo>
                  <a:lnTo>
                    <a:pt x="178593" y="9525"/>
                  </a:lnTo>
                  <a:lnTo>
                    <a:pt x="276225" y="38100"/>
                  </a:lnTo>
                  <a:lnTo>
                    <a:pt x="352425" y="66675"/>
                  </a:lnTo>
                  <a:lnTo>
                    <a:pt x="438150" y="211931"/>
                  </a:lnTo>
                  <a:lnTo>
                    <a:pt x="457200" y="538162"/>
                  </a:lnTo>
                  <a:lnTo>
                    <a:pt x="481012" y="702469"/>
                  </a:lnTo>
                  <a:lnTo>
                    <a:pt x="507206" y="1071562"/>
                  </a:lnTo>
                  <a:lnTo>
                    <a:pt x="523875" y="1231106"/>
                  </a:lnTo>
                  <a:lnTo>
                    <a:pt x="511968" y="1281112"/>
                  </a:lnTo>
                  <a:lnTo>
                    <a:pt x="495300" y="1319212"/>
                  </a:lnTo>
                  <a:lnTo>
                    <a:pt x="485775" y="1333500"/>
                  </a:lnTo>
                  <a:lnTo>
                    <a:pt x="476250" y="1340644"/>
                  </a:lnTo>
                  <a:lnTo>
                    <a:pt x="450056" y="1345406"/>
                  </a:lnTo>
                  <a:lnTo>
                    <a:pt x="407193" y="1335881"/>
                  </a:lnTo>
                  <a:lnTo>
                    <a:pt x="369093" y="1321594"/>
                  </a:lnTo>
                  <a:lnTo>
                    <a:pt x="338137" y="1297781"/>
                  </a:lnTo>
                  <a:lnTo>
                    <a:pt x="309562" y="1254919"/>
                  </a:lnTo>
                  <a:lnTo>
                    <a:pt x="285750" y="1200150"/>
                  </a:lnTo>
                  <a:lnTo>
                    <a:pt x="259556" y="1128712"/>
                  </a:lnTo>
                  <a:lnTo>
                    <a:pt x="245268" y="1062037"/>
                  </a:lnTo>
                  <a:lnTo>
                    <a:pt x="238125" y="1004887"/>
                  </a:lnTo>
                  <a:lnTo>
                    <a:pt x="238125" y="907256"/>
                  </a:lnTo>
                  <a:cubicBezTo>
                    <a:pt x="236537" y="808037"/>
                    <a:pt x="234950" y="708819"/>
                    <a:pt x="233362" y="609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86;p353">
              <a:extLst>
                <a:ext uri="{FF2B5EF4-FFF2-40B4-BE49-F238E27FC236}">
                  <a16:creationId xmlns:a16="http://schemas.microsoft.com/office/drawing/2014/main" id="{AEA1E91D-E6BB-FD48-B059-E206C5B77257}"/>
                </a:ext>
              </a:extLst>
            </p:cNvPr>
            <p:cNvSpPr/>
            <p:nvPr/>
          </p:nvSpPr>
          <p:spPr>
            <a:xfrm>
              <a:off x="3463925" y="5057775"/>
              <a:ext cx="3705225" cy="511175"/>
            </a:xfrm>
            <a:custGeom>
              <a:avLst/>
              <a:gdLst/>
              <a:ahLst/>
              <a:cxnLst/>
              <a:rect l="l" t="t" r="r" b="b"/>
              <a:pathLst>
                <a:path w="3705225" h="511175" extrusionOk="0">
                  <a:moveTo>
                    <a:pt x="1285875" y="339725"/>
                  </a:moveTo>
                  <a:lnTo>
                    <a:pt x="898525" y="400050"/>
                  </a:lnTo>
                  <a:lnTo>
                    <a:pt x="590550" y="457200"/>
                  </a:lnTo>
                  <a:lnTo>
                    <a:pt x="393700" y="511175"/>
                  </a:lnTo>
                  <a:lnTo>
                    <a:pt x="355600" y="504825"/>
                  </a:lnTo>
                  <a:lnTo>
                    <a:pt x="276225" y="466725"/>
                  </a:lnTo>
                  <a:lnTo>
                    <a:pt x="209550" y="419100"/>
                  </a:lnTo>
                  <a:lnTo>
                    <a:pt x="117475" y="323850"/>
                  </a:lnTo>
                  <a:lnTo>
                    <a:pt x="41275" y="228600"/>
                  </a:lnTo>
                  <a:lnTo>
                    <a:pt x="12700" y="193675"/>
                  </a:lnTo>
                  <a:lnTo>
                    <a:pt x="0" y="168275"/>
                  </a:lnTo>
                  <a:lnTo>
                    <a:pt x="0" y="139700"/>
                  </a:lnTo>
                  <a:lnTo>
                    <a:pt x="12700" y="117475"/>
                  </a:lnTo>
                  <a:lnTo>
                    <a:pt x="34925" y="120650"/>
                  </a:lnTo>
                  <a:lnTo>
                    <a:pt x="60325" y="136525"/>
                  </a:lnTo>
                  <a:lnTo>
                    <a:pt x="139700" y="180975"/>
                  </a:lnTo>
                  <a:lnTo>
                    <a:pt x="203200" y="200025"/>
                  </a:lnTo>
                  <a:lnTo>
                    <a:pt x="279400" y="219075"/>
                  </a:lnTo>
                  <a:lnTo>
                    <a:pt x="368300" y="231775"/>
                  </a:lnTo>
                  <a:lnTo>
                    <a:pt x="460375" y="231775"/>
                  </a:lnTo>
                  <a:lnTo>
                    <a:pt x="635000" y="219075"/>
                  </a:lnTo>
                  <a:lnTo>
                    <a:pt x="860425" y="187325"/>
                  </a:lnTo>
                  <a:lnTo>
                    <a:pt x="1419225" y="120650"/>
                  </a:lnTo>
                  <a:lnTo>
                    <a:pt x="1793875" y="82550"/>
                  </a:lnTo>
                  <a:lnTo>
                    <a:pt x="2041525" y="63500"/>
                  </a:lnTo>
                  <a:lnTo>
                    <a:pt x="2705100" y="41275"/>
                  </a:lnTo>
                  <a:lnTo>
                    <a:pt x="2994025" y="41275"/>
                  </a:lnTo>
                  <a:lnTo>
                    <a:pt x="3070225" y="34925"/>
                  </a:lnTo>
                  <a:lnTo>
                    <a:pt x="3190875" y="15875"/>
                  </a:lnTo>
                  <a:lnTo>
                    <a:pt x="3248025" y="0"/>
                  </a:lnTo>
                  <a:lnTo>
                    <a:pt x="3305175" y="0"/>
                  </a:lnTo>
                  <a:lnTo>
                    <a:pt x="3394075" y="15875"/>
                  </a:lnTo>
                  <a:lnTo>
                    <a:pt x="3517900" y="57150"/>
                  </a:lnTo>
                  <a:lnTo>
                    <a:pt x="3651250" y="120650"/>
                  </a:lnTo>
                  <a:lnTo>
                    <a:pt x="3676650" y="139700"/>
                  </a:lnTo>
                  <a:lnTo>
                    <a:pt x="3698875" y="165100"/>
                  </a:lnTo>
                  <a:lnTo>
                    <a:pt x="3705225" y="187325"/>
                  </a:lnTo>
                  <a:lnTo>
                    <a:pt x="3698875" y="219075"/>
                  </a:lnTo>
                  <a:lnTo>
                    <a:pt x="3673475" y="244475"/>
                  </a:lnTo>
                  <a:lnTo>
                    <a:pt x="3619500" y="266700"/>
                  </a:lnTo>
                  <a:lnTo>
                    <a:pt x="3536950" y="288925"/>
                  </a:lnTo>
                  <a:lnTo>
                    <a:pt x="3419475" y="276225"/>
                  </a:lnTo>
                  <a:lnTo>
                    <a:pt x="3044825" y="250825"/>
                  </a:lnTo>
                  <a:lnTo>
                    <a:pt x="2574925" y="244475"/>
                  </a:lnTo>
                  <a:lnTo>
                    <a:pt x="2041525" y="263525"/>
                  </a:lnTo>
                  <a:lnTo>
                    <a:pt x="1771650" y="285750"/>
                  </a:lnTo>
                  <a:lnTo>
                    <a:pt x="1285875" y="339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87;p353">
              <a:extLst>
                <a:ext uri="{FF2B5EF4-FFF2-40B4-BE49-F238E27FC236}">
                  <a16:creationId xmlns:a16="http://schemas.microsoft.com/office/drawing/2014/main" id="{ABBF17D2-58B5-284E-92DD-5B0294285F83}"/>
                </a:ext>
              </a:extLst>
            </p:cNvPr>
            <p:cNvSpPr/>
            <p:nvPr/>
          </p:nvSpPr>
          <p:spPr>
            <a:xfrm>
              <a:off x="3578225" y="2063750"/>
              <a:ext cx="3470275" cy="454025"/>
            </a:xfrm>
            <a:custGeom>
              <a:avLst/>
              <a:gdLst/>
              <a:ahLst/>
              <a:cxnLst/>
              <a:rect l="l" t="t" r="r" b="b"/>
              <a:pathLst>
                <a:path w="3470275" h="454025" extrusionOk="0">
                  <a:moveTo>
                    <a:pt x="838200" y="377825"/>
                  </a:moveTo>
                  <a:lnTo>
                    <a:pt x="260350" y="447675"/>
                  </a:lnTo>
                  <a:lnTo>
                    <a:pt x="219075" y="454025"/>
                  </a:lnTo>
                  <a:lnTo>
                    <a:pt x="0" y="215900"/>
                  </a:lnTo>
                  <a:lnTo>
                    <a:pt x="95250" y="225425"/>
                  </a:lnTo>
                  <a:lnTo>
                    <a:pt x="650875" y="209550"/>
                  </a:lnTo>
                  <a:lnTo>
                    <a:pt x="1127125" y="180975"/>
                  </a:lnTo>
                  <a:lnTo>
                    <a:pt x="1546225" y="155575"/>
                  </a:lnTo>
                  <a:lnTo>
                    <a:pt x="1816100" y="133350"/>
                  </a:lnTo>
                  <a:lnTo>
                    <a:pt x="2365375" y="98425"/>
                  </a:lnTo>
                  <a:lnTo>
                    <a:pt x="2587625" y="79375"/>
                  </a:lnTo>
                  <a:lnTo>
                    <a:pt x="2714625" y="66675"/>
                  </a:lnTo>
                  <a:lnTo>
                    <a:pt x="2809875" y="50800"/>
                  </a:lnTo>
                  <a:lnTo>
                    <a:pt x="2867025" y="34925"/>
                  </a:lnTo>
                  <a:lnTo>
                    <a:pt x="2952750" y="0"/>
                  </a:lnTo>
                  <a:lnTo>
                    <a:pt x="3009900" y="3175"/>
                  </a:lnTo>
                  <a:lnTo>
                    <a:pt x="3130550" y="28575"/>
                  </a:lnTo>
                  <a:lnTo>
                    <a:pt x="3225800" y="53975"/>
                  </a:lnTo>
                  <a:lnTo>
                    <a:pt x="3327400" y="98425"/>
                  </a:lnTo>
                  <a:lnTo>
                    <a:pt x="3409950" y="149225"/>
                  </a:lnTo>
                  <a:lnTo>
                    <a:pt x="3432175" y="165100"/>
                  </a:lnTo>
                  <a:lnTo>
                    <a:pt x="3457575" y="196850"/>
                  </a:lnTo>
                  <a:lnTo>
                    <a:pt x="3467100" y="222250"/>
                  </a:lnTo>
                  <a:lnTo>
                    <a:pt x="3470275" y="250825"/>
                  </a:lnTo>
                  <a:lnTo>
                    <a:pt x="3457575" y="279400"/>
                  </a:lnTo>
                  <a:lnTo>
                    <a:pt x="3435350" y="295275"/>
                  </a:lnTo>
                  <a:lnTo>
                    <a:pt x="3394075" y="314325"/>
                  </a:lnTo>
                  <a:lnTo>
                    <a:pt x="3216275" y="301625"/>
                  </a:lnTo>
                  <a:lnTo>
                    <a:pt x="2847975" y="288925"/>
                  </a:lnTo>
                  <a:lnTo>
                    <a:pt x="2286000" y="288925"/>
                  </a:lnTo>
                  <a:lnTo>
                    <a:pt x="1781175" y="304800"/>
                  </a:lnTo>
                  <a:lnTo>
                    <a:pt x="1149350" y="346075"/>
                  </a:lnTo>
                  <a:lnTo>
                    <a:pt x="838200" y="377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88;p353">
              <a:extLst>
                <a:ext uri="{FF2B5EF4-FFF2-40B4-BE49-F238E27FC236}">
                  <a16:creationId xmlns:a16="http://schemas.microsoft.com/office/drawing/2014/main" id="{3F551C5C-F1AB-FC45-87BF-36FCE472D5BE}"/>
                </a:ext>
              </a:extLst>
            </p:cNvPr>
            <p:cNvSpPr/>
            <p:nvPr/>
          </p:nvSpPr>
          <p:spPr>
            <a:xfrm rot="-5400000">
              <a:off x="1584326" y="3325812"/>
              <a:ext cx="3344862" cy="1173163"/>
            </a:xfrm>
            <a:custGeom>
              <a:avLst/>
              <a:gdLst/>
              <a:ahLst/>
              <a:cxnLst/>
              <a:rect l="l" t="t" r="r" b="b"/>
              <a:pathLst>
                <a:path w="3344636" h="1172936" extrusionOk="0">
                  <a:moveTo>
                    <a:pt x="2403022" y="840921"/>
                  </a:moveTo>
                  <a:lnTo>
                    <a:pt x="2650672" y="868136"/>
                  </a:lnTo>
                  <a:lnTo>
                    <a:pt x="2979965" y="887186"/>
                  </a:lnTo>
                  <a:lnTo>
                    <a:pt x="3020786" y="887186"/>
                  </a:lnTo>
                  <a:lnTo>
                    <a:pt x="3072493" y="876300"/>
                  </a:lnTo>
                  <a:lnTo>
                    <a:pt x="3137808" y="849086"/>
                  </a:lnTo>
                  <a:lnTo>
                    <a:pt x="3214008" y="789214"/>
                  </a:lnTo>
                  <a:lnTo>
                    <a:pt x="3290208" y="718457"/>
                  </a:lnTo>
                  <a:lnTo>
                    <a:pt x="3309258" y="704850"/>
                  </a:lnTo>
                  <a:lnTo>
                    <a:pt x="3333750" y="707571"/>
                  </a:lnTo>
                  <a:lnTo>
                    <a:pt x="3344636" y="723900"/>
                  </a:lnTo>
                  <a:lnTo>
                    <a:pt x="3344636" y="775607"/>
                  </a:lnTo>
                  <a:lnTo>
                    <a:pt x="3309258" y="947057"/>
                  </a:lnTo>
                  <a:lnTo>
                    <a:pt x="3284765" y="1045028"/>
                  </a:lnTo>
                  <a:lnTo>
                    <a:pt x="3083379" y="1172936"/>
                  </a:lnTo>
                  <a:lnTo>
                    <a:pt x="2884715" y="1159328"/>
                  </a:lnTo>
                  <a:lnTo>
                    <a:pt x="2536372" y="1118507"/>
                  </a:lnTo>
                  <a:lnTo>
                    <a:pt x="2147208" y="1055914"/>
                  </a:lnTo>
                  <a:lnTo>
                    <a:pt x="1885950" y="1004207"/>
                  </a:lnTo>
                  <a:lnTo>
                    <a:pt x="1679122" y="949778"/>
                  </a:lnTo>
                  <a:lnTo>
                    <a:pt x="1431472" y="879021"/>
                  </a:lnTo>
                  <a:lnTo>
                    <a:pt x="1246415" y="816428"/>
                  </a:lnTo>
                  <a:lnTo>
                    <a:pt x="1066800" y="740228"/>
                  </a:lnTo>
                  <a:lnTo>
                    <a:pt x="870858" y="644978"/>
                  </a:lnTo>
                  <a:lnTo>
                    <a:pt x="693965" y="547007"/>
                  </a:lnTo>
                  <a:lnTo>
                    <a:pt x="552450" y="459921"/>
                  </a:lnTo>
                  <a:lnTo>
                    <a:pt x="381000" y="342900"/>
                  </a:lnTo>
                  <a:lnTo>
                    <a:pt x="234043" y="239486"/>
                  </a:lnTo>
                  <a:lnTo>
                    <a:pt x="19050" y="73478"/>
                  </a:lnTo>
                  <a:lnTo>
                    <a:pt x="5443" y="54428"/>
                  </a:lnTo>
                  <a:lnTo>
                    <a:pt x="0" y="27214"/>
                  </a:lnTo>
                  <a:lnTo>
                    <a:pt x="5443" y="8164"/>
                  </a:lnTo>
                  <a:lnTo>
                    <a:pt x="24493" y="0"/>
                  </a:lnTo>
                  <a:lnTo>
                    <a:pt x="46265" y="2721"/>
                  </a:lnTo>
                  <a:lnTo>
                    <a:pt x="283029" y="160564"/>
                  </a:lnTo>
                  <a:lnTo>
                    <a:pt x="481693" y="269421"/>
                  </a:lnTo>
                  <a:lnTo>
                    <a:pt x="762000" y="400050"/>
                  </a:lnTo>
                  <a:lnTo>
                    <a:pt x="1137558" y="547007"/>
                  </a:lnTo>
                  <a:lnTo>
                    <a:pt x="1453243" y="642257"/>
                  </a:lnTo>
                  <a:lnTo>
                    <a:pt x="1730829" y="713014"/>
                  </a:lnTo>
                  <a:lnTo>
                    <a:pt x="2068286" y="781050"/>
                  </a:lnTo>
                  <a:lnTo>
                    <a:pt x="2403022" y="84092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89;p353">
              <a:extLst>
                <a:ext uri="{FF2B5EF4-FFF2-40B4-BE49-F238E27FC236}">
                  <a16:creationId xmlns:a16="http://schemas.microsoft.com/office/drawing/2014/main" id="{9EDF2879-121D-464D-A963-790881B4A1F1}"/>
                </a:ext>
              </a:extLst>
            </p:cNvPr>
            <p:cNvSpPr/>
            <p:nvPr/>
          </p:nvSpPr>
          <p:spPr>
            <a:xfrm>
              <a:off x="4205288" y="3344863"/>
              <a:ext cx="2528887" cy="1427162"/>
            </a:xfrm>
            <a:custGeom>
              <a:avLst/>
              <a:gdLst/>
              <a:ahLst/>
              <a:cxnLst/>
              <a:rect l="l" t="t" r="r" b="b"/>
              <a:pathLst>
                <a:path w="2528887" h="1426369" extrusionOk="0">
                  <a:moveTo>
                    <a:pt x="535781" y="342900"/>
                  </a:moveTo>
                  <a:lnTo>
                    <a:pt x="247650" y="366713"/>
                  </a:lnTo>
                  <a:lnTo>
                    <a:pt x="95250" y="388144"/>
                  </a:lnTo>
                  <a:lnTo>
                    <a:pt x="0" y="292894"/>
                  </a:lnTo>
                  <a:lnTo>
                    <a:pt x="69056" y="235744"/>
                  </a:lnTo>
                  <a:lnTo>
                    <a:pt x="240506" y="219075"/>
                  </a:lnTo>
                  <a:lnTo>
                    <a:pt x="1045368" y="121444"/>
                  </a:lnTo>
                  <a:lnTo>
                    <a:pt x="1302543" y="100013"/>
                  </a:lnTo>
                  <a:lnTo>
                    <a:pt x="1819275" y="64294"/>
                  </a:lnTo>
                  <a:lnTo>
                    <a:pt x="2005012" y="40482"/>
                  </a:lnTo>
                  <a:lnTo>
                    <a:pt x="2064543" y="28575"/>
                  </a:lnTo>
                  <a:lnTo>
                    <a:pt x="2088356" y="19050"/>
                  </a:lnTo>
                  <a:lnTo>
                    <a:pt x="2107406" y="7144"/>
                  </a:lnTo>
                  <a:lnTo>
                    <a:pt x="2133600" y="0"/>
                  </a:lnTo>
                  <a:lnTo>
                    <a:pt x="2181225" y="4763"/>
                  </a:lnTo>
                  <a:lnTo>
                    <a:pt x="2228850" y="21432"/>
                  </a:lnTo>
                  <a:lnTo>
                    <a:pt x="2390775" y="100013"/>
                  </a:lnTo>
                  <a:lnTo>
                    <a:pt x="2459831" y="147638"/>
                  </a:lnTo>
                  <a:lnTo>
                    <a:pt x="2495550" y="173832"/>
                  </a:lnTo>
                  <a:lnTo>
                    <a:pt x="2516981" y="200025"/>
                  </a:lnTo>
                  <a:lnTo>
                    <a:pt x="2526506" y="226219"/>
                  </a:lnTo>
                  <a:lnTo>
                    <a:pt x="2528887" y="250032"/>
                  </a:lnTo>
                  <a:lnTo>
                    <a:pt x="2519362" y="280988"/>
                  </a:lnTo>
                  <a:lnTo>
                    <a:pt x="2505075" y="297657"/>
                  </a:lnTo>
                  <a:lnTo>
                    <a:pt x="2474118" y="333375"/>
                  </a:lnTo>
                  <a:lnTo>
                    <a:pt x="2445543" y="371475"/>
                  </a:lnTo>
                  <a:lnTo>
                    <a:pt x="2426493" y="404813"/>
                  </a:lnTo>
                  <a:lnTo>
                    <a:pt x="2412206" y="469107"/>
                  </a:lnTo>
                  <a:lnTo>
                    <a:pt x="2307431" y="797719"/>
                  </a:lnTo>
                  <a:lnTo>
                    <a:pt x="2252662" y="985838"/>
                  </a:lnTo>
                  <a:lnTo>
                    <a:pt x="2193131" y="1185863"/>
                  </a:lnTo>
                  <a:lnTo>
                    <a:pt x="2155031" y="1307307"/>
                  </a:lnTo>
                  <a:lnTo>
                    <a:pt x="2112168" y="1407319"/>
                  </a:lnTo>
                  <a:lnTo>
                    <a:pt x="2097881" y="1421607"/>
                  </a:lnTo>
                  <a:lnTo>
                    <a:pt x="2078831" y="1426369"/>
                  </a:lnTo>
                  <a:lnTo>
                    <a:pt x="2043112" y="1416844"/>
                  </a:lnTo>
                  <a:lnTo>
                    <a:pt x="2009775" y="1402557"/>
                  </a:lnTo>
                  <a:lnTo>
                    <a:pt x="1943100" y="1340644"/>
                  </a:lnTo>
                  <a:lnTo>
                    <a:pt x="1988343" y="1152525"/>
                  </a:lnTo>
                  <a:lnTo>
                    <a:pt x="2052637" y="795338"/>
                  </a:lnTo>
                  <a:lnTo>
                    <a:pt x="2083593" y="623888"/>
                  </a:lnTo>
                  <a:lnTo>
                    <a:pt x="2121693" y="364332"/>
                  </a:lnTo>
                  <a:lnTo>
                    <a:pt x="2124075" y="321469"/>
                  </a:lnTo>
                  <a:lnTo>
                    <a:pt x="2121693" y="307182"/>
                  </a:lnTo>
                  <a:lnTo>
                    <a:pt x="2114550" y="292894"/>
                  </a:lnTo>
                  <a:lnTo>
                    <a:pt x="2090737" y="276225"/>
                  </a:lnTo>
                  <a:lnTo>
                    <a:pt x="2076450" y="271463"/>
                  </a:lnTo>
                  <a:lnTo>
                    <a:pt x="2052637" y="264319"/>
                  </a:lnTo>
                  <a:lnTo>
                    <a:pt x="2005012" y="257175"/>
                  </a:lnTo>
                  <a:lnTo>
                    <a:pt x="1295400" y="280988"/>
                  </a:lnTo>
                  <a:lnTo>
                    <a:pt x="1038225" y="304800"/>
                  </a:lnTo>
                  <a:lnTo>
                    <a:pt x="535781" y="342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90;p353">
              <a:extLst>
                <a:ext uri="{FF2B5EF4-FFF2-40B4-BE49-F238E27FC236}">
                  <a16:creationId xmlns:a16="http://schemas.microsoft.com/office/drawing/2014/main" id="{1B54B6FA-EEE5-1B4D-8AEC-DEAFA3D65CAC}"/>
                </a:ext>
              </a:extLst>
            </p:cNvPr>
            <p:cNvSpPr/>
            <p:nvPr/>
          </p:nvSpPr>
          <p:spPr>
            <a:xfrm>
              <a:off x="4313238" y="3971925"/>
              <a:ext cx="2076450" cy="242888"/>
            </a:xfrm>
            <a:custGeom>
              <a:avLst/>
              <a:gdLst/>
              <a:ahLst/>
              <a:cxnLst/>
              <a:rect l="l" t="t" r="r" b="b"/>
              <a:pathLst>
                <a:path w="2076450" h="242888" extrusionOk="0">
                  <a:moveTo>
                    <a:pt x="492919" y="228600"/>
                  </a:moveTo>
                  <a:lnTo>
                    <a:pt x="57150" y="242888"/>
                  </a:lnTo>
                  <a:lnTo>
                    <a:pt x="0" y="161925"/>
                  </a:lnTo>
                  <a:lnTo>
                    <a:pt x="78581" y="85725"/>
                  </a:lnTo>
                  <a:lnTo>
                    <a:pt x="373856" y="78581"/>
                  </a:lnTo>
                  <a:lnTo>
                    <a:pt x="538162" y="69056"/>
                  </a:lnTo>
                  <a:lnTo>
                    <a:pt x="952500" y="33338"/>
                  </a:lnTo>
                  <a:lnTo>
                    <a:pt x="1197769" y="11906"/>
                  </a:lnTo>
                  <a:lnTo>
                    <a:pt x="1609725" y="0"/>
                  </a:lnTo>
                  <a:lnTo>
                    <a:pt x="1857375" y="2381"/>
                  </a:lnTo>
                  <a:lnTo>
                    <a:pt x="2007394" y="9525"/>
                  </a:lnTo>
                  <a:lnTo>
                    <a:pt x="2076450" y="97631"/>
                  </a:lnTo>
                  <a:lnTo>
                    <a:pt x="1964531" y="166688"/>
                  </a:lnTo>
                  <a:lnTo>
                    <a:pt x="1709737" y="157163"/>
                  </a:lnTo>
                  <a:lnTo>
                    <a:pt x="1464469" y="161925"/>
                  </a:lnTo>
                  <a:lnTo>
                    <a:pt x="1188244" y="164306"/>
                  </a:lnTo>
                  <a:lnTo>
                    <a:pt x="928687" y="192881"/>
                  </a:lnTo>
                  <a:lnTo>
                    <a:pt x="492919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91;p353">
              <a:extLst>
                <a:ext uri="{FF2B5EF4-FFF2-40B4-BE49-F238E27FC236}">
                  <a16:creationId xmlns:a16="http://schemas.microsoft.com/office/drawing/2014/main" id="{360B7654-BCD6-1347-8CEA-BE93BC9E6A39}"/>
                </a:ext>
              </a:extLst>
            </p:cNvPr>
            <p:cNvSpPr/>
            <p:nvPr/>
          </p:nvSpPr>
          <p:spPr>
            <a:xfrm>
              <a:off x="4386263" y="4495800"/>
              <a:ext cx="1871662" cy="252413"/>
            </a:xfrm>
            <a:custGeom>
              <a:avLst/>
              <a:gdLst/>
              <a:ahLst/>
              <a:cxnLst/>
              <a:rect l="l" t="t" r="r" b="b"/>
              <a:pathLst>
                <a:path w="1871662" h="252413" extrusionOk="0">
                  <a:moveTo>
                    <a:pt x="347662" y="245269"/>
                  </a:moveTo>
                  <a:lnTo>
                    <a:pt x="45243" y="252413"/>
                  </a:lnTo>
                  <a:lnTo>
                    <a:pt x="0" y="166688"/>
                  </a:lnTo>
                  <a:lnTo>
                    <a:pt x="54768" y="97631"/>
                  </a:lnTo>
                  <a:lnTo>
                    <a:pt x="400050" y="85725"/>
                  </a:lnTo>
                  <a:lnTo>
                    <a:pt x="857250" y="45244"/>
                  </a:lnTo>
                  <a:lnTo>
                    <a:pt x="1121568" y="23813"/>
                  </a:lnTo>
                  <a:lnTo>
                    <a:pt x="1385887" y="11906"/>
                  </a:lnTo>
                  <a:lnTo>
                    <a:pt x="1835943" y="0"/>
                  </a:lnTo>
                  <a:lnTo>
                    <a:pt x="1871662" y="145256"/>
                  </a:lnTo>
                  <a:lnTo>
                    <a:pt x="1778793" y="202406"/>
                  </a:lnTo>
                  <a:lnTo>
                    <a:pt x="1750218" y="183356"/>
                  </a:lnTo>
                  <a:lnTo>
                    <a:pt x="1714500" y="176213"/>
                  </a:lnTo>
                  <a:lnTo>
                    <a:pt x="1614487" y="171450"/>
                  </a:lnTo>
                  <a:lnTo>
                    <a:pt x="1121568" y="202406"/>
                  </a:lnTo>
                  <a:lnTo>
                    <a:pt x="859631" y="207169"/>
                  </a:lnTo>
                  <a:lnTo>
                    <a:pt x="347662" y="2452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92;p353">
              <a:extLst>
                <a:ext uri="{FF2B5EF4-FFF2-40B4-BE49-F238E27FC236}">
                  <a16:creationId xmlns:a16="http://schemas.microsoft.com/office/drawing/2014/main" id="{1C726CB1-9F70-3C4B-AD39-C903F32BA712}"/>
                </a:ext>
              </a:extLst>
            </p:cNvPr>
            <p:cNvSpPr/>
            <p:nvPr/>
          </p:nvSpPr>
          <p:spPr>
            <a:xfrm rot="-5400000">
              <a:off x="3411538" y="4094163"/>
              <a:ext cx="3797300" cy="539750"/>
            </a:xfrm>
            <a:custGeom>
              <a:avLst/>
              <a:gdLst/>
              <a:ahLst/>
              <a:cxnLst/>
              <a:rect l="l" t="t" r="r" b="b"/>
              <a:pathLst>
                <a:path w="3797300" h="539750" extrusionOk="0">
                  <a:moveTo>
                    <a:pt x="2498725" y="212725"/>
                  </a:moveTo>
                  <a:lnTo>
                    <a:pt x="3546475" y="212725"/>
                  </a:lnTo>
                  <a:lnTo>
                    <a:pt x="3632200" y="203200"/>
                  </a:lnTo>
                  <a:lnTo>
                    <a:pt x="3654425" y="190500"/>
                  </a:lnTo>
                  <a:lnTo>
                    <a:pt x="3670300" y="168275"/>
                  </a:lnTo>
                  <a:lnTo>
                    <a:pt x="3714750" y="95250"/>
                  </a:lnTo>
                  <a:lnTo>
                    <a:pt x="3743325" y="28575"/>
                  </a:lnTo>
                  <a:lnTo>
                    <a:pt x="3762375" y="3175"/>
                  </a:lnTo>
                  <a:lnTo>
                    <a:pt x="3778250" y="0"/>
                  </a:lnTo>
                  <a:lnTo>
                    <a:pt x="3794125" y="12700"/>
                  </a:lnTo>
                  <a:lnTo>
                    <a:pt x="3797300" y="50800"/>
                  </a:lnTo>
                  <a:lnTo>
                    <a:pt x="3797300" y="127000"/>
                  </a:lnTo>
                  <a:lnTo>
                    <a:pt x="3794125" y="219075"/>
                  </a:lnTo>
                  <a:lnTo>
                    <a:pt x="3784600" y="288925"/>
                  </a:lnTo>
                  <a:lnTo>
                    <a:pt x="3765550" y="381000"/>
                  </a:lnTo>
                  <a:lnTo>
                    <a:pt x="3743325" y="444500"/>
                  </a:lnTo>
                  <a:lnTo>
                    <a:pt x="3711575" y="508000"/>
                  </a:lnTo>
                  <a:lnTo>
                    <a:pt x="3689350" y="530225"/>
                  </a:lnTo>
                  <a:lnTo>
                    <a:pt x="3657600" y="539750"/>
                  </a:lnTo>
                  <a:lnTo>
                    <a:pt x="3625850" y="533400"/>
                  </a:lnTo>
                  <a:lnTo>
                    <a:pt x="3575050" y="508000"/>
                  </a:lnTo>
                  <a:lnTo>
                    <a:pt x="3540125" y="485775"/>
                  </a:lnTo>
                  <a:lnTo>
                    <a:pt x="3479800" y="466725"/>
                  </a:lnTo>
                  <a:lnTo>
                    <a:pt x="3175000" y="457200"/>
                  </a:lnTo>
                  <a:lnTo>
                    <a:pt x="2787650" y="463550"/>
                  </a:lnTo>
                  <a:lnTo>
                    <a:pt x="2635250" y="460375"/>
                  </a:lnTo>
                  <a:lnTo>
                    <a:pt x="2273300" y="463550"/>
                  </a:lnTo>
                  <a:lnTo>
                    <a:pt x="1727200" y="463550"/>
                  </a:lnTo>
                  <a:lnTo>
                    <a:pt x="911225" y="457200"/>
                  </a:lnTo>
                  <a:lnTo>
                    <a:pt x="342900" y="460375"/>
                  </a:lnTo>
                  <a:lnTo>
                    <a:pt x="263525" y="460375"/>
                  </a:lnTo>
                  <a:lnTo>
                    <a:pt x="168275" y="444500"/>
                  </a:lnTo>
                  <a:lnTo>
                    <a:pt x="63500" y="412750"/>
                  </a:lnTo>
                  <a:lnTo>
                    <a:pt x="15875" y="384175"/>
                  </a:lnTo>
                  <a:lnTo>
                    <a:pt x="0" y="361950"/>
                  </a:lnTo>
                  <a:lnTo>
                    <a:pt x="3175" y="339725"/>
                  </a:lnTo>
                  <a:lnTo>
                    <a:pt x="25400" y="282575"/>
                  </a:lnTo>
                  <a:lnTo>
                    <a:pt x="60325" y="244475"/>
                  </a:lnTo>
                  <a:lnTo>
                    <a:pt x="101600" y="219075"/>
                  </a:lnTo>
                  <a:lnTo>
                    <a:pt x="196850" y="180975"/>
                  </a:lnTo>
                  <a:lnTo>
                    <a:pt x="333375" y="152400"/>
                  </a:lnTo>
                  <a:lnTo>
                    <a:pt x="441325" y="146050"/>
                  </a:lnTo>
                  <a:lnTo>
                    <a:pt x="469900" y="155575"/>
                  </a:lnTo>
                  <a:lnTo>
                    <a:pt x="514350" y="171450"/>
                  </a:lnTo>
                  <a:lnTo>
                    <a:pt x="612775" y="187325"/>
                  </a:lnTo>
                  <a:lnTo>
                    <a:pt x="917575" y="209550"/>
                  </a:lnTo>
                  <a:lnTo>
                    <a:pt x="1133475" y="215900"/>
                  </a:lnTo>
                  <a:lnTo>
                    <a:pt x="1574800" y="215900"/>
                  </a:lnTo>
                  <a:lnTo>
                    <a:pt x="1749425" y="219075"/>
                  </a:lnTo>
                  <a:lnTo>
                    <a:pt x="2498725" y="212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897;p354">
            <a:extLst>
              <a:ext uri="{FF2B5EF4-FFF2-40B4-BE49-F238E27FC236}">
                <a16:creationId xmlns:a16="http://schemas.microsoft.com/office/drawing/2014/main" id="{A5FAA7FA-0DD1-124C-8E2E-64830683AF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3036" y="1391652"/>
            <a:ext cx="44989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7" name="Google Shape;3897;p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100" y="1499938"/>
            <a:ext cx="44989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273"/>
          <p:cNvSpPr txBox="1"/>
          <p:nvPr/>
        </p:nvSpPr>
        <p:spPr>
          <a:xfrm flipH="1">
            <a:off x="8913439" y="7461448"/>
            <a:ext cx="230425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係</a:t>
            </a:r>
            <a:endParaRPr/>
          </a:p>
        </p:txBody>
      </p:sp>
      <p:sp>
        <p:nvSpPr>
          <p:cNvPr id="3006" name="Google Shape;3006;p273"/>
          <p:cNvSpPr/>
          <p:nvPr/>
        </p:nvSpPr>
        <p:spPr>
          <a:xfrm>
            <a:off x="4362450" y="1382713"/>
            <a:ext cx="2232025" cy="936625"/>
          </a:xfrm>
          <a:custGeom>
            <a:avLst/>
            <a:gdLst/>
            <a:ahLst/>
            <a:cxnLst/>
            <a:rect l="l" t="t" r="r" b="b"/>
            <a:pathLst>
              <a:path w="2231231" h="935832" extrusionOk="0">
                <a:moveTo>
                  <a:pt x="871538" y="581025"/>
                </a:moveTo>
                <a:lnTo>
                  <a:pt x="1066800" y="514350"/>
                </a:lnTo>
                <a:lnTo>
                  <a:pt x="1535906" y="333375"/>
                </a:lnTo>
                <a:lnTo>
                  <a:pt x="1683544" y="271463"/>
                </a:lnTo>
                <a:lnTo>
                  <a:pt x="1719263" y="247650"/>
                </a:lnTo>
                <a:lnTo>
                  <a:pt x="1733550" y="228600"/>
                </a:lnTo>
                <a:lnTo>
                  <a:pt x="1743075" y="207169"/>
                </a:lnTo>
                <a:lnTo>
                  <a:pt x="1745456" y="185738"/>
                </a:lnTo>
                <a:lnTo>
                  <a:pt x="1740694" y="154782"/>
                </a:lnTo>
                <a:lnTo>
                  <a:pt x="1735931" y="135732"/>
                </a:lnTo>
                <a:lnTo>
                  <a:pt x="1716881" y="107157"/>
                </a:lnTo>
                <a:lnTo>
                  <a:pt x="1688306" y="73819"/>
                </a:lnTo>
                <a:lnTo>
                  <a:pt x="1681163" y="54769"/>
                </a:lnTo>
                <a:lnTo>
                  <a:pt x="1676400" y="35719"/>
                </a:lnTo>
                <a:lnTo>
                  <a:pt x="1681163" y="9525"/>
                </a:lnTo>
                <a:lnTo>
                  <a:pt x="1700213" y="0"/>
                </a:lnTo>
                <a:lnTo>
                  <a:pt x="1728788" y="0"/>
                </a:lnTo>
                <a:lnTo>
                  <a:pt x="1809750" y="14288"/>
                </a:lnTo>
                <a:lnTo>
                  <a:pt x="1881188" y="42863"/>
                </a:lnTo>
                <a:lnTo>
                  <a:pt x="1969294" y="90488"/>
                </a:lnTo>
                <a:lnTo>
                  <a:pt x="2043113" y="145257"/>
                </a:lnTo>
                <a:lnTo>
                  <a:pt x="2145506" y="233363"/>
                </a:lnTo>
                <a:lnTo>
                  <a:pt x="2205038" y="297657"/>
                </a:lnTo>
                <a:lnTo>
                  <a:pt x="2221706" y="323850"/>
                </a:lnTo>
                <a:lnTo>
                  <a:pt x="2231231" y="354807"/>
                </a:lnTo>
                <a:lnTo>
                  <a:pt x="2228850" y="378619"/>
                </a:lnTo>
                <a:lnTo>
                  <a:pt x="2212181" y="400050"/>
                </a:lnTo>
                <a:lnTo>
                  <a:pt x="2128838" y="421482"/>
                </a:lnTo>
                <a:lnTo>
                  <a:pt x="1583531" y="571500"/>
                </a:lnTo>
                <a:lnTo>
                  <a:pt x="988219" y="731044"/>
                </a:lnTo>
                <a:lnTo>
                  <a:pt x="773906" y="795338"/>
                </a:lnTo>
                <a:lnTo>
                  <a:pt x="409575" y="869157"/>
                </a:lnTo>
                <a:lnTo>
                  <a:pt x="176213" y="919163"/>
                </a:lnTo>
                <a:lnTo>
                  <a:pt x="66675" y="935832"/>
                </a:lnTo>
                <a:lnTo>
                  <a:pt x="30956" y="933450"/>
                </a:lnTo>
                <a:lnTo>
                  <a:pt x="9525" y="931069"/>
                </a:lnTo>
                <a:lnTo>
                  <a:pt x="0" y="923925"/>
                </a:lnTo>
                <a:lnTo>
                  <a:pt x="2381" y="904875"/>
                </a:lnTo>
                <a:lnTo>
                  <a:pt x="35719" y="878682"/>
                </a:lnTo>
                <a:lnTo>
                  <a:pt x="323850" y="778669"/>
                </a:lnTo>
                <a:lnTo>
                  <a:pt x="685800" y="652463"/>
                </a:lnTo>
                <a:lnTo>
                  <a:pt x="871538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273"/>
          <p:cNvSpPr/>
          <p:nvPr/>
        </p:nvSpPr>
        <p:spPr>
          <a:xfrm>
            <a:off x="3890963" y="4662488"/>
            <a:ext cx="1217612" cy="1054100"/>
          </a:xfrm>
          <a:custGeom>
            <a:avLst/>
            <a:gdLst/>
            <a:ahLst/>
            <a:cxnLst/>
            <a:rect l="l" t="t" r="r" b="b"/>
            <a:pathLst>
              <a:path w="1216818" h="1054893" extrusionOk="0">
                <a:moveTo>
                  <a:pt x="483393" y="609600"/>
                </a:moveTo>
                <a:lnTo>
                  <a:pt x="619125" y="473868"/>
                </a:lnTo>
                <a:lnTo>
                  <a:pt x="764381" y="319087"/>
                </a:lnTo>
                <a:lnTo>
                  <a:pt x="804862" y="269081"/>
                </a:lnTo>
                <a:lnTo>
                  <a:pt x="823912" y="233362"/>
                </a:lnTo>
                <a:lnTo>
                  <a:pt x="831056" y="216693"/>
                </a:lnTo>
                <a:lnTo>
                  <a:pt x="833437" y="192881"/>
                </a:lnTo>
                <a:lnTo>
                  <a:pt x="831056" y="166687"/>
                </a:lnTo>
                <a:lnTo>
                  <a:pt x="823912" y="145256"/>
                </a:lnTo>
                <a:lnTo>
                  <a:pt x="809625" y="119062"/>
                </a:lnTo>
                <a:lnTo>
                  <a:pt x="788193" y="100012"/>
                </a:lnTo>
                <a:lnTo>
                  <a:pt x="752475" y="73818"/>
                </a:lnTo>
                <a:lnTo>
                  <a:pt x="731043" y="47625"/>
                </a:lnTo>
                <a:lnTo>
                  <a:pt x="723900" y="33337"/>
                </a:lnTo>
                <a:lnTo>
                  <a:pt x="723900" y="23812"/>
                </a:lnTo>
                <a:lnTo>
                  <a:pt x="728662" y="9525"/>
                </a:lnTo>
                <a:lnTo>
                  <a:pt x="750093" y="0"/>
                </a:lnTo>
                <a:lnTo>
                  <a:pt x="809625" y="4762"/>
                </a:lnTo>
                <a:lnTo>
                  <a:pt x="864393" y="16668"/>
                </a:lnTo>
                <a:lnTo>
                  <a:pt x="938212" y="40481"/>
                </a:lnTo>
                <a:lnTo>
                  <a:pt x="992981" y="66675"/>
                </a:lnTo>
                <a:lnTo>
                  <a:pt x="1109662" y="150018"/>
                </a:lnTo>
                <a:lnTo>
                  <a:pt x="1183481" y="211931"/>
                </a:lnTo>
                <a:lnTo>
                  <a:pt x="1204912" y="238125"/>
                </a:lnTo>
                <a:lnTo>
                  <a:pt x="1214437" y="254793"/>
                </a:lnTo>
                <a:lnTo>
                  <a:pt x="1216818" y="273843"/>
                </a:lnTo>
                <a:lnTo>
                  <a:pt x="1212056" y="297656"/>
                </a:lnTo>
                <a:lnTo>
                  <a:pt x="1204912" y="311943"/>
                </a:lnTo>
                <a:lnTo>
                  <a:pt x="1181100" y="328612"/>
                </a:lnTo>
                <a:lnTo>
                  <a:pt x="1138237" y="347662"/>
                </a:lnTo>
                <a:lnTo>
                  <a:pt x="1083468" y="369093"/>
                </a:lnTo>
                <a:lnTo>
                  <a:pt x="1064418" y="381000"/>
                </a:lnTo>
                <a:lnTo>
                  <a:pt x="890587" y="526256"/>
                </a:lnTo>
                <a:lnTo>
                  <a:pt x="733425" y="642937"/>
                </a:lnTo>
                <a:lnTo>
                  <a:pt x="547687" y="776287"/>
                </a:lnTo>
                <a:lnTo>
                  <a:pt x="366712" y="890587"/>
                </a:lnTo>
                <a:lnTo>
                  <a:pt x="128587" y="1016793"/>
                </a:lnTo>
                <a:lnTo>
                  <a:pt x="78581" y="1042987"/>
                </a:lnTo>
                <a:lnTo>
                  <a:pt x="47625" y="1054893"/>
                </a:lnTo>
                <a:lnTo>
                  <a:pt x="33337" y="1052512"/>
                </a:lnTo>
                <a:lnTo>
                  <a:pt x="9525" y="1045368"/>
                </a:lnTo>
                <a:lnTo>
                  <a:pt x="0" y="1033462"/>
                </a:lnTo>
                <a:lnTo>
                  <a:pt x="11906" y="1007268"/>
                </a:lnTo>
                <a:lnTo>
                  <a:pt x="54768" y="973931"/>
                </a:lnTo>
                <a:lnTo>
                  <a:pt x="235743" y="828675"/>
                </a:lnTo>
                <a:lnTo>
                  <a:pt x="483393" y="6096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273"/>
          <p:cNvSpPr/>
          <p:nvPr/>
        </p:nvSpPr>
        <p:spPr>
          <a:xfrm>
            <a:off x="6200775" y="4560888"/>
            <a:ext cx="931863" cy="1003300"/>
          </a:xfrm>
          <a:custGeom>
            <a:avLst/>
            <a:gdLst/>
            <a:ahLst/>
            <a:cxnLst/>
            <a:rect l="l" t="t" r="r" b="b"/>
            <a:pathLst>
              <a:path w="931069" h="1004887" extrusionOk="0">
                <a:moveTo>
                  <a:pt x="328613" y="452437"/>
                </a:moveTo>
                <a:lnTo>
                  <a:pt x="180975" y="273844"/>
                </a:lnTo>
                <a:lnTo>
                  <a:pt x="47625" y="114300"/>
                </a:lnTo>
                <a:lnTo>
                  <a:pt x="23813" y="83344"/>
                </a:lnTo>
                <a:lnTo>
                  <a:pt x="7144" y="57150"/>
                </a:lnTo>
                <a:lnTo>
                  <a:pt x="2381" y="33337"/>
                </a:lnTo>
                <a:lnTo>
                  <a:pt x="0" y="23812"/>
                </a:lnTo>
                <a:lnTo>
                  <a:pt x="2381" y="4762"/>
                </a:lnTo>
                <a:lnTo>
                  <a:pt x="9525" y="0"/>
                </a:lnTo>
                <a:lnTo>
                  <a:pt x="33338" y="0"/>
                </a:lnTo>
                <a:lnTo>
                  <a:pt x="71438" y="11906"/>
                </a:lnTo>
                <a:lnTo>
                  <a:pt x="254794" y="114300"/>
                </a:lnTo>
                <a:lnTo>
                  <a:pt x="604838" y="340519"/>
                </a:lnTo>
                <a:lnTo>
                  <a:pt x="702469" y="400050"/>
                </a:lnTo>
                <a:lnTo>
                  <a:pt x="723900" y="419100"/>
                </a:lnTo>
                <a:lnTo>
                  <a:pt x="783431" y="502444"/>
                </a:lnTo>
                <a:lnTo>
                  <a:pt x="845344" y="604837"/>
                </a:lnTo>
                <a:lnTo>
                  <a:pt x="873919" y="664369"/>
                </a:lnTo>
                <a:lnTo>
                  <a:pt x="902494" y="735806"/>
                </a:lnTo>
                <a:lnTo>
                  <a:pt x="919163" y="792956"/>
                </a:lnTo>
                <a:lnTo>
                  <a:pt x="928688" y="842962"/>
                </a:lnTo>
                <a:lnTo>
                  <a:pt x="931069" y="895350"/>
                </a:lnTo>
                <a:lnTo>
                  <a:pt x="919163" y="950119"/>
                </a:lnTo>
                <a:lnTo>
                  <a:pt x="904875" y="981075"/>
                </a:lnTo>
                <a:lnTo>
                  <a:pt x="881063" y="997744"/>
                </a:lnTo>
                <a:lnTo>
                  <a:pt x="857250" y="1004887"/>
                </a:lnTo>
                <a:lnTo>
                  <a:pt x="812006" y="997744"/>
                </a:lnTo>
                <a:lnTo>
                  <a:pt x="752475" y="959644"/>
                </a:lnTo>
                <a:lnTo>
                  <a:pt x="697706" y="916781"/>
                </a:lnTo>
                <a:lnTo>
                  <a:pt x="611981" y="804862"/>
                </a:lnTo>
                <a:lnTo>
                  <a:pt x="328613" y="4524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273"/>
          <p:cNvSpPr/>
          <p:nvPr/>
        </p:nvSpPr>
        <p:spPr>
          <a:xfrm rot="-5400000">
            <a:off x="1887537" y="2222501"/>
            <a:ext cx="2640013" cy="1344612"/>
          </a:xfrm>
          <a:custGeom>
            <a:avLst/>
            <a:gdLst/>
            <a:ahLst/>
            <a:cxnLst/>
            <a:rect l="l" t="t" r="r" b="b"/>
            <a:pathLst>
              <a:path w="2640806" h="1345407" extrusionOk="0">
                <a:moveTo>
                  <a:pt x="1412081" y="723900"/>
                </a:moveTo>
                <a:lnTo>
                  <a:pt x="1795463" y="854869"/>
                </a:lnTo>
                <a:lnTo>
                  <a:pt x="2078831" y="938213"/>
                </a:lnTo>
                <a:lnTo>
                  <a:pt x="2233613" y="976313"/>
                </a:lnTo>
                <a:lnTo>
                  <a:pt x="2288381" y="983457"/>
                </a:lnTo>
                <a:lnTo>
                  <a:pt x="2336006" y="983457"/>
                </a:lnTo>
                <a:lnTo>
                  <a:pt x="2388394" y="978694"/>
                </a:lnTo>
                <a:lnTo>
                  <a:pt x="2445544" y="962025"/>
                </a:lnTo>
                <a:lnTo>
                  <a:pt x="2474119" y="947738"/>
                </a:lnTo>
                <a:lnTo>
                  <a:pt x="2507456" y="916782"/>
                </a:lnTo>
                <a:lnTo>
                  <a:pt x="2564606" y="873919"/>
                </a:lnTo>
                <a:lnTo>
                  <a:pt x="2597944" y="857250"/>
                </a:lnTo>
                <a:lnTo>
                  <a:pt x="2619375" y="850107"/>
                </a:lnTo>
                <a:lnTo>
                  <a:pt x="2631281" y="852488"/>
                </a:lnTo>
                <a:lnTo>
                  <a:pt x="2638425" y="862013"/>
                </a:lnTo>
                <a:lnTo>
                  <a:pt x="2640806" y="881063"/>
                </a:lnTo>
                <a:lnTo>
                  <a:pt x="2621756" y="959644"/>
                </a:lnTo>
                <a:lnTo>
                  <a:pt x="2595563" y="1033463"/>
                </a:lnTo>
                <a:lnTo>
                  <a:pt x="2540794" y="1138238"/>
                </a:lnTo>
                <a:lnTo>
                  <a:pt x="2490788" y="1219200"/>
                </a:lnTo>
                <a:lnTo>
                  <a:pt x="2440781" y="1276350"/>
                </a:lnTo>
                <a:lnTo>
                  <a:pt x="2381250" y="1323975"/>
                </a:lnTo>
                <a:lnTo>
                  <a:pt x="2345531" y="1343025"/>
                </a:lnTo>
                <a:lnTo>
                  <a:pt x="2314575" y="1345407"/>
                </a:lnTo>
                <a:lnTo>
                  <a:pt x="2274094" y="1331119"/>
                </a:lnTo>
                <a:lnTo>
                  <a:pt x="2228850" y="1290638"/>
                </a:lnTo>
                <a:lnTo>
                  <a:pt x="2207419" y="1273969"/>
                </a:lnTo>
                <a:lnTo>
                  <a:pt x="2188369" y="1266825"/>
                </a:lnTo>
                <a:lnTo>
                  <a:pt x="1919288" y="1154907"/>
                </a:lnTo>
                <a:lnTo>
                  <a:pt x="1516856" y="981075"/>
                </a:lnTo>
                <a:lnTo>
                  <a:pt x="1269206" y="873919"/>
                </a:lnTo>
                <a:lnTo>
                  <a:pt x="1073944" y="781050"/>
                </a:lnTo>
                <a:lnTo>
                  <a:pt x="835819" y="652463"/>
                </a:lnTo>
                <a:lnTo>
                  <a:pt x="585788" y="509588"/>
                </a:lnTo>
                <a:lnTo>
                  <a:pt x="411956" y="390525"/>
                </a:lnTo>
                <a:lnTo>
                  <a:pt x="278606" y="292894"/>
                </a:lnTo>
                <a:lnTo>
                  <a:pt x="107156" y="154782"/>
                </a:lnTo>
                <a:lnTo>
                  <a:pt x="38100" y="90488"/>
                </a:lnTo>
                <a:lnTo>
                  <a:pt x="9525" y="52388"/>
                </a:lnTo>
                <a:lnTo>
                  <a:pt x="0" y="30957"/>
                </a:lnTo>
                <a:lnTo>
                  <a:pt x="2381" y="14288"/>
                </a:lnTo>
                <a:lnTo>
                  <a:pt x="16669" y="2382"/>
                </a:lnTo>
                <a:lnTo>
                  <a:pt x="38100" y="0"/>
                </a:lnTo>
                <a:lnTo>
                  <a:pt x="88106" y="16669"/>
                </a:lnTo>
                <a:lnTo>
                  <a:pt x="285750" y="152400"/>
                </a:lnTo>
                <a:lnTo>
                  <a:pt x="702469" y="402432"/>
                </a:lnTo>
                <a:lnTo>
                  <a:pt x="1102519" y="600075"/>
                </a:lnTo>
                <a:lnTo>
                  <a:pt x="1412081" y="723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273"/>
          <p:cNvSpPr/>
          <p:nvPr/>
        </p:nvSpPr>
        <p:spPr>
          <a:xfrm rot="-5400000">
            <a:off x="1934369" y="4253707"/>
            <a:ext cx="2965450" cy="334962"/>
          </a:xfrm>
          <a:custGeom>
            <a:avLst/>
            <a:gdLst/>
            <a:ahLst/>
            <a:cxnLst/>
            <a:rect l="l" t="t" r="r" b="b"/>
            <a:pathLst>
              <a:path w="2964716" h="334850" extrusionOk="0">
                <a:moveTo>
                  <a:pt x="1934406" y="136516"/>
                </a:moveTo>
                <a:lnTo>
                  <a:pt x="2493350" y="133940"/>
                </a:lnTo>
                <a:lnTo>
                  <a:pt x="2627290" y="133940"/>
                </a:lnTo>
                <a:lnTo>
                  <a:pt x="2683957" y="121061"/>
                </a:lnTo>
                <a:lnTo>
                  <a:pt x="2730321" y="100455"/>
                </a:lnTo>
                <a:lnTo>
                  <a:pt x="2815321" y="43788"/>
                </a:lnTo>
                <a:lnTo>
                  <a:pt x="2915777" y="30909"/>
                </a:lnTo>
                <a:lnTo>
                  <a:pt x="2964716" y="146819"/>
                </a:lnTo>
                <a:lnTo>
                  <a:pt x="2908049" y="211213"/>
                </a:lnTo>
                <a:lnTo>
                  <a:pt x="2843655" y="270456"/>
                </a:lnTo>
                <a:lnTo>
                  <a:pt x="2797291" y="301365"/>
                </a:lnTo>
                <a:lnTo>
                  <a:pt x="2730321" y="329699"/>
                </a:lnTo>
                <a:lnTo>
                  <a:pt x="2305318" y="334850"/>
                </a:lnTo>
                <a:lnTo>
                  <a:pt x="1287887" y="334850"/>
                </a:lnTo>
                <a:lnTo>
                  <a:pt x="494548" y="334850"/>
                </a:lnTo>
                <a:lnTo>
                  <a:pt x="267880" y="334850"/>
                </a:lnTo>
                <a:lnTo>
                  <a:pt x="185455" y="327123"/>
                </a:lnTo>
                <a:lnTo>
                  <a:pt x="115910" y="311668"/>
                </a:lnTo>
                <a:lnTo>
                  <a:pt x="51515" y="288486"/>
                </a:lnTo>
                <a:lnTo>
                  <a:pt x="20606" y="267880"/>
                </a:lnTo>
                <a:lnTo>
                  <a:pt x="5151" y="252425"/>
                </a:lnTo>
                <a:lnTo>
                  <a:pt x="0" y="231819"/>
                </a:lnTo>
                <a:lnTo>
                  <a:pt x="5151" y="206062"/>
                </a:lnTo>
                <a:lnTo>
                  <a:pt x="30909" y="177728"/>
                </a:lnTo>
                <a:lnTo>
                  <a:pt x="95303" y="139091"/>
                </a:lnTo>
                <a:lnTo>
                  <a:pt x="218941" y="79849"/>
                </a:lnTo>
                <a:lnTo>
                  <a:pt x="309093" y="43788"/>
                </a:lnTo>
                <a:lnTo>
                  <a:pt x="370911" y="25757"/>
                </a:lnTo>
                <a:lnTo>
                  <a:pt x="484245" y="2575"/>
                </a:lnTo>
                <a:lnTo>
                  <a:pt x="551215" y="0"/>
                </a:lnTo>
                <a:lnTo>
                  <a:pt x="566670" y="5151"/>
                </a:lnTo>
                <a:lnTo>
                  <a:pt x="636216" y="28333"/>
                </a:lnTo>
                <a:lnTo>
                  <a:pt x="785611" y="66970"/>
                </a:lnTo>
                <a:lnTo>
                  <a:pt x="909248" y="87576"/>
                </a:lnTo>
                <a:lnTo>
                  <a:pt x="1086977" y="108182"/>
                </a:lnTo>
                <a:lnTo>
                  <a:pt x="1336827" y="128788"/>
                </a:lnTo>
                <a:lnTo>
                  <a:pt x="1581525" y="133940"/>
                </a:lnTo>
                <a:lnTo>
                  <a:pt x="1934406" y="13651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273"/>
          <p:cNvSpPr/>
          <p:nvPr/>
        </p:nvSpPr>
        <p:spPr>
          <a:xfrm>
            <a:off x="4556125" y="2057400"/>
            <a:ext cx="1044575" cy="1100138"/>
          </a:xfrm>
          <a:custGeom>
            <a:avLst/>
            <a:gdLst/>
            <a:ahLst/>
            <a:cxnLst/>
            <a:rect l="l" t="t" r="r" b="b"/>
            <a:pathLst>
              <a:path w="1045369" h="1100138" extrusionOk="0">
                <a:moveTo>
                  <a:pt x="271463" y="735806"/>
                </a:moveTo>
                <a:lnTo>
                  <a:pt x="373857" y="607219"/>
                </a:lnTo>
                <a:lnTo>
                  <a:pt x="538163" y="373856"/>
                </a:lnTo>
                <a:lnTo>
                  <a:pt x="621507" y="238125"/>
                </a:lnTo>
                <a:lnTo>
                  <a:pt x="635794" y="211931"/>
                </a:lnTo>
                <a:lnTo>
                  <a:pt x="638175" y="192881"/>
                </a:lnTo>
                <a:lnTo>
                  <a:pt x="638175" y="180975"/>
                </a:lnTo>
                <a:lnTo>
                  <a:pt x="638175" y="164306"/>
                </a:lnTo>
                <a:lnTo>
                  <a:pt x="631032" y="147638"/>
                </a:lnTo>
                <a:lnTo>
                  <a:pt x="614363" y="128588"/>
                </a:lnTo>
                <a:lnTo>
                  <a:pt x="590550" y="107156"/>
                </a:lnTo>
                <a:lnTo>
                  <a:pt x="573882" y="92869"/>
                </a:lnTo>
                <a:lnTo>
                  <a:pt x="714375" y="0"/>
                </a:lnTo>
                <a:lnTo>
                  <a:pt x="897732" y="107156"/>
                </a:lnTo>
                <a:lnTo>
                  <a:pt x="945357" y="140494"/>
                </a:lnTo>
                <a:lnTo>
                  <a:pt x="1009650" y="200025"/>
                </a:lnTo>
                <a:lnTo>
                  <a:pt x="1033463" y="235744"/>
                </a:lnTo>
                <a:lnTo>
                  <a:pt x="1045369" y="269081"/>
                </a:lnTo>
                <a:lnTo>
                  <a:pt x="1045369" y="290513"/>
                </a:lnTo>
                <a:lnTo>
                  <a:pt x="1033463" y="314325"/>
                </a:lnTo>
                <a:lnTo>
                  <a:pt x="1002507" y="335756"/>
                </a:lnTo>
                <a:lnTo>
                  <a:pt x="945357" y="352425"/>
                </a:lnTo>
                <a:lnTo>
                  <a:pt x="907257" y="378619"/>
                </a:lnTo>
                <a:lnTo>
                  <a:pt x="661988" y="588169"/>
                </a:lnTo>
                <a:lnTo>
                  <a:pt x="395288" y="833438"/>
                </a:lnTo>
                <a:lnTo>
                  <a:pt x="130969" y="1100138"/>
                </a:lnTo>
                <a:lnTo>
                  <a:pt x="0" y="1090613"/>
                </a:lnTo>
                <a:lnTo>
                  <a:pt x="61913" y="990600"/>
                </a:lnTo>
                <a:lnTo>
                  <a:pt x="271463" y="7358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273"/>
          <p:cNvSpPr/>
          <p:nvPr/>
        </p:nvSpPr>
        <p:spPr>
          <a:xfrm>
            <a:off x="4510088" y="3040063"/>
            <a:ext cx="812800" cy="493712"/>
          </a:xfrm>
          <a:custGeom>
            <a:avLst/>
            <a:gdLst/>
            <a:ahLst/>
            <a:cxnLst/>
            <a:rect l="l" t="t" r="r" b="b"/>
            <a:pathLst>
              <a:path w="812006" h="492919" extrusionOk="0">
                <a:moveTo>
                  <a:pt x="511968" y="390525"/>
                </a:moveTo>
                <a:lnTo>
                  <a:pt x="376237" y="340519"/>
                </a:lnTo>
                <a:lnTo>
                  <a:pt x="297656" y="314325"/>
                </a:lnTo>
                <a:lnTo>
                  <a:pt x="228600" y="297657"/>
                </a:lnTo>
                <a:lnTo>
                  <a:pt x="154781" y="283369"/>
                </a:lnTo>
                <a:lnTo>
                  <a:pt x="92868" y="276225"/>
                </a:lnTo>
                <a:lnTo>
                  <a:pt x="54768" y="271463"/>
                </a:lnTo>
                <a:lnTo>
                  <a:pt x="21431" y="261938"/>
                </a:lnTo>
                <a:lnTo>
                  <a:pt x="7143" y="238125"/>
                </a:lnTo>
                <a:lnTo>
                  <a:pt x="0" y="190500"/>
                </a:lnTo>
                <a:cubicBezTo>
                  <a:pt x="794" y="169069"/>
                  <a:pt x="1587" y="147638"/>
                  <a:pt x="2381" y="126207"/>
                </a:cubicBezTo>
                <a:lnTo>
                  <a:pt x="7143" y="80963"/>
                </a:lnTo>
                <a:lnTo>
                  <a:pt x="11906" y="42863"/>
                </a:lnTo>
                <a:lnTo>
                  <a:pt x="23812" y="21432"/>
                </a:lnTo>
                <a:lnTo>
                  <a:pt x="38100" y="9525"/>
                </a:lnTo>
                <a:lnTo>
                  <a:pt x="69056" y="0"/>
                </a:lnTo>
                <a:lnTo>
                  <a:pt x="107156" y="4763"/>
                </a:lnTo>
                <a:lnTo>
                  <a:pt x="230981" y="47625"/>
                </a:lnTo>
                <a:lnTo>
                  <a:pt x="433387" y="161925"/>
                </a:lnTo>
                <a:lnTo>
                  <a:pt x="611981" y="264319"/>
                </a:lnTo>
                <a:lnTo>
                  <a:pt x="812006" y="373857"/>
                </a:lnTo>
                <a:lnTo>
                  <a:pt x="711993" y="492919"/>
                </a:lnTo>
                <a:cubicBezTo>
                  <a:pt x="634267" y="446769"/>
                  <a:pt x="662214" y="460886"/>
                  <a:pt x="631031" y="445294"/>
                </a:cubicBezTo>
                <a:lnTo>
                  <a:pt x="511968" y="3905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273"/>
          <p:cNvSpPr/>
          <p:nvPr/>
        </p:nvSpPr>
        <p:spPr>
          <a:xfrm>
            <a:off x="4481513" y="2239963"/>
            <a:ext cx="1995487" cy="2008187"/>
          </a:xfrm>
          <a:custGeom>
            <a:avLst/>
            <a:gdLst/>
            <a:ahLst/>
            <a:cxnLst/>
            <a:rect l="l" t="t" r="r" b="b"/>
            <a:pathLst>
              <a:path w="1994807" h="2008414" extrusionOk="0">
                <a:moveTo>
                  <a:pt x="1181100" y="723900"/>
                </a:moveTo>
                <a:lnTo>
                  <a:pt x="1466850" y="405493"/>
                </a:lnTo>
                <a:lnTo>
                  <a:pt x="1592036" y="263978"/>
                </a:lnTo>
                <a:lnTo>
                  <a:pt x="1624693" y="217714"/>
                </a:lnTo>
                <a:lnTo>
                  <a:pt x="1630136" y="185057"/>
                </a:lnTo>
                <a:lnTo>
                  <a:pt x="1621971" y="144235"/>
                </a:lnTo>
                <a:lnTo>
                  <a:pt x="1586593" y="97971"/>
                </a:lnTo>
                <a:lnTo>
                  <a:pt x="1551214" y="70757"/>
                </a:lnTo>
                <a:lnTo>
                  <a:pt x="1529443" y="48985"/>
                </a:lnTo>
                <a:lnTo>
                  <a:pt x="1524000" y="32657"/>
                </a:lnTo>
                <a:lnTo>
                  <a:pt x="1524000" y="16328"/>
                </a:lnTo>
                <a:lnTo>
                  <a:pt x="1540328" y="2721"/>
                </a:lnTo>
                <a:lnTo>
                  <a:pt x="1567543" y="0"/>
                </a:lnTo>
                <a:lnTo>
                  <a:pt x="1611086" y="2721"/>
                </a:lnTo>
                <a:lnTo>
                  <a:pt x="1643743" y="13607"/>
                </a:lnTo>
                <a:lnTo>
                  <a:pt x="1728107" y="46264"/>
                </a:lnTo>
                <a:lnTo>
                  <a:pt x="1817914" y="97971"/>
                </a:lnTo>
                <a:lnTo>
                  <a:pt x="1858736" y="130628"/>
                </a:lnTo>
                <a:lnTo>
                  <a:pt x="1929493" y="193221"/>
                </a:lnTo>
                <a:lnTo>
                  <a:pt x="1967593" y="236764"/>
                </a:lnTo>
                <a:lnTo>
                  <a:pt x="1986643" y="269421"/>
                </a:lnTo>
                <a:lnTo>
                  <a:pt x="1992086" y="296635"/>
                </a:lnTo>
                <a:lnTo>
                  <a:pt x="1994807" y="321128"/>
                </a:lnTo>
                <a:lnTo>
                  <a:pt x="1983921" y="348343"/>
                </a:lnTo>
                <a:lnTo>
                  <a:pt x="1962150" y="367393"/>
                </a:lnTo>
                <a:lnTo>
                  <a:pt x="1924050" y="383721"/>
                </a:lnTo>
                <a:lnTo>
                  <a:pt x="1905000" y="397328"/>
                </a:lnTo>
                <a:lnTo>
                  <a:pt x="1578428" y="696685"/>
                </a:lnTo>
                <a:lnTo>
                  <a:pt x="917121" y="1273628"/>
                </a:lnTo>
                <a:lnTo>
                  <a:pt x="223157" y="1861457"/>
                </a:lnTo>
                <a:lnTo>
                  <a:pt x="76200" y="2008414"/>
                </a:lnTo>
                <a:lnTo>
                  <a:pt x="0" y="1926771"/>
                </a:lnTo>
                <a:lnTo>
                  <a:pt x="231321" y="1692728"/>
                </a:lnTo>
                <a:lnTo>
                  <a:pt x="693964" y="1251857"/>
                </a:lnTo>
                <a:lnTo>
                  <a:pt x="778328" y="1145721"/>
                </a:lnTo>
                <a:lnTo>
                  <a:pt x="1181100" y="723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273"/>
          <p:cNvSpPr/>
          <p:nvPr/>
        </p:nvSpPr>
        <p:spPr>
          <a:xfrm>
            <a:off x="4389438" y="3757613"/>
            <a:ext cx="2239962" cy="700087"/>
          </a:xfrm>
          <a:custGeom>
            <a:avLst/>
            <a:gdLst/>
            <a:ahLst/>
            <a:cxnLst/>
            <a:rect l="l" t="t" r="r" b="b"/>
            <a:pathLst>
              <a:path w="2240756" h="700087" extrusionOk="0">
                <a:moveTo>
                  <a:pt x="1278731" y="207168"/>
                </a:moveTo>
                <a:lnTo>
                  <a:pt x="1452562" y="173831"/>
                </a:lnTo>
                <a:lnTo>
                  <a:pt x="1762125" y="104775"/>
                </a:lnTo>
                <a:lnTo>
                  <a:pt x="2162175" y="0"/>
                </a:lnTo>
                <a:lnTo>
                  <a:pt x="2240756" y="123825"/>
                </a:lnTo>
                <a:lnTo>
                  <a:pt x="2009775" y="180975"/>
                </a:lnTo>
                <a:lnTo>
                  <a:pt x="1297781" y="383381"/>
                </a:lnTo>
                <a:lnTo>
                  <a:pt x="1104900" y="431006"/>
                </a:lnTo>
                <a:lnTo>
                  <a:pt x="883444" y="483393"/>
                </a:lnTo>
                <a:lnTo>
                  <a:pt x="652462" y="547687"/>
                </a:lnTo>
                <a:lnTo>
                  <a:pt x="409575" y="628650"/>
                </a:lnTo>
                <a:lnTo>
                  <a:pt x="330994" y="666750"/>
                </a:lnTo>
                <a:lnTo>
                  <a:pt x="273844" y="692943"/>
                </a:lnTo>
                <a:lnTo>
                  <a:pt x="238125" y="700087"/>
                </a:lnTo>
                <a:lnTo>
                  <a:pt x="216694" y="700087"/>
                </a:lnTo>
                <a:lnTo>
                  <a:pt x="188119" y="695325"/>
                </a:lnTo>
                <a:lnTo>
                  <a:pt x="169069" y="681037"/>
                </a:lnTo>
                <a:lnTo>
                  <a:pt x="11906" y="469106"/>
                </a:lnTo>
                <a:lnTo>
                  <a:pt x="4762" y="450056"/>
                </a:lnTo>
                <a:lnTo>
                  <a:pt x="0" y="435768"/>
                </a:lnTo>
                <a:lnTo>
                  <a:pt x="7144" y="421481"/>
                </a:lnTo>
                <a:lnTo>
                  <a:pt x="35719" y="397668"/>
                </a:lnTo>
                <a:lnTo>
                  <a:pt x="95250" y="376237"/>
                </a:lnTo>
                <a:lnTo>
                  <a:pt x="161925" y="357187"/>
                </a:lnTo>
                <a:lnTo>
                  <a:pt x="283369" y="390525"/>
                </a:lnTo>
                <a:lnTo>
                  <a:pt x="550069" y="350043"/>
                </a:lnTo>
                <a:lnTo>
                  <a:pt x="1278731" y="2071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273"/>
          <p:cNvSpPr/>
          <p:nvPr/>
        </p:nvSpPr>
        <p:spPr>
          <a:xfrm>
            <a:off x="6167438" y="3360738"/>
            <a:ext cx="855662" cy="971550"/>
          </a:xfrm>
          <a:custGeom>
            <a:avLst/>
            <a:gdLst/>
            <a:ahLst/>
            <a:cxnLst/>
            <a:rect l="l" t="t" r="r" b="b"/>
            <a:pathLst>
              <a:path w="854868" h="971550" extrusionOk="0">
                <a:moveTo>
                  <a:pt x="500062" y="700087"/>
                </a:moveTo>
                <a:lnTo>
                  <a:pt x="390525" y="547687"/>
                </a:lnTo>
                <a:lnTo>
                  <a:pt x="288131" y="414337"/>
                </a:lnTo>
                <a:lnTo>
                  <a:pt x="190500" y="273844"/>
                </a:lnTo>
                <a:lnTo>
                  <a:pt x="116681" y="173831"/>
                </a:lnTo>
                <a:lnTo>
                  <a:pt x="30956" y="78581"/>
                </a:lnTo>
                <a:lnTo>
                  <a:pt x="16668" y="59531"/>
                </a:lnTo>
                <a:lnTo>
                  <a:pt x="7143" y="42862"/>
                </a:lnTo>
                <a:lnTo>
                  <a:pt x="0" y="26194"/>
                </a:lnTo>
                <a:lnTo>
                  <a:pt x="2381" y="9525"/>
                </a:lnTo>
                <a:lnTo>
                  <a:pt x="14287" y="0"/>
                </a:lnTo>
                <a:lnTo>
                  <a:pt x="45243" y="0"/>
                </a:lnTo>
                <a:lnTo>
                  <a:pt x="107156" y="14287"/>
                </a:lnTo>
                <a:lnTo>
                  <a:pt x="157162" y="28575"/>
                </a:lnTo>
                <a:lnTo>
                  <a:pt x="235743" y="73819"/>
                </a:lnTo>
                <a:lnTo>
                  <a:pt x="435768" y="209550"/>
                </a:lnTo>
                <a:lnTo>
                  <a:pt x="631031" y="381000"/>
                </a:lnTo>
                <a:lnTo>
                  <a:pt x="695325" y="442912"/>
                </a:lnTo>
                <a:lnTo>
                  <a:pt x="716756" y="478631"/>
                </a:lnTo>
                <a:lnTo>
                  <a:pt x="764381" y="571500"/>
                </a:lnTo>
                <a:lnTo>
                  <a:pt x="792956" y="638175"/>
                </a:lnTo>
                <a:lnTo>
                  <a:pt x="819150" y="702469"/>
                </a:lnTo>
                <a:lnTo>
                  <a:pt x="838200" y="762000"/>
                </a:lnTo>
                <a:lnTo>
                  <a:pt x="850106" y="807244"/>
                </a:lnTo>
                <a:lnTo>
                  <a:pt x="854868" y="859631"/>
                </a:lnTo>
                <a:lnTo>
                  <a:pt x="852487" y="900112"/>
                </a:lnTo>
                <a:lnTo>
                  <a:pt x="842962" y="919162"/>
                </a:lnTo>
                <a:lnTo>
                  <a:pt x="814387" y="947737"/>
                </a:lnTo>
                <a:lnTo>
                  <a:pt x="792956" y="964406"/>
                </a:lnTo>
                <a:lnTo>
                  <a:pt x="766762" y="971550"/>
                </a:lnTo>
                <a:lnTo>
                  <a:pt x="738187" y="969169"/>
                </a:lnTo>
                <a:lnTo>
                  <a:pt x="704850" y="950119"/>
                </a:lnTo>
                <a:lnTo>
                  <a:pt x="664368" y="919162"/>
                </a:lnTo>
                <a:lnTo>
                  <a:pt x="609600" y="847725"/>
                </a:lnTo>
                <a:lnTo>
                  <a:pt x="500062" y="7000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273"/>
          <p:cNvSpPr/>
          <p:nvPr/>
        </p:nvSpPr>
        <p:spPr>
          <a:xfrm rot="-5400000">
            <a:off x="4712494" y="4864894"/>
            <a:ext cx="1852612" cy="311150"/>
          </a:xfrm>
          <a:custGeom>
            <a:avLst/>
            <a:gdLst/>
            <a:ahLst/>
            <a:cxnLst/>
            <a:rect l="l" t="t" r="r" b="b"/>
            <a:pathLst>
              <a:path w="1852613" h="311944" extrusionOk="0">
                <a:moveTo>
                  <a:pt x="831057" y="71437"/>
                </a:moveTo>
                <a:lnTo>
                  <a:pt x="1443038" y="88106"/>
                </a:lnTo>
                <a:lnTo>
                  <a:pt x="1597819" y="85725"/>
                </a:lnTo>
                <a:lnTo>
                  <a:pt x="1633538" y="83344"/>
                </a:lnTo>
                <a:lnTo>
                  <a:pt x="1678782" y="71437"/>
                </a:lnTo>
                <a:lnTo>
                  <a:pt x="1785938" y="0"/>
                </a:lnTo>
                <a:lnTo>
                  <a:pt x="1852613" y="90487"/>
                </a:lnTo>
                <a:lnTo>
                  <a:pt x="1821657" y="176212"/>
                </a:lnTo>
                <a:lnTo>
                  <a:pt x="1762125" y="254794"/>
                </a:lnTo>
                <a:lnTo>
                  <a:pt x="1733550" y="285750"/>
                </a:lnTo>
                <a:lnTo>
                  <a:pt x="1700213" y="304800"/>
                </a:lnTo>
                <a:lnTo>
                  <a:pt x="1412082" y="309562"/>
                </a:lnTo>
                <a:lnTo>
                  <a:pt x="690563" y="309562"/>
                </a:lnTo>
                <a:lnTo>
                  <a:pt x="340519" y="311944"/>
                </a:lnTo>
                <a:lnTo>
                  <a:pt x="261938" y="309562"/>
                </a:lnTo>
                <a:lnTo>
                  <a:pt x="183357" y="302419"/>
                </a:lnTo>
                <a:lnTo>
                  <a:pt x="104775" y="288131"/>
                </a:lnTo>
                <a:lnTo>
                  <a:pt x="52388" y="271462"/>
                </a:lnTo>
                <a:lnTo>
                  <a:pt x="14288" y="250031"/>
                </a:lnTo>
                <a:lnTo>
                  <a:pt x="2382" y="233362"/>
                </a:lnTo>
                <a:lnTo>
                  <a:pt x="0" y="209550"/>
                </a:lnTo>
                <a:lnTo>
                  <a:pt x="9525" y="180975"/>
                </a:lnTo>
                <a:lnTo>
                  <a:pt x="61913" y="130969"/>
                </a:lnTo>
                <a:lnTo>
                  <a:pt x="135732" y="83344"/>
                </a:lnTo>
                <a:lnTo>
                  <a:pt x="214313" y="57150"/>
                </a:lnTo>
                <a:lnTo>
                  <a:pt x="345282" y="26194"/>
                </a:lnTo>
                <a:lnTo>
                  <a:pt x="442913" y="19050"/>
                </a:lnTo>
                <a:lnTo>
                  <a:pt x="485775" y="33337"/>
                </a:lnTo>
                <a:lnTo>
                  <a:pt x="597694" y="50006"/>
                </a:lnTo>
                <a:lnTo>
                  <a:pt x="831057" y="714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ABB9A64-431A-6A41-9EEE-CCDF3FDC7702}"/>
              </a:ext>
            </a:extLst>
          </p:cNvPr>
          <p:cNvGrpSpPr/>
          <p:nvPr/>
        </p:nvGrpSpPr>
        <p:grpSpPr>
          <a:xfrm>
            <a:off x="2531226" y="1378701"/>
            <a:ext cx="4597400" cy="4564062"/>
            <a:chOff x="2687638" y="1535113"/>
            <a:chExt cx="4597400" cy="4564062"/>
          </a:xfrm>
        </p:grpSpPr>
        <p:sp>
          <p:nvSpPr>
            <p:cNvPr id="14" name="Google Shape;3006;p273">
              <a:extLst>
                <a:ext uri="{FF2B5EF4-FFF2-40B4-BE49-F238E27FC236}">
                  <a16:creationId xmlns:a16="http://schemas.microsoft.com/office/drawing/2014/main" id="{0450D0CC-AA75-A34A-9A50-AD5E765D8767}"/>
                </a:ext>
              </a:extLst>
            </p:cNvPr>
            <p:cNvSpPr/>
            <p:nvPr/>
          </p:nvSpPr>
          <p:spPr>
            <a:xfrm>
              <a:off x="4514850" y="1535113"/>
              <a:ext cx="2232025" cy="936625"/>
            </a:xfrm>
            <a:custGeom>
              <a:avLst/>
              <a:gdLst/>
              <a:ahLst/>
              <a:cxnLst/>
              <a:rect l="l" t="t" r="r" b="b"/>
              <a:pathLst>
                <a:path w="2231231" h="935832" extrusionOk="0">
                  <a:moveTo>
                    <a:pt x="871538" y="581025"/>
                  </a:moveTo>
                  <a:lnTo>
                    <a:pt x="1066800" y="514350"/>
                  </a:lnTo>
                  <a:lnTo>
                    <a:pt x="1535906" y="333375"/>
                  </a:lnTo>
                  <a:lnTo>
                    <a:pt x="1683544" y="271463"/>
                  </a:lnTo>
                  <a:lnTo>
                    <a:pt x="1719263" y="247650"/>
                  </a:lnTo>
                  <a:lnTo>
                    <a:pt x="1733550" y="228600"/>
                  </a:lnTo>
                  <a:lnTo>
                    <a:pt x="1743075" y="207169"/>
                  </a:lnTo>
                  <a:lnTo>
                    <a:pt x="1745456" y="185738"/>
                  </a:lnTo>
                  <a:lnTo>
                    <a:pt x="1740694" y="154782"/>
                  </a:lnTo>
                  <a:lnTo>
                    <a:pt x="1735931" y="135732"/>
                  </a:lnTo>
                  <a:lnTo>
                    <a:pt x="1716881" y="107157"/>
                  </a:lnTo>
                  <a:lnTo>
                    <a:pt x="1688306" y="73819"/>
                  </a:lnTo>
                  <a:lnTo>
                    <a:pt x="1681163" y="54769"/>
                  </a:lnTo>
                  <a:lnTo>
                    <a:pt x="1676400" y="35719"/>
                  </a:lnTo>
                  <a:lnTo>
                    <a:pt x="1681163" y="9525"/>
                  </a:lnTo>
                  <a:lnTo>
                    <a:pt x="1700213" y="0"/>
                  </a:lnTo>
                  <a:lnTo>
                    <a:pt x="1728788" y="0"/>
                  </a:lnTo>
                  <a:lnTo>
                    <a:pt x="1809750" y="14288"/>
                  </a:lnTo>
                  <a:lnTo>
                    <a:pt x="1881188" y="42863"/>
                  </a:lnTo>
                  <a:lnTo>
                    <a:pt x="1969294" y="90488"/>
                  </a:lnTo>
                  <a:lnTo>
                    <a:pt x="2043113" y="145257"/>
                  </a:lnTo>
                  <a:lnTo>
                    <a:pt x="2145506" y="233363"/>
                  </a:lnTo>
                  <a:lnTo>
                    <a:pt x="2205038" y="297657"/>
                  </a:lnTo>
                  <a:lnTo>
                    <a:pt x="2221706" y="323850"/>
                  </a:lnTo>
                  <a:lnTo>
                    <a:pt x="2231231" y="354807"/>
                  </a:lnTo>
                  <a:lnTo>
                    <a:pt x="2228850" y="378619"/>
                  </a:lnTo>
                  <a:lnTo>
                    <a:pt x="2212181" y="400050"/>
                  </a:lnTo>
                  <a:lnTo>
                    <a:pt x="2128838" y="421482"/>
                  </a:lnTo>
                  <a:lnTo>
                    <a:pt x="1583531" y="571500"/>
                  </a:lnTo>
                  <a:lnTo>
                    <a:pt x="988219" y="731044"/>
                  </a:lnTo>
                  <a:lnTo>
                    <a:pt x="773906" y="795338"/>
                  </a:lnTo>
                  <a:lnTo>
                    <a:pt x="409575" y="869157"/>
                  </a:lnTo>
                  <a:lnTo>
                    <a:pt x="176213" y="919163"/>
                  </a:lnTo>
                  <a:lnTo>
                    <a:pt x="66675" y="935832"/>
                  </a:lnTo>
                  <a:lnTo>
                    <a:pt x="30956" y="933450"/>
                  </a:lnTo>
                  <a:lnTo>
                    <a:pt x="9525" y="931069"/>
                  </a:lnTo>
                  <a:lnTo>
                    <a:pt x="0" y="923925"/>
                  </a:lnTo>
                  <a:lnTo>
                    <a:pt x="2381" y="904875"/>
                  </a:lnTo>
                  <a:lnTo>
                    <a:pt x="35719" y="878682"/>
                  </a:lnTo>
                  <a:lnTo>
                    <a:pt x="323850" y="778669"/>
                  </a:lnTo>
                  <a:lnTo>
                    <a:pt x="685800" y="652463"/>
                  </a:lnTo>
                  <a:lnTo>
                    <a:pt x="871538" y="581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007;p273">
              <a:extLst>
                <a:ext uri="{FF2B5EF4-FFF2-40B4-BE49-F238E27FC236}">
                  <a16:creationId xmlns:a16="http://schemas.microsoft.com/office/drawing/2014/main" id="{9B8AD1D2-3CE3-DD45-9D78-46DC72416B32}"/>
                </a:ext>
              </a:extLst>
            </p:cNvPr>
            <p:cNvSpPr/>
            <p:nvPr/>
          </p:nvSpPr>
          <p:spPr>
            <a:xfrm>
              <a:off x="4043363" y="4814888"/>
              <a:ext cx="1217612" cy="1054100"/>
            </a:xfrm>
            <a:custGeom>
              <a:avLst/>
              <a:gdLst/>
              <a:ahLst/>
              <a:cxnLst/>
              <a:rect l="l" t="t" r="r" b="b"/>
              <a:pathLst>
                <a:path w="1216818" h="1054893" extrusionOk="0">
                  <a:moveTo>
                    <a:pt x="483393" y="609600"/>
                  </a:moveTo>
                  <a:lnTo>
                    <a:pt x="619125" y="473868"/>
                  </a:lnTo>
                  <a:lnTo>
                    <a:pt x="764381" y="319087"/>
                  </a:lnTo>
                  <a:lnTo>
                    <a:pt x="804862" y="269081"/>
                  </a:lnTo>
                  <a:lnTo>
                    <a:pt x="823912" y="233362"/>
                  </a:lnTo>
                  <a:lnTo>
                    <a:pt x="831056" y="216693"/>
                  </a:lnTo>
                  <a:lnTo>
                    <a:pt x="833437" y="192881"/>
                  </a:lnTo>
                  <a:lnTo>
                    <a:pt x="831056" y="166687"/>
                  </a:lnTo>
                  <a:lnTo>
                    <a:pt x="823912" y="145256"/>
                  </a:lnTo>
                  <a:lnTo>
                    <a:pt x="809625" y="119062"/>
                  </a:lnTo>
                  <a:lnTo>
                    <a:pt x="788193" y="100012"/>
                  </a:lnTo>
                  <a:lnTo>
                    <a:pt x="752475" y="73818"/>
                  </a:lnTo>
                  <a:lnTo>
                    <a:pt x="731043" y="47625"/>
                  </a:lnTo>
                  <a:lnTo>
                    <a:pt x="723900" y="33337"/>
                  </a:lnTo>
                  <a:lnTo>
                    <a:pt x="723900" y="23812"/>
                  </a:lnTo>
                  <a:lnTo>
                    <a:pt x="728662" y="9525"/>
                  </a:lnTo>
                  <a:lnTo>
                    <a:pt x="750093" y="0"/>
                  </a:lnTo>
                  <a:lnTo>
                    <a:pt x="809625" y="4762"/>
                  </a:lnTo>
                  <a:lnTo>
                    <a:pt x="864393" y="16668"/>
                  </a:lnTo>
                  <a:lnTo>
                    <a:pt x="938212" y="40481"/>
                  </a:lnTo>
                  <a:lnTo>
                    <a:pt x="992981" y="66675"/>
                  </a:lnTo>
                  <a:lnTo>
                    <a:pt x="1109662" y="150018"/>
                  </a:lnTo>
                  <a:lnTo>
                    <a:pt x="1183481" y="211931"/>
                  </a:lnTo>
                  <a:lnTo>
                    <a:pt x="1204912" y="238125"/>
                  </a:lnTo>
                  <a:lnTo>
                    <a:pt x="1214437" y="254793"/>
                  </a:lnTo>
                  <a:lnTo>
                    <a:pt x="1216818" y="273843"/>
                  </a:lnTo>
                  <a:lnTo>
                    <a:pt x="1212056" y="297656"/>
                  </a:lnTo>
                  <a:lnTo>
                    <a:pt x="1204912" y="311943"/>
                  </a:lnTo>
                  <a:lnTo>
                    <a:pt x="1181100" y="328612"/>
                  </a:lnTo>
                  <a:lnTo>
                    <a:pt x="1138237" y="347662"/>
                  </a:lnTo>
                  <a:lnTo>
                    <a:pt x="1083468" y="369093"/>
                  </a:lnTo>
                  <a:lnTo>
                    <a:pt x="1064418" y="381000"/>
                  </a:lnTo>
                  <a:lnTo>
                    <a:pt x="890587" y="526256"/>
                  </a:lnTo>
                  <a:lnTo>
                    <a:pt x="733425" y="642937"/>
                  </a:lnTo>
                  <a:lnTo>
                    <a:pt x="547687" y="776287"/>
                  </a:lnTo>
                  <a:lnTo>
                    <a:pt x="366712" y="890587"/>
                  </a:lnTo>
                  <a:lnTo>
                    <a:pt x="128587" y="1016793"/>
                  </a:lnTo>
                  <a:lnTo>
                    <a:pt x="78581" y="1042987"/>
                  </a:lnTo>
                  <a:lnTo>
                    <a:pt x="47625" y="1054893"/>
                  </a:lnTo>
                  <a:lnTo>
                    <a:pt x="33337" y="1052512"/>
                  </a:lnTo>
                  <a:lnTo>
                    <a:pt x="9525" y="1045368"/>
                  </a:lnTo>
                  <a:lnTo>
                    <a:pt x="0" y="1033462"/>
                  </a:lnTo>
                  <a:lnTo>
                    <a:pt x="11906" y="1007268"/>
                  </a:lnTo>
                  <a:lnTo>
                    <a:pt x="54768" y="973931"/>
                  </a:lnTo>
                  <a:lnTo>
                    <a:pt x="235743" y="828675"/>
                  </a:lnTo>
                  <a:lnTo>
                    <a:pt x="483393" y="6096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08;p273">
              <a:extLst>
                <a:ext uri="{FF2B5EF4-FFF2-40B4-BE49-F238E27FC236}">
                  <a16:creationId xmlns:a16="http://schemas.microsoft.com/office/drawing/2014/main" id="{01F06326-F49A-864D-B309-4145DB2BA196}"/>
                </a:ext>
              </a:extLst>
            </p:cNvPr>
            <p:cNvSpPr/>
            <p:nvPr/>
          </p:nvSpPr>
          <p:spPr>
            <a:xfrm>
              <a:off x="6353175" y="4713288"/>
              <a:ext cx="931863" cy="1003300"/>
            </a:xfrm>
            <a:custGeom>
              <a:avLst/>
              <a:gdLst/>
              <a:ahLst/>
              <a:cxnLst/>
              <a:rect l="l" t="t" r="r" b="b"/>
              <a:pathLst>
                <a:path w="931069" h="1004887" extrusionOk="0">
                  <a:moveTo>
                    <a:pt x="328613" y="452437"/>
                  </a:moveTo>
                  <a:lnTo>
                    <a:pt x="180975" y="273844"/>
                  </a:lnTo>
                  <a:lnTo>
                    <a:pt x="47625" y="114300"/>
                  </a:lnTo>
                  <a:lnTo>
                    <a:pt x="23813" y="83344"/>
                  </a:lnTo>
                  <a:lnTo>
                    <a:pt x="7144" y="57150"/>
                  </a:lnTo>
                  <a:lnTo>
                    <a:pt x="2381" y="33337"/>
                  </a:lnTo>
                  <a:lnTo>
                    <a:pt x="0" y="23812"/>
                  </a:lnTo>
                  <a:lnTo>
                    <a:pt x="2381" y="4762"/>
                  </a:lnTo>
                  <a:lnTo>
                    <a:pt x="9525" y="0"/>
                  </a:lnTo>
                  <a:lnTo>
                    <a:pt x="33338" y="0"/>
                  </a:lnTo>
                  <a:lnTo>
                    <a:pt x="71438" y="11906"/>
                  </a:lnTo>
                  <a:lnTo>
                    <a:pt x="254794" y="114300"/>
                  </a:lnTo>
                  <a:lnTo>
                    <a:pt x="604838" y="340519"/>
                  </a:lnTo>
                  <a:lnTo>
                    <a:pt x="702469" y="400050"/>
                  </a:lnTo>
                  <a:lnTo>
                    <a:pt x="723900" y="419100"/>
                  </a:lnTo>
                  <a:lnTo>
                    <a:pt x="783431" y="502444"/>
                  </a:lnTo>
                  <a:lnTo>
                    <a:pt x="845344" y="604837"/>
                  </a:lnTo>
                  <a:lnTo>
                    <a:pt x="873919" y="664369"/>
                  </a:lnTo>
                  <a:lnTo>
                    <a:pt x="902494" y="735806"/>
                  </a:lnTo>
                  <a:lnTo>
                    <a:pt x="919163" y="792956"/>
                  </a:lnTo>
                  <a:lnTo>
                    <a:pt x="928688" y="842962"/>
                  </a:lnTo>
                  <a:lnTo>
                    <a:pt x="931069" y="895350"/>
                  </a:lnTo>
                  <a:lnTo>
                    <a:pt x="919163" y="950119"/>
                  </a:lnTo>
                  <a:lnTo>
                    <a:pt x="904875" y="981075"/>
                  </a:lnTo>
                  <a:lnTo>
                    <a:pt x="881063" y="997744"/>
                  </a:lnTo>
                  <a:lnTo>
                    <a:pt x="857250" y="1004887"/>
                  </a:lnTo>
                  <a:lnTo>
                    <a:pt x="812006" y="997744"/>
                  </a:lnTo>
                  <a:lnTo>
                    <a:pt x="752475" y="959644"/>
                  </a:lnTo>
                  <a:lnTo>
                    <a:pt x="697706" y="916781"/>
                  </a:lnTo>
                  <a:lnTo>
                    <a:pt x="611981" y="804862"/>
                  </a:lnTo>
                  <a:lnTo>
                    <a:pt x="328613" y="4524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009;p273">
              <a:extLst>
                <a:ext uri="{FF2B5EF4-FFF2-40B4-BE49-F238E27FC236}">
                  <a16:creationId xmlns:a16="http://schemas.microsoft.com/office/drawing/2014/main" id="{E4EDD8D9-6F2C-C647-81E9-F2175AF1A372}"/>
                </a:ext>
              </a:extLst>
            </p:cNvPr>
            <p:cNvSpPr/>
            <p:nvPr/>
          </p:nvSpPr>
          <p:spPr>
            <a:xfrm rot="-5400000">
              <a:off x="2039937" y="2374901"/>
              <a:ext cx="2640013" cy="1344612"/>
            </a:xfrm>
            <a:custGeom>
              <a:avLst/>
              <a:gdLst/>
              <a:ahLst/>
              <a:cxnLst/>
              <a:rect l="l" t="t" r="r" b="b"/>
              <a:pathLst>
                <a:path w="2640806" h="1345407" extrusionOk="0">
                  <a:moveTo>
                    <a:pt x="1412081" y="723900"/>
                  </a:moveTo>
                  <a:lnTo>
                    <a:pt x="1795463" y="854869"/>
                  </a:lnTo>
                  <a:lnTo>
                    <a:pt x="2078831" y="938213"/>
                  </a:lnTo>
                  <a:lnTo>
                    <a:pt x="2233613" y="976313"/>
                  </a:lnTo>
                  <a:lnTo>
                    <a:pt x="2288381" y="983457"/>
                  </a:lnTo>
                  <a:lnTo>
                    <a:pt x="2336006" y="983457"/>
                  </a:lnTo>
                  <a:lnTo>
                    <a:pt x="2388394" y="978694"/>
                  </a:lnTo>
                  <a:lnTo>
                    <a:pt x="2445544" y="962025"/>
                  </a:lnTo>
                  <a:lnTo>
                    <a:pt x="2474119" y="947738"/>
                  </a:lnTo>
                  <a:lnTo>
                    <a:pt x="2507456" y="916782"/>
                  </a:lnTo>
                  <a:lnTo>
                    <a:pt x="2564606" y="873919"/>
                  </a:lnTo>
                  <a:lnTo>
                    <a:pt x="2597944" y="857250"/>
                  </a:lnTo>
                  <a:lnTo>
                    <a:pt x="2619375" y="850107"/>
                  </a:lnTo>
                  <a:lnTo>
                    <a:pt x="2631281" y="852488"/>
                  </a:lnTo>
                  <a:lnTo>
                    <a:pt x="2638425" y="862013"/>
                  </a:lnTo>
                  <a:lnTo>
                    <a:pt x="2640806" y="881063"/>
                  </a:lnTo>
                  <a:lnTo>
                    <a:pt x="2621756" y="959644"/>
                  </a:lnTo>
                  <a:lnTo>
                    <a:pt x="2595563" y="1033463"/>
                  </a:lnTo>
                  <a:lnTo>
                    <a:pt x="2540794" y="1138238"/>
                  </a:lnTo>
                  <a:lnTo>
                    <a:pt x="2490788" y="1219200"/>
                  </a:lnTo>
                  <a:lnTo>
                    <a:pt x="2440781" y="1276350"/>
                  </a:lnTo>
                  <a:lnTo>
                    <a:pt x="2381250" y="1323975"/>
                  </a:lnTo>
                  <a:lnTo>
                    <a:pt x="2345531" y="1343025"/>
                  </a:lnTo>
                  <a:lnTo>
                    <a:pt x="2314575" y="1345407"/>
                  </a:lnTo>
                  <a:lnTo>
                    <a:pt x="2274094" y="1331119"/>
                  </a:lnTo>
                  <a:lnTo>
                    <a:pt x="2228850" y="1290638"/>
                  </a:lnTo>
                  <a:lnTo>
                    <a:pt x="2207419" y="1273969"/>
                  </a:lnTo>
                  <a:lnTo>
                    <a:pt x="2188369" y="1266825"/>
                  </a:lnTo>
                  <a:lnTo>
                    <a:pt x="1919288" y="1154907"/>
                  </a:lnTo>
                  <a:lnTo>
                    <a:pt x="1516856" y="981075"/>
                  </a:lnTo>
                  <a:lnTo>
                    <a:pt x="1269206" y="873919"/>
                  </a:lnTo>
                  <a:lnTo>
                    <a:pt x="1073944" y="781050"/>
                  </a:lnTo>
                  <a:lnTo>
                    <a:pt x="835819" y="652463"/>
                  </a:lnTo>
                  <a:lnTo>
                    <a:pt x="585788" y="509588"/>
                  </a:lnTo>
                  <a:lnTo>
                    <a:pt x="411956" y="390525"/>
                  </a:lnTo>
                  <a:lnTo>
                    <a:pt x="278606" y="292894"/>
                  </a:lnTo>
                  <a:lnTo>
                    <a:pt x="107156" y="154782"/>
                  </a:lnTo>
                  <a:lnTo>
                    <a:pt x="38100" y="90488"/>
                  </a:lnTo>
                  <a:lnTo>
                    <a:pt x="9525" y="52388"/>
                  </a:lnTo>
                  <a:lnTo>
                    <a:pt x="0" y="30957"/>
                  </a:lnTo>
                  <a:lnTo>
                    <a:pt x="2381" y="14288"/>
                  </a:lnTo>
                  <a:lnTo>
                    <a:pt x="16669" y="2382"/>
                  </a:lnTo>
                  <a:lnTo>
                    <a:pt x="38100" y="0"/>
                  </a:lnTo>
                  <a:lnTo>
                    <a:pt x="88106" y="16669"/>
                  </a:lnTo>
                  <a:lnTo>
                    <a:pt x="285750" y="152400"/>
                  </a:lnTo>
                  <a:lnTo>
                    <a:pt x="702469" y="402432"/>
                  </a:lnTo>
                  <a:lnTo>
                    <a:pt x="1102519" y="600075"/>
                  </a:lnTo>
                  <a:lnTo>
                    <a:pt x="1412081" y="723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10;p273">
              <a:extLst>
                <a:ext uri="{FF2B5EF4-FFF2-40B4-BE49-F238E27FC236}">
                  <a16:creationId xmlns:a16="http://schemas.microsoft.com/office/drawing/2014/main" id="{6F439FF5-A522-DC47-9EE8-C87E59718CA2}"/>
                </a:ext>
              </a:extLst>
            </p:cNvPr>
            <p:cNvSpPr/>
            <p:nvPr/>
          </p:nvSpPr>
          <p:spPr>
            <a:xfrm rot="-5400000">
              <a:off x="2086769" y="4406107"/>
              <a:ext cx="2965450" cy="334962"/>
            </a:xfrm>
            <a:custGeom>
              <a:avLst/>
              <a:gdLst/>
              <a:ahLst/>
              <a:cxnLst/>
              <a:rect l="l" t="t" r="r" b="b"/>
              <a:pathLst>
                <a:path w="2964716" h="334850" extrusionOk="0">
                  <a:moveTo>
                    <a:pt x="1934406" y="136516"/>
                  </a:moveTo>
                  <a:lnTo>
                    <a:pt x="2493350" y="133940"/>
                  </a:lnTo>
                  <a:lnTo>
                    <a:pt x="2627290" y="133940"/>
                  </a:lnTo>
                  <a:lnTo>
                    <a:pt x="2683957" y="121061"/>
                  </a:lnTo>
                  <a:lnTo>
                    <a:pt x="2730321" y="100455"/>
                  </a:lnTo>
                  <a:lnTo>
                    <a:pt x="2815321" y="43788"/>
                  </a:lnTo>
                  <a:lnTo>
                    <a:pt x="2915777" y="30909"/>
                  </a:lnTo>
                  <a:lnTo>
                    <a:pt x="2964716" y="146819"/>
                  </a:lnTo>
                  <a:lnTo>
                    <a:pt x="2908049" y="211213"/>
                  </a:lnTo>
                  <a:lnTo>
                    <a:pt x="2843655" y="270456"/>
                  </a:lnTo>
                  <a:lnTo>
                    <a:pt x="2797291" y="301365"/>
                  </a:lnTo>
                  <a:lnTo>
                    <a:pt x="2730321" y="329699"/>
                  </a:lnTo>
                  <a:lnTo>
                    <a:pt x="2305318" y="334850"/>
                  </a:lnTo>
                  <a:lnTo>
                    <a:pt x="1287887" y="334850"/>
                  </a:lnTo>
                  <a:lnTo>
                    <a:pt x="494548" y="334850"/>
                  </a:lnTo>
                  <a:lnTo>
                    <a:pt x="267880" y="334850"/>
                  </a:lnTo>
                  <a:lnTo>
                    <a:pt x="185455" y="327123"/>
                  </a:lnTo>
                  <a:lnTo>
                    <a:pt x="115910" y="311668"/>
                  </a:lnTo>
                  <a:lnTo>
                    <a:pt x="51515" y="288486"/>
                  </a:lnTo>
                  <a:lnTo>
                    <a:pt x="20606" y="267880"/>
                  </a:lnTo>
                  <a:lnTo>
                    <a:pt x="5151" y="252425"/>
                  </a:lnTo>
                  <a:lnTo>
                    <a:pt x="0" y="231819"/>
                  </a:lnTo>
                  <a:lnTo>
                    <a:pt x="5151" y="206062"/>
                  </a:lnTo>
                  <a:lnTo>
                    <a:pt x="30909" y="177728"/>
                  </a:lnTo>
                  <a:lnTo>
                    <a:pt x="95303" y="139091"/>
                  </a:lnTo>
                  <a:lnTo>
                    <a:pt x="218941" y="79849"/>
                  </a:lnTo>
                  <a:lnTo>
                    <a:pt x="309093" y="43788"/>
                  </a:lnTo>
                  <a:lnTo>
                    <a:pt x="370911" y="25757"/>
                  </a:lnTo>
                  <a:lnTo>
                    <a:pt x="484245" y="2575"/>
                  </a:lnTo>
                  <a:lnTo>
                    <a:pt x="551215" y="0"/>
                  </a:lnTo>
                  <a:lnTo>
                    <a:pt x="566670" y="5151"/>
                  </a:lnTo>
                  <a:lnTo>
                    <a:pt x="636216" y="28333"/>
                  </a:lnTo>
                  <a:lnTo>
                    <a:pt x="785611" y="66970"/>
                  </a:lnTo>
                  <a:lnTo>
                    <a:pt x="909248" y="87576"/>
                  </a:lnTo>
                  <a:lnTo>
                    <a:pt x="1086977" y="108182"/>
                  </a:lnTo>
                  <a:lnTo>
                    <a:pt x="1336827" y="128788"/>
                  </a:lnTo>
                  <a:lnTo>
                    <a:pt x="1581525" y="133940"/>
                  </a:lnTo>
                  <a:lnTo>
                    <a:pt x="1934406" y="13651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11;p273">
              <a:extLst>
                <a:ext uri="{FF2B5EF4-FFF2-40B4-BE49-F238E27FC236}">
                  <a16:creationId xmlns:a16="http://schemas.microsoft.com/office/drawing/2014/main" id="{080102D3-F9E1-AF4D-95C1-43DB645E936A}"/>
                </a:ext>
              </a:extLst>
            </p:cNvPr>
            <p:cNvSpPr/>
            <p:nvPr/>
          </p:nvSpPr>
          <p:spPr>
            <a:xfrm>
              <a:off x="4708525" y="2209800"/>
              <a:ext cx="1044575" cy="1100138"/>
            </a:xfrm>
            <a:custGeom>
              <a:avLst/>
              <a:gdLst/>
              <a:ahLst/>
              <a:cxnLst/>
              <a:rect l="l" t="t" r="r" b="b"/>
              <a:pathLst>
                <a:path w="1045369" h="1100138" extrusionOk="0">
                  <a:moveTo>
                    <a:pt x="271463" y="735806"/>
                  </a:moveTo>
                  <a:lnTo>
                    <a:pt x="373857" y="607219"/>
                  </a:lnTo>
                  <a:lnTo>
                    <a:pt x="538163" y="373856"/>
                  </a:lnTo>
                  <a:lnTo>
                    <a:pt x="621507" y="238125"/>
                  </a:lnTo>
                  <a:lnTo>
                    <a:pt x="635794" y="211931"/>
                  </a:lnTo>
                  <a:lnTo>
                    <a:pt x="638175" y="192881"/>
                  </a:lnTo>
                  <a:lnTo>
                    <a:pt x="638175" y="180975"/>
                  </a:lnTo>
                  <a:lnTo>
                    <a:pt x="638175" y="164306"/>
                  </a:lnTo>
                  <a:lnTo>
                    <a:pt x="631032" y="147638"/>
                  </a:lnTo>
                  <a:lnTo>
                    <a:pt x="614363" y="128588"/>
                  </a:lnTo>
                  <a:lnTo>
                    <a:pt x="590550" y="107156"/>
                  </a:lnTo>
                  <a:lnTo>
                    <a:pt x="573882" y="92869"/>
                  </a:lnTo>
                  <a:lnTo>
                    <a:pt x="714375" y="0"/>
                  </a:lnTo>
                  <a:lnTo>
                    <a:pt x="897732" y="107156"/>
                  </a:lnTo>
                  <a:lnTo>
                    <a:pt x="945357" y="140494"/>
                  </a:lnTo>
                  <a:lnTo>
                    <a:pt x="1009650" y="200025"/>
                  </a:lnTo>
                  <a:lnTo>
                    <a:pt x="1033463" y="235744"/>
                  </a:lnTo>
                  <a:lnTo>
                    <a:pt x="1045369" y="269081"/>
                  </a:lnTo>
                  <a:lnTo>
                    <a:pt x="1045369" y="290513"/>
                  </a:lnTo>
                  <a:lnTo>
                    <a:pt x="1033463" y="314325"/>
                  </a:lnTo>
                  <a:lnTo>
                    <a:pt x="1002507" y="335756"/>
                  </a:lnTo>
                  <a:lnTo>
                    <a:pt x="945357" y="352425"/>
                  </a:lnTo>
                  <a:lnTo>
                    <a:pt x="907257" y="378619"/>
                  </a:lnTo>
                  <a:lnTo>
                    <a:pt x="661988" y="588169"/>
                  </a:lnTo>
                  <a:lnTo>
                    <a:pt x="395288" y="833438"/>
                  </a:lnTo>
                  <a:lnTo>
                    <a:pt x="130969" y="1100138"/>
                  </a:lnTo>
                  <a:lnTo>
                    <a:pt x="0" y="1090613"/>
                  </a:lnTo>
                  <a:lnTo>
                    <a:pt x="61913" y="990600"/>
                  </a:lnTo>
                  <a:lnTo>
                    <a:pt x="271463" y="7358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12;p273">
              <a:extLst>
                <a:ext uri="{FF2B5EF4-FFF2-40B4-BE49-F238E27FC236}">
                  <a16:creationId xmlns:a16="http://schemas.microsoft.com/office/drawing/2014/main" id="{4D25C67D-8FCA-894A-8D78-F80D23CAD662}"/>
                </a:ext>
              </a:extLst>
            </p:cNvPr>
            <p:cNvSpPr/>
            <p:nvPr/>
          </p:nvSpPr>
          <p:spPr>
            <a:xfrm>
              <a:off x="4662488" y="3192463"/>
              <a:ext cx="812800" cy="493712"/>
            </a:xfrm>
            <a:custGeom>
              <a:avLst/>
              <a:gdLst/>
              <a:ahLst/>
              <a:cxnLst/>
              <a:rect l="l" t="t" r="r" b="b"/>
              <a:pathLst>
                <a:path w="812006" h="492919" extrusionOk="0">
                  <a:moveTo>
                    <a:pt x="511968" y="390525"/>
                  </a:moveTo>
                  <a:lnTo>
                    <a:pt x="376237" y="340519"/>
                  </a:lnTo>
                  <a:lnTo>
                    <a:pt x="297656" y="314325"/>
                  </a:lnTo>
                  <a:lnTo>
                    <a:pt x="228600" y="297657"/>
                  </a:lnTo>
                  <a:lnTo>
                    <a:pt x="154781" y="283369"/>
                  </a:lnTo>
                  <a:lnTo>
                    <a:pt x="92868" y="276225"/>
                  </a:lnTo>
                  <a:lnTo>
                    <a:pt x="54768" y="271463"/>
                  </a:lnTo>
                  <a:lnTo>
                    <a:pt x="21431" y="261938"/>
                  </a:lnTo>
                  <a:lnTo>
                    <a:pt x="7143" y="238125"/>
                  </a:lnTo>
                  <a:lnTo>
                    <a:pt x="0" y="190500"/>
                  </a:lnTo>
                  <a:cubicBezTo>
                    <a:pt x="794" y="169069"/>
                    <a:pt x="1587" y="147638"/>
                    <a:pt x="2381" y="126207"/>
                  </a:cubicBezTo>
                  <a:lnTo>
                    <a:pt x="7143" y="80963"/>
                  </a:lnTo>
                  <a:lnTo>
                    <a:pt x="11906" y="42863"/>
                  </a:lnTo>
                  <a:lnTo>
                    <a:pt x="23812" y="21432"/>
                  </a:lnTo>
                  <a:lnTo>
                    <a:pt x="38100" y="9525"/>
                  </a:lnTo>
                  <a:lnTo>
                    <a:pt x="69056" y="0"/>
                  </a:lnTo>
                  <a:lnTo>
                    <a:pt x="107156" y="4763"/>
                  </a:lnTo>
                  <a:lnTo>
                    <a:pt x="230981" y="47625"/>
                  </a:lnTo>
                  <a:lnTo>
                    <a:pt x="433387" y="161925"/>
                  </a:lnTo>
                  <a:lnTo>
                    <a:pt x="611981" y="264319"/>
                  </a:lnTo>
                  <a:lnTo>
                    <a:pt x="812006" y="373857"/>
                  </a:lnTo>
                  <a:lnTo>
                    <a:pt x="711993" y="492919"/>
                  </a:lnTo>
                  <a:cubicBezTo>
                    <a:pt x="634267" y="446769"/>
                    <a:pt x="662214" y="460886"/>
                    <a:pt x="631031" y="445294"/>
                  </a:cubicBezTo>
                  <a:lnTo>
                    <a:pt x="511968" y="3905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13;p273">
              <a:extLst>
                <a:ext uri="{FF2B5EF4-FFF2-40B4-BE49-F238E27FC236}">
                  <a16:creationId xmlns:a16="http://schemas.microsoft.com/office/drawing/2014/main" id="{280C899F-6739-2046-A40B-10FB67A8A730}"/>
                </a:ext>
              </a:extLst>
            </p:cNvPr>
            <p:cNvSpPr/>
            <p:nvPr/>
          </p:nvSpPr>
          <p:spPr>
            <a:xfrm>
              <a:off x="4633913" y="2392363"/>
              <a:ext cx="1995487" cy="2008187"/>
            </a:xfrm>
            <a:custGeom>
              <a:avLst/>
              <a:gdLst/>
              <a:ahLst/>
              <a:cxnLst/>
              <a:rect l="l" t="t" r="r" b="b"/>
              <a:pathLst>
                <a:path w="1994807" h="2008414" extrusionOk="0">
                  <a:moveTo>
                    <a:pt x="1181100" y="723900"/>
                  </a:moveTo>
                  <a:lnTo>
                    <a:pt x="1466850" y="405493"/>
                  </a:lnTo>
                  <a:lnTo>
                    <a:pt x="1592036" y="263978"/>
                  </a:lnTo>
                  <a:lnTo>
                    <a:pt x="1624693" y="217714"/>
                  </a:lnTo>
                  <a:lnTo>
                    <a:pt x="1630136" y="185057"/>
                  </a:lnTo>
                  <a:lnTo>
                    <a:pt x="1621971" y="144235"/>
                  </a:lnTo>
                  <a:lnTo>
                    <a:pt x="1586593" y="97971"/>
                  </a:lnTo>
                  <a:lnTo>
                    <a:pt x="1551214" y="70757"/>
                  </a:lnTo>
                  <a:lnTo>
                    <a:pt x="1529443" y="48985"/>
                  </a:lnTo>
                  <a:lnTo>
                    <a:pt x="1524000" y="32657"/>
                  </a:lnTo>
                  <a:lnTo>
                    <a:pt x="1524000" y="16328"/>
                  </a:lnTo>
                  <a:lnTo>
                    <a:pt x="1540328" y="2721"/>
                  </a:lnTo>
                  <a:lnTo>
                    <a:pt x="1567543" y="0"/>
                  </a:lnTo>
                  <a:lnTo>
                    <a:pt x="1611086" y="2721"/>
                  </a:lnTo>
                  <a:lnTo>
                    <a:pt x="1643743" y="13607"/>
                  </a:lnTo>
                  <a:lnTo>
                    <a:pt x="1728107" y="46264"/>
                  </a:lnTo>
                  <a:lnTo>
                    <a:pt x="1817914" y="97971"/>
                  </a:lnTo>
                  <a:lnTo>
                    <a:pt x="1858736" y="130628"/>
                  </a:lnTo>
                  <a:lnTo>
                    <a:pt x="1929493" y="193221"/>
                  </a:lnTo>
                  <a:lnTo>
                    <a:pt x="1967593" y="236764"/>
                  </a:lnTo>
                  <a:lnTo>
                    <a:pt x="1986643" y="269421"/>
                  </a:lnTo>
                  <a:lnTo>
                    <a:pt x="1992086" y="296635"/>
                  </a:lnTo>
                  <a:lnTo>
                    <a:pt x="1994807" y="321128"/>
                  </a:lnTo>
                  <a:lnTo>
                    <a:pt x="1983921" y="348343"/>
                  </a:lnTo>
                  <a:lnTo>
                    <a:pt x="1962150" y="367393"/>
                  </a:lnTo>
                  <a:lnTo>
                    <a:pt x="1924050" y="383721"/>
                  </a:lnTo>
                  <a:lnTo>
                    <a:pt x="1905000" y="397328"/>
                  </a:lnTo>
                  <a:lnTo>
                    <a:pt x="1578428" y="696685"/>
                  </a:lnTo>
                  <a:lnTo>
                    <a:pt x="917121" y="1273628"/>
                  </a:lnTo>
                  <a:lnTo>
                    <a:pt x="223157" y="1861457"/>
                  </a:lnTo>
                  <a:lnTo>
                    <a:pt x="76200" y="2008414"/>
                  </a:lnTo>
                  <a:lnTo>
                    <a:pt x="0" y="1926771"/>
                  </a:lnTo>
                  <a:lnTo>
                    <a:pt x="231321" y="1692728"/>
                  </a:lnTo>
                  <a:lnTo>
                    <a:pt x="693964" y="1251857"/>
                  </a:lnTo>
                  <a:lnTo>
                    <a:pt x="778328" y="1145721"/>
                  </a:lnTo>
                  <a:lnTo>
                    <a:pt x="1181100" y="723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14;p273">
              <a:extLst>
                <a:ext uri="{FF2B5EF4-FFF2-40B4-BE49-F238E27FC236}">
                  <a16:creationId xmlns:a16="http://schemas.microsoft.com/office/drawing/2014/main" id="{41DC46CF-2EEC-D94F-B1C6-AA8589BC0D4F}"/>
                </a:ext>
              </a:extLst>
            </p:cNvPr>
            <p:cNvSpPr/>
            <p:nvPr/>
          </p:nvSpPr>
          <p:spPr>
            <a:xfrm>
              <a:off x="4541838" y="3910013"/>
              <a:ext cx="2239962" cy="700087"/>
            </a:xfrm>
            <a:custGeom>
              <a:avLst/>
              <a:gdLst/>
              <a:ahLst/>
              <a:cxnLst/>
              <a:rect l="l" t="t" r="r" b="b"/>
              <a:pathLst>
                <a:path w="2240756" h="700087" extrusionOk="0">
                  <a:moveTo>
                    <a:pt x="1278731" y="207168"/>
                  </a:moveTo>
                  <a:lnTo>
                    <a:pt x="1452562" y="173831"/>
                  </a:lnTo>
                  <a:lnTo>
                    <a:pt x="1762125" y="104775"/>
                  </a:lnTo>
                  <a:lnTo>
                    <a:pt x="2162175" y="0"/>
                  </a:lnTo>
                  <a:lnTo>
                    <a:pt x="2240756" y="123825"/>
                  </a:lnTo>
                  <a:lnTo>
                    <a:pt x="2009775" y="180975"/>
                  </a:lnTo>
                  <a:lnTo>
                    <a:pt x="1297781" y="383381"/>
                  </a:lnTo>
                  <a:lnTo>
                    <a:pt x="1104900" y="431006"/>
                  </a:lnTo>
                  <a:lnTo>
                    <a:pt x="883444" y="483393"/>
                  </a:lnTo>
                  <a:lnTo>
                    <a:pt x="652462" y="547687"/>
                  </a:lnTo>
                  <a:lnTo>
                    <a:pt x="409575" y="628650"/>
                  </a:lnTo>
                  <a:lnTo>
                    <a:pt x="330994" y="666750"/>
                  </a:lnTo>
                  <a:lnTo>
                    <a:pt x="273844" y="692943"/>
                  </a:lnTo>
                  <a:lnTo>
                    <a:pt x="238125" y="700087"/>
                  </a:lnTo>
                  <a:lnTo>
                    <a:pt x="216694" y="700087"/>
                  </a:lnTo>
                  <a:lnTo>
                    <a:pt x="188119" y="695325"/>
                  </a:lnTo>
                  <a:lnTo>
                    <a:pt x="169069" y="681037"/>
                  </a:lnTo>
                  <a:lnTo>
                    <a:pt x="11906" y="469106"/>
                  </a:lnTo>
                  <a:lnTo>
                    <a:pt x="4762" y="450056"/>
                  </a:lnTo>
                  <a:lnTo>
                    <a:pt x="0" y="435768"/>
                  </a:lnTo>
                  <a:lnTo>
                    <a:pt x="7144" y="421481"/>
                  </a:lnTo>
                  <a:lnTo>
                    <a:pt x="35719" y="397668"/>
                  </a:lnTo>
                  <a:lnTo>
                    <a:pt x="95250" y="376237"/>
                  </a:lnTo>
                  <a:lnTo>
                    <a:pt x="161925" y="357187"/>
                  </a:lnTo>
                  <a:lnTo>
                    <a:pt x="283369" y="390525"/>
                  </a:lnTo>
                  <a:lnTo>
                    <a:pt x="550069" y="350043"/>
                  </a:lnTo>
                  <a:lnTo>
                    <a:pt x="1278731" y="2071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15;p273">
              <a:extLst>
                <a:ext uri="{FF2B5EF4-FFF2-40B4-BE49-F238E27FC236}">
                  <a16:creationId xmlns:a16="http://schemas.microsoft.com/office/drawing/2014/main" id="{DB31FBC7-EF4E-7E44-BAC3-51E125B1DD26}"/>
                </a:ext>
              </a:extLst>
            </p:cNvPr>
            <p:cNvSpPr/>
            <p:nvPr/>
          </p:nvSpPr>
          <p:spPr>
            <a:xfrm>
              <a:off x="6319838" y="3513138"/>
              <a:ext cx="855662" cy="971550"/>
            </a:xfrm>
            <a:custGeom>
              <a:avLst/>
              <a:gdLst/>
              <a:ahLst/>
              <a:cxnLst/>
              <a:rect l="l" t="t" r="r" b="b"/>
              <a:pathLst>
                <a:path w="854868" h="971550" extrusionOk="0">
                  <a:moveTo>
                    <a:pt x="500062" y="700087"/>
                  </a:moveTo>
                  <a:lnTo>
                    <a:pt x="390525" y="547687"/>
                  </a:lnTo>
                  <a:lnTo>
                    <a:pt x="288131" y="414337"/>
                  </a:lnTo>
                  <a:lnTo>
                    <a:pt x="190500" y="273844"/>
                  </a:lnTo>
                  <a:lnTo>
                    <a:pt x="116681" y="173831"/>
                  </a:lnTo>
                  <a:lnTo>
                    <a:pt x="30956" y="78581"/>
                  </a:lnTo>
                  <a:lnTo>
                    <a:pt x="16668" y="59531"/>
                  </a:lnTo>
                  <a:lnTo>
                    <a:pt x="7143" y="42862"/>
                  </a:lnTo>
                  <a:lnTo>
                    <a:pt x="0" y="26194"/>
                  </a:lnTo>
                  <a:lnTo>
                    <a:pt x="2381" y="9525"/>
                  </a:lnTo>
                  <a:lnTo>
                    <a:pt x="14287" y="0"/>
                  </a:lnTo>
                  <a:lnTo>
                    <a:pt x="45243" y="0"/>
                  </a:lnTo>
                  <a:lnTo>
                    <a:pt x="107156" y="14287"/>
                  </a:lnTo>
                  <a:lnTo>
                    <a:pt x="157162" y="28575"/>
                  </a:lnTo>
                  <a:lnTo>
                    <a:pt x="235743" y="73819"/>
                  </a:lnTo>
                  <a:lnTo>
                    <a:pt x="435768" y="209550"/>
                  </a:lnTo>
                  <a:lnTo>
                    <a:pt x="631031" y="381000"/>
                  </a:lnTo>
                  <a:lnTo>
                    <a:pt x="695325" y="442912"/>
                  </a:lnTo>
                  <a:lnTo>
                    <a:pt x="716756" y="478631"/>
                  </a:lnTo>
                  <a:lnTo>
                    <a:pt x="764381" y="571500"/>
                  </a:lnTo>
                  <a:lnTo>
                    <a:pt x="792956" y="638175"/>
                  </a:lnTo>
                  <a:lnTo>
                    <a:pt x="819150" y="702469"/>
                  </a:lnTo>
                  <a:lnTo>
                    <a:pt x="838200" y="762000"/>
                  </a:lnTo>
                  <a:lnTo>
                    <a:pt x="850106" y="807244"/>
                  </a:lnTo>
                  <a:lnTo>
                    <a:pt x="854868" y="859631"/>
                  </a:lnTo>
                  <a:lnTo>
                    <a:pt x="852487" y="900112"/>
                  </a:lnTo>
                  <a:lnTo>
                    <a:pt x="842962" y="919162"/>
                  </a:lnTo>
                  <a:lnTo>
                    <a:pt x="814387" y="947737"/>
                  </a:lnTo>
                  <a:lnTo>
                    <a:pt x="792956" y="964406"/>
                  </a:lnTo>
                  <a:lnTo>
                    <a:pt x="766762" y="971550"/>
                  </a:lnTo>
                  <a:lnTo>
                    <a:pt x="738187" y="969169"/>
                  </a:lnTo>
                  <a:lnTo>
                    <a:pt x="704850" y="950119"/>
                  </a:lnTo>
                  <a:lnTo>
                    <a:pt x="664368" y="919162"/>
                  </a:lnTo>
                  <a:lnTo>
                    <a:pt x="609600" y="847725"/>
                  </a:lnTo>
                  <a:lnTo>
                    <a:pt x="500062" y="7000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16;p273">
              <a:extLst>
                <a:ext uri="{FF2B5EF4-FFF2-40B4-BE49-F238E27FC236}">
                  <a16:creationId xmlns:a16="http://schemas.microsoft.com/office/drawing/2014/main" id="{EC1F717A-4159-0147-A2DE-7CBF297786F4}"/>
                </a:ext>
              </a:extLst>
            </p:cNvPr>
            <p:cNvSpPr/>
            <p:nvPr/>
          </p:nvSpPr>
          <p:spPr>
            <a:xfrm rot="-5400000">
              <a:off x="4864894" y="5017294"/>
              <a:ext cx="1852612" cy="311150"/>
            </a:xfrm>
            <a:custGeom>
              <a:avLst/>
              <a:gdLst/>
              <a:ahLst/>
              <a:cxnLst/>
              <a:rect l="l" t="t" r="r" b="b"/>
              <a:pathLst>
                <a:path w="1852613" h="311944" extrusionOk="0">
                  <a:moveTo>
                    <a:pt x="831057" y="71437"/>
                  </a:moveTo>
                  <a:lnTo>
                    <a:pt x="1443038" y="88106"/>
                  </a:lnTo>
                  <a:lnTo>
                    <a:pt x="1597819" y="85725"/>
                  </a:lnTo>
                  <a:lnTo>
                    <a:pt x="1633538" y="83344"/>
                  </a:lnTo>
                  <a:lnTo>
                    <a:pt x="1678782" y="71437"/>
                  </a:lnTo>
                  <a:lnTo>
                    <a:pt x="1785938" y="0"/>
                  </a:lnTo>
                  <a:lnTo>
                    <a:pt x="1852613" y="90487"/>
                  </a:lnTo>
                  <a:lnTo>
                    <a:pt x="1821657" y="176212"/>
                  </a:lnTo>
                  <a:lnTo>
                    <a:pt x="1762125" y="254794"/>
                  </a:lnTo>
                  <a:lnTo>
                    <a:pt x="1733550" y="285750"/>
                  </a:lnTo>
                  <a:lnTo>
                    <a:pt x="1700213" y="304800"/>
                  </a:lnTo>
                  <a:lnTo>
                    <a:pt x="1412082" y="309562"/>
                  </a:lnTo>
                  <a:lnTo>
                    <a:pt x="690563" y="309562"/>
                  </a:lnTo>
                  <a:lnTo>
                    <a:pt x="340519" y="311944"/>
                  </a:lnTo>
                  <a:lnTo>
                    <a:pt x="261938" y="309562"/>
                  </a:lnTo>
                  <a:lnTo>
                    <a:pt x="183357" y="302419"/>
                  </a:lnTo>
                  <a:lnTo>
                    <a:pt x="104775" y="288131"/>
                  </a:lnTo>
                  <a:lnTo>
                    <a:pt x="52388" y="271462"/>
                  </a:lnTo>
                  <a:lnTo>
                    <a:pt x="14288" y="250031"/>
                  </a:lnTo>
                  <a:lnTo>
                    <a:pt x="2382" y="233362"/>
                  </a:lnTo>
                  <a:lnTo>
                    <a:pt x="0" y="209550"/>
                  </a:lnTo>
                  <a:lnTo>
                    <a:pt x="9525" y="180975"/>
                  </a:lnTo>
                  <a:lnTo>
                    <a:pt x="61913" y="130969"/>
                  </a:lnTo>
                  <a:lnTo>
                    <a:pt x="135732" y="83344"/>
                  </a:lnTo>
                  <a:lnTo>
                    <a:pt x="214313" y="57150"/>
                  </a:lnTo>
                  <a:lnTo>
                    <a:pt x="345282" y="26194"/>
                  </a:lnTo>
                  <a:lnTo>
                    <a:pt x="442913" y="19050"/>
                  </a:lnTo>
                  <a:lnTo>
                    <a:pt x="485775" y="33337"/>
                  </a:lnTo>
                  <a:lnTo>
                    <a:pt x="597694" y="50006"/>
                  </a:lnTo>
                  <a:lnTo>
                    <a:pt x="831057" y="714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" name="Google Shape;3021;p274">
            <a:extLst>
              <a:ext uri="{FF2B5EF4-FFF2-40B4-BE49-F238E27FC236}">
                <a16:creationId xmlns:a16="http://schemas.microsoft.com/office/drawing/2014/main" id="{A77774E9-252F-4F49-A45D-C54330E74C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017" y="1386807"/>
            <a:ext cx="4597400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1" name="Google Shape;3021;p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5858" y="1422903"/>
            <a:ext cx="4597400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俳句に親しもう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335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短 注 待 畑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04207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" name="Google Shape;3628;p329"/>
          <p:cNvSpPr txBox="1"/>
          <p:nvPr/>
        </p:nvSpPr>
        <p:spPr>
          <a:xfrm>
            <a:off x="3870326" y="6765924"/>
            <a:ext cx="408307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短</a:t>
            </a:r>
            <a:endParaRPr/>
          </a:p>
        </p:txBody>
      </p:sp>
      <p:sp>
        <p:nvSpPr>
          <p:cNvPr id="3629" name="Google Shape;3629;p329"/>
          <p:cNvSpPr/>
          <p:nvPr/>
        </p:nvSpPr>
        <p:spPr>
          <a:xfrm>
            <a:off x="2798763" y="1779588"/>
            <a:ext cx="719137" cy="1506537"/>
          </a:xfrm>
          <a:custGeom>
            <a:avLst/>
            <a:gdLst/>
            <a:ahLst/>
            <a:cxnLst/>
            <a:rect l="l" t="t" r="r" b="b"/>
            <a:pathLst>
              <a:path w="719137" h="1507331" extrusionOk="0">
                <a:moveTo>
                  <a:pt x="550069" y="690562"/>
                </a:moveTo>
                <a:lnTo>
                  <a:pt x="602456" y="569119"/>
                </a:lnTo>
                <a:lnTo>
                  <a:pt x="631031" y="507206"/>
                </a:lnTo>
                <a:lnTo>
                  <a:pt x="645319" y="466725"/>
                </a:lnTo>
                <a:lnTo>
                  <a:pt x="671512" y="416719"/>
                </a:lnTo>
                <a:lnTo>
                  <a:pt x="700087" y="371475"/>
                </a:lnTo>
                <a:lnTo>
                  <a:pt x="716756" y="342900"/>
                </a:lnTo>
                <a:lnTo>
                  <a:pt x="719137" y="321469"/>
                </a:lnTo>
                <a:lnTo>
                  <a:pt x="714375" y="285750"/>
                </a:lnTo>
                <a:lnTo>
                  <a:pt x="704850" y="259556"/>
                </a:lnTo>
                <a:lnTo>
                  <a:pt x="681037" y="226219"/>
                </a:lnTo>
                <a:lnTo>
                  <a:pt x="647700" y="192881"/>
                </a:lnTo>
                <a:lnTo>
                  <a:pt x="614362" y="166687"/>
                </a:lnTo>
                <a:lnTo>
                  <a:pt x="561975" y="130969"/>
                </a:lnTo>
                <a:lnTo>
                  <a:pt x="509587" y="95250"/>
                </a:lnTo>
                <a:lnTo>
                  <a:pt x="442912" y="59531"/>
                </a:lnTo>
                <a:lnTo>
                  <a:pt x="383381" y="30956"/>
                </a:lnTo>
                <a:lnTo>
                  <a:pt x="328612" y="9525"/>
                </a:lnTo>
                <a:lnTo>
                  <a:pt x="278606" y="0"/>
                </a:lnTo>
                <a:lnTo>
                  <a:pt x="247650" y="0"/>
                </a:lnTo>
                <a:lnTo>
                  <a:pt x="228600" y="2381"/>
                </a:lnTo>
                <a:lnTo>
                  <a:pt x="214312" y="4762"/>
                </a:lnTo>
                <a:lnTo>
                  <a:pt x="209550" y="23812"/>
                </a:lnTo>
                <a:lnTo>
                  <a:pt x="216694" y="45244"/>
                </a:lnTo>
                <a:lnTo>
                  <a:pt x="230981" y="69056"/>
                </a:lnTo>
                <a:lnTo>
                  <a:pt x="252412" y="85725"/>
                </a:lnTo>
                <a:lnTo>
                  <a:pt x="280987" y="109537"/>
                </a:lnTo>
                <a:lnTo>
                  <a:pt x="309562" y="133350"/>
                </a:lnTo>
                <a:lnTo>
                  <a:pt x="335756" y="159544"/>
                </a:lnTo>
                <a:lnTo>
                  <a:pt x="357187" y="185737"/>
                </a:lnTo>
                <a:lnTo>
                  <a:pt x="371475" y="211931"/>
                </a:lnTo>
                <a:lnTo>
                  <a:pt x="378619" y="233362"/>
                </a:lnTo>
                <a:lnTo>
                  <a:pt x="383381" y="283369"/>
                </a:lnTo>
                <a:cubicBezTo>
                  <a:pt x="382558" y="305593"/>
                  <a:pt x="381000" y="327805"/>
                  <a:pt x="381000" y="350044"/>
                </a:cubicBezTo>
                <a:lnTo>
                  <a:pt x="373856" y="447675"/>
                </a:lnTo>
                <a:lnTo>
                  <a:pt x="361950" y="526256"/>
                </a:lnTo>
                <a:lnTo>
                  <a:pt x="333375" y="659606"/>
                </a:lnTo>
                <a:lnTo>
                  <a:pt x="278606" y="838200"/>
                </a:lnTo>
                <a:lnTo>
                  <a:pt x="209550" y="1002506"/>
                </a:lnTo>
                <a:lnTo>
                  <a:pt x="145256" y="1152525"/>
                </a:lnTo>
                <a:lnTo>
                  <a:pt x="23812" y="1414462"/>
                </a:lnTo>
                <a:lnTo>
                  <a:pt x="2381" y="1466850"/>
                </a:lnTo>
                <a:lnTo>
                  <a:pt x="0" y="1488281"/>
                </a:lnTo>
                <a:lnTo>
                  <a:pt x="4762" y="1500187"/>
                </a:lnTo>
                <a:lnTo>
                  <a:pt x="11906" y="1507331"/>
                </a:lnTo>
                <a:lnTo>
                  <a:pt x="26194" y="1507331"/>
                </a:lnTo>
                <a:lnTo>
                  <a:pt x="45244" y="1497806"/>
                </a:lnTo>
                <a:lnTo>
                  <a:pt x="78581" y="1457325"/>
                </a:lnTo>
                <a:lnTo>
                  <a:pt x="169069" y="1335881"/>
                </a:lnTo>
                <a:lnTo>
                  <a:pt x="269081" y="1195387"/>
                </a:lnTo>
                <a:lnTo>
                  <a:pt x="371475" y="1035844"/>
                </a:lnTo>
                <a:lnTo>
                  <a:pt x="452437" y="912019"/>
                </a:lnTo>
                <a:lnTo>
                  <a:pt x="516731" y="769144"/>
                </a:lnTo>
                <a:lnTo>
                  <a:pt x="550069" y="6905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329"/>
          <p:cNvSpPr/>
          <p:nvPr/>
        </p:nvSpPr>
        <p:spPr>
          <a:xfrm>
            <a:off x="2490788" y="3427413"/>
            <a:ext cx="2132012" cy="725487"/>
          </a:xfrm>
          <a:custGeom>
            <a:avLst/>
            <a:gdLst/>
            <a:ahLst/>
            <a:cxnLst/>
            <a:rect l="l" t="t" r="r" b="b"/>
            <a:pathLst>
              <a:path w="2131218" h="726281" extrusionOk="0">
                <a:moveTo>
                  <a:pt x="883443" y="342900"/>
                </a:moveTo>
                <a:lnTo>
                  <a:pt x="1128712" y="261937"/>
                </a:lnTo>
                <a:lnTo>
                  <a:pt x="1328737" y="202406"/>
                </a:lnTo>
                <a:lnTo>
                  <a:pt x="1559718" y="121444"/>
                </a:lnTo>
                <a:lnTo>
                  <a:pt x="1676400" y="69056"/>
                </a:lnTo>
                <a:lnTo>
                  <a:pt x="1709737" y="45244"/>
                </a:lnTo>
                <a:lnTo>
                  <a:pt x="1743075" y="28575"/>
                </a:lnTo>
                <a:lnTo>
                  <a:pt x="1783556" y="9525"/>
                </a:lnTo>
                <a:lnTo>
                  <a:pt x="1819275" y="0"/>
                </a:lnTo>
                <a:lnTo>
                  <a:pt x="1845468" y="0"/>
                </a:lnTo>
                <a:lnTo>
                  <a:pt x="1878806" y="4762"/>
                </a:lnTo>
                <a:lnTo>
                  <a:pt x="1921668" y="9525"/>
                </a:lnTo>
                <a:lnTo>
                  <a:pt x="1966912" y="19050"/>
                </a:lnTo>
                <a:lnTo>
                  <a:pt x="2012156" y="30956"/>
                </a:lnTo>
                <a:lnTo>
                  <a:pt x="2047875" y="47625"/>
                </a:lnTo>
                <a:lnTo>
                  <a:pt x="2074068" y="66675"/>
                </a:lnTo>
                <a:lnTo>
                  <a:pt x="2100262" y="92869"/>
                </a:lnTo>
                <a:lnTo>
                  <a:pt x="2119312" y="123825"/>
                </a:lnTo>
                <a:lnTo>
                  <a:pt x="2131218" y="150019"/>
                </a:lnTo>
                <a:lnTo>
                  <a:pt x="2131218" y="166687"/>
                </a:lnTo>
                <a:lnTo>
                  <a:pt x="2121693" y="188119"/>
                </a:lnTo>
                <a:lnTo>
                  <a:pt x="2102643" y="204787"/>
                </a:lnTo>
                <a:lnTo>
                  <a:pt x="2076450" y="216694"/>
                </a:lnTo>
                <a:lnTo>
                  <a:pt x="2031206" y="226219"/>
                </a:lnTo>
                <a:lnTo>
                  <a:pt x="1974056" y="226219"/>
                </a:lnTo>
                <a:lnTo>
                  <a:pt x="1914525" y="233362"/>
                </a:lnTo>
                <a:lnTo>
                  <a:pt x="1828800" y="247650"/>
                </a:lnTo>
                <a:lnTo>
                  <a:pt x="1709737" y="271462"/>
                </a:lnTo>
                <a:lnTo>
                  <a:pt x="1569243" y="304800"/>
                </a:lnTo>
                <a:lnTo>
                  <a:pt x="1447800" y="342900"/>
                </a:lnTo>
                <a:lnTo>
                  <a:pt x="1269206" y="414337"/>
                </a:lnTo>
                <a:lnTo>
                  <a:pt x="1026318" y="488156"/>
                </a:lnTo>
                <a:lnTo>
                  <a:pt x="833437" y="557212"/>
                </a:lnTo>
                <a:lnTo>
                  <a:pt x="645318" y="621506"/>
                </a:lnTo>
                <a:lnTo>
                  <a:pt x="542925" y="650081"/>
                </a:lnTo>
                <a:lnTo>
                  <a:pt x="466725" y="673894"/>
                </a:lnTo>
                <a:lnTo>
                  <a:pt x="445293" y="685800"/>
                </a:lnTo>
                <a:lnTo>
                  <a:pt x="404812" y="707231"/>
                </a:lnTo>
                <a:lnTo>
                  <a:pt x="369093" y="719137"/>
                </a:lnTo>
                <a:lnTo>
                  <a:pt x="330993" y="726281"/>
                </a:lnTo>
                <a:lnTo>
                  <a:pt x="307181" y="726281"/>
                </a:lnTo>
                <a:lnTo>
                  <a:pt x="269081" y="714375"/>
                </a:lnTo>
                <a:lnTo>
                  <a:pt x="245268" y="695325"/>
                </a:lnTo>
                <a:lnTo>
                  <a:pt x="204787" y="666750"/>
                </a:lnTo>
                <a:lnTo>
                  <a:pt x="173831" y="640556"/>
                </a:lnTo>
                <a:lnTo>
                  <a:pt x="138112" y="604837"/>
                </a:lnTo>
                <a:lnTo>
                  <a:pt x="102393" y="566737"/>
                </a:lnTo>
                <a:lnTo>
                  <a:pt x="64293" y="516731"/>
                </a:lnTo>
                <a:lnTo>
                  <a:pt x="21431" y="447675"/>
                </a:lnTo>
                <a:lnTo>
                  <a:pt x="4762" y="411956"/>
                </a:lnTo>
                <a:lnTo>
                  <a:pt x="0" y="378619"/>
                </a:lnTo>
                <a:lnTo>
                  <a:pt x="9525" y="361950"/>
                </a:lnTo>
                <a:lnTo>
                  <a:pt x="23812" y="352425"/>
                </a:lnTo>
                <a:lnTo>
                  <a:pt x="38100" y="357187"/>
                </a:lnTo>
                <a:lnTo>
                  <a:pt x="57150" y="371475"/>
                </a:lnTo>
                <a:lnTo>
                  <a:pt x="85725" y="395287"/>
                </a:lnTo>
                <a:lnTo>
                  <a:pt x="121443" y="414337"/>
                </a:lnTo>
                <a:lnTo>
                  <a:pt x="152400" y="431006"/>
                </a:lnTo>
                <a:lnTo>
                  <a:pt x="192881" y="447675"/>
                </a:lnTo>
                <a:lnTo>
                  <a:pt x="238125" y="464344"/>
                </a:lnTo>
                <a:lnTo>
                  <a:pt x="273843" y="476250"/>
                </a:lnTo>
                <a:lnTo>
                  <a:pt x="304800" y="481012"/>
                </a:lnTo>
                <a:lnTo>
                  <a:pt x="328612" y="483394"/>
                </a:lnTo>
                <a:lnTo>
                  <a:pt x="354806" y="485775"/>
                </a:lnTo>
                <a:lnTo>
                  <a:pt x="419100" y="478631"/>
                </a:lnTo>
                <a:lnTo>
                  <a:pt x="531018" y="450056"/>
                </a:lnTo>
                <a:lnTo>
                  <a:pt x="781050" y="376237"/>
                </a:lnTo>
                <a:lnTo>
                  <a:pt x="883443" y="342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329"/>
          <p:cNvSpPr/>
          <p:nvPr/>
        </p:nvSpPr>
        <p:spPr>
          <a:xfrm>
            <a:off x="4818063" y="1928813"/>
            <a:ext cx="2049462" cy="547687"/>
          </a:xfrm>
          <a:custGeom>
            <a:avLst/>
            <a:gdLst/>
            <a:ahLst/>
            <a:cxnLst/>
            <a:rect l="l" t="t" r="r" b="b"/>
            <a:pathLst>
              <a:path w="2050256" h="547687" extrusionOk="0">
                <a:moveTo>
                  <a:pt x="1059656" y="407193"/>
                </a:moveTo>
                <a:lnTo>
                  <a:pt x="590550" y="492918"/>
                </a:lnTo>
                <a:lnTo>
                  <a:pt x="569119" y="497681"/>
                </a:lnTo>
                <a:lnTo>
                  <a:pt x="523875" y="511968"/>
                </a:lnTo>
                <a:lnTo>
                  <a:pt x="478631" y="526256"/>
                </a:lnTo>
                <a:lnTo>
                  <a:pt x="431006" y="538162"/>
                </a:lnTo>
                <a:lnTo>
                  <a:pt x="376237" y="547687"/>
                </a:lnTo>
                <a:lnTo>
                  <a:pt x="342900" y="545306"/>
                </a:lnTo>
                <a:lnTo>
                  <a:pt x="302419" y="533400"/>
                </a:lnTo>
                <a:lnTo>
                  <a:pt x="252412" y="509587"/>
                </a:lnTo>
                <a:lnTo>
                  <a:pt x="216694" y="488156"/>
                </a:lnTo>
                <a:lnTo>
                  <a:pt x="173831" y="454818"/>
                </a:lnTo>
                <a:lnTo>
                  <a:pt x="133350" y="419100"/>
                </a:lnTo>
                <a:lnTo>
                  <a:pt x="92869" y="373856"/>
                </a:lnTo>
                <a:lnTo>
                  <a:pt x="57150" y="330993"/>
                </a:lnTo>
                <a:lnTo>
                  <a:pt x="30956" y="295275"/>
                </a:lnTo>
                <a:lnTo>
                  <a:pt x="16669" y="271462"/>
                </a:lnTo>
                <a:lnTo>
                  <a:pt x="2381" y="240506"/>
                </a:lnTo>
                <a:lnTo>
                  <a:pt x="0" y="223837"/>
                </a:lnTo>
                <a:lnTo>
                  <a:pt x="7144" y="211931"/>
                </a:lnTo>
                <a:lnTo>
                  <a:pt x="16669" y="211931"/>
                </a:lnTo>
                <a:lnTo>
                  <a:pt x="42862" y="221456"/>
                </a:lnTo>
                <a:lnTo>
                  <a:pt x="66675" y="235743"/>
                </a:lnTo>
                <a:lnTo>
                  <a:pt x="95250" y="252412"/>
                </a:lnTo>
                <a:lnTo>
                  <a:pt x="130969" y="271462"/>
                </a:lnTo>
                <a:lnTo>
                  <a:pt x="188119" y="295275"/>
                </a:lnTo>
                <a:lnTo>
                  <a:pt x="226219" y="307181"/>
                </a:lnTo>
                <a:lnTo>
                  <a:pt x="264319" y="319087"/>
                </a:lnTo>
                <a:lnTo>
                  <a:pt x="314325" y="328612"/>
                </a:lnTo>
                <a:lnTo>
                  <a:pt x="357187" y="335756"/>
                </a:lnTo>
                <a:lnTo>
                  <a:pt x="388144" y="338137"/>
                </a:lnTo>
                <a:lnTo>
                  <a:pt x="423862" y="340518"/>
                </a:lnTo>
                <a:lnTo>
                  <a:pt x="500062" y="333375"/>
                </a:lnTo>
                <a:lnTo>
                  <a:pt x="671512" y="304800"/>
                </a:lnTo>
                <a:lnTo>
                  <a:pt x="881062" y="264318"/>
                </a:lnTo>
                <a:lnTo>
                  <a:pt x="1140619" y="207168"/>
                </a:lnTo>
                <a:lnTo>
                  <a:pt x="1254919" y="173831"/>
                </a:lnTo>
                <a:lnTo>
                  <a:pt x="1354931" y="142875"/>
                </a:lnTo>
                <a:lnTo>
                  <a:pt x="1478756" y="97631"/>
                </a:lnTo>
                <a:lnTo>
                  <a:pt x="1552575" y="64293"/>
                </a:lnTo>
                <a:lnTo>
                  <a:pt x="1593056" y="38100"/>
                </a:lnTo>
                <a:lnTo>
                  <a:pt x="1638300" y="14287"/>
                </a:lnTo>
                <a:lnTo>
                  <a:pt x="1676400" y="2381"/>
                </a:lnTo>
                <a:lnTo>
                  <a:pt x="1712119" y="0"/>
                </a:lnTo>
                <a:lnTo>
                  <a:pt x="1754981" y="11906"/>
                </a:lnTo>
                <a:lnTo>
                  <a:pt x="1866900" y="61912"/>
                </a:lnTo>
                <a:lnTo>
                  <a:pt x="1962150" y="100012"/>
                </a:lnTo>
                <a:lnTo>
                  <a:pt x="2021681" y="123825"/>
                </a:lnTo>
                <a:lnTo>
                  <a:pt x="2038350" y="138112"/>
                </a:lnTo>
                <a:lnTo>
                  <a:pt x="2050256" y="159543"/>
                </a:lnTo>
                <a:lnTo>
                  <a:pt x="2050256" y="173831"/>
                </a:lnTo>
                <a:lnTo>
                  <a:pt x="2040731" y="204787"/>
                </a:lnTo>
                <a:lnTo>
                  <a:pt x="2012156" y="247650"/>
                </a:lnTo>
                <a:lnTo>
                  <a:pt x="1985962" y="266700"/>
                </a:lnTo>
                <a:lnTo>
                  <a:pt x="1955006" y="278606"/>
                </a:lnTo>
                <a:lnTo>
                  <a:pt x="1893094" y="288131"/>
                </a:lnTo>
                <a:lnTo>
                  <a:pt x="1804987" y="295275"/>
                </a:lnTo>
                <a:lnTo>
                  <a:pt x="1726406" y="297656"/>
                </a:lnTo>
                <a:lnTo>
                  <a:pt x="1624012" y="311943"/>
                </a:lnTo>
                <a:lnTo>
                  <a:pt x="1321594" y="361950"/>
                </a:lnTo>
                <a:lnTo>
                  <a:pt x="1059656" y="4071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329"/>
          <p:cNvSpPr/>
          <p:nvPr/>
        </p:nvSpPr>
        <p:spPr>
          <a:xfrm>
            <a:off x="4640263" y="3000375"/>
            <a:ext cx="569912" cy="1277938"/>
          </a:xfrm>
          <a:custGeom>
            <a:avLst/>
            <a:gdLst/>
            <a:ahLst/>
            <a:cxnLst/>
            <a:rect l="l" t="t" r="r" b="b"/>
            <a:pathLst>
              <a:path w="569119" h="1278731" extrusionOk="0">
                <a:moveTo>
                  <a:pt x="459582" y="371475"/>
                </a:moveTo>
                <a:lnTo>
                  <a:pt x="433388" y="216694"/>
                </a:lnTo>
                <a:lnTo>
                  <a:pt x="390525" y="52388"/>
                </a:lnTo>
                <a:lnTo>
                  <a:pt x="323850" y="40481"/>
                </a:lnTo>
                <a:lnTo>
                  <a:pt x="214313" y="26194"/>
                </a:lnTo>
                <a:lnTo>
                  <a:pt x="116682" y="11906"/>
                </a:lnTo>
                <a:lnTo>
                  <a:pt x="59532" y="4763"/>
                </a:lnTo>
                <a:lnTo>
                  <a:pt x="26194" y="0"/>
                </a:lnTo>
                <a:lnTo>
                  <a:pt x="11907" y="0"/>
                </a:lnTo>
                <a:lnTo>
                  <a:pt x="0" y="4763"/>
                </a:lnTo>
                <a:lnTo>
                  <a:pt x="0" y="21431"/>
                </a:lnTo>
                <a:lnTo>
                  <a:pt x="7144" y="42863"/>
                </a:lnTo>
                <a:lnTo>
                  <a:pt x="7144" y="42863"/>
                </a:lnTo>
                <a:lnTo>
                  <a:pt x="50007" y="66675"/>
                </a:lnTo>
                <a:lnTo>
                  <a:pt x="88107" y="90488"/>
                </a:lnTo>
                <a:lnTo>
                  <a:pt x="123825" y="119063"/>
                </a:lnTo>
                <a:lnTo>
                  <a:pt x="157163" y="157163"/>
                </a:lnTo>
                <a:lnTo>
                  <a:pt x="185738" y="202406"/>
                </a:lnTo>
                <a:lnTo>
                  <a:pt x="204788" y="245269"/>
                </a:lnTo>
                <a:lnTo>
                  <a:pt x="219075" y="285750"/>
                </a:lnTo>
                <a:lnTo>
                  <a:pt x="230982" y="335756"/>
                </a:lnTo>
                <a:lnTo>
                  <a:pt x="250032" y="454819"/>
                </a:lnTo>
                <a:lnTo>
                  <a:pt x="295275" y="745331"/>
                </a:lnTo>
                <a:lnTo>
                  <a:pt x="323850" y="945356"/>
                </a:lnTo>
                <a:lnTo>
                  <a:pt x="328613" y="995363"/>
                </a:lnTo>
                <a:lnTo>
                  <a:pt x="328613" y="1021556"/>
                </a:lnTo>
                <a:lnTo>
                  <a:pt x="330994" y="1064419"/>
                </a:lnTo>
                <a:lnTo>
                  <a:pt x="338138" y="1107281"/>
                </a:lnTo>
                <a:lnTo>
                  <a:pt x="347663" y="1150144"/>
                </a:lnTo>
                <a:lnTo>
                  <a:pt x="369094" y="1200150"/>
                </a:lnTo>
                <a:lnTo>
                  <a:pt x="383382" y="1223963"/>
                </a:lnTo>
                <a:lnTo>
                  <a:pt x="407194" y="1247775"/>
                </a:lnTo>
                <a:lnTo>
                  <a:pt x="431007" y="1266825"/>
                </a:lnTo>
                <a:lnTo>
                  <a:pt x="454819" y="1276350"/>
                </a:lnTo>
                <a:lnTo>
                  <a:pt x="473869" y="1278731"/>
                </a:lnTo>
                <a:lnTo>
                  <a:pt x="504825" y="1273969"/>
                </a:lnTo>
                <a:lnTo>
                  <a:pt x="523875" y="1264444"/>
                </a:lnTo>
                <a:lnTo>
                  <a:pt x="533400" y="1245394"/>
                </a:lnTo>
                <a:lnTo>
                  <a:pt x="569119" y="1152525"/>
                </a:lnTo>
                <a:lnTo>
                  <a:pt x="552450" y="919163"/>
                </a:lnTo>
                <a:lnTo>
                  <a:pt x="519113" y="728663"/>
                </a:lnTo>
                <a:lnTo>
                  <a:pt x="459582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329"/>
          <p:cNvSpPr/>
          <p:nvPr/>
        </p:nvSpPr>
        <p:spPr>
          <a:xfrm>
            <a:off x="4865688" y="4352925"/>
            <a:ext cx="555625" cy="922338"/>
          </a:xfrm>
          <a:custGeom>
            <a:avLst/>
            <a:gdLst/>
            <a:ahLst/>
            <a:cxnLst/>
            <a:rect l="l" t="t" r="r" b="b"/>
            <a:pathLst>
              <a:path w="557212" h="921544" extrusionOk="0">
                <a:moveTo>
                  <a:pt x="278606" y="195263"/>
                </a:moveTo>
                <a:lnTo>
                  <a:pt x="373856" y="283369"/>
                </a:lnTo>
                <a:lnTo>
                  <a:pt x="471487" y="376238"/>
                </a:lnTo>
                <a:lnTo>
                  <a:pt x="523875" y="433388"/>
                </a:lnTo>
                <a:lnTo>
                  <a:pt x="531019" y="452438"/>
                </a:lnTo>
                <a:lnTo>
                  <a:pt x="540544" y="492919"/>
                </a:lnTo>
                <a:lnTo>
                  <a:pt x="547687" y="538163"/>
                </a:lnTo>
                <a:lnTo>
                  <a:pt x="554831" y="614363"/>
                </a:lnTo>
                <a:cubicBezTo>
                  <a:pt x="555625" y="642144"/>
                  <a:pt x="556418" y="669925"/>
                  <a:pt x="557212" y="697706"/>
                </a:cubicBezTo>
                <a:lnTo>
                  <a:pt x="552450" y="742950"/>
                </a:lnTo>
                <a:lnTo>
                  <a:pt x="533400" y="807244"/>
                </a:lnTo>
                <a:lnTo>
                  <a:pt x="516731" y="850106"/>
                </a:lnTo>
                <a:lnTo>
                  <a:pt x="495300" y="883444"/>
                </a:lnTo>
                <a:lnTo>
                  <a:pt x="469106" y="907256"/>
                </a:lnTo>
                <a:lnTo>
                  <a:pt x="435769" y="921544"/>
                </a:lnTo>
                <a:lnTo>
                  <a:pt x="409575" y="921544"/>
                </a:lnTo>
                <a:lnTo>
                  <a:pt x="366712" y="909638"/>
                </a:lnTo>
                <a:lnTo>
                  <a:pt x="326231" y="883444"/>
                </a:lnTo>
                <a:lnTo>
                  <a:pt x="307181" y="864394"/>
                </a:lnTo>
                <a:lnTo>
                  <a:pt x="295275" y="816769"/>
                </a:lnTo>
                <a:lnTo>
                  <a:pt x="261937" y="669131"/>
                </a:lnTo>
                <a:lnTo>
                  <a:pt x="228600" y="511969"/>
                </a:lnTo>
                <a:lnTo>
                  <a:pt x="211931" y="431006"/>
                </a:lnTo>
                <a:lnTo>
                  <a:pt x="192881" y="371475"/>
                </a:lnTo>
                <a:lnTo>
                  <a:pt x="154781" y="292894"/>
                </a:lnTo>
                <a:lnTo>
                  <a:pt x="109537" y="211931"/>
                </a:lnTo>
                <a:lnTo>
                  <a:pt x="61912" y="130969"/>
                </a:lnTo>
                <a:lnTo>
                  <a:pt x="16669" y="64294"/>
                </a:lnTo>
                <a:lnTo>
                  <a:pt x="2381" y="33338"/>
                </a:lnTo>
                <a:lnTo>
                  <a:pt x="0" y="11906"/>
                </a:lnTo>
                <a:lnTo>
                  <a:pt x="2381" y="0"/>
                </a:lnTo>
                <a:lnTo>
                  <a:pt x="21431" y="0"/>
                </a:lnTo>
                <a:lnTo>
                  <a:pt x="52387" y="9525"/>
                </a:lnTo>
                <a:lnTo>
                  <a:pt x="76200" y="23813"/>
                </a:lnTo>
                <a:lnTo>
                  <a:pt x="138112" y="76200"/>
                </a:lnTo>
                <a:lnTo>
                  <a:pt x="219075" y="145256"/>
                </a:lnTo>
                <a:lnTo>
                  <a:pt x="278606" y="195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329"/>
          <p:cNvSpPr/>
          <p:nvPr/>
        </p:nvSpPr>
        <p:spPr>
          <a:xfrm>
            <a:off x="5962650" y="4049713"/>
            <a:ext cx="715963" cy="1406525"/>
          </a:xfrm>
          <a:custGeom>
            <a:avLst/>
            <a:gdLst/>
            <a:ahLst/>
            <a:cxnLst/>
            <a:rect l="l" t="t" r="r" b="b"/>
            <a:pathLst>
              <a:path w="716756" h="1404938" extrusionOk="0">
                <a:moveTo>
                  <a:pt x="292894" y="609600"/>
                </a:moveTo>
                <a:lnTo>
                  <a:pt x="335756" y="492919"/>
                </a:lnTo>
                <a:lnTo>
                  <a:pt x="361950" y="421482"/>
                </a:lnTo>
                <a:lnTo>
                  <a:pt x="369094" y="392907"/>
                </a:lnTo>
                <a:lnTo>
                  <a:pt x="373856" y="354807"/>
                </a:lnTo>
                <a:lnTo>
                  <a:pt x="378619" y="309563"/>
                </a:lnTo>
                <a:cubicBezTo>
                  <a:pt x="377825" y="291307"/>
                  <a:pt x="377032" y="273050"/>
                  <a:pt x="376238" y="254794"/>
                </a:cubicBezTo>
                <a:lnTo>
                  <a:pt x="366713" y="209550"/>
                </a:lnTo>
                <a:lnTo>
                  <a:pt x="350044" y="183357"/>
                </a:lnTo>
                <a:lnTo>
                  <a:pt x="314325" y="142875"/>
                </a:lnTo>
                <a:lnTo>
                  <a:pt x="278606" y="107157"/>
                </a:lnTo>
                <a:lnTo>
                  <a:pt x="252413" y="83344"/>
                </a:lnTo>
                <a:lnTo>
                  <a:pt x="221456" y="57150"/>
                </a:lnTo>
                <a:lnTo>
                  <a:pt x="209550" y="42863"/>
                </a:lnTo>
                <a:lnTo>
                  <a:pt x="207169" y="23813"/>
                </a:lnTo>
                <a:lnTo>
                  <a:pt x="209550" y="7144"/>
                </a:lnTo>
                <a:lnTo>
                  <a:pt x="221456" y="0"/>
                </a:lnTo>
                <a:lnTo>
                  <a:pt x="245269" y="2382"/>
                </a:lnTo>
                <a:lnTo>
                  <a:pt x="297656" y="11907"/>
                </a:lnTo>
                <a:lnTo>
                  <a:pt x="357188" y="26194"/>
                </a:lnTo>
                <a:lnTo>
                  <a:pt x="400050" y="40482"/>
                </a:lnTo>
                <a:lnTo>
                  <a:pt x="440531" y="54769"/>
                </a:lnTo>
                <a:lnTo>
                  <a:pt x="492919" y="80963"/>
                </a:lnTo>
                <a:lnTo>
                  <a:pt x="540544" y="109538"/>
                </a:lnTo>
                <a:lnTo>
                  <a:pt x="573881" y="133350"/>
                </a:lnTo>
                <a:lnTo>
                  <a:pt x="619125" y="178594"/>
                </a:lnTo>
                <a:lnTo>
                  <a:pt x="657225" y="223838"/>
                </a:lnTo>
                <a:lnTo>
                  <a:pt x="700088" y="285750"/>
                </a:lnTo>
                <a:lnTo>
                  <a:pt x="711994" y="311944"/>
                </a:lnTo>
                <a:lnTo>
                  <a:pt x="716756" y="330994"/>
                </a:lnTo>
                <a:lnTo>
                  <a:pt x="711994" y="359569"/>
                </a:lnTo>
                <a:lnTo>
                  <a:pt x="697706" y="388144"/>
                </a:lnTo>
                <a:lnTo>
                  <a:pt x="669131" y="419100"/>
                </a:lnTo>
                <a:lnTo>
                  <a:pt x="631031" y="454819"/>
                </a:lnTo>
                <a:lnTo>
                  <a:pt x="459581" y="728663"/>
                </a:lnTo>
                <a:lnTo>
                  <a:pt x="254794" y="1045369"/>
                </a:lnTo>
                <a:lnTo>
                  <a:pt x="73819" y="1309688"/>
                </a:lnTo>
                <a:lnTo>
                  <a:pt x="0" y="1404938"/>
                </a:lnTo>
                <a:lnTo>
                  <a:pt x="42863" y="1254919"/>
                </a:lnTo>
                <a:lnTo>
                  <a:pt x="107156" y="1083469"/>
                </a:lnTo>
                <a:lnTo>
                  <a:pt x="188119" y="876300"/>
                </a:lnTo>
                <a:lnTo>
                  <a:pt x="292894" y="609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329"/>
          <p:cNvSpPr/>
          <p:nvPr/>
        </p:nvSpPr>
        <p:spPr>
          <a:xfrm>
            <a:off x="3113088" y="2490788"/>
            <a:ext cx="1300162" cy="425450"/>
          </a:xfrm>
          <a:custGeom>
            <a:avLst/>
            <a:gdLst/>
            <a:ahLst/>
            <a:cxnLst/>
            <a:rect l="l" t="t" r="r" b="b"/>
            <a:pathLst>
              <a:path w="1300162" h="426243" extrusionOk="0">
                <a:moveTo>
                  <a:pt x="235744" y="392906"/>
                </a:moveTo>
                <a:lnTo>
                  <a:pt x="154781" y="373856"/>
                </a:lnTo>
                <a:lnTo>
                  <a:pt x="78581" y="347662"/>
                </a:lnTo>
                <a:lnTo>
                  <a:pt x="0" y="319087"/>
                </a:lnTo>
                <a:lnTo>
                  <a:pt x="80962" y="180975"/>
                </a:lnTo>
                <a:lnTo>
                  <a:pt x="192881" y="223837"/>
                </a:lnTo>
                <a:lnTo>
                  <a:pt x="221456" y="228600"/>
                </a:lnTo>
                <a:lnTo>
                  <a:pt x="257175" y="230981"/>
                </a:lnTo>
                <a:lnTo>
                  <a:pt x="307181" y="228600"/>
                </a:lnTo>
                <a:lnTo>
                  <a:pt x="376237" y="219075"/>
                </a:lnTo>
                <a:lnTo>
                  <a:pt x="507206" y="192881"/>
                </a:lnTo>
                <a:lnTo>
                  <a:pt x="604837" y="169068"/>
                </a:lnTo>
                <a:lnTo>
                  <a:pt x="678656" y="142875"/>
                </a:lnTo>
                <a:lnTo>
                  <a:pt x="757237" y="109537"/>
                </a:lnTo>
                <a:lnTo>
                  <a:pt x="812006" y="78581"/>
                </a:lnTo>
                <a:lnTo>
                  <a:pt x="835819" y="59531"/>
                </a:lnTo>
                <a:lnTo>
                  <a:pt x="873919" y="23812"/>
                </a:lnTo>
                <a:lnTo>
                  <a:pt x="904875" y="7143"/>
                </a:lnTo>
                <a:lnTo>
                  <a:pt x="942975" y="0"/>
                </a:lnTo>
                <a:lnTo>
                  <a:pt x="976312" y="2381"/>
                </a:lnTo>
                <a:lnTo>
                  <a:pt x="1026319" y="7143"/>
                </a:lnTo>
                <a:lnTo>
                  <a:pt x="1090612" y="21431"/>
                </a:lnTo>
                <a:lnTo>
                  <a:pt x="1135856" y="38100"/>
                </a:lnTo>
                <a:lnTo>
                  <a:pt x="1176337" y="57150"/>
                </a:lnTo>
                <a:lnTo>
                  <a:pt x="1221581" y="80962"/>
                </a:lnTo>
                <a:lnTo>
                  <a:pt x="1259681" y="109537"/>
                </a:lnTo>
                <a:lnTo>
                  <a:pt x="1285875" y="140493"/>
                </a:lnTo>
                <a:lnTo>
                  <a:pt x="1297781" y="161925"/>
                </a:lnTo>
                <a:lnTo>
                  <a:pt x="1300162" y="180975"/>
                </a:lnTo>
                <a:lnTo>
                  <a:pt x="1285875" y="209550"/>
                </a:lnTo>
                <a:lnTo>
                  <a:pt x="1262062" y="223837"/>
                </a:lnTo>
                <a:lnTo>
                  <a:pt x="1207294" y="242887"/>
                </a:lnTo>
                <a:lnTo>
                  <a:pt x="1162050" y="247650"/>
                </a:lnTo>
                <a:lnTo>
                  <a:pt x="1092994" y="252412"/>
                </a:lnTo>
                <a:lnTo>
                  <a:pt x="995362" y="269081"/>
                </a:lnTo>
                <a:lnTo>
                  <a:pt x="854869" y="307181"/>
                </a:lnTo>
                <a:lnTo>
                  <a:pt x="678656" y="361950"/>
                </a:lnTo>
                <a:lnTo>
                  <a:pt x="447675" y="426243"/>
                </a:lnTo>
                <a:lnTo>
                  <a:pt x="395287" y="423862"/>
                </a:lnTo>
                <a:lnTo>
                  <a:pt x="295275" y="407193"/>
                </a:lnTo>
                <a:lnTo>
                  <a:pt x="235744" y="3929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329"/>
          <p:cNvSpPr/>
          <p:nvPr/>
        </p:nvSpPr>
        <p:spPr>
          <a:xfrm rot="-5400000">
            <a:off x="1701801" y="3686175"/>
            <a:ext cx="3033712" cy="1303337"/>
          </a:xfrm>
          <a:custGeom>
            <a:avLst/>
            <a:gdLst/>
            <a:ahLst/>
            <a:cxnLst/>
            <a:rect l="l" t="t" r="r" b="b"/>
            <a:pathLst>
              <a:path w="3034263" h="1303342" extrusionOk="0">
                <a:moveTo>
                  <a:pt x="2248652" y="1025159"/>
                </a:moveTo>
                <a:lnTo>
                  <a:pt x="2367137" y="1032886"/>
                </a:lnTo>
                <a:lnTo>
                  <a:pt x="2503653" y="1038037"/>
                </a:lnTo>
                <a:lnTo>
                  <a:pt x="2604109" y="1040613"/>
                </a:lnTo>
                <a:lnTo>
                  <a:pt x="2689109" y="1040613"/>
                </a:lnTo>
                <a:lnTo>
                  <a:pt x="2779261" y="1038037"/>
                </a:lnTo>
                <a:lnTo>
                  <a:pt x="2823049" y="1032886"/>
                </a:lnTo>
                <a:lnTo>
                  <a:pt x="2869413" y="1025159"/>
                </a:lnTo>
                <a:lnTo>
                  <a:pt x="2908050" y="1012280"/>
                </a:lnTo>
                <a:lnTo>
                  <a:pt x="2967293" y="973643"/>
                </a:lnTo>
                <a:lnTo>
                  <a:pt x="2987899" y="958188"/>
                </a:lnTo>
                <a:lnTo>
                  <a:pt x="3034263" y="1213190"/>
                </a:lnTo>
                <a:lnTo>
                  <a:pt x="2995626" y="1254403"/>
                </a:lnTo>
                <a:lnTo>
                  <a:pt x="2967293" y="1282736"/>
                </a:lnTo>
                <a:lnTo>
                  <a:pt x="2944111" y="1298191"/>
                </a:lnTo>
                <a:lnTo>
                  <a:pt x="2913202" y="1303342"/>
                </a:lnTo>
                <a:lnTo>
                  <a:pt x="2892595" y="1298191"/>
                </a:lnTo>
                <a:lnTo>
                  <a:pt x="2866838" y="1287888"/>
                </a:lnTo>
                <a:lnTo>
                  <a:pt x="2835928" y="1277584"/>
                </a:lnTo>
                <a:lnTo>
                  <a:pt x="2771534" y="1267281"/>
                </a:lnTo>
                <a:lnTo>
                  <a:pt x="2673655" y="1262130"/>
                </a:lnTo>
                <a:lnTo>
                  <a:pt x="2542290" y="1262130"/>
                </a:lnTo>
                <a:lnTo>
                  <a:pt x="2395471" y="1256978"/>
                </a:lnTo>
                <a:lnTo>
                  <a:pt x="2202288" y="1238948"/>
                </a:lnTo>
                <a:lnTo>
                  <a:pt x="1913801" y="1210614"/>
                </a:lnTo>
                <a:lnTo>
                  <a:pt x="1718042" y="1187432"/>
                </a:lnTo>
                <a:lnTo>
                  <a:pt x="1620163" y="1171978"/>
                </a:lnTo>
                <a:lnTo>
                  <a:pt x="1501677" y="1143644"/>
                </a:lnTo>
                <a:lnTo>
                  <a:pt x="1455313" y="1123038"/>
                </a:lnTo>
                <a:lnTo>
                  <a:pt x="1365161" y="1102432"/>
                </a:lnTo>
                <a:lnTo>
                  <a:pt x="1272433" y="1079250"/>
                </a:lnTo>
                <a:lnTo>
                  <a:pt x="1192584" y="1050916"/>
                </a:lnTo>
                <a:lnTo>
                  <a:pt x="1105008" y="1017431"/>
                </a:lnTo>
                <a:lnTo>
                  <a:pt x="1032886" y="989098"/>
                </a:lnTo>
                <a:lnTo>
                  <a:pt x="950461" y="947885"/>
                </a:lnTo>
                <a:lnTo>
                  <a:pt x="850006" y="896370"/>
                </a:lnTo>
                <a:lnTo>
                  <a:pt x="762430" y="842279"/>
                </a:lnTo>
                <a:lnTo>
                  <a:pt x="677429" y="788187"/>
                </a:lnTo>
                <a:lnTo>
                  <a:pt x="610459" y="739248"/>
                </a:lnTo>
                <a:lnTo>
                  <a:pt x="525458" y="667126"/>
                </a:lnTo>
                <a:lnTo>
                  <a:pt x="458488" y="607883"/>
                </a:lnTo>
                <a:lnTo>
                  <a:pt x="381215" y="533186"/>
                </a:lnTo>
                <a:lnTo>
                  <a:pt x="283336" y="427579"/>
                </a:lnTo>
                <a:lnTo>
                  <a:pt x="193184" y="316821"/>
                </a:lnTo>
                <a:lnTo>
                  <a:pt x="123638" y="224093"/>
                </a:lnTo>
                <a:lnTo>
                  <a:pt x="41213" y="103031"/>
                </a:lnTo>
                <a:lnTo>
                  <a:pt x="2576" y="30910"/>
                </a:lnTo>
                <a:lnTo>
                  <a:pt x="0" y="15455"/>
                </a:lnTo>
                <a:lnTo>
                  <a:pt x="5152" y="2576"/>
                </a:lnTo>
                <a:lnTo>
                  <a:pt x="20607" y="0"/>
                </a:lnTo>
                <a:lnTo>
                  <a:pt x="38637" y="5152"/>
                </a:lnTo>
                <a:lnTo>
                  <a:pt x="59243" y="12879"/>
                </a:lnTo>
                <a:lnTo>
                  <a:pt x="72122" y="30910"/>
                </a:lnTo>
                <a:lnTo>
                  <a:pt x="121062" y="92728"/>
                </a:lnTo>
                <a:lnTo>
                  <a:pt x="193184" y="172577"/>
                </a:lnTo>
                <a:lnTo>
                  <a:pt x="270457" y="257578"/>
                </a:lnTo>
                <a:lnTo>
                  <a:pt x="368336" y="350306"/>
                </a:lnTo>
                <a:lnTo>
                  <a:pt x="466216" y="435306"/>
                </a:lnTo>
                <a:lnTo>
                  <a:pt x="561519" y="512579"/>
                </a:lnTo>
                <a:lnTo>
                  <a:pt x="661975" y="584701"/>
                </a:lnTo>
                <a:lnTo>
                  <a:pt x="757278" y="646520"/>
                </a:lnTo>
                <a:lnTo>
                  <a:pt x="847430" y="700611"/>
                </a:lnTo>
                <a:lnTo>
                  <a:pt x="976219" y="759854"/>
                </a:lnTo>
                <a:lnTo>
                  <a:pt x="1097280" y="808794"/>
                </a:lnTo>
                <a:lnTo>
                  <a:pt x="1241524" y="857733"/>
                </a:lnTo>
                <a:lnTo>
                  <a:pt x="1406373" y="904097"/>
                </a:lnTo>
                <a:lnTo>
                  <a:pt x="1589253" y="945310"/>
                </a:lnTo>
                <a:lnTo>
                  <a:pt x="1756679" y="973643"/>
                </a:lnTo>
                <a:lnTo>
                  <a:pt x="1962741" y="996825"/>
                </a:lnTo>
                <a:lnTo>
                  <a:pt x="2150772" y="1017431"/>
                </a:lnTo>
                <a:lnTo>
                  <a:pt x="2248652" y="102515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329"/>
          <p:cNvSpPr/>
          <p:nvPr/>
        </p:nvSpPr>
        <p:spPr>
          <a:xfrm>
            <a:off x="3633788" y="4322763"/>
            <a:ext cx="781050" cy="844550"/>
          </a:xfrm>
          <a:custGeom>
            <a:avLst/>
            <a:gdLst/>
            <a:ahLst/>
            <a:cxnLst/>
            <a:rect l="l" t="t" r="r" b="b"/>
            <a:pathLst>
              <a:path w="781116" h="845344" extrusionOk="0">
                <a:moveTo>
                  <a:pt x="250031" y="54769"/>
                </a:moveTo>
                <a:lnTo>
                  <a:pt x="304800" y="78581"/>
                </a:lnTo>
                <a:lnTo>
                  <a:pt x="350043" y="102394"/>
                </a:lnTo>
                <a:lnTo>
                  <a:pt x="397668" y="128587"/>
                </a:lnTo>
                <a:lnTo>
                  <a:pt x="438150" y="154781"/>
                </a:lnTo>
                <a:lnTo>
                  <a:pt x="488156" y="188119"/>
                </a:lnTo>
                <a:lnTo>
                  <a:pt x="521493" y="211931"/>
                </a:lnTo>
                <a:lnTo>
                  <a:pt x="552450" y="235744"/>
                </a:lnTo>
                <a:lnTo>
                  <a:pt x="576262" y="257175"/>
                </a:lnTo>
                <a:lnTo>
                  <a:pt x="609600" y="290512"/>
                </a:lnTo>
                <a:lnTo>
                  <a:pt x="642937" y="323850"/>
                </a:lnTo>
                <a:lnTo>
                  <a:pt x="671512" y="364331"/>
                </a:lnTo>
                <a:lnTo>
                  <a:pt x="704850" y="419100"/>
                </a:lnTo>
                <a:lnTo>
                  <a:pt x="728662" y="478631"/>
                </a:lnTo>
                <a:lnTo>
                  <a:pt x="754856" y="542925"/>
                </a:lnTo>
                <a:lnTo>
                  <a:pt x="769143" y="592931"/>
                </a:lnTo>
                <a:lnTo>
                  <a:pt x="778668" y="635794"/>
                </a:lnTo>
                <a:cubicBezTo>
                  <a:pt x="781116" y="665160"/>
                  <a:pt x="781050" y="654811"/>
                  <a:pt x="781050" y="666750"/>
                </a:cubicBezTo>
                <a:lnTo>
                  <a:pt x="781050" y="704850"/>
                </a:lnTo>
                <a:lnTo>
                  <a:pt x="776287" y="752475"/>
                </a:lnTo>
                <a:lnTo>
                  <a:pt x="764381" y="790575"/>
                </a:lnTo>
                <a:lnTo>
                  <a:pt x="747712" y="814387"/>
                </a:lnTo>
                <a:lnTo>
                  <a:pt x="711993" y="835819"/>
                </a:lnTo>
                <a:lnTo>
                  <a:pt x="683418" y="842962"/>
                </a:lnTo>
                <a:lnTo>
                  <a:pt x="650081" y="845344"/>
                </a:lnTo>
                <a:lnTo>
                  <a:pt x="614362" y="835819"/>
                </a:lnTo>
                <a:lnTo>
                  <a:pt x="588168" y="821531"/>
                </a:lnTo>
                <a:lnTo>
                  <a:pt x="557212" y="788194"/>
                </a:lnTo>
                <a:lnTo>
                  <a:pt x="547687" y="771525"/>
                </a:lnTo>
                <a:lnTo>
                  <a:pt x="533400" y="726281"/>
                </a:lnTo>
                <a:lnTo>
                  <a:pt x="509587" y="659606"/>
                </a:lnTo>
                <a:lnTo>
                  <a:pt x="471487" y="573881"/>
                </a:lnTo>
                <a:lnTo>
                  <a:pt x="419100" y="476250"/>
                </a:lnTo>
                <a:lnTo>
                  <a:pt x="371475" y="400050"/>
                </a:lnTo>
                <a:lnTo>
                  <a:pt x="326231" y="333375"/>
                </a:lnTo>
                <a:lnTo>
                  <a:pt x="266700" y="257175"/>
                </a:lnTo>
                <a:lnTo>
                  <a:pt x="200025" y="178594"/>
                </a:lnTo>
                <a:lnTo>
                  <a:pt x="133350" y="107156"/>
                </a:lnTo>
                <a:lnTo>
                  <a:pt x="45243" y="35719"/>
                </a:lnTo>
                <a:lnTo>
                  <a:pt x="0" y="7144"/>
                </a:lnTo>
                <a:lnTo>
                  <a:pt x="71437" y="0"/>
                </a:lnTo>
                <a:lnTo>
                  <a:pt x="121443" y="9525"/>
                </a:lnTo>
                <a:lnTo>
                  <a:pt x="197643" y="33337"/>
                </a:lnTo>
                <a:lnTo>
                  <a:pt x="250031" y="54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329"/>
          <p:cNvSpPr/>
          <p:nvPr/>
        </p:nvSpPr>
        <p:spPr>
          <a:xfrm>
            <a:off x="4979988" y="2714625"/>
            <a:ext cx="2000250" cy="1306513"/>
          </a:xfrm>
          <a:custGeom>
            <a:avLst/>
            <a:gdLst/>
            <a:ahLst/>
            <a:cxnLst/>
            <a:rect l="l" t="t" r="r" b="b"/>
            <a:pathLst>
              <a:path w="2000250" h="1307306" extrusionOk="0">
                <a:moveTo>
                  <a:pt x="716756" y="223838"/>
                </a:moveTo>
                <a:lnTo>
                  <a:pt x="302419" y="295275"/>
                </a:lnTo>
                <a:lnTo>
                  <a:pt x="0" y="350044"/>
                </a:lnTo>
                <a:lnTo>
                  <a:pt x="42862" y="550069"/>
                </a:lnTo>
                <a:lnTo>
                  <a:pt x="250031" y="502444"/>
                </a:lnTo>
                <a:lnTo>
                  <a:pt x="571500" y="431006"/>
                </a:lnTo>
                <a:lnTo>
                  <a:pt x="962025" y="342900"/>
                </a:lnTo>
                <a:lnTo>
                  <a:pt x="1238250" y="280988"/>
                </a:lnTo>
                <a:lnTo>
                  <a:pt x="1283494" y="269081"/>
                </a:lnTo>
                <a:lnTo>
                  <a:pt x="1352550" y="264319"/>
                </a:lnTo>
                <a:lnTo>
                  <a:pt x="1512094" y="250031"/>
                </a:lnTo>
                <a:lnTo>
                  <a:pt x="1547812" y="250031"/>
                </a:lnTo>
                <a:lnTo>
                  <a:pt x="1566862" y="252413"/>
                </a:lnTo>
                <a:lnTo>
                  <a:pt x="1590675" y="264319"/>
                </a:lnTo>
                <a:lnTo>
                  <a:pt x="1604962" y="280988"/>
                </a:lnTo>
                <a:lnTo>
                  <a:pt x="1612106" y="300038"/>
                </a:lnTo>
                <a:lnTo>
                  <a:pt x="1619250" y="328613"/>
                </a:lnTo>
                <a:lnTo>
                  <a:pt x="1600200" y="478631"/>
                </a:lnTo>
                <a:lnTo>
                  <a:pt x="1528762" y="1073944"/>
                </a:lnTo>
                <a:lnTo>
                  <a:pt x="1488281" y="1214438"/>
                </a:lnTo>
                <a:lnTo>
                  <a:pt x="1500187" y="1252538"/>
                </a:lnTo>
                <a:lnTo>
                  <a:pt x="1516856" y="1281113"/>
                </a:lnTo>
                <a:lnTo>
                  <a:pt x="1533525" y="1297781"/>
                </a:lnTo>
                <a:lnTo>
                  <a:pt x="1545431" y="1302544"/>
                </a:lnTo>
                <a:lnTo>
                  <a:pt x="1562100" y="1307306"/>
                </a:lnTo>
                <a:lnTo>
                  <a:pt x="1595437" y="1297781"/>
                </a:lnTo>
                <a:lnTo>
                  <a:pt x="1621631" y="1273969"/>
                </a:lnTo>
                <a:lnTo>
                  <a:pt x="1657350" y="1221581"/>
                </a:lnTo>
                <a:lnTo>
                  <a:pt x="1676400" y="1173956"/>
                </a:lnTo>
                <a:lnTo>
                  <a:pt x="1731169" y="1007269"/>
                </a:lnTo>
                <a:lnTo>
                  <a:pt x="1793081" y="816769"/>
                </a:lnTo>
                <a:lnTo>
                  <a:pt x="1845469" y="659606"/>
                </a:lnTo>
                <a:lnTo>
                  <a:pt x="1869281" y="583406"/>
                </a:lnTo>
                <a:lnTo>
                  <a:pt x="1888331" y="528638"/>
                </a:lnTo>
                <a:lnTo>
                  <a:pt x="1919287" y="473869"/>
                </a:lnTo>
                <a:lnTo>
                  <a:pt x="1943100" y="435769"/>
                </a:lnTo>
                <a:lnTo>
                  <a:pt x="1959769" y="423863"/>
                </a:lnTo>
                <a:lnTo>
                  <a:pt x="1978819" y="416719"/>
                </a:lnTo>
                <a:lnTo>
                  <a:pt x="1993106" y="409575"/>
                </a:lnTo>
                <a:lnTo>
                  <a:pt x="2000250" y="392906"/>
                </a:lnTo>
                <a:lnTo>
                  <a:pt x="2000250" y="381000"/>
                </a:lnTo>
                <a:lnTo>
                  <a:pt x="1993106" y="352425"/>
                </a:lnTo>
                <a:lnTo>
                  <a:pt x="1969294" y="314325"/>
                </a:lnTo>
                <a:lnTo>
                  <a:pt x="1935956" y="273844"/>
                </a:lnTo>
                <a:lnTo>
                  <a:pt x="1909762" y="245269"/>
                </a:lnTo>
                <a:lnTo>
                  <a:pt x="1866900" y="192881"/>
                </a:lnTo>
                <a:lnTo>
                  <a:pt x="1814512" y="140494"/>
                </a:lnTo>
                <a:lnTo>
                  <a:pt x="1757362" y="92869"/>
                </a:lnTo>
                <a:lnTo>
                  <a:pt x="1719262" y="61913"/>
                </a:lnTo>
                <a:lnTo>
                  <a:pt x="1678781" y="35719"/>
                </a:lnTo>
                <a:lnTo>
                  <a:pt x="1616869" y="9525"/>
                </a:lnTo>
                <a:lnTo>
                  <a:pt x="1578769" y="0"/>
                </a:lnTo>
                <a:lnTo>
                  <a:pt x="1569244" y="0"/>
                </a:lnTo>
                <a:lnTo>
                  <a:pt x="1454944" y="57150"/>
                </a:lnTo>
                <a:lnTo>
                  <a:pt x="1393031" y="92869"/>
                </a:lnTo>
                <a:lnTo>
                  <a:pt x="1252537" y="119063"/>
                </a:lnTo>
                <a:lnTo>
                  <a:pt x="978694" y="176213"/>
                </a:lnTo>
                <a:lnTo>
                  <a:pt x="716756" y="223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329"/>
          <p:cNvSpPr/>
          <p:nvPr/>
        </p:nvSpPr>
        <p:spPr>
          <a:xfrm>
            <a:off x="5154613" y="3722688"/>
            <a:ext cx="1393825" cy="438150"/>
          </a:xfrm>
          <a:custGeom>
            <a:avLst/>
            <a:gdLst/>
            <a:ahLst/>
            <a:cxnLst/>
            <a:rect l="l" t="t" r="r" b="b"/>
            <a:pathLst>
              <a:path w="1393032" h="438150" extrusionOk="0">
                <a:moveTo>
                  <a:pt x="492919" y="323850"/>
                </a:moveTo>
                <a:lnTo>
                  <a:pt x="669132" y="285750"/>
                </a:lnTo>
                <a:lnTo>
                  <a:pt x="833438" y="254794"/>
                </a:lnTo>
                <a:lnTo>
                  <a:pt x="997744" y="228600"/>
                </a:lnTo>
                <a:lnTo>
                  <a:pt x="1133475" y="209550"/>
                </a:lnTo>
                <a:lnTo>
                  <a:pt x="1276350" y="200025"/>
                </a:lnTo>
                <a:lnTo>
                  <a:pt x="1369219" y="209550"/>
                </a:lnTo>
                <a:lnTo>
                  <a:pt x="1393032" y="59531"/>
                </a:lnTo>
                <a:lnTo>
                  <a:pt x="1304925" y="28575"/>
                </a:lnTo>
                <a:lnTo>
                  <a:pt x="1228725" y="7144"/>
                </a:lnTo>
                <a:lnTo>
                  <a:pt x="1185863" y="0"/>
                </a:lnTo>
                <a:lnTo>
                  <a:pt x="1157288" y="0"/>
                </a:lnTo>
                <a:lnTo>
                  <a:pt x="1121569" y="4762"/>
                </a:lnTo>
                <a:lnTo>
                  <a:pt x="1040607" y="21431"/>
                </a:lnTo>
                <a:lnTo>
                  <a:pt x="912019" y="64294"/>
                </a:lnTo>
                <a:lnTo>
                  <a:pt x="766763" y="100012"/>
                </a:lnTo>
                <a:lnTo>
                  <a:pt x="611982" y="135731"/>
                </a:lnTo>
                <a:lnTo>
                  <a:pt x="464344" y="164306"/>
                </a:lnTo>
                <a:lnTo>
                  <a:pt x="347663" y="183356"/>
                </a:lnTo>
                <a:lnTo>
                  <a:pt x="245269" y="195262"/>
                </a:lnTo>
                <a:lnTo>
                  <a:pt x="111919" y="204787"/>
                </a:lnTo>
                <a:lnTo>
                  <a:pt x="0" y="200025"/>
                </a:lnTo>
                <a:lnTo>
                  <a:pt x="11907" y="438150"/>
                </a:lnTo>
                <a:lnTo>
                  <a:pt x="145257" y="400050"/>
                </a:lnTo>
                <a:lnTo>
                  <a:pt x="321469" y="361950"/>
                </a:lnTo>
                <a:lnTo>
                  <a:pt x="492919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329"/>
          <p:cNvSpPr/>
          <p:nvPr/>
        </p:nvSpPr>
        <p:spPr>
          <a:xfrm>
            <a:off x="4141788" y="5189538"/>
            <a:ext cx="3287712" cy="606425"/>
          </a:xfrm>
          <a:custGeom>
            <a:avLst/>
            <a:gdLst/>
            <a:ahLst/>
            <a:cxnLst/>
            <a:rect l="l" t="t" r="r" b="b"/>
            <a:pathLst>
              <a:path w="3287486" h="606879" extrusionOk="0">
                <a:moveTo>
                  <a:pt x="1488622" y="185057"/>
                </a:moveTo>
                <a:lnTo>
                  <a:pt x="1698172" y="157843"/>
                </a:lnTo>
                <a:lnTo>
                  <a:pt x="1885950" y="136072"/>
                </a:lnTo>
                <a:lnTo>
                  <a:pt x="1986643" y="130629"/>
                </a:lnTo>
                <a:lnTo>
                  <a:pt x="2179865" y="114300"/>
                </a:lnTo>
                <a:lnTo>
                  <a:pt x="2394857" y="92529"/>
                </a:lnTo>
                <a:lnTo>
                  <a:pt x="2566307" y="76200"/>
                </a:lnTo>
                <a:lnTo>
                  <a:pt x="2620736" y="76200"/>
                </a:lnTo>
                <a:lnTo>
                  <a:pt x="2683329" y="46265"/>
                </a:lnTo>
                <a:lnTo>
                  <a:pt x="2778579" y="8165"/>
                </a:lnTo>
                <a:lnTo>
                  <a:pt x="2833007" y="0"/>
                </a:lnTo>
                <a:lnTo>
                  <a:pt x="2857500" y="5443"/>
                </a:lnTo>
                <a:lnTo>
                  <a:pt x="2917372" y="24493"/>
                </a:lnTo>
                <a:lnTo>
                  <a:pt x="3007179" y="59872"/>
                </a:lnTo>
                <a:lnTo>
                  <a:pt x="3088822" y="92529"/>
                </a:lnTo>
                <a:lnTo>
                  <a:pt x="3181350" y="138793"/>
                </a:lnTo>
                <a:lnTo>
                  <a:pt x="3238500" y="179615"/>
                </a:lnTo>
                <a:lnTo>
                  <a:pt x="3265715" y="209550"/>
                </a:lnTo>
                <a:lnTo>
                  <a:pt x="3276600" y="228600"/>
                </a:lnTo>
                <a:lnTo>
                  <a:pt x="3282043" y="247650"/>
                </a:lnTo>
                <a:lnTo>
                  <a:pt x="3287486" y="280307"/>
                </a:lnTo>
                <a:lnTo>
                  <a:pt x="3282043" y="304800"/>
                </a:lnTo>
                <a:lnTo>
                  <a:pt x="3271157" y="326572"/>
                </a:lnTo>
                <a:lnTo>
                  <a:pt x="3252107" y="334736"/>
                </a:lnTo>
                <a:lnTo>
                  <a:pt x="3208565" y="340179"/>
                </a:lnTo>
                <a:lnTo>
                  <a:pt x="3156857" y="340179"/>
                </a:lnTo>
                <a:lnTo>
                  <a:pt x="3075215" y="329293"/>
                </a:lnTo>
                <a:lnTo>
                  <a:pt x="2971800" y="312965"/>
                </a:lnTo>
                <a:lnTo>
                  <a:pt x="2819400" y="299357"/>
                </a:lnTo>
                <a:lnTo>
                  <a:pt x="2618015" y="288472"/>
                </a:lnTo>
                <a:lnTo>
                  <a:pt x="2370365" y="285750"/>
                </a:lnTo>
                <a:lnTo>
                  <a:pt x="2119993" y="299357"/>
                </a:lnTo>
                <a:lnTo>
                  <a:pt x="1913165" y="315686"/>
                </a:lnTo>
                <a:lnTo>
                  <a:pt x="1581150" y="342900"/>
                </a:lnTo>
                <a:lnTo>
                  <a:pt x="1333500" y="372836"/>
                </a:lnTo>
                <a:lnTo>
                  <a:pt x="1167493" y="394607"/>
                </a:lnTo>
                <a:lnTo>
                  <a:pt x="1006929" y="421822"/>
                </a:lnTo>
                <a:lnTo>
                  <a:pt x="854529" y="451757"/>
                </a:lnTo>
                <a:lnTo>
                  <a:pt x="734786" y="481693"/>
                </a:lnTo>
                <a:lnTo>
                  <a:pt x="547007" y="536122"/>
                </a:lnTo>
                <a:lnTo>
                  <a:pt x="405493" y="582386"/>
                </a:lnTo>
                <a:lnTo>
                  <a:pt x="345622" y="604157"/>
                </a:lnTo>
                <a:lnTo>
                  <a:pt x="321129" y="606879"/>
                </a:lnTo>
                <a:lnTo>
                  <a:pt x="293915" y="595993"/>
                </a:lnTo>
                <a:lnTo>
                  <a:pt x="239486" y="566057"/>
                </a:lnTo>
                <a:lnTo>
                  <a:pt x="195943" y="530679"/>
                </a:lnTo>
                <a:lnTo>
                  <a:pt x="168729" y="506186"/>
                </a:lnTo>
                <a:lnTo>
                  <a:pt x="133350" y="468086"/>
                </a:lnTo>
                <a:lnTo>
                  <a:pt x="100693" y="427265"/>
                </a:lnTo>
                <a:lnTo>
                  <a:pt x="62593" y="375557"/>
                </a:lnTo>
                <a:lnTo>
                  <a:pt x="29936" y="315686"/>
                </a:lnTo>
                <a:lnTo>
                  <a:pt x="5443" y="263979"/>
                </a:lnTo>
                <a:lnTo>
                  <a:pt x="0" y="247650"/>
                </a:lnTo>
                <a:lnTo>
                  <a:pt x="0" y="225879"/>
                </a:lnTo>
                <a:lnTo>
                  <a:pt x="13607" y="204107"/>
                </a:lnTo>
                <a:lnTo>
                  <a:pt x="32657" y="204107"/>
                </a:lnTo>
                <a:lnTo>
                  <a:pt x="40822" y="204107"/>
                </a:lnTo>
                <a:lnTo>
                  <a:pt x="57150" y="217715"/>
                </a:lnTo>
                <a:lnTo>
                  <a:pt x="97972" y="247650"/>
                </a:lnTo>
                <a:lnTo>
                  <a:pt x="141515" y="277586"/>
                </a:lnTo>
                <a:lnTo>
                  <a:pt x="195943" y="302079"/>
                </a:lnTo>
                <a:lnTo>
                  <a:pt x="247650" y="321129"/>
                </a:lnTo>
                <a:lnTo>
                  <a:pt x="315686" y="334736"/>
                </a:lnTo>
                <a:lnTo>
                  <a:pt x="375557" y="342900"/>
                </a:lnTo>
                <a:lnTo>
                  <a:pt x="465365" y="329293"/>
                </a:lnTo>
                <a:lnTo>
                  <a:pt x="748393" y="283029"/>
                </a:lnTo>
                <a:lnTo>
                  <a:pt x="1132115" y="231322"/>
                </a:lnTo>
                <a:lnTo>
                  <a:pt x="1488622" y="1850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1D1003-391D-304D-B108-4DCE7F272E98}"/>
              </a:ext>
            </a:extLst>
          </p:cNvPr>
          <p:cNvGrpSpPr/>
          <p:nvPr/>
        </p:nvGrpSpPr>
        <p:grpSpPr>
          <a:xfrm>
            <a:off x="2486777" y="1775576"/>
            <a:ext cx="4938712" cy="4075112"/>
            <a:chOff x="2643188" y="1931988"/>
            <a:chExt cx="4938712" cy="4075112"/>
          </a:xfrm>
        </p:grpSpPr>
        <p:sp>
          <p:nvSpPr>
            <p:cNvPr id="15" name="Google Shape;3629;p329">
              <a:extLst>
                <a:ext uri="{FF2B5EF4-FFF2-40B4-BE49-F238E27FC236}">
                  <a16:creationId xmlns:a16="http://schemas.microsoft.com/office/drawing/2014/main" id="{5381072E-6EF4-2F44-89CF-D95A3712D8B2}"/>
                </a:ext>
              </a:extLst>
            </p:cNvPr>
            <p:cNvSpPr/>
            <p:nvPr/>
          </p:nvSpPr>
          <p:spPr>
            <a:xfrm>
              <a:off x="2951163" y="1931988"/>
              <a:ext cx="719137" cy="1506537"/>
            </a:xfrm>
            <a:custGeom>
              <a:avLst/>
              <a:gdLst/>
              <a:ahLst/>
              <a:cxnLst/>
              <a:rect l="l" t="t" r="r" b="b"/>
              <a:pathLst>
                <a:path w="719137" h="1507331" extrusionOk="0">
                  <a:moveTo>
                    <a:pt x="550069" y="690562"/>
                  </a:moveTo>
                  <a:lnTo>
                    <a:pt x="602456" y="569119"/>
                  </a:lnTo>
                  <a:lnTo>
                    <a:pt x="631031" y="507206"/>
                  </a:lnTo>
                  <a:lnTo>
                    <a:pt x="645319" y="466725"/>
                  </a:lnTo>
                  <a:lnTo>
                    <a:pt x="671512" y="416719"/>
                  </a:lnTo>
                  <a:lnTo>
                    <a:pt x="700087" y="371475"/>
                  </a:lnTo>
                  <a:lnTo>
                    <a:pt x="716756" y="342900"/>
                  </a:lnTo>
                  <a:lnTo>
                    <a:pt x="719137" y="321469"/>
                  </a:lnTo>
                  <a:lnTo>
                    <a:pt x="714375" y="285750"/>
                  </a:lnTo>
                  <a:lnTo>
                    <a:pt x="704850" y="259556"/>
                  </a:lnTo>
                  <a:lnTo>
                    <a:pt x="681037" y="226219"/>
                  </a:lnTo>
                  <a:lnTo>
                    <a:pt x="647700" y="192881"/>
                  </a:lnTo>
                  <a:lnTo>
                    <a:pt x="614362" y="166687"/>
                  </a:lnTo>
                  <a:lnTo>
                    <a:pt x="561975" y="130969"/>
                  </a:lnTo>
                  <a:lnTo>
                    <a:pt x="509587" y="95250"/>
                  </a:lnTo>
                  <a:lnTo>
                    <a:pt x="442912" y="59531"/>
                  </a:lnTo>
                  <a:lnTo>
                    <a:pt x="383381" y="30956"/>
                  </a:lnTo>
                  <a:lnTo>
                    <a:pt x="328612" y="9525"/>
                  </a:lnTo>
                  <a:lnTo>
                    <a:pt x="278606" y="0"/>
                  </a:lnTo>
                  <a:lnTo>
                    <a:pt x="247650" y="0"/>
                  </a:lnTo>
                  <a:lnTo>
                    <a:pt x="228600" y="2381"/>
                  </a:lnTo>
                  <a:lnTo>
                    <a:pt x="214312" y="4762"/>
                  </a:lnTo>
                  <a:lnTo>
                    <a:pt x="209550" y="23812"/>
                  </a:lnTo>
                  <a:lnTo>
                    <a:pt x="216694" y="45244"/>
                  </a:lnTo>
                  <a:lnTo>
                    <a:pt x="230981" y="69056"/>
                  </a:lnTo>
                  <a:lnTo>
                    <a:pt x="252412" y="85725"/>
                  </a:lnTo>
                  <a:lnTo>
                    <a:pt x="280987" y="109537"/>
                  </a:lnTo>
                  <a:lnTo>
                    <a:pt x="309562" y="133350"/>
                  </a:lnTo>
                  <a:lnTo>
                    <a:pt x="335756" y="159544"/>
                  </a:lnTo>
                  <a:lnTo>
                    <a:pt x="357187" y="185737"/>
                  </a:lnTo>
                  <a:lnTo>
                    <a:pt x="371475" y="211931"/>
                  </a:lnTo>
                  <a:lnTo>
                    <a:pt x="378619" y="233362"/>
                  </a:lnTo>
                  <a:lnTo>
                    <a:pt x="383381" y="283369"/>
                  </a:lnTo>
                  <a:cubicBezTo>
                    <a:pt x="382558" y="305593"/>
                    <a:pt x="381000" y="327805"/>
                    <a:pt x="381000" y="350044"/>
                  </a:cubicBezTo>
                  <a:lnTo>
                    <a:pt x="373856" y="447675"/>
                  </a:lnTo>
                  <a:lnTo>
                    <a:pt x="361950" y="526256"/>
                  </a:lnTo>
                  <a:lnTo>
                    <a:pt x="333375" y="659606"/>
                  </a:lnTo>
                  <a:lnTo>
                    <a:pt x="278606" y="838200"/>
                  </a:lnTo>
                  <a:lnTo>
                    <a:pt x="209550" y="1002506"/>
                  </a:lnTo>
                  <a:lnTo>
                    <a:pt x="145256" y="1152525"/>
                  </a:lnTo>
                  <a:lnTo>
                    <a:pt x="23812" y="1414462"/>
                  </a:lnTo>
                  <a:lnTo>
                    <a:pt x="2381" y="1466850"/>
                  </a:lnTo>
                  <a:lnTo>
                    <a:pt x="0" y="1488281"/>
                  </a:lnTo>
                  <a:lnTo>
                    <a:pt x="4762" y="1500187"/>
                  </a:lnTo>
                  <a:lnTo>
                    <a:pt x="11906" y="1507331"/>
                  </a:lnTo>
                  <a:lnTo>
                    <a:pt x="26194" y="1507331"/>
                  </a:lnTo>
                  <a:lnTo>
                    <a:pt x="45244" y="1497806"/>
                  </a:lnTo>
                  <a:lnTo>
                    <a:pt x="78581" y="1457325"/>
                  </a:lnTo>
                  <a:lnTo>
                    <a:pt x="169069" y="1335881"/>
                  </a:lnTo>
                  <a:lnTo>
                    <a:pt x="269081" y="1195387"/>
                  </a:lnTo>
                  <a:lnTo>
                    <a:pt x="371475" y="1035844"/>
                  </a:lnTo>
                  <a:lnTo>
                    <a:pt x="452437" y="912019"/>
                  </a:lnTo>
                  <a:lnTo>
                    <a:pt x="516731" y="769144"/>
                  </a:lnTo>
                  <a:lnTo>
                    <a:pt x="550069" y="6905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30;p329">
              <a:extLst>
                <a:ext uri="{FF2B5EF4-FFF2-40B4-BE49-F238E27FC236}">
                  <a16:creationId xmlns:a16="http://schemas.microsoft.com/office/drawing/2014/main" id="{452B81CB-D2C1-6C46-A73B-EE64BA24802C}"/>
                </a:ext>
              </a:extLst>
            </p:cNvPr>
            <p:cNvSpPr/>
            <p:nvPr/>
          </p:nvSpPr>
          <p:spPr>
            <a:xfrm>
              <a:off x="2643188" y="3579813"/>
              <a:ext cx="2132012" cy="725487"/>
            </a:xfrm>
            <a:custGeom>
              <a:avLst/>
              <a:gdLst/>
              <a:ahLst/>
              <a:cxnLst/>
              <a:rect l="l" t="t" r="r" b="b"/>
              <a:pathLst>
                <a:path w="2131218" h="726281" extrusionOk="0">
                  <a:moveTo>
                    <a:pt x="883443" y="342900"/>
                  </a:moveTo>
                  <a:lnTo>
                    <a:pt x="1128712" y="261937"/>
                  </a:lnTo>
                  <a:lnTo>
                    <a:pt x="1328737" y="202406"/>
                  </a:lnTo>
                  <a:lnTo>
                    <a:pt x="1559718" y="121444"/>
                  </a:lnTo>
                  <a:lnTo>
                    <a:pt x="1676400" y="69056"/>
                  </a:lnTo>
                  <a:lnTo>
                    <a:pt x="1709737" y="45244"/>
                  </a:lnTo>
                  <a:lnTo>
                    <a:pt x="1743075" y="28575"/>
                  </a:lnTo>
                  <a:lnTo>
                    <a:pt x="1783556" y="9525"/>
                  </a:lnTo>
                  <a:lnTo>
                    <a:pt x="1819275" y="0"/>
                  </a:lnTo>
                  <a:lnTo>
                    <a:pt x="1845468" y="0"/>
                  </a:lnTo>
                  <a:lnTo>
                    <a:pt x="1878806" y="4762"/>
                  </a:lnTo>
                  <a:lnTo>
                    <a:pt x="1921668" y="9525"/>
                  </a:lnTo>
                  <a:lnTo>
                    <a:pt x="1966912" y="19050"/>
                  </a:lnTo>
                  <a:lnTo>
                    <a:pt x="2012156" y="30956"/>
                  </a:lnTo>
                  <a:lnTo>
                    <a:pt x="2047875" y="47625"/>
                  </a:lnTo>
                  <a:lnTo>
                    <a:pt x="2074068" y="66675"/>
                  </a:lnTo>
                  <a:lnTo>
                    <a:pt x="2100262" y="92869"/>
                  </a:lnTo>
                  <a:lnTo>
                    <a:pt x="2119312" y="123825"/>
                  </a:lnTo>
                  <a:lnTo>
                    <a:pt x="2131218" y="150019"/>
                  </a:lnTo>
                  <a:lnTo>
                    <a:pt x="2131218" y="166687"/>
                  </a:lnTo>
                  <a:lnTo>
                    <a:pt x="2121693" y="188119"/>
                  </a:lnTo>
                  <a:lnTo>
                    <a:pt x="2102643" y="204787"/>
                  </a:lnTo>
                  <a:lnTo>
                    <a:pt x="2076450" y="216694"/>
                  </a:lnTo>
                  <a:lnTo>
                    <a:pt x="2031206" y="226219"/>
                  </a:lnTo>
                  <a:lnTo>
                    <a:pt x="1974056" y="226219"/>
                  </a:lnTo>
                  <a:lnTo>
                    <a:pt x="1914525" y="233362"/>
                  </a:lnTo>
                  <a:lnTo>
                    <a:pt x="1828800" y="247650"/>
                  </a:lnTo>
                  <a:lnTo>
                    <a:pt x="1709737" y="271462"/>
                  </a:lnTo>
                  <a:lnTo>
                    <a:pt x="1569243" y="304800"/>
                  </a:lnTo>
                  <a:lnTo>
                    <a:pt x="1447800" y="342900"/>
                  </a:lnTo>
                  <a:lnTo>
                    <a:pt x="1269206" y="414337"/>
                  </a:lnTo>
                  <a:lnTo>
                    <a:pt x="1026318" y="488156"/>
                  </a:lnTo>
                  <a:lnTo>
                    <a:pt x="833437" y="557212"/>
                  </a:lnTo>
                  <a:lnTo>
                    <a:pt x="645318" y="621506"/>
                  </a:lnTo>
                  <a:lnTo>
                    <a:pt x="542925" y="650081"/>
                  </a:lnTo>
                  <a:lnTo>
                    <a:pt x="466725" y="673894"/>
                  </a:lnTo>
                  <a:lnTo>
                    <a:pt x="445293" y="685800"/>
                  </a:lnTo>
                  <a:lnTo>
                    <a:pt x="404812" y="707231"/>
                  </a:lnTo>
                  <a:lnTo>
                    <a:pt x="369093" y="719137"/>
                  </a:lnTo>
                  <a:lnTo>
                    <a:pt x="330993" y="726281"/>
                  </a:lnTo>
                  <a:lnTo>
                    <a:pt x="307181" y="726281"/>
                  </a:lnTo>
                  <a:lnTo>
                    <a:pt x="269081" y="714375"/>
                  </a:lnTo>
                  <a:lnTo>
                    <a:pt x="245268" y="695325"/>
                  </a:lnTo>
                  <a:lnTo>
                    <a:pt x="204787" y="666750"/>
                  </a:lnTo>
                  <a:lnTo>
                    <a:pt x="173831" y="640556"/>
                  </a:lnTo>
                  <a:lnTo>
                    <a:pt x="138112" y="604837"/>
                  </a:lnTo>
                  <a:lnTo>
                    <a:pt x="102393" y="566737"/>
                  </a:lnTo>
                  <a:lnTo>
                    <a:pt x="64293" y="516731"/>
                  </a:lnTo>
                  <a:lnTo>
                    <a:pt x="21431" y="447675"/>
                  </a:lnTo>
                  <a:lnTo>
                    <a:pt x="4762" y="411956"/>
                  </a:lnTo>
                  <a:lnTo>
                    <a:pt x="0" y="378619"/>
                  </a:lnTo>
                  <a:lnTo>
                    <a:pt x="9525" y="361950"/>
                  </a:lnTo>
                  <a:lnTo>
                    <a:pt x="23812" y="352425"/>
                  </a:lnTo>
                  <a:lnTo>
                    <a:pt x="38100" y="357187"/>
                  </a:lnTo>
                  <a:lnTo>
                    <a:pt x="57150" y="371475"/>
                  </a:lnTo>
                  <a:lnTo>
                    <a:pt x="85725" y="395287"/>
                  </a:lnTo>
                  <a:lnTo>
                    <a:pt x="121443" y="414337"/>
                  </a:lnTo>
                  <a:lnTo>
                    <a:pt x="152400" y="431006"/>
                  </a:lnTo>
                  <a:lnTo>
                    <a:pt x="192881" y="447675"/>
                  </a:lnTo>
                  <a:lnTo>
                    <a:pt x="238125" y="464344"/>
                  </a:lnTo>
                  <a:lnTo>
                    <a:pt x="273843" y="476250"/>
                  </a:lnTo>
                  <a:lnTo>
                    <a:pt x="304800" y="481012"/>
                  </a:lnTo>
                  <a:lnTo>
                    <a:pt x="328612" y="483394"/>
                  </a:lnTo>
                  <a:lnTo>
                    <a:pt x="354806" y="485775"/>
                  </a:lnTo>
                  <a:lnTo>
                    <a:pt x="419100" y="478631"/>
                  </a:lnTo>
                  <a:lnTo>
                    <a:pt x="531018" y="450056"/>
                  </a:lnTo>
                  <a:lnTo>
                    <a:pt x="781050" y="376237"/>
                  </a:lnTo>
                  <a:lnTo>
                    <a:pt x="883443" y="342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31;p329">
              <a:extLst>
                <a:ext uri="{FF2B5EF4-FFF2-40B4-BE49-F238E27FC236}">
                  <a16:creationId xmlns:a16="http://schemas.microsoft.com/office/drawing/2014/main" id="{3BD5F346-BAD9-AA41-9669-2CC705948209}"/>
                </a:ext>
              </a:extLst>
            </p:cNvPr>
            <p:cNvSpPr/>
            <p:nvPr/>
          </p:nvSpPr>
          <p:spPr>
            <a:xfrm>
              <a:off x="4970463" y="2081213"/>
              <a:ext cx="2049462" cy="547687"/>
            </a:xfrm>
            <a:custGeom>
              <a:avLst/>
              <a:gdLst/>
              <a:ahLst/>
              <a:cxnLst/>
              <a:rect l="l" t="t" r="r" b="b"/>
              <a:pathLst>
                <a:path w="2050256" h="547687" extrusionOk="0">
                  <a:moveTo>
                    <a:pt x="1059656" y="407193"/>
                  </a:moveTo>
                  <a:lnTo>
                    <a:pt x="590550" y="492918"/>
                  </a:lnTo>
                  <a:lnTo>
                    <a:pt x="569119" y="497681"/>
                  </a:lnTo>
                  <a:lnTo>
                    <a:pt x="523875" y="511968"/>
                  </a:lnTo>
                  <a:lnTo>
                    <a:pt x="478631" y="526256"/>
                  </a:lnTo>
                  <a:lnTo>
                    <a:pt x="431006" y="538162"/>
                  </a:lnTo>
                  <a:lnTo>
                    <a:pt x="376237" y="547687"/>
                  </a:lnTo>
                  <a:lnTo>
                    <a:pt x="342900" y="545306"/>
                  </a:lnTo>
                  <a:lnTo>
                    <a:pt x="302419" y="533400"/>
                  </a:lnTo>
                  <a:lnTo>
                    <a:pt x="252412" y="509587"/>
                  </a:lnTo>
                  <a:lnTo>
                    <a:pt x="216694" y="488156"/>
                  </a:lnTo>
                  <a:lnTo>
                    <a:pt x="173831" y="454818"/>
                  </a:lnTo>
                  <a:lnTo>
                    <a:pt x="133350" y="419100"/>
                  </a:lnTo>
                  <a:lnTo>
                    <a:pt x="92869" y="373856"/>
                  </a:lnTo>
                  <a:lnTo>
                    <a:pt x="57150" y="330993"/>
                  </a:lnTo>
                  <a:lnTo>
                    <a:pt x="30956" y="295275"/>
                  </a:lnTo>
                  <a:lnTo>
                    <a:pt x="16669" y="271462"/>
                  </a:lnTo>
                  <a:lnTo>
                    <a:pt x="2381" y="240506"/>
                  </a:lnTo>
                  <a:lnTo>
                    <a:pt x="0" y="223837"/>
                  </a:lnTo>
                  <a:lnTo>
                    <a:pt x="7144" y="211931"/>
                  </a:lnTo>
                  <a:lnTo>
                    <a:pt x="16669" y="211931"/>
                  </a:lnTo>
                  <a:lnTo>
                    <a:pt x="42862" y="221456"/>
                  </a:lnTo>
                  <a:lnTo>
                    <a:pt x="66675" y="235743"/>
                  </a:lnTo>
                  <a:lnTo>
                    <a:pt x="95250" y="252412"/>
                  </a:lnTo>
                  <a:lnTo>
                    <a:pt x="130969" y="271462"/>
                  </a:lnTo>
                  <a:lnTo>
                    <a:pt x="188119" y="295275"/>
                  </a:lnTo>
                  <a:lnTo>
                    <a:pt x="226219" y="307181"/>
                  </a:lnTo>
                  <a:lnTo>
                    <a:pt x="264319" y="319087"/>
                  </a:lnTo>
                  <a:lnTo>
                    <a:pt x="314325" y="328612"/>
                  </a:lnTo>
                  <a:lnTo>
                    <a:pt x="357187" y="335756"/>
                  </a:lnTo>
                  <a:lnTo>
                    <a:pt x="388144" y="338137"/>
                  </a:lnTo>
                  <a:lnTo>
                    <a:pt x="423862" y="340518"/>
                  </a:lnTo>
                  <a:lnTo>
                    <a:pt x="500062" y="333375"/>
                  </a:lnTo>
                  <a:lnTo>
                    <a:pt x="671512" y="304800"/>
                  </a:lnTo>
                  <a:lnTo>
                    <a:pt x="881062" y="264318"/>
                  </a:lnTo>
                  <a:lnTo>
                    <a:pt x="1140619" y="207168"/>
                  </a:lnTo>
                  <a:lnTo>
                    <a:pt x="1254919" y="173831"/>
                  </a:lnTo>
                  <a:lnTo>
                    <a:pt x="1354931" y="142875"/>
                  </a:lnTo>
                  <a:lnTo>
                    <a:pt x="1478756" y="97631"/>
                  </a:lnTo>
                  <a:lnTo>
                    <a:pt x="1552575" y="64293"/>
                  </a:lnTo>
                  <a:lnTo>
                    <a:pt x="1593056" y="38100"/>
                  </a:lnTo>
                  <a:lnTo>
                    <a:pt x="1638300" y="14287"/>
                  </a:lnTo>
                  <a:lnTo>
                    <a:pt x="1676400" y="2381"/>
                  </a:lnTo>
                  <a:lnTo>
                    <a:pt x="1712119" y="0"/>
                  </a:lnTo>
                  <a:lnTo>
                    <a:pt x="1754981" y="11906"/>
                  </a:lnTo>
                  <a:lnTo>
                    <a:pt x="1866900" y="61912"/>
                  </a:lnTo>
                  <a:lnTo>
                    <a:pt x="1962150" y="100012"/>
                  </a:lnTo>
                  <a:lnTo>
                    <a:pt x="2021681" y="123825"/>
                  </a:lnTo>
                  <a:lnTo>
                    <a:pt x="2038350" y="138112"/>
                  </a:lnTo>
                  <a:lnTo>
                    <a:pt x="2050256" y="159543"/>
                  </a:lnTo>
                  <a:lnTo>
                    <a:pt x="2050256" y="173831"/>
                  </a:lnTo>
                  <a:lnTo>
                    <a:pt x="2040731" y="204787"/>
                  </a:lnTo>
                  <a:lnTo>
                    <a:pt x="2012156" y="247650"/>
                  </a:lnTo>
                  <a:lnTo>
                    <a:pt x="1985962" y="266700"/>
                  </a:lnTo>
                  <a:lnTo>
                    <a:pt x="1955006" y="278606"/>
                  </a:lnTo>
                  <a:lnTo>
                    <a:pt x="1893094" y="288131"/>
                  </a:lnTo>
                  <a:lnTo>
                    <a:pt x="1804987" y="295275"/>
                  </a:lnTo>
                  <a:lnTo>
                    <a:pt x="1726406" y="297656"/>
                  </a:lnTo>
                  <a:lnTo>
                    <a:pt x="1624012" y="311943"/>
                  </a:lnTo>
                  <a:lnTo>
                    <a:pt x="1321594" y="361950"/>
                  </a:lnTo>
                  <a:lnTo>
                    <a:pt x="1059656" y="4071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32;p329">
              <a:extLst>
                <a:ext uri="{FF2B5EF4-FFF2-40B4-BE49-F238E27FC236}">
                  <a16:creationId xmlns:a16="http://schemas.microsoft.com/office/drawing/2014/main" id="{14B543FE-B73E-AD43-B149-8FECC06CD3B3}"/>
                </a:ext>
              </a:extLst>
            </p:cNvPr>
            <p:cNvSpPr/>
            <p:nvPr/>
          </p:nvSpPr>
          <p:spPr>
            <a:xfrm>
              <a:off x="4792663" y="3152775"/>
              <a:ext cx="569912" cy="1277938"/>
            </a:xfrm>
            <a:custGeom>
              <a:avLst/>
              <a:gdLst/>
              <a:ahLst/>
              <a:cxnLst/>
              <a:rect l="l" t="t" r="r" b="b"/>
              <a:pathLst>
                <a:path w="569119" h="1278731" extrusionOk="0">
                  <a:moveTo>
                    <a:pt x="459582" y="371475"/>
                  </a:moveTo>
                  <a:lnTo>
                    <a:pt x="433388" y="216694"/>
                  </a:lnTo>
                  <a:lnTo>
                    <a:pt x="390525" y="52388"/>
                  </a:lnTo>
                  <a:lnTo>
                    <a:pt x="323850" y="40481"/>
                  </a:lnTo>
                  <a:lnTo>
                    <a:pt x="214313" y="26194"/>
                  </a:lnTo>
                  <a:lnTo>
                    <a:pt x="116682" y="11906"/>
                  </a:lnTo>
                  <a:lnTo>
                    <a:pt x="59532" y="4763"/>
                  </a:lnTo>
                  <a:lnTo>
                    <a:pt x="26194" y="0"/>
                  </a:lnTo>
                  <a:lnTo>
                    <a:pt x="11907" y="0"/>
                  </a:lnTo>
                  <a:lnTo>
                    <a:pt x="0" y="4763"/>
                  </a:lnTo>
                  <a:lnTo>
                    <a:pt x="0" y="21431"/>
                  </a:lnTo>
                  <a:lnTo>
                    <a:pt x="7144" y="42863"/>
                  </a:lnTo>
                  <a:lnTo>
                    <a:pt x="7144" y="42863"/>
                  </a:lnTo>
                  <a:lnTo>
                    <a:pt x="50007" y="66675"/>
                  </a:lnTo>
                  <a:lnTo>
                    <a:pt x="88107" y="90488"/>
                  </a:lnTo>
                  <a:lnTo>
                    <a:pt x="123825" y="119063"/>
                  </a:lnTo>
                  <a:lnTo>
                    <a:pt x="157163" y="157163"/>
                  </a:lnTo>
                  <a:lnTo>
                    <a:pt x="185738" y="202406"/>
                  </a:lnTo>
                  <a:lnTo>
                    <a:pt x="204788" y="245269"/>
                  </a:lnTo>
                  <a:lnTo>
                    <a:pt x="219075" y="285750"/>
                  </a:lnTo>
                  <a:lnTo>
                    <a:pt x="230982" y="335756"/>
                  </a:lnTo>
                  <a:lnTo>
                    <a:pt x="250032" y="454819"/>
                  </a:lnTo>
                  <a:lnTo>
                    <a:pt x="295275" y="745331"/>
                  </a:lnTo>
                  <a:lnTo>
                    <a:pt x="323850" y="945356"/>
                  </a:lnTo>
                  <a:lnTo>
                    <a:pt x="328613" y="995363"/>
                  </a:lnTo>
                  <a:lnTo>
                    <a:pt x="328613" y="1021556"/>
                  </a:lnTo>
                  <a:lnTo>
                    <a:pt x="330994" y="1064419"/>
                  </a:lnTo>
                  <a:lnTo>
                    <a:pt x="338138" y="1107281"/>
                  </a:lnTo>
                  <a:lnTo>
                    <a:pt x="347663" y="1150144"/>
                  </a:lnTo>
                  <a:lnTo>
                    <a:pt x="369094" y="1200150"/>
                  </a:lnTo>
                  <a:lnTo>
                    <a:pt x="383382" y="1223963"/>
                  </a:lnTo>
                  <a:lnTo>
                    <a:pt x="407194" y="1247775"/>
                  </a:lnTo>
                  <a:lnTo>
                    <a:pt x="431007" y="1266825"/>
                  </a:lnTo>
                  <a:lnTo>
                    <a:pt x="454819" y="1276350"/>
                  </a:lnTo>
                  <a:lnTo>
                    <a:pt x="473869" y="1278731"/>
                  </a:lnTo>
                  <a:lnTo>
                    <a:pt x="504825" y="1273969"/>
                  </a:lnTo>
                  <a:lnTo>
                    <a:pt x="523875" y="1264444"/>
                  </a:lnTo>
                  <a:lnTo>
                    <a:pt x="533400" y="1245394"/>
                  </a:lnTo>
                  <a:lnTo>
                    <a:pt x="569119" y="1152525"/>
                  </a:lnTo>
                  <a:lnTo>
                    <a:pt x="552450" y="919163"/>
                  </a:lnTo>
                  <a:lnTo>
                    <a:pt x="519113" y="728663"/>
                  </a:lnTo>
                  <a:lnTo>
                    <a:pt x="459582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33;p329">
              <a:extLst>
                <a:ext uri="{FF2B5EF4-FFF2-40B4-BE49-F238E27FC236}">
                  <a16:creationId xmlns:a16="http://schemas.microsoft.com/office/drawing/2014/main" id="{9B2DC24A-C6A5-1F4A-B9AC-075653B47E6C}"/>
                </a:ext>
              </a:extLst>
            </p:cNvPr>
            <p:cNvSpPr/>
            <p:nvPr/>
          </p:nvSpPr>
          <p:spPr>
            <a:xfrm>
              <a:off x="5018088" y="4505325"/>
              <a:ext cx="555625" cy="922338"/>
            </a:xfrm>
            <a:custGeom>
              <a:avLst/>
              <a:gdLst/>
              <a:ahLst/>
              <a:cxnLst/>
              <a:rect l="l" t="t" r="r" b="b"/>
              <a:pathLst>
                <a:path w="557212" h="921544" extrusionOk="0">
                  <a:moveTo>
                    <a:pt x="278606" y="195263"/>
                  </a:moveTo>
                  <a:lnTo>
                    <a:pt x="373856" y="283369"/>
                  </a:lnTo>
                  <a:lnTo>
                    <a:pt x="471487" y="376238"/>
                  </a:lnTo>
                  <a:lnTo>
                    <a:pt x="523875" y="433388"/>
                  </a:lnTo>
                  <a:lnTo>
                    <a:pt x="531019" y="452438"/>
                  </a:lnTo>
                  <a:lnTo>
                    <a:pt x="540544" y="492919"/>
                  </a:lnTo>
                  <a:lnTo>
                    <a:pt x="547687" y="538163"/>
                  </a:lnTo>
                  <a:lnTo>
                    <a:pt x="554831" y="614363"/>
                  </a:lnTo>
                  <a:cubicBezTo>
                    <a:pt x="555625" y="642144"/>
                    <a:pt x="556418" y="669925"/>
                    <a:pt x="557212" y="697706"/>
                  </a:cubicBezTo>
                  <a:lnTo>
                    <a:pt x="552450" y="742950"/>
                  </a:lnTo>
                  <a:lnTo>
                    <a:pt x="533400" y="807244"/>
                  </a:lnTo>
                  <a:lnTo>
                    <a:pt x="516731" y="850106"/>
                  </a:lnTo>
                  <a:lnTo>
                    <a:pt x="495300" y="883444"/>
                  </a:lnTo>
                  <a:lnTo>
                    <a:pt x="469106" y="907256"/>
                  </a:lnTo>
                  <a:lnTo>
                    <a:pt x="435769" y="921544"/>
                  </a:lnTo>
                  <a:lnTo>
                    <a:pt x="409575" y="921544"/>
                  </a:lnTo>
                  <a:lnTo>
                    <a:pt x="366712" y="909638"/>
                  </a:lnTo>
                  <a:lnTo>
                    <a:pt x="326231" y="883444"/>
                  </a:lnTo>
                  <a:lnTo>
                    <a:pt x="307181" y="864394"/>
                  </a:lnTo>
                  <a:lnTo>
                    <a:pt x="295275" y="816769"/>
                  </a:lnTo>
                  <a:lnTo>
                    <a:pt x="261937" y="669131"/>
                  </a:lnTo>
                  <a:lnTo>
                    <a:pt x="228600" y="511969"/>
                  </a:lnTo>
                  <a:lnTo>
                    <a:pt x="211931" y="431006"/>
                  </a:lnTo>
                  <a:lnTo>
                    <a:pt x="192881" y="371475"/>
                  </a:lnTo>
                  <a:lnTo>
                    <a:pt x="154781" y="292894"/>
                  </a:lnTo>
                  <a:lnTo>
                    <a:pt x="109537" y="211931"/>
                  </a:lnTo>
                  <a:lnTo>
                    <a:pt x="61912" y="130969"/>
                  </a:lnTo>
                  <a:lnTo>
                    <a:pt x="16669" y="64294"/>
                  </a:lnTo>
                  <a:lnTo>
                    <a:pt x="2381" y="33338"/>
                  </a:lnTo>
                  <a:lnTo>
                    <a:pt x="0" y="11906"/>
                  </a:lnTo>
                  <a:lnTo>
                    <a:pt x="2381" y="0"/>
                  </a:lnTo>
                  <a:lnTo>
                    <a:pt x="21431" y="0"/>
                  </a:lnTo>
                  <a:lnTo>
                    <a:pt x="52387" y="9525"/>
                  </a:lnTo>
                  <a:lnTo>
                    <a:pt x="76200" y="23813"/>
                  </a:lnTo>
                  <a:lnTo>
                    <a:pt x="138112" y="76200"/>
                  </a:lnTo>
                  <a:lnTo>
                    <a:pt x="219075" y="145256"/>
                  </a:lnTo>
                  <a:lnTo>
                    <a:pt x="278606" y="1952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34;p329">
              <a:extLst>
                <a:ext uri="{FF2B5EF4-FFF2-40B4-BE49-F238E27FC236}">
                  <a16:creationId xmlns:a16="http://schemas.microsoft.com/office/drawing/2014/main" id="{A3E331E9-09CE-0B41-85E5-9A744B921CA9}"/>
                </a:ext>
              </a:extLst>
            </p:cNvPr>
            <p:cNvSpPr/>
            <p:nvPr/>
          </p:nvSpPr>
          <p:spPr>
            <a:xfrm>
              <a:off x="6115050" y="4202113"/>
              <a:ext cx="715963" cy="1406525"/>
            </a:xfrm>
            <a:custGeom>
              <a:avLst/>
              <a:gdLst/>
              <a:ahLst/>
              <a:cxnLst/>
              <a:rect l="l" t="t" r="r" b="b"/>
              <a:pathLst>
                <a:path w="716756" h="1404938" extrusionOk="0">
                  <a:moveTo>
                    <a:pt x="292894" y="609600"/>
                  </a:moveTo>
                  <a:lnTo>
                    <a:pt x="335756" y="492919"/>
                  </a:lnTo>
                  <a:lnTo>
                    <a:pt x="361950" y="421482"/>
                  </a:lnTo>
                  <a:lnTo>
                    <a:pt x="369094" y="392907"/>
                  </a:lnTo>
                  <a:lnTo>
                    <a:pt x="373856" y="354807"/>
                  </a:lnTo>
                  <a:lnTo>
                    <a:pt x="378619" y="309563"/>
                  </a:lnTo>
                  <a:cubicBezTo>
                    <a:pt x="377825" y="291307"/>
                    <a:pt x="377032" y="273050"/>
                    <a:pt x="376238" y="254794"/>
                  </a:cubicBezTo>
                  <a:lnTo>
                    <a:pt x="366713" y="209550"/>
                  </a:lnTo>
                  <a:lnTo>
                    <a:pt x="350044" y="183357"/>
                  </a:lnTo>
                  <a:lnTo>
                    <a:pt x="314325" y="142875"/>
                  </a:lnTo>
                  <a:lnTo>
                    <a:pt x="278606" y="107157"/>
                  </a:lnTo>
                  <a:lnTo>
                    <a:pt x="252413" y="83344"/>
                  </a:lnTo>
                  <a:lnTo>
                    <a:pt x="221456" y="57150"/>
                  </a:lnTo>
                  <a:lnTo>
                    <a:pt x="209550" y="42863"/>
                  </a:lnTo>
                  <a:lnTo>
                    <a:pt x="207169" y="23813"/>
                  </a:lnTo>
                  <a:lnTo>
                    <a:pt x="209550" y="7144"/>
                  </a:lnTo>
                  <a:lnTo>
                    <a:pt x="221456" y="0"/>
                  </a:lnTo>
                  <a:lnTo>
                    <a:pt x="245269" y="2382"/>
                  </a:lnTo>
                  <a:lnTo>
                    <a:pt x="297656" y="11907"/>
                  </a:lnTo>
                  <a:lnTo>
                    <a:pt x="357188" y="26194"/>
                  </a:lnTo>
                  <a:lnTo>
                    <a:pt x="400050" y="40482"/>
                  </a:lnTo>
                  <a:lnTo>
                    <a:pt x="440531" y="54769"/>
                  </a:lnTo>
                  <a:lnTo>
                    <a:pt x="492919" y="80963"/>
                  </a:lnTo>
                  <a:lnTo>
                    <a:pt x="540544" y="109538"/>
                  </a:lnTo>
                  <a:lnTo>
                    <a:pt x="573881" y="133350"/>
                  </a:lnTo>
                  <a:lnTo>
                    <a:pt x="619125" y="178594"/>
                  </a:lnTo>
                  <a:lnTo>
                    <a:pt x="657225" y="223838"/>
                  </a:lnTo>
                  <a:lnTo>
                    <a:pt x="700088" y="285750"/>
                  </a:lnTo>
                  <a:lnTo>
                    <a:pt x="711994" y="311944"/>
                  </a:lnTo>
                  <a:lnTo>
                    <a:pt x="716756" y="330994"/>
                  </a:lnTo>
                  <a:lnTo>
                    <a:pt x="711994" y="359569"/>
                  </a:lnTo>
                  <a:lnTo>
                    <a:pt x="697706" y="388144"/>
                  </a:lnTo>
                  <a:lnTo>
                    <a:pt x="669131" y="419100"/>
                  </a:lnTo>
                  <a:lnTo>
                    <a:pt x="631031" y="454819"/>
                  </a:lnTo>
                  <a:lnTo>
                    <a:pt x="459581" y="728663"/>
                  </a:lnTo>
                  <a:lnTo>
                    <a:pt x="254794" y="1045369"/>
                  </a:lnTo>
                  <a:lnTo>
                    <a:pt x="73819" y="1309688"/>
                  </a:lnTo>
                  <a:lnTo>
                    <a:pt x="0" y="1404938"/>
                  </a:lnTo>
                  <a:lnTo>
                    <a:pt x="42863" y="1254919"/>
                  </a:lnTo>
                  <a:lnTo>
                    <a:pt x="107156" y="1083469"/>
                  </a:lnTo>
                  <a:lnTo>
                    <a:pt x="188119" y="876300"/>
                  </a:lnTo>
                  <a:lnTo>
                    <a:pt x="292894" y="609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35;p329">
              <a:extLst>
                <a:ext uri="{FF2B5EF4-FFF2-40B4-BE49-F238E27FC236}">
                  <a16:creationId xmlns:a16="http://schemas.microsoft.com/office/drawing/2014/main" id="{375403B4-9720-714A-B9C2-3F8BAD0C846B}"/>
                </a:ext>
              </a:extLst>
            </p:cNvPr>
            <p:cNvSpPr/>
            <p:nvPr/>
          </p:nvSpPr>
          <p:spPr>
            <a:xfrm>
              <a:off x="3265488" y="2643188"/>
              <a:ext cx="1300162" cy="425450"/>
            </a:xfrm>
            <a:custGeom>
              <a:avLst/>
              <a:gdLst/>
              <a:ahLst/>
              <a:cxnLst/>
              <a:rect l="l" t="t" r="r" b="b"/>
              <a:pathLst>
                <a:path w="1300162" h="426243" extrusionOk="0">
                  <a:moveTo>
                    <a:pt x="235744" y="392906"/>
                  </a:moveTo>
                  <a:lnTo>
                    <a:pt x="154781" y="373856"/>
                  </a:lnTo>
                  <a:lnTo>
                    <a:pt x="78581" y="347662"/>
                  </a:lnTo>
                  <a:lnTo>
                    <a:pt x="0" y="319087"/>
                  </a:lnTo>
                  <a:lnTo>
                    <a:pt x="80962" y="180975"/>
                  </a:lnTo>
                  <a:lnTo>
                    <a:pt x="192881" y="223837"/>
                  </a:lnTo>
                  <a:lnTo>
                    <a:pt x="221456" y="228600"/>
                  </a:lnTo>
                  <a:lnTo>
                    <a:pt x="257175" y="230981"/>
                  </a:lnTo>
                  <a:lnTo>
                    <a:pt x="307181" y="228600"/>
                  </a:lnTo>
                  <a:lnTo>
                    <a:pt x="376237" y="219075"/>
                  </a:lnTo>
                  <a:lnTo>
                    <a:pt x="507206" y="192881"/>
                  </a:lnTo>
                  <a:lnTo>
                    <a:pt x="604837" y="169068"/>
                  </a:lnTo>
                  <a:lnTo>
                    <a:pt x="678656" y="142875"/>
                  </a:lnTo>
                  <a:lnTo>
                    <a:pt x="757237" y="109537"/>
                  </a:lnTo>
                  <a:lnTo>
                    <a:pt x="812006" y="78581"/>
                  </a:lnTo>
                  <a:lnTo>
                    <a:pt x="835819" y="59531"/>
                  </a:lnTo>
                  <a:lnTo>
                    <a:pt x="873919" y="23812"/>
                  </a:lnTo>
                  <a:lnTo>
                    <a:pt x="904875" y="7143"/>
                  </a:lnTo>
                  <a:lnTo>
                    <a:pt x="942975" y="0"/>
                  </a:lnTo>
                  <a:lnTo>
                    <a:pt x="976312" y="2381"/>
                  </a:lnTo>
                  <a:lnTo>
                    <a:pt x="1026319" y="7143"/>
                  </a:lnTo>
                  <a:lnTo>
                    <a:pt x="1090612" y="21431"/>
                  </a:lnTo>
                  <a:lnTo>
                    <a:pt x="1135856" y="38100"/>
                  </a:lnTo>
                  <a:lnTo>
                    <a:pt x="1176337" y="57150"/>
                  </a:lnTo>
                  <a:lnTo>
                    <a:pt x="1221581" y="80962"/>
                  </a:lnTo>
                  <a:lnTo>
                    <a:pt x="1259681" y="109537"/>
                  </a:lnTo>
                  <a:lnTo>
                    <a:pt x="1285875" y="140493"/>
                  </a:lnTo>
                  <a:lnTo>
                    <a:pt x="1297781" y="161925"/>
                  </a:lnTo>
                  <a:lnTo>
                    <a:pt x="1300162" y="180975"/>
                  </a:lnTo>
                  <a:lnTo>
                    <a:pt x="1285875" y="209550"/>
                  </a:lnTo>
                  <a:lnTo>
                    <a:pt x="1262062" y="223837"/>
                  </a:lnTo>
                  <a:lnTo>
                    <a:pt x="1207294" y="242887"/>
                  </a:lnTo>
                  <a:lnTo>
                    <a:pt x="1162050" y="247650"/>
                  </a:lnTo>
                  <a:lnTo>
                    <a:pt x="1092994" y="252412"/>
                  </a:lnTo>
                  <a:lnTo>
                    <a:pt x="995362" y="269081"/>
                  </a:lnTo>
                  <a:lnTo>
                    <a:pt x="854869" y="307181"/>
                  </a:lnTo>
                  <a:lnTo>
                    <a:pt x="678656" y="361950"/>
                  </a:lnTo>
                  <a:lnTo>
                    <a:pt x="447675" y="426243"/>
                  </a:lnTo>
                  <a:lnTo>
                    <a:pt x="395287" y="423862"/>
                  </a:lnTo>
                  <a:lnTo>
                    <a:pt x="295275" y="407193"/>
                  </a:lnTo>
                  <a:lnTo>
                    <a:pt x="235744" y="3929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36;p329">
              <a:extLst>
                <a:ext uri="{FF2B5EF4-FFF2-40B4-BE49-F238E27FC236}">
                  <a16:creationId xmlns:a16="http://schemas.microsoft.com/office/drawing/2014/main" id="{A8D37F31-8CC5-9E4D-A832-DA4123269BFD}"/>
                </a:ext>
              </a:extLst>
            </p:cNvPr>
            <p:cNvSpPr/>
            <p:nvPr/>
          </p:nvSpPr>
          <p:spPr>
            <a:xfrm rot="-5400000">
              <a:off x="1854201" y="3838575"/>
              <a:ext cx="3033712" cy="1303337"/>
            </a:xfrm>
            <a:custGeom>
              <a:avLst/>
              <a:gdLst/>
              <a:ahLst/>
              <a:cxnLst/>
              <a:rect l="l" t="t" r="r" b="b"/>
              <a:pathLst>
                <a:path w="3034263" h="1303342" extrusionOk="0">
                  <a:moveTo>
                    <a:pt x="2248652" y="1025159"/>
                  </a:moveTo>
                  <a:lnTo>
                    <a:pt x="2367137" y="1032886"/>
                  </a:lnTo>
                  <a:lnTo>
                    <a:pt x="2503653" y="1038037"/>
                  </a:lnTo>
                  <a:lnTo>
                    <a:pt x="2604109" y="1040613"/>
                  </a:lnTo>
                  <a:lnTo>
                    <a:pt x="2689109" y="1040613"/>
                  </a:lnTo>
                  <a:lnTo>
                    <a:pt x="2779261" y="1038037"/>
                  </a:lnTo>
                  <a:lnTo>
                    <a:pt x="2823049" y="1032886"/>
                  </a:lnTo>
                  <a:lnTo>
                    <a:pt x="2869413" y="1025159"/>
                  </a:lnTo>
                  <a:lnTo>
                    <a:pt x="2908050" y="1012280"/>
                  </a:lnTo>
                  <a:lnTo>
                    <a:pt x="2967293" y="973643"/>
                  </a:lnTo>
                  <a:lnTo>
                    <a:pt x="2987899" y="958188"/>
                  </a:lnTo>
                  <a:lnTo>
                    <a:pt x="3034263" y="1213190"/>
                  </a:lnTo>
                  <a:lnTo>
                    <a:pt x="2995626" y="1254403"/>
                  </a:lnTo>
                  <a:lnTo>
                    <a:pt x="2967293" y="1282736"/>
                  </a:lnTo>
                  <a:lnTo>
                    <a:pt x="2944111" y="1298191"/>
                  </a:lnTo>
                  <a:lnTo>
                    <a:pt x="2913202" y="1303342"/>
                  </a:lnTo>
                  <a:lnTo>
                    <a:pt x="2892595" y="1298191"/>
                  </a:lnTo>
                  <a:lnTo>
                    <a:pt x="2866838" y="1287888"/>
                  </a:lnTo>
                  <a:lnTo>
                    <a:pt x="2835928" y="1277584"/>
                  </a:lnTo>
                  <a:lnTo>
                    <a:pt x="2771534" y="1267281"/>
                  </a:lnTo>
                  <a:lnTo>
                    <a:pt x="2673655" y="1262130"/>
                  </a:lnTo>
                  <a:lnTo>
                    <a:pt x="2542290" y="1262130"/>
                  </a:lnTo>
                  <a:lnTo>
                    <a:pt x="2395471" y="1256978"/>
                  </a:lnTo>
                  <a:lnTo>
                    <a:pt x="2202288" y="1238948"/>
                  </a:lnTo>
                  <a:lnTo>
                    <a:pt x="1913801" y="1210614"/>
                  </a:lnTo>
                  <a:lnTo>
                    <a:pt x="1718042" y="1187432"/>
                  </a:lnTo>
                  <a:lnTo>
                    <a:pt x="1620163" y="1171978"/>
                  </a:lnTo>
                  <a:lnTo>
                    <a:pt x="1501677" y="1143644"/>
                  </a:lnTo>
                  <a:lnTo>
                    <a:pt x="1455313" y="1123038"/>
                  </a:lnTo>
                  <a:lnTo>
                    <a:pt x="1365161" y="1102432"/>
                  </a:lnTo>
                  <a:lnTo>
                    <a:pt x="1272433" y="1079250"/>
                  </a:lnTo>
                  <a:lnTo>
                    <a:pt x="1192584" y="1050916"/>
                  </a:lnTo>
                  <a:lnTo>
                    <a:pt x="1105008" y="1017431"/>
                  </a:lnTo>
                  <a:lnTo>
                    <a:pt x="1032886" y="989098"/>
                  </a:lnTo>
                  <a:lnTo>
                    <a:pt x="950461" y="947885"/>
                  </a:lnTo>
                  <a:lnTo>
                    <a:pt x="850006" y="896370"/>
                  </a:lnTo>
                  <a:lnTo>
                    <a:pt x="762430" y="842279"/>
                  </a:lnTo>
                  <a:lnTo>
                    <a:pt x="677429" y="788187"/>
                  </a:lnTo>
                  <a:lnTo>
                    <a:pt x="610459" y="739248"/>
                  </a:lnTo>
                  <a:lnTo>
                    <a:pt x="525458" y="667126"/>
                  </a:lnTo>
                  <a:lnTo>
                    <a:pt x="458488" y="607883"/>
                  </a:lnTo>
                  <a:lnTo>
                    <a:pt x="381215" y="533186"/>
                  </a:lnTo>
                  <a:lnTo>
                    <a:pt x="283336" y="427579"/>
                  </a:lnTo>
                  <a:lnTo>
                    <a:pt x="193184" y="316821"/>
                  </a:lnTo>
                  <a:lnTo>
                    <a:pt x="123638" y="224093"/>
                  </a:lnTo>
                  <a:lnTo>
                    <a:pt x="41213" y="103031"/>
                  </a:lnTo>
                  <a:lnTo>
                    <a:pt x="2576" y="30910"/>
                  </a:lnTo>
                  <a:lnTo>
                    <a:pt x="0" y="15455"/>
                  </a:lnTo>
                  <a:lnTo>
                    <a:pt x="5152" y="2576"/>
                  </a:lnTo>
                  <a:lnTo>
                    <a:pt x="20607" y="0"/>
                  </a:lnTo>
                  <a:lnTo>
                    <a:pt x="38637" y="5152"/>
                  </a:lnTo>
                  <a:lnTo>
                    <a:pt x="59243" y="12879"/>
                  </a:lnTo>
                  <a:lnTo>
                    <a:pt x="72122" y="30910"/>
                  </a:lnTo>
                  <a:lnTo>
                    <a:pt x="121062" y="92728"/>
                  </a:lnTo>
                  <a:lnTo>
                    <a:pt x="193184" y="172577"/>
                  </a:lnTo>
                  <a:lnTo>
                    <a:pt x="270457" y="257578"/>
                  </a:lnTo>
                  <a:lnTo>
                    <a:pt x="368336" y="350306"/>
                  </a:lnTo>
                  <a:lnTo>
                    <a:pt x="466216" y="435306"/>
                  </a:lnTo>
                  <a:lnTo>
                    <a:pt x="561519" y="512579"/>
                  </a:lnTo>
                  <a:lnTo>
                    <a:pt x="661975" y="584701"/>
                  </a:lnTo>
                  <a:lnTo>
                    <a:pt x="757278" y="646520"/>
                  </a:lnTo>
                  <a:lnTo>
                    <a:pt x="847430" y="700611"/>
                  </a:lnTo>
                  <a:lnTo>
                    <a:pt x="976219" y="759854"/>
                  </a:lnTo>
                  <a:lnTo>
                    <a:pt x="1097280" y="808794"/>
                  </a:lnTo>
                  <a:lnTo>
                    <a:pt x="1241524" y="857733"/>
                  </a:lnTo>
                  <a:lnTo>
                    <a:pt x="1406373" y="904097"/>
                  </a:lnTo>
                  <a:lnTo>
                    <a:pt x="1589253" y="945310"/>
                  </a:lnTo>
                  <a:lnTo>
                    <a:pt x="1756679" y="973643"/>
                  </a:lnTo>
                  <a:lnTo>
                    <a:pt x="1962741" y="996825"/>
                  </a:lnTo>
                  <a:lnTo>
                    <a:pt x="2150772" y="1017431"/>
                  </a:lnTo>
                  <a:lnTo>
                    <a:pt x="2248652" y="102515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37;p329">
              <a:extLst>
                <a:ext uri="{FF2B5EF4-FFF2-40B4-BE49-F238E27FC236}">
                  <a16:creationId xmlns:a16="http://schemas.microsoft.com/office/drawing/2014/main" id="{1007DA09-9B74-2D49-902D-07D36E790C69}"/>
                </a:ext>
              </a:extLst>
            </p:cNvPr>
            <p:cNvSpPr/>
            <p:nvPr/>
          </p:nvSpPr>
          <p:spPr>
            <a:xfrm>
              <a:off x="3786188" y="4475163"/>
              <a:ext cx="781050" cy="844550"/>
            </a:xfrm>
            <a:custGeom>
              <a:avLst/>
              <a:gdLst/>
              <a:ahLst/>
              <a:cxnLst/>
              <a:rect l="l" t="t" r="r" b="b"/>
              <a:pathLst>
                <a:path w="781116" h="845344" extrusionOk="0">
                  <a:moveTo>
                    <a:pt x="250031" y="54769"/>
                  </a:moveTo>
                  <a:lnTo>
                    <a:pt x="304800" y="78581"/>
                  </a:lnTo>
                  <a:lnTo>
                    <a:pt x="350043" y="102394"/>
                  </a:lnTo>
                  <a:lnTo>
                    <a:pt x="397668" y="128587"/>
                  </a:lnTo>
                  <a:lnTo>
                    <a:pt x="438150" y="154781"/>
                  </a:lnTo>
                  <a:lnTo>
                    <a:pt x="488156" y="188119"/>
                  </a:lnTo>
                  <a:lnTo>
                    <a:pt x="521493" y="211931"/>
                  </a:lnTo>
                  <a:lnTo>
                    <a:pt x="552450" y="235744"/>
                  </a:lnTo>
                  <a:lnTo>
                    <a:pt x="576262" y="257175"/>
                  </a:lnTo>
                  <a:lnTo>
                    <a:pt x="609600" y="290512"/>
                  </a:lnTo>
                  <a:lnTo>
                    <a:pt x="642937" y="323850"/>
                  </a:lnTo>
                  <a:lnTo>
                    <a:pt x="671512" y="364331"/>
                  </a:lnTo>
                  <a:lnTo>
                    <a:pt x="704850" y="419100"/>
                  </a:lnTo>
                  <a:lnTo>
                    <a:pt x="728662" y="478631"/>
                  </a:lnTo>
                  <a:lnTo>
                    <a:pt x="754856" y="542925"/>
                  </a:lnTo>
                  <a:lnTo>
                    <a:pt x="769143" y="592931"/>
                  </a:lnTo>
                  <a:lnTo>
                    <a:pt x="778668" y="635794"/>
                  </a:lnTo>
                  <a:cubicBezTo>
                    <a:pt x="781116" y="665160"/>
                    <a:pt x="781050" y="654811"/>
                    <a:pt x="781050" y="666750"/>
                  </a:cubicBezTo>
                  <a:lnTo>
                    <a:pt x="781050" y="704850"/>
                  </a:lnTo>
                  <a:lnTo>
                    <a:pt x="776287" y="752475"/>
                  </a:lnTo>
                  <a:lnTo>
                    <a:pt x="764381" y="790575"/>
                  </a:lnTo>
                  <a:lnTo>
                    <a:pt x="747712" y="814387"/>
                  </a:lnTo>
                  <a:lnTo>
                    <a:pt x="711993" y="835819"/>
                  </a:lnTo>
                  <a:lnTo>
                    <a:pt x="683418" y="842962"/>
                  </a:lnTo>
                  <a:lnTo>
                    <a:pt x="650081" y="845344"/>
                  </a:lnTo>
                  <a:lnTo>
                    <a:pt x="614362" y="835819"/>
                  </a:lnTo>
                  <a:lnTo>
                    <a:pt x="588168" y="821531"/>
                  </a:lnTo>
                  <a:lnTo>
                    <a:pt x="557212" y="788194"/>
                  </a:lnTo>
                  <a:lnTo>
                    <a:pt x="547687" y="771525"/>
                  </a:lnTo>
                  <a:lnTo>
                    <a:pt x="533400" y="726281"/>
                  </a:lnTo>
                  <a:lnTo>
                    <a:pt x="509587" y="659606"/>
                  </a:lnTo>
                  <a:lnTo>
                    <a:pt x="471487" y="573881"/>
                  </a:lnTo>
                  <a:lnTo>
                    <a:pt x="419100" y="476250"/>
                  </a:lnTo>
                  <a:lnTo>
                    <a:pt x="371475" y="400050"/>
                  </a:lnTo>
                  <a:lnTo>
                    <a:pt x="326231" y="333375"/>
                  </a:lnTo>
                  <a:lnTo>
                    <a:pt x="266700" y="257175"/>
                  </a:lnTo>
                  <a:lnTo>
                    <a:pt x="200025" y="178594"/>
                  </a:lnTo>
                  <a:lnTo>
                    <a:pt x="133350" y="107156"/>
                  </a:lnTo>
                  <a:lnTo>
                    <a:pt x="45243" y="35719"/>
                  </a:lnTo>
                  <a:lnTo>
                    <a:pt x="0" y="7144"/>
                  </a:lnTo>
                  <a:lnTo>
                    <a:pt x="71437" y="0"/>
                  </a:lnTo>
                  <a:lnTo>
                    <a:pt x="121443" y="9525"/>
                  </a:lnTo>
                  <a:lnTo>
                    <a:pt x="197643" y="33337"/>
                  </a:lnTo>
                  <a:lnTo>
                    <a:pt x="250031" y="54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38;p329">
              <a:extLst>
                <a:ext uri="{FF2B5EF4-FFF2-40B4-BE49-F238E27FC236}">
                  <a16:creationId xmlns:a16="http://schemas.microsoft.com/office/drawing/2014/main" id="{D51719C2-026E-594A-A8F9-6C7D9C3EB147}"/>
                </a:ext>
              </a:extLst>
            </p:cNvPr>
            <p:cNvSpPr/>
            <p:nvPr/>
          </p:nvSpPr>
          <p:spPr>
            <a:xfrm>
              <a:off x="5132388" y="2867025"/>
              <a:ext cx="2000250" cy="1306513"/>
            </a:xfrm>
            <a:custGeom>
              <a:avLst/>
              <a:gdLst/>
              <a:ahLst/>
              <a:cxnLst/>
              <a:rect l="l" t="t" r="r" b="b"/>
              <a:pathLst>
                <a:path w="2000250" h="1307306" extrusionOk="0">
                  <a:moveTo>
                    <a:pt x="716756" y="223838"/>
                  </a:moveTo>
                  <a:lnTo>
                    <a:pt x="302419" y="295275"/>
                  </a:lnTo>
                  <a:lnTo>
                    <a:pt x="0" y="350044"/>
                  </a:lnTo>
                  <a:lnTo>
                    <a:pt x="42862" y="550069"/>
                  </a:lnTo>
                  <a:lnTo>
                    <a:pt x="250031" y="502444"/>
                  </a:lnTo>
                  <a:lnTo>
                    <a:pt x="571500" y="431006"/>
                  </a:lnTo>
                  <a:lnTo>
                    <a:pt x="962025" y="342900"/>
                  </a:lnTo>
                  <a:lnTo>
                    <a:pt x="1238250" y="280988"/>
                  </a:lnTo>
                  <a:lnTo>
                    <a:pt x="1283494" y="269081"/>
                  </a:lnTo>
                  <a:lnTo>
                    <a:pt x="1352550" y="264319"/>
                  </a:lnTo>
                  <a:lnTo>
                    <a:pt x="1512094" y="250031"/>
                  </a:lnTo>
                  <a:lnTo>
                    <a:pt x="1547812" y="250031"/>
                  </a:lnTo>
                  <a:lnTo>
                    <a:pt x="1566862" y="252413"/>
                  </a:lnTo>
                  <a:lnTo>
                    <a:pt x="1590675" y="264319"/>
                  </a:lnTo>
                  <a:lnTo>
                    <a:pt x="1604962" y="280988"/>
                  </a:lnTo>
                  <a:lnTo>
                    <a:pt x="1612106" y="300038"/>
                  </a:lnTo>
                  <a:lnTo>
                    <a:pt x="1619250" y="328613"/>
                  </a:lnTo>
                  <a:lnTo>
                    <a:pt x="1600200" y="478631"/>
                  </a:lnTo>
                  <a:lnTo>
                    <a:pt x="1528762" y="1073944"/>
                  </a:lnTo>
                  <a:lnTo>
                    <a:pt x="1488281" y="1214438"/>
                  </a:lnTo>
                  <a:lnTo>
                    <a:pt x="1500187" y="1252538"/>
                  </a:lnTo>
                  <a:lnTo>
                    <a:pt x="1516856" y="1281113"/>
                  </a:lnTo>
                  <a:lnTo>
                    <a:pt x="1533525" y="1297781"/>
                  </a:lnTo>
                  <a:lnTo>
                    <a:pt x="1545431" y="1302544"/>
                  </a:lnTo>
                  <a:lnTo>
                    <a:pt x="1562100" y="1307306"/>
                  </a:lnTo>
                  <a:lnTo>
                    <a:pt x="1595437" y="1297781"/>
                  </a:lnTo>
                  <a:lnTo>
                    <a:pt x="1621631" y="1273969"/>
                  </a:lnTo>
                  <a:lnTo>
                    <a:pt x="1657350" y="1221581"/>
                  </a:lnTo>
                  <a:lnTo>
                    <a:pt x="1676400" y="1173956"/>
                  </a:lnTo>
                  <a:lnTo>
                    <a:pt x="1731169" y="1007269"/>
                  </a:lnTo>
                  <a:lnTo>
                    <a:pt x="1793081" y="816769"/>
                  </a:lnTo>
                  <a:lnTo>
                    <a:pt x="1845469" y="659606"/>
                  </a:lnTo>
                  <a:lnTo>
                    <a:pt x="1869281" y="583406"/>
                  </a:lnTo>
                  <a:lnTo>
                    <a:pt x="1888331" y="528638"/>
                  </a:lnTo>
                  <a:lnTo>
                    <a:pt x="1919287" y="473869"/>
                  </a:lnTo>
                  <a:lnTo>
                    <a:pt x="1943100" y="435769"/>
                  </a:lnTo>
                  <a:lnTo>
                    <a:pt x="1959769" y="423863"/>
                  </a:lnTo>
                  <a:lnTo>
                    <a:pt x="1978819" y="416719"/>
                  </a:lnTo>
                  <a:lnTo>
                    <a:pt x="1993106" y="409575"/>
                  </a:lnTo>
                  <a:lnTo>
                    <a:pt x="2000250" y="392906"/>
                  </a:lnTo>
                  <a:lnTo>
                    <a:pt x="2000250" y="381000"/>
                  </a:lnTo>
                  <a:lnTo>
                    <a:pt x="1993106" y="352425"/>
                  </a:lnTo>
                  <a:lnTo>
                    <a:pt x="1969294" y="314325"/>
                  </a:lnTo>
                  <a:lnTo>
                    <a:pt x="1935956" y="273844"/>
                  </a:lnTo>
                  <a:lnTo>
                    <a:pt x="1909762" y="245269"/>
                  </a:lnTo>
                  <a:lnTo>
                    <a:pt x="1866900" y="192881"/>
                  </a:lnTo>
                  <a:lnTo>
                    <a:pt x="1814512" y="140494"/>
                  </a:lnTo>
                  <a:lnTo>
                    <a:pt x="1757362" y="92869"/>
                  </a:lnTo>
                  <a:lnTo>
                    <a:pt x="1719262" y="61913"/>
                  </a:lnTo>
                  <a:lnTo>
                    <a:pt x="1678781" y="35719"/>
                  </a:lnTo>
                  <a:lnTo>
                    <a:pt x="1616869" y="9525"/>
                  </a:lnTo>
                  <a:lnTo>
                    <a:pt x="1578769" y="0"/>
                  </a:lnTo>
                  <a:lnTo>
                    <a:pt x="1569244" y="0"/>
                  </a:lnTo>
                  <a:lnTo>
                    <a:pt x="1454944" y="57150"/>
                  </a:lnTo>
                  <a:lnTo>
                    <a:pt x="1393031" y="92869"/>
                  </a:lnTo>
                  <a:lnTo>
                    <a:pt x="1252537" y="119063"/>
                  </a:lnTo>
                  <a:lnTo>
                    <a:pt x="978694" y="176213"/>
                  </a:lnTo>
                  <a:lnTo>
                    <a:pt x="716756" y="223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639;p329">
              <a:extLst>
                <a:ext uri="{FF2B5EF4-FFF2-40B4-BE49-F238E27FC236}">
                  <a16:creationId xmlns:a16="http://schemas.microsoft.com/office/drawing/2014/main" id="{84580AD6-FC96-FD4D-A8D6-96B21DB16A5F}"/>
                </a:ext>
              </a:extLst>
            </p:cNvPr>
            <p:cNvSpPr/>
            <p:nvPr/>
          </p:nvSpPr>
          <p:spPr>
            <a:xfrm>
              <a:off x="5307013" y="3875088"/>
              <a:ext cx="1393825" cy="438150"/>
            </a:xfrm>
            <a:custGeom>
              <a:avLst/>
              <a:gdLst/>
              <a:ahLst/>
              <a:cxnLst/>
              <a:rect l="l" t="t" r="r" b="b"/>
              <a:pathLst>
                <a:path w="1393032" h="438150" extrusionOk="0">
                  <a:moveTo>
                    <a:pt x="492919" y="323850"/>
                  </a:moveTo>
                  <a:lnTo>
                    <a:pt x="669132" y="285750"/>
                  </a:lnTo>
                  <a:lnTo>
                    <a:pt x="833438" y="254794"/>
                  </a:lnTo>
                  <a:lnTo>
                    <a:pt x="997744" y="228600"/>
                  </a:lnTo>
                  <a:lnTo>
                    <a:pt x="1133475" y="209550"/>
                  </a:lnTo>
                  <a:lnTo>
                    <a:pt x="1276350" y="200025"/>
                  </a:lnTo>
                  <a:lnTo>
                    <a:pt x="1369219" y="209550"/>
                  </a:lnTo>
                  <a:lnTo>
                    <a:pt x="1393032" y="59531"/>
                  </a:lnTo>
                  <a:lnTo>
                    <a:pt x="1304925" y="28575"/>
                  </a:lnTo>
                  <a:lnTo>
                    <a:pt x="1228725" y="7144"/>
                  </a:lnTo>
                  <a:lnTo>
                    <a:pt x="1185863" y="0"/>
                  </a:lnTo>
                  <a:lnTo>
                    <a:pt x="1157288" y="0"/>
                  </a:lnTo>
                  <a:lnTo>
                    <a:pt x="1121569" y="4762"/>
                  </a:lnTo>
                  <a:lnTo>
                    <a:pt x="1040607" y="21431"/>
                  </a:lnTo>
                  <a:lnTo>
                    <a:pt x="912019" y="64294"/>
                  </a:lnTo>
                  <a:lnTo>
                    <a:pt x="766763" y="100012"/>
                  </a:lnTo>
                  <a:lnTo>
                    <a:pt x="611982" y="135731"/>
                  </a:lnTo>
                  <a:lnTo>
                    <a:pt x="464344" y="164306"/>
                  </a:lnTo>
                  <a:lnTo>
                    <a:pt x="347663" y="183356"/>
                  </a:lnTo>
                  <a:lnTo>
                    <a:pt x="245269" y="195262"/>
                  </a:lnTo>
                  <a:lnTo>
                    <a:pt x="111919" y="204787"/>
                  </a:lnTo>
                  <a:lnTo>
                    <a:pt x="0" y="200025"/>
                  </a:lnTo>
                  <a:lnTo>
                    <a:pt x="11907" y="438150"/>
                  </a:lnTo>
                  <a:lnTo>
                    <a:pt x="145257" y="400050"/>
                  </a:lnTo>
                  <a:lnTo>
                    <a:pt x="321469" y="361950"/>
                  </a:lnTo>
                  <a:lnTo>
                    <a:pt x="492919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640;p329">
              <a:extLst>
                <a:ext uri="{FF2B5EF4-FFF2-40B4-BE49-F238E27FC236}">
                  <a16:creationId xmlns:a16="http://schemas.microsoft.com/office/drawing/2014/main" id="{3CC020D2-0A9B-4445-AE4E-F1D2CAA4CA95}"/>
                </a:ext>
              </a:extLst>
            </p:cNvPr>
            <p:cNvSpPr/>
            <p:nvPr/>
          </p:nvSpPr>
          <p:spPr>
            <a:xfrm>
              <a:off x="4294188" y="5341938"/>
              <a:ext cx="3287712" cy="606425"/>
            </a:xfrm>
            <a:custGeom>
              <a:avLst/>
              <a:gdLst/>
              <a:ahLst/>
              <a:cxnLst/>
              <a:rect l="l" t="t" r="r" b="b"/>
              <a:pathLst>
                <a:path w="3287486" h="606879" extrusionOk="0">
                  <a:moveTo>
                    <a:pt x="1488622" y="185057"/>
                  </a:moveTo>
                  <a:lnTo>
                    <a:pt x="1698172" y="157843"/>
                  </a:lnTo>
                  <a:lnTo>
                    <a:pt x="1885950" y="136072"/>
                  </a:lnTo>
                  <a:lnTo>
                    <a:pt x="1986643" y="130629"/>
                  </a:lnTo>
                  <a:lnTo>
                    <a:pt x="2179865" y="114300"/>
                  </a:lnTo>
                  <a:lnTo>
                    <a:pt x="2394857" y="92529"/>
                  </a:lnTo>
                  <a:lnTo>
                    <a:pt x="2566307" y="76200"/>
                  </a:lnTo>
                  <a:lnTo>
                    <a:pt x="2620736" y="76200"/>
                  </a:lnTo>
                  <a:lnTo>
                    <a:pt x="2683329" y="46265"/>
                  </a:lnTo>
                  <a:lnTo>
                    <a:pt x="2778579" y="8165"/>
                  </a:lnTo>
                  <a:lnTo>
                    <a:pt x="2833007" y="0"/>
                  </a:lnTo>
                  <a:lnTo>
                    <a:pt x="2857500" y="5443"/>
                  </a:lnTo>
                  <a:lnTo>
                    <a:pt x="2917372" y="24493"/>
                  </a:lnTo>
                  <a:lnTo>
                    <a:pt x="3007179" y="59872"/>
                  </a:lnTo>
                  <a:lnTo>
                    <a:pt x="3088822" y="92529"/>
                  </a:lnTo>
                  <a:lnTo>
                    <a:pt x="3181350" y="138793"/>
                  </a:lnTo>
                  <a:lnTo>
                    <a:pt x="3238500" y="179615"/>
                  </a:lnTo>
                  <a:lnTo>
                    <a:pt x="3265715" y="209550"/>
                  </a:lnTo>
                  <a:lnTo>
                    <a:pt x="3276600" y="228600"/>
                  </a:lnTo>
                  <a:lnTo>
                    <a:pt x="3282043" y="247650"/>
                  </a:lnTo>
                  <a:lnTo>
                    <a:pt x="3287486" y="280307"/>
                  </a:lnTo>
                  <a:lnTo>
                    <a:pt x="3282043" y="304800"/>
                  </a:lnTo>
                  <a:lnTo>
                    <a:pt x="3271157" y="326572"/>
                  </a:lnTo>
                  <a:lnTo>
                    <a:pt x="3252107" y="334736"/>
                  </a:lnTo>
                  <a:lnTo>
                    <a:pt x="3208565" y="340179"/>
                  </a:lnTo>
                  <a:lnTo>
                    <a:pt x="3156857" y="340179"/>
                  </a:lnTo>
                  <a:lnTo>
                    <a:pt x="3075215" y="329293"/>
                  </a:lnTo>
                  <a:lnTo>
                    <a:pt x="2971800" y="312965"/>
                  </a:lnTo>
                  <a:lnTo>
                    <a:pt x="2819400" y="299357"/>
                  </a:lnTo>
                  <a:lnTo>
                    <a:pt x="2618015" y="288472"/>
                  </a:lnTo>
                  <a:lnTo>
                    <a:pt x="2370365" y="285750"/>
                  </a:lnTo>
                  <a:lnTo>
                    <a:pt x="2119993" y="299357"/>
                  </a:lnTo>
                  <a:lnTo>
                    <a:pt x="1913165" y="315686"/>
                  </a:lnTo>
                  <a:lnTo>
                    <a:pt x="1581150" y="342900"/>
                  </a:lnTo>
                  <a:lnTo>
                    <a:pt x="1333500" y="372836"/>
                  </a:lnTo>
                  <a:lnTo>
                    <a:pt x="1167493" y="394607"/>
                  </a:lnTo>
                  <a:lnTo>
                    <a:pt x="1006929" y="421822"/>
                  </a:lnTo>
                  <a:lnTo>
                    <a:pt x="854529" y="451757"/>
                  </a:lnTo>
                  <a:lnTo>
                    <a:pt x="734786" y="481693"/>
                  </a:lnTo>
                  <a:lnTo>
                    <a:pt x="547007" y="536122"/>
                  </a:lnTo>
                  <a:lnTo>
                    <a:pt x="405493" y="582386"/>
                  </a:lnTo>
                  <a:lnTo>
                    <a:pt x="345622" y="604157"/>
                  </a:lnTo>
                  <a:lnTo>
                    <a:pt x="321129" y="606879"/>
                  </a:lnTo>
                  <a:lnTo>
                    <a:pt x="293915" y="595993"/>
                  </a:lnTo>
                  <a:lnTo>
                    <a:pt x="239486" y="566057"/>
                  </a:lnTo>
                  <a:lnTo>
                    <a:pt x="195943" y="530679"/>
                  </a:lnTo>
                  <a:lnTo>
                    <a:pt x="168729" y="506186"/>
                  </a:lnTo>
                  <a:lnTo>
                    <a:pt x="133350" y="468086"/>
                  </a:lnTo>
                  <a:lnTo>
                    <a:pt x="100693" y="427265"/>
                  </a:lnTo>
                  <a:lnTo>
                    <a:pt x="62593" y="375557"/>
                  </a:lnTo>
                  <a:lnTo>
                    <a:pt x="29936" y="315686"/>
                  </a:lnTo>
                  <a:lnTo>
                    <a:pt x="5443" y="263979"/>
                  </a:lnTo>
                  <a:lnTo>
                    <a:pt x="0" y="247650"/>
                  </a:lnTo>
                  <a:lnTo>
                    <a:pt x="0" y="225879"/>
                  </a:lnTo>
                  <a:lnTo>
                    <a:pt x="13607" y="204107"/>
                  </a:lnTo>
                  <a:lnTo>
                    <a:pt x="32657" y="204107"/>
                  </a:lnTo>
                  <a:lnTo>
                    <a:pt x="40822" y="204107"/>
                  </a:lnTo>
                  <a:lnTo>
                    <a:pt x="57150" y="217715"/>
                  </a:lnTo>
                  <a:lnTo>
                    <a:pt x="97972" y="247650"/>
                  </a:lnTo>
                  <a:lnTo>
                    <a:pt x="141515" y="277586"/>
                  </a:lnTo>
                  <a:lnTo>
                    <a:pt x="195943" y="302079"/>
                  </a:lnTo>
                  <a:lnTo>
                    <a:pt x="247650" y="321129"/>
                  </a:lnTo>
                  <a:lnTo>
                    <a:pt x="315686" y="334736"/>
                  </a:lnTo>
                  <a:lnTo>
                    <a:pt x="375557" y="342900"/>
                  </a:lnTo>
                  <a:lnTo>
                    <a:pt x="465365" y="329293"/>
                  </a:lnTo>
                  <a:lnTo>
                    <a:pt x="748393" y="283029"/>
                  </a:lnTo>
                  <a:lnTo>
                    <a:pt x="1132115" y="231322"/>
                  </a:lnTo>
                  <a:lnTo>
                    <a:pt x="1488622" y="1850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645;p330">
            <a:extLst>
              <a:ext uri="{FF2B5EF4-FFF2-40B4-BE49-F238E27FC236}">
                <a16:creationId xmlns:a16="http://schemas.microsoft.com/office/drawing/2014/main" id="{36284423-61B3-E642-8E30-262E828563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6470" y="1789280"/>
            <a:ext cx="4937125" cy="40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" name="Google Shape;3645;p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8" y="1825376"/>
            <a:ext cx="4937125" cy="40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251"/>
          <p:cNvSpPr txBox="1"/>
          <p:nvPr/>
        </p:nvSpPr>
        <p:spPr>
          <a:xfrm>
            <a:off x="4880992" y="6532562"/>
            <a:ext cx="307240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注</a:t>
            </a:r>
            <a:endParaRPr/>
          </a:p>
        </p:txBody>
      </p:sp>
      <p:sp>
        <p:nvSpPr>
          <p:cNvPr id="2766" name="Google Shape;2766;p251"/>
          <p:cNvSpPr/>
          <p:nvPr/>
        </p:nvSpPr>
        <p:spPr>
          <a:xfrm>
            <a:off x="3167063" y="1763713"/>
            <a:ext cx="795337" cy="660400"/>
          </a:xfrm>
          <a:custGeom>
            <a:avLst/>
            <a:gdLst/>
            <a:ahLst/>
            <a:cxnLst/>
            <a:rect l="l" t="t" r="r" b="b"/>
            <a:pathLst>
              <a:path w="795337" h="659607" extrusionOk="0">
                <a:moveTo>
                  <a:pt x="233362" y="92869"/>
                </a:moveTo>
                <a:lnTo>
                  <a:pt x="138112" y="47625"/>
                </a:lnTo>
                <a:lnTo>
                  <a:pt x="64293" y="14288"/>
                </a:lnTo>
                <a:lnTo>
                  <a:pt x="23812" y="0"/>
                </a:lnTo>
                <a:lnTo>
                  <a:pt x="7143" y="0"/>
                </a:lnTo>
                <a:lnTo>
                  <a:pt x="0" y="7144"/>
                </a:lnTo>
                <a:lnTo>
                  <a:pt x="2381" y="26194"/>
                </a:lnTo>
                <a:lnTo>
                  <a:pt x="14287" y="52388"/>
                </a:lnTo>
                <a:lnTo>
                  <a:pt x="30956" y="78582"/>
                </a:lnTo>
                <a:lnTo>
                  <a:pt x="116681" y="180975"/>
                </a:lnTo>
                <a:lnTo>
                  <a:pt x="219075" y="292894"/>
                </a:lnTo>
                <a:lnTo>
                  <a:pt x="321468" y="390525"/>
                </a:lnTo>
                <a:lnTo>
                  <a:pt x="395287" y="459582"/>
                </a:lnTo>
                <a:lnTo>
                  <a:pt x="490537" y="538163"/>
                </a:lnTo>
                <a:lnTo>
                  <a:pt x="578643" y="607219"/>
                </a:lnTo>
                <a:lnTo>
                  <a:pt x="611981" y="623888"/>
                </a:lnTo>
                <a:lnTo>
                  <a:pt x="681037" y="645319"/>
                </a:lnTo>
                <a:lnTo>
                  <a:pt x="723900" y="657225"/>
                </a:lnTo>
                <a:lnTo>
                  <a:pt x="735806" y="659607"/>
                </a:lnTo>
                <a:lnTo>
                  <a:pt x="752475" y="657225"/>
                </a:lnTo>
                <a:lnTo>
                  <a:pt x="771525" y="645319"/>
                </a:lnTo>
                <a:lnTo>
                  <a:pt x="783431" y="621507"/>
                </a:lnTo>
                <a:lnTo>
                  <a:pt x="790575" y="595313"/>
                </a:lnTo>
                <a:lnTo>
                  <a:pt x="795337" y="554832"/>
                </a:lnTo>
                <a:lnTo>
                  <a:pt x="795337" y="523875"/>
                </a:lnTo>
                <a:lnTo>
                  <a:pt x="785812" y="478632"/>
                </a:lnTo>
                <a:lnTo>
                  <a:pt x="764381" y="423863"/>
                </a:lnTo>
                <a:lnTo>
                  <a:pt x="742950" y="381000"/>
                </a:lnTo>
                <a:lnTo>
                  <a:pt x="719137" y="342900"/>
                </a:lnTo>
                <a:lnTo>
                  <a:pt x="690562" y="309563"/>
                </a:lnTo>
                <a:lnTo>
                  <a:pt x="659606" y="283369"/>
                </a:lnTo>
                <a:lnTo>
                  <a:pt x="619125" y="257175"/>
                </a:lnTo>
                <a:lnTo>
                  <a:pt x="547687" y="228600"/>
                </a:lnTo>
                <a:lnTo>
                  <a:pt x="435768" y="180975"/>
                </a:lnTo>
                <a:lnTo>
                  <a:pt x="338137" y="138113"/>
                </a:lnTo>
                <a:lnTo>
                  <a:pt x="233362" y="928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251"/>
          <p:cNvSpPr/>
          <p:nvPr/>
        </p:nvSpPr>
        <p:spPr>
          <a:xfrm>
            <a:off x="2789238" y="2990850"/>
            <a:ext cx="687387" cy="595313"/>
          </a:xfrm>
          <a:custGeom>
            <a:avLst/>
            <a:gdLst/>
            <a:ahLst/>
            <a:cxnLst/>
            <a:rect l="l" t="t" r="r" b="b"/>
            <a:pathLst>
              <a:path w="688181" h="595313" extrusionOk="0">
                <a:moveTo>
                  <a:pt x="261937" y="361950"/>
                </a:moveTo>
                <a:lnTo>
                  <a:pt x="214312" y="309563"/>
                </a:lnTo>
                <a:lnTo>
                  <a:pt x="154781" y="242888"/>
                </a:lnTo>
                <a:lnTo>
                  <a:pt x="83344" y="152400"/>
                </a:lnTo>
                <a:lnTo>
                  <a:pt x="33337" y="85725"/>
                </a:lnTo>
                <a:lnTo>
                  <a:pt x="14287" y="59531"/>
                </a:lnTo>
                <a:lnTo>
                  <a:pt x="0" y="26194"/>
                </a:lnTo>
                <a:lnTo>
                  <a:pt x="0" y="9525"/>
                </a:lnTo>
                <a:lnTo>
                  <a:pt x="9525" y="0"/>
                </a:lnTo>
                <a:lnTo>
                  <a:pt x="26194" y="2381"/>
                </a:lnTo>
                <a:lnTo>
                  <a:pt x="47625" y="11906"/>
                </a:lnTo>
                <a:lnTo>
                  <a:pt x="100012" y="45244"/>
                </a:lnTo>
                <a:lnTo>
                  <a:pt x="152400" y="80963"/>
                </a:lnTo>
                <a:lnTo>
                  <a:pt x="219075" y="119063"/>
                </a:lnTo>
                <a:lnTo>
                  <a:pt x="292894" y="152400"/>
                </a:lnTo>
                <a:lnTo>
                  <a:pt x="381000" y="183356"/>
                </a:lnTo>
                <a:lnTo>
                  <a:pt x="438150" y="197644"/>
                </a:lnTo>
                <a:lnTo>
                  <a:pt x="495300" y="209550"/>
                </a:lnTo>
                <a:lnTo>
                  <a:pt x="535781" y="219075"/>
                </a:lnTo>
                <a:lnTo>
                  <a:pt x="564356" y="228600"/>
                </a:lnTo>
                <a:lnTo>
                  <a:pt x="581025" y="240506"/>
                </a:lnTo>
                <a:lnTo>
                  <a:pt x="602456" y="266700"/>
                </a:lnTo>
                <a:lnTo>
                  <a:pt x="621506" y="300038"/>
                </a:lnTo>
                <a:lnTo>
                  <a:pt x="647700" y="354806"/>
                </a:lnTo>
                <a:lnTo>
                  <a:pt x="664369" y="411956"/>
                </a:lnTo>
                <a:lnTo>
                  <a:pt x="683419" y="504825"/>
                </a:lnTo>
                <a:lnTo>
                  <a:pt x="688181" y="540544"/>
                </a:lnTo>
                <a:lnTo>
                  <a:pt x="683419" y="559594"/>
                </a:lnTo>
                <a:lnTo>
                  <a:pt x="673894" y="573881"/>
                </a:lnTo>
                <a:lnTo>
                  <a:pt x="650081" y="588169"/>
                </a:lnTo>
                <a:lnTo>
                  <a:pt x="619125" y="595313"/>
                </a:lnTo>
                <a:lnTo>
                  <a:pt x="569119" y="595313"/>
                </a:lnTo>
                <a:lnTo>
                  <a:pt x="519112" y="581025"/>
                </a:lnTo>
                <a:lnTo>
                  <a:pt x="476250" y="554831"/>
                </a:lnTo>
                <a:lnTo>
                  <a:pt x="426244" y="519113"/>
                </a:lnTo>
                <a:lnTo>
                  <a:pt x="385762" y="485775"/>
                </a:lnTo>
                <a:lnTo>
                  <a:pt x="335756" y="442913"/>
                </a:lnTo>
                <a:lnTo>
                  <a:pt x="261937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251"/>
          <p:cNvSpPr/>
          <p:nvPr/>
        </p:nvSpPr>
        <p:spPr>
          <a:xfrm>
            <a:off x="5043488" y="1716088"/>
            <a:ext cx="815975" cy="698500"/>
          </a:xfrm>
          <a:custGeom>
            <a:avLst/>
            <a:gdLst/>
            <a:ahLst/>
            <a:cxnLst/>
            <a:rect l="l" t="t" r="r" b="b"/>
            <a:pathLst>
              <a:path w="816768" h="697707" extrusionOk="0">
                <a:moveTo>
                  <a:pt x="304800" y="350044"/>
                </a:moveTo>
                <a:lnTo>
                  <a:pt x="221456" y="269082"/>
                </a:lnTo>
                <a:lnTo>
                  <a:pt x="147637" y="195263"/>
                </a:lnTo>
                <a:lnTo>
                  <a:pt x="54768" y="104775"/>
                </a:lnTo>
                <a:lnTo>
                  <a:pt x="16668" y="61913"/>
                </a:lnTo>
                <a:lnTo>
                  <a:pt x="7143" y="47625"/>
                </a:lnTo>
                <a:lnTo>
                  <a:pt x="0" y="21432"/>
                </a:lnTo>
                <a:lnTo>
                  <a:pt x="0" y="9525"/>
                </a:lnTo>
                <a:lnTo>
                  <a:pt x="7143" y="0"/>
                </a:lnTo>
                <a:lnTo>
                  <a:pt x="23812" y="2382"/>
                </a:lnTo>
                <a:lnTo>
                  <a:pt x="76200" y="23813"/>
                </a:lnTo>
                <a:lnTo>
                  <a:pt x="178593" y="71438"/>
                </a:lnTo>
                <a:lnTo>
                  <a:pt x="333375" y="140494"/>
                </a:lnTo>
                <a:lnTo>
                  <a:pt x="538162" y="238125"/>
                </a:lnTo>
                <a:lnTo>
                  <a:pt x="631031" y="288132"/>
                </a:lnTo>
                <a:lnTo>
                  <a:pt x="707231" y="333375"/>
                </a:lnTo>
                <a:lnTo>
                  <a:pt x="740568" y="359569"/>
                </a:lnTo>
                <a:lnTo>
                  <a:pt x="762000" y="378619"/>
                </a:lnTo>
                <a:lnTo>
                  <a:pt x="776287" y="402432"/>
                </a:lnTo>
                <a:lnTo>
                  <a:pt x="788193" y="428625"/>
                </a:lnTo>
                <a:lnTo>
                  <a:pt x="802481" y="471488"/>
                </a:lnTo>
                <a:lnTo>
                  <a:pt x="812006" y="531019"/>
                </a:lnTo>
                <a:lnTo>
                  <a:pt x="816768" y="592932"/>
                </a:lnTo>
                <a:lnTo>
                  <a:pt x="816768" y="626269"/>
                </a:lnTo>
                <a:lnTo>
                  <a:pt x="807243" y="657225"/>
                </a:lnTo>
                <a:lnTo>
                  <a:pt x="797718" y="676275"/>
                </a:lnTo>
                <a:lnTo>
                  <a:pt x="781050" y="690563"/>
                </a:lnTo>
                <a:lnTo>
                  <a:pt x="762000" y="697707"/>
                </a:lnTo>
                <a:lnTo>
                  <a:pt x="726281" y="697707"/>
                </a:lnTo>
                <a:lnTo>
                  <a:pt x="690562" y="690563"/>
                </a:lnTo>
                <a:lnTo>
                  <a:pt x="659606" y="671513"/>
                </a:lnTo>
                <a:lnTo>
                  <a:pt x="597693" y="621507"/>
                </a:lnTo>
                <a:lnTo>
                  <a:pt x="502443" y="535782"/>
                </a:lnTo>
                <a:lnTo>
                  <a:pt x="397668" y="438150"/>
                </a:lnTo>
                <a:lnTo>
                  <a:pt x="304800" y="350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251"/>
          <p:cNvSpPr/>
          <p:nvPr/>
        </p:nvSpPr>
        <p:spPr>
          <a:xfrm>
            <a:off x="2735263" y="5176838"/>
            <a:ext cx="446087" cy="547687"/>
          </a:xfrm>
          <a:custGeom>
            <a:avLst/>
            <a:gdLst/>
            <a:ahLst/>
            <a:cxnLst/>
            <a:rect l="l" t="t" r="r" b="b"/>
            <a:pathLst>
              <a:path w="445294" h="547687" extrusionOk="0">
                <a:moveTo>
                  <a:pt x="116682" y="309562"/>
                </a:moveTo>
                <a:lnTo>
                  <a:pt x="85725" y="266700"/>
                </a:lnTo>
                <a:lnTo>
                  <a:pt x="64294" y="221456"/>
                </a:lnTo>
                <a:lnTo>
                  <a:pt x="50007" y="190500"/>
                </a:lnTo>
                <a:lnTo>
                  <a:pt x="23813" y="123825"/>
                </a:lnTo>
                <a:lnTo>
                  <a:pt x="7144" y="66675"/>
                </a:lnTo>
                <a:lnTo>
                  <a:pt x="0" y="33337"/>
                </a:lnTo>
                <a:lnTo>
                  <a:pt x="0" y="14287"/>
                </a:lnTo>
                <a:lnTo>
                  <a:pt x="7144" y="0"/>
                </a:lnTo>
                <a:lnTo>
                  <a:pt x="19050" y="0"/>
                </a:lnTo>
                <a:lnTo>
                  <a:pt x="33338" y="7143"/>
                </a:lnTo>
                <a:lnTo>
                  <a:pt x="52388" y="26193"/>
                </a:lnTo>
                <a:lnTo>
                  <a:pt x="76200" y="59531"/>
                </a:lnTo>
                <a:lnTo>
                  <a:pt x="116682" y="111918"/>
                </a:lnTo>
                <a:lnTo>
                  <a:pt x="157163" y="152400"/>
                </a:lnTo>
                <a:lnTo>
                  <a:pt x="445294" y="402431"/>
                </a:lnTo>
                <a:lnTo>
                  <a:pt x="445294" y="497681"/>
                </a:lnTo>
                <a:lnTo>
                  <a:pt x="440532" y="528637"/>
                </a:lnTo>
                <a:lnTo>
                  <a:pt x="433388" y="542925"/>
                </a:lnTo>
                <a:lnTo>
                  <a:pt x="409575" y="547687"/>
                </a:lnTo>
                <a:lnTo>
                  <a:pt x="376238" y="531018"/>
                </a:lnTo>
                <a:lnTo>
                  <a:pt x="307182" y="492918"/>
                </a:lnTo>
                <a:lnTo>
                  <a:pt x="259557" y="459581"/>
                </a:lnTo>
                <a:lnTo>
                  <a:pt x="223838" y="433387"/>
                </a:lnTo>
                <a:lnTo>
                  <a:pt x="176213" y="385762"/>
                </a:lnTo>
                <a:lnTo>
                  <a:pt x="116682" y="3095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251"/>
          <p:cNvSpPr/>
          <p:nvPr/>
        </p:nvSpPr>
        <p:spPr>
          <a:xfrm>
            <a:off x="4227513" y="2681288"/>
            <a:ext cx="2682875" cy="568325"/>
          </a:xfrm>
          <a:custGeom>
            <a:avLst/>
            <a:gdLst/>
            <a:ahLst/>
            <a:cxnLst/>
            <a:rect l="l" t="t" r="r" b="b"/>
            <a:pathLst>
              <a:path w="2683669" h="569118" extrusionOk="0">
                <a:moveTo>
                  <a:pt x="1388269" y="188118"/>
                </a:moveTo>
                <a:lnTo>
                  <a:pt x="1657350" y="147637"/>
                </a:lnTo>
                <a:lnTo>
                  <a:pt x="1885950" y="109537"/>
                </a:lnTo>
                <a:lnTo>
                  <a:pt x="1924050" y="100012"/>
                </a:lnTo>
                <a:lnTo>
                  <a:pt x="1974056" y="71437"/>
                </a:lnTo>
                <a:lnTo>
                  <a:pt x="2081212" y="11906"/>
                </a:lnTo>
                <a:lnTo>
                  <a:pt x="2097881" y="4762"/>
                </a:lnTo>
                <a:lnTo>
                  <a:pt x="2119312" y="2381"/>
                </a:lnTo>
                <a:lnTo>
                  <a:pt x="2150269" y="0"/>
                </a:lnTo>
                <a:lnTo>
                  <a:pt x="2197894" y="2381"/>
                </a:lnTo>
                <a:lnTo>
                  <a:pt x="2245519" y="9525"/>
                </a:lnTo>
                <a:lnTo>
                  <a:pt x="2364581" y="35718"/>
                </a:lnTo>
                <a:lnTo>
                  <a:pt x="2509837" y="76200"/>
                </a:lnTo>
                <a:lnTo>
                  <a:pt x="2621756" y="111918"/>
                </a:lnTo>
                <a:lnTo>
                  <a:pt x="2652712" y="128587"/>
                </a:lnTo>
                <a:lnTo>
                  <a:pt x="2667000" y="142875"/>
                </a:lnTo>
                <a:lnTo>
                  <a:pt x="2676525" y="152400"/>
                </a:lnTo>
                <a:lnTo>
                  <a:pt x="2683669" y="171450"/>
                </a:lnTo>
                <a:lnTo>
                  <a:pt x="2683669" y="185737"/>
                </a:lnTo>
                <a:lnTo>
                  <a:pt x="2674144" y="216693"/>
                </a:lnTo>
                <a:lnTo>
                  <a:pt x="2659856" y="235743"/>
                </a:lnTo>
                <a:lnTo>
                  <a:pt x="2638425" y="254793"/>
                </a:lnTo>
                <a:lnTo>
                  <a:pt x="2588419" y="269081"/>
                </a:lnTo>
                <a:lnTo>
                  <a:pt x="2516981" y="278606"/>
                </a:lnTo>
                <a:lnTo>
                  <a:pt x="2440781" y="278606"/>
                </a:lnTo>
                <a:lnTo>
                  <a:pt x="2295525" y="280987"/>
                </a:lnTo>
                <a:lnTo>
                  <a:pt x="2059781" y="290512"/>
                </a:lnTo>
                <a:lnTo>
                  <a:pt x="1709737" y="316706"/>
                </a:lnTo>
                <a:lnTo>
                  <a:pt x="1471612" y="342900"/>
                </a:lnTo>
                <a:lnTo>
                  <a:pt x="1176337" y="392906"/>
                </a:lnTo>
                <a:lnTo>
                  <a:pt x="997744" y="426243"/>
                </a:lnTo>
                <a:lnTo>
                  <a:pt x="864394" y="459581"/>
                </a:lnTo>
                <a:lnTo>
                  <a:pt x="735806" y="497681"/>
                </a:lnTo>
                <a:lnTo>
                  <a:pt x="609600" y="542925"/>
                </a:lnTo>
                <a:lnTo>
                  <a:pt x="545306" y="569118"/>
                </a:lnTo>
                <a:lnTo>
                  <a:pt x="514350" y="566737"/>
                </a:lnTo>
                <a:lnTo>
                  <a:pt x="435769" y="545306"/>
                </a:lnTo>
                <a:lnTo>
                  <a:pt x="373856" y="523875"/>
                </a:lnTo>
                <a:lnTo>
                  <a:pt x="321469" y="500062"/>
                </a:lnTo>
                <a:lnTo>
                  <a:pt x="266700" y="461962"/>
                </a:lnTo>
                <a:lnTo>
                  <a:pt x="190500" y="404812"/>
                </a:lnTo>
                <a:lnTo>
                  <a:pt x="97631" y="326231"/>
                </a:lnTo>
                <a:lnTo>
                  <a:pt x="28575" y="259556"/>
                </a:lnTo>
                <a:lnTo>
                  <a:pt x="4762" y="233362"/>
                </a:lnTo>
                <a:lnTo>
                  <a:pt x="0" y="214312"/>
                </a:lnTo>
                <a:lnTo>
                  <a:pt x="0" y="200025"/>
                </a:lnTo>
                <a:lnTo>
                  <a:pt x="4762" y="190500"/>
                </a:lnTo>
                <a:lnTo>
                  <a:pt x="21431" y="183356"/>
                </a:lnTo>
                <a:lnTo>
                  <a:pt x="40481" y="188118"/>
                </a:lnTo>
                <a:lnTo>
                  <a:pt x="73819" y="202406"/>
                </a:lnTo>
                <a:lnTo>
                  <a:pt x="107156" y="223837"/>
                </a:lnTo>
                <a:lnTo>
                  <a:pt x="169069" y="254793"/>
                </a:lnTo>
                <a:lnTo>
                  <a:pt x="226219" y="278606"/>
                </a:lnTo>
                <a:lnTo>
                  <a:pt x="290512" y="297656"/>
                </a:lnTo>
                <a:lnTo>
                  <a:pt x="361950" y="307181"/>
                </a:lnTo>
                <a:lnTo>
                  <a:pt x="514350" y="292893"/>
                </a:lnTo>
                <a:lnTo>
                  <a:pt x="795337" y="264318"/>
                </a:lnTo>
                <a:lnTo>
                  <a:pt x="1119187" y="226218"/>
                </a:lnTo>
                <a:lnTo>
                  <a:pt x="1388269" y="1881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251"/>
          <p:cNvSpPr/>
          <p:nvPr/>
        </p:nvSpPr>
        <p:spPr>
          <a:xfrm>
            <a:off x="2868613" y="3886200"/>
            <a:ext cx="1019175" cy="1747838"/>
          </a:xfrm>
          <a:custGeom>
            <a:avLst/>
            <a:gdLst/>
            <a:ahLst/>
            <a:cxnLst/>
            <a:rect l="l" t="t" r="r" b="b"/>
            <a:pathLst>
              <a:path w="1019175" h="1747838" extrusionOk="0">
                <a:moveTo>
                  <a:pt x="545307" y="1135856"/>
                </a:moveTo>
                <a:lnTo>
                  <a:pt x="445294" y="1378744"/>
                </a:lnTo>
                <a:lnTo>
                  <a:pt x="335757" y="1633538"/>
                </a:lnTo>
                <a:lnTo>
                  <a:pt x="309563" y="1697831"/>
                </a:lnTo>
                <a:lnTo>
                  <a:pt x="309563" y="1747838"/>
                </a:lnTo>
                <a:lnTo>
                  <a:pt x="0" y="1423988"/>
                </a:lnTo>
                <a:lnTo>
                  <a:pt x="26194" y="1428750"/>
                </a:lnTo>
                <a:lnTo>
                  <a:pt x="57150" y="1423988"/>
                </a:lnTo>
                <a:lnTo>
                  <a:pt x="90488" y="1412081"/>
                </a:lnTo>
                <a:lnTo>
                  <a:pt x="121444" y="1388269"/>
                </a:lnTo>
                <a:lnTo>
                  <a:pt x="169069" y="1328738"/>
                </a:lnTo>
                <a:lnTo>
                  <a:pt x="288132" y="1159669"/>
                </a:lnTo>
                <a:lnTo>
                  <a:pt x="442913" y="914400"/>
                </a:lnTo>
                <a:lnTo>
                  <a:pt x="561975" y="721519"/>
                </a:lnTo>
                <a:lnTo>
                  <a:pt x="685800" y="509588"/>
                </a:lnTo>
                <a:lnTo>
                  <a:pt x="821532" y="266700"/>
                </a:lnTo>
                <a:lnTo>
                  <a:pt x="912019" y="100013"/>
                </a:lnTo>
                <a:lnTo>
                  <a:pt x="952500" y="23813"/>
                </a:lnTo>
                <a:lnTo>
                  <a:pt x="962025" y="11906"/>
                </a:lnTo>
                <a:lnTo>
                  <a:pt x="976313" y="4763"/>
                </a:lnTo>
                <a:lnTo>
                  <a:pt x="992982" y="0"/>
                </a:lnTo>
                <a:lnTo>
                  <a:pt x="1007269" y="0"/>
                </a:lnTo>
                <a:lnTo>
                  <a:pt x="1019175" y="7144"/>
                </a:lnTo>
                <a:lnTo>
                  <a:pt x="1019175" y="16669"/>
                </a:lnTo>
                <a:lnTo>
                  <a:pt x="995363" y="78581"/>
                </a:lnTo>
                <a:lnTo>
                  <a:pt x="926307" y="240506"/>
                </a:lnTo>
                <a:lnTo>
                  <a:pt x="842963" y="440531"/>
                </a:lnTo>
                <a:lnTo>
                  <a:pt x="766763" y="619125"/>
                </a:lnTo>
                <a:lnTo>
                  <a:pt x="678657" y="823913"/>
                </a:lnTo>
                <a:lnTo>
                  <a:pt x="588169" y="1035844"/>
                </a:lnTo>
                <a:lnTo>
                  <a:pt x="545307" y="11358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251"/>
          <p:cNvSpPr/>
          <p:nvPr/>
        </p:nvSpPr>
        <p:spPr>
          <a:xfrm>
            <a:off x="5378450" y="3000375"/>
            <a:ext cx="428625" cy="2335213"/>
          </a:xfrm>
          <a:custGeom>
            <a:avLst/>
            <a:gdLst/>
            <a:ahLst/>
            <a:cxnLst/>
            <a:rect l="l" t="t" r="r" b="b"/>
            <a:pathLst>
              <a:path w="428625" h="2335983" extrusionOk="0">
                <a:moveTo>
                  <a:pt x="127000" y="1282700"/>
                </a:moveTo>
                <a:lnTo>
                  <a:pt x="127000" y="1066800"/>
                </a:lnTo>
                <a:lnTo>
                  <a:pt x="127000" y="501650"/>
                </a:lnTo>
                <a:lnTo>
                  <a:pt x="127000" y="346075"/>
                </a:lnTo>
                <a:lnTo>
                  <a:pt x="123825" y="282575"/>
                </a:lnTo>
                <a:lnTo>
                  <a:pt x="117475" y="241300"/>
                </a:lnTo>
                <a:lnTo>
                  <a:pt x="104775" y="193675"/>
                </a:lnTo>
                <a:lnTo>
                  <a:pt x="88900" y="152400"/>
                </a:lnTo>
                <a:lnTo>
                  <a:pt x="57150" y="95250"/>
                </a:lnTo>
                <a:lnTo>
                  <a:pt x="0" y="22225"/>
                </a:lnTo>
                <a:lnTo>
                  <a:pt x="244475" y="0"/>
                </a:lnTo>
                <a:lnTo>
                  <a:pt x="323850" y="53975"/>
                </a:lnTo>
                <a:lnTo>
                  <a:pt x="361950" y="85725"/>
                </a:lnTo>
                <a:lnTo>
                  <a:pt x="393700" y="114300"/>
                </a:lnTo>
                <a:lnTo>
                  <a:pt x="409575" y="130175"/>
                </a:lnTo>
                <a:lnTo>
                  <a:pt x="422275" y="155575"/>
                </a:lnTo>
                <a:lnTo>
                  <a:pt x="428625" y="190500"/>
                </a:lnTo>
                <a:lnTo>
                  <a:pt x="422275" y="231775"/>
                </a:lnTo>
                <a:lnTo>
                  <a:pt x="396875" y="298450"/>
                </a:lnTo>
                <a:lnTo>
                  <a:pt x="377825" y="368300"/>
                </a:lnTo>
                <a:lnTo>
                  <a:pt x="368300" y="441325"/>
                </a:lnTo>
                <a:cubicBezTo>
                  <a:pt x="369358" y="618067"/>
                  <a:pt x="370417" y="794808"/>
                  <a:pt x="371475" y="971550"/>
                </a:cubicBezTo>
                <a:lnTo>
                  <a:pt x="371475" y="2212975"/>
                </a:lnTo>
                <a:lnTo>
                  <a:pt x="352391" y="2305050"/>
                </a:lnTo>
                <a:lnTo>
                  <a:pt x="162684" y="2335983"/>
                </a:lnTo>
                <a:lnTo>
                  <a:pt x="127000" y="2238375"/>
                </a:lnTo>
                <a:lnTo>
                  <a:pt x="127000" y="1282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251"/>
          <p:cNvSpPr/>
          <p:nvPr/>
        </p:nvSpPr>
        <p:spPr>
          <a:xfrm>
            <a:off x="4379913" y="3767138"/>
            <a:ext cx="2363787" cy="509587"/>
          </a:xfrm>
          <a:custGeom>
            <a:avLst/>
            <a:gdLst/>
            <a:ahLst/>
            <a:cxnLst/>
            <a:rect l="l" t="t" r="r" b="b"/>
            <a:pathLst>
              <a:path w="2364581" h="509587" extrusionOk="0">
                <a:moveTo>
                  <a:pt x="726281" y="238125"/>
                </a:moveTo>
                <a:lnTo>
                  <a:pt x="888206" y="216693"/>
                </a:lnTo>
                <a:lnTo>
                  <a:pt x="1154906" y="176212"/>
                </a:lnTo>
                <a:lnTo>
                  <a:pt x="1362075" y="154781"/>
                </a:lnTo>
                <a:lnTo>
                  <a:pt x="1538287" y="128587"/>
                </a:lnTo>
                <a:lnTo>
                  <a:pt x="1695450" y="97631"/>
                </a:lnTo>
                <a:lnTo>
                  <a:pt x="1766887" y="83343"/>
                </a:lnTo>
                <a:lnTo>
                  <a:pt x="1809750" y="69056"/>
                </a:lnTo>
                <a:lnTo>
                  <a:pt x="1850231" y="47625"/>
                </a:lnTo>
                <a:lnTo>
                  <a:pt x="1900237" y="14287"/>
                </a:lnTo>
                <a:lnTo>
                  <a:pt x="1919287" y="0"/>
                </a:lnTo>
                <a:lnTo>
                  <a:pt x="1931194" y="0"/>
                </a:lnTo>
                <a:lnTo>
                  <a:pt x="1955006" y="2381"/>
                </a:lnTo>
                <a:lnTo>
                  <a:pt x="2026444" y="26193"/>
                </a:lnTo>
                <a:lnTo>
                  <a:pt x="2112169" y="54768"/>
                </a:lnTo>
                <a:lnTo>
                  <a:pt x="2169319" y="73818"/>
                </a:lnTo>
                <a:lnTo>
                  <a:pt x="2247900" y="109537"/>
                </a:lnTo>
                <a:lnTo>
                  <a:pt x="2276475" y="126206"/>
                </a:lnTo>
                <a:lnTo>
                  <a:pt x="2300287" y="142875"/>
                </a:lnTo>
                <a:lnTo>
                  <a:pt x="2321719" y="164306"/>
                </a:lnTo>
                <a:lnTo>
                  <a:pt x="2338387" y="183356"/>
                </a:lnTo>
                <a:lnTo>
                  <a:pt x="2355056" y="209550"/>
                </a:lnTo>
                <a:lnTo>
                  <a:pt x="2362200" y="230981"/>
                </a:lnTo>
                <a:lnTo>
                  <a:pt x="2364581" y="245268"/>
                </a:lnTo>
                <a:lnTo>
                  <a:pt x="2359819" y="264318"/>
                </a:lnTo>
                <a:lnTo>
                  <a:pt x="2338387" y="288131"/>
                </a:lnTo>
                <a:lnTo>
                  <a:pt x="2302669" y="307181"/>
                </a:lnTo>
                <a:lnTo>
                  <a:pt x="2283619" y="309562"/>
                </a:lnTo>
                <a:lnTo>
                  <a:pt x="2216944" y="300037"/>
                </a:lnTo>
                <a:lnTo>
                  <a:pt x="2076450" y="280987"/>
                </a:lnTo>
                <a:lnTo>
                  <a:pt x="1874044" y="266700"/>
                </a:lnTo>
                <a:lnTo>
                  <a:pt x="1795462" y="266700"/>
                </a:lnTo>
                <a:lnTo>
                  <a:pt x="1674019" y="278606"/>
                </a:lnTo>
                <a:lnTo>
                  <a:pt x="1402556" y="307181"/>
                </a:lnTo>
                <a:lnTo>
                  <a:pt x="1126331" y="333375"/>
                </a:lnTo>
                <a:lnTo>
                  <a:pt x="971550" y="361950"/>
                </a:lnTo>
                <a:lnTo>
                  <a:pt x="823912" y="395287"/>
                </a:lnTo>
                <a:lnTo>
                  <a:pt x="664369" y="435768"/>
                </a:lnTo>
                <a:lnTo>
                  <a:pt x="576262" y="461962"/>
                </a:lnTo>
                <a:lnTo>
                  <a:pt x="428625" y="507206"/>
                </a:lnTo>
                <a:lnTo>
                  <a:pt x="411956" y="509587"/>
                </a:lnTo>
                <a:lnTo>
                  <a:pt x="371475" y="492918"/>
                </a:lnTo>
                <a:lnTo>
                  <a:pt x="297656" y="447675"/>
                </a:lnTo>
                <a:lnTo>
                  <a:pt x="214312" y="390525"/>
                </a:lnTo>
                <a:lnTo>
                  <a:pt x="128587" y="323850"/>
                </a:lnTo>
                <a:lnTo>
                  <a:pt x="59531" y="269081"/>
                </a:lnTo>
                <a:lnTo>
                  <a:pt x="14287" y="226218"/>
                </a:lnTo>
                <a:lnTo>
                  <a:pt x="2381" y="207168"/>
                </a:lnTo>
                <a:lnTo>
                  <a:pt x="0" y="190500"/>
                </a:lnTo>
                <a:lnTo>
                  <a:pt x="7144" y="173831"/>
                </a:lnTo>
                <a:lnTo>
                  <a:pt x="23812" y="171450"/>
                </a:lnTo>
                <a:lnTo>
                  <a:pt x="50006" y="176212"/>
                </a:lnTo>
                <a:lnTo>
                  <a:pt x="114300" y="204787"/>
                </a:lnTo>
                <a:lnTo>
                  <a:pt x="176212" y="228600"/>
                </a:lnTo>
                <a:lnTo>
                  <a:pt x="235744" y="245268"/>
                </a:lnTo>
                <a:lnTo>
                  <a:pt x="304800" y="259556"/>
                </a:lnTo>
                <a:lnTo>
                  <a:pt x="383381" y="266700"/>
                </a:lnTo>
                <a:lnTo>
                  <a:pt x="500062" y="261937"/>
                </a:lnTo>
                <a:lnTo>
                  <a:pt x="726281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251"/>
          <p:cNvSpPr/>
          <p:nvPr/>
        </p:nvSpPr>
        <p:spPr>
          <a:xfrm>
            <a:off x="3814763" y="5083175"/>
            <a:ext cx="3438525" cy="531813"/>
          </a:xfrm>
          <a:custGeom>
            <a:avLst/>
            <a:gdLst/>
            <a:ahLst/>
            <a:cxnLst/>
            <a:rect l="l" t="t" r="r" b="b"/>
            <a:pathLst>
              <a:path w="3438817" h="532933" extrusionOk="0">
                <a:moveTo>
                  <a:pt x="1475381" y="162685"/>
                </a:moveTo>
                <a:lnTo>
                  <a:pt x="1713799" y="131831"/>
                </a:lnTo>
                <a:lnTo>
                  <a:pt x="1929777" y="109392"/>
                </a:lnTo>
                <a:lnTo>
                  <a:pt x="2165389" y="98172"/>
                </a:lnTo>
                <a:lnTo>
                  <a:pt x="2443075" y="84147"/>
                </a:lnTo>
                <a:lnTo>
                  <a:pt x="2729175" y="67318"/>
                </a:lnTo>
                <a:lnTo>
                  <a:pt x="2771249" y="53294"/>
                </a:lnTo>
                <a:lnTo>
                  <a:pt x="2900275" y="2805"/>
                </a:lnTo>
                <a:lnTo>
                  <a:pt x="2919909" y="0"/>
                </a:lnTo>
                <a:lnTo>
                  <a:pt x="2967592" y="8415"/>
                </a:lnTo>
                <a:lnTo>
                  <a:pt x="3091008" y="47684"/>
                </a:lnTo>
                <a:lnTo>
                  <a:pt x="3183570" y="86952"/>
                </a:lnTo>
                <a:lnTo>
                  <a:pt x="3273327" y="131831"/>
                </a:lnTo>
                <a:lnTo>
                  <a:pt x="3360280" y="182319"/>
                </a:lnTo>
                <a:lnTo>
                  <a:pt x="3391134" y="204759"/>
                </a:lnTo>
                <a:lnTo>
                  <a:pt x="3410768" y="230003"/>
                </a:lnTo>
                <a:lnTo>
                  <a:pt x="3424792" y="255247"/>
                </a:lnTo>
                <a:lnTo>
                  <a:pt x="3436012" y="291711"/>
                </a:lnTo>
                <a:lnTo>
                  <a:pt x="3438817" y="319760"/>
                </a:lnTo>
                <a:lnTo>
                  <a:pt x="3430402" y="345004"/>
                </a:lnTo>
                <a:lnTo>
                  <a:pt x="3407963" y="364638"/>
                </a:lnTo>
                <a:lnTo>
                  <a:pt x="3382719" y="375858"/>
                </a:lnTo>
                <a:lnTo>
                  <a:pt x="3337840" y="378663"/>
                </a:lnTo>
                <a:lnTo>
                  <a:pt x="3281742" y="370248"/>
                </a:lnTo>
                <a:lnTo>
                  <a:pt x="3175156" y="342199"/>
                </a:lnTo>
                <a:lnTo>
                  <a:pt x="3020886" y="311345"/>
                </a:lnTo>
                <a:lnTo>
                  <a:pt x="2852591" y="283296"/>
                </a:lnTo>
                <a:lnTo>
                  <a:pt x="2653443" y="263662"/>
                </a:lnTo>
                <a:lnTo>
                  <a:pt x="2344903" y="255247"/>
                </a:lnTo>
                <a:lnTo>
                  <a:pt x="2075632" y="258052"/>
                </a:lnTo>
                <a:lnTo>
                  <a:pt x="1811970" y="277686"/>
                </a:lnTo>
                <a:lnTo>
                  <a:pt x="1509040" y="316955"/>
                </a:lnTo>
                <a:lnTo>
                  <a:pt x="1259404" y="353419"/>
                </a:lnTo>
                <a:lnTo>
                  <a:pt x="970498" y="401102"/>
                </a:lnTo>
                <a:lnTo>
                  <a:pt x="844277" y="429151"/>
                </a:lnTo>
                <a:lnTo>
                  <a:pt x="704032" y="462810"/>
                </a:lnTo>
                <a:lnTo>
                  <a:pt x="496469" y="516103"/>
                </a:lnTo>
                <a:lnTo>
                  <a:pt x="443175" y="532933"/>
                </a:lnTo>
                <a:lnTo>
                  <a:pt x="429151" y="532933"/>
                </a:lnTo>
                <a:lnTo>
                  <a:pt x="378662" y="516103"/>
                </a:lnTo>
                <a:lnTo>
                  <a:pt x="314150" y="482444"/>
                </a:lnTo>
                <a:lnTo>
                  <a:pt x="241222" y="434761"/>
                </a:lnTo>
                <a:lnTo>
                  <a:pt x="171099" y="378663"/>
                </a:lnTo>
                <a:lnTo>
                  <a:pt x="109391" y="319760"/>
                </a:lnTo>
                <a:lnTo>
                  <a:pt x="47683" y="258052"/>
                </a:lnTo>
                <a:lnTo>
                  <a:pt x="19634" y="230003"/>
                </a:lnTo>
                <a:lnTo>
                  <a:pt x="5610" y="204759"/>
                </a:lnTo>
                <a:lnTo>
                  <a:pt x="0" y="185124"/>
                </a:lnTo>
                <a:lnTo>
                  <a:pt x="2805" y="168295"/>
                </a:lnTo>
                <a:lnTo>
                  <a:pt x="11219" y="162685"/>
                </a:lnTo>
                <a:lnTo>
                  <a:pt x="25244" y="162685"/>
                </a:lnTo>
                <a:lnTo>
                  <a:pt x="50488" y="171100"/>
                </a:lnTo>
                <a:lnTo>
                  <a:pt x="86952" y="193539"/>
                </a:lnTo>
                <a:lnTo>
                  <a:pt x="131831" y="221588"/>
                </a:lnTo>
                <a:lnTo>
                  <a:pt x="185124" y="246832"/>
                </a:lnTo>
                <a:lnTo>
                  <a:pt x="246832" y="269271"/>
                </a:lnTo>
                <a:lnTo>
                  <a:pt x="353418" y="288906"/>
                </a:lnTo>
                <a:lnTo>
                  <a:pt x="426346" y="294516"/>
                </a:lnTo>
                <a:lnTo>
                  <a:pt x="524518" y="288906"/>
                </a:lnTo>
                <a:lnTo>
                  <a:pt x="673178" y="266467"/>
                </a:lnTo>
                <a:lnTo>
                  <a:pt x="905985" y="235613"/>
                </a:lnTo>
                <a:lnTo>
                  <a:pt x="1228550" y="193539"/>
                </a:lnTo>
                <a:lnTo>
                  <a:pt x="1424893" y="168295"/>
                </a:lnTo>
                <a:lnTo>
                  <a:pt x="1475381" y="1626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76D2393-ABC0-9144-AFAD-0AAF8AF4BA14}"/>
              </a:ext>
            </a:extLst>
          </p:cNvPr>
          <p:cNvGrpSpPr/>
          <p:nvPr/>
        </p:nvGrpSpPr>
        <p:grpSpPr>
          <a:xfrm>
            <a:off x="2743284" y="1724106"/>
            <a:ext cx="4518025" cy="4008437"/>
            <a:chOff x="2887663" y="1868488"/>
            <a:chExt cx="4518025" cy="4008437"/>
          </a:xfrm>
        </p:grpSpPr>
        <p:sp>
          <p:nvSpPr>
            <p:cNvPr id="12" name="Google Shape;2766;p251">
              <a:extLst>
                <a:ext uri="{FF2B5EF4-FFF2-40B4-BE49-F238E27FC236}">
                  <a16:creationId xmlns:a16="http://schemas.microsoft.com/office/drawing/2014/main" id="{8A91E2F8-4219-714B-AD5A-F03D2C9418E1}"/>
                </a:ext>
              </a:extLst>
            </p:cNvPr>
            <p:cNvSpPr/>
            <p:nvPr/>
          </p:nvSpPr>
          <p:spPr>
            <a:xfrm>
              <a:off x="3319463" y="1916113"/>
              <a:ext cx="795337" cy="660400"/>
            </a:xfrm>
            <a:custGeom>
              <a:avLst/>
              <a:gdLst/>
              <a:ahLst/>
              <a:cxnLst/>
              <a:rect l="l" t="t" r="r" b="b"/>
              <a:pathLst>
                <a:path w="795337" h="659607" extrusionOk="0">
                  <a:moveTo>
                    <a:pt x="233362" y="92869"/>
                  </a:moveTo>
                  <a:lnTo>
                    <a:pt x="138112" y="47625"/>
                  </a:lnTo>
                  <a:lnTo>
                    <a:pt x="64293" y="14288"/>
                  </a:lnTo>
                  <a:lnTo>
                    <a:pt x="23812" y="0"/>
                  </a:lnTo>
                  <a:lnTo>
                    <a:pt x="7143" y="0"/>
                  </a:lnTo>
                  <a:lnTo>
                    <a:pt x="0" y="7144"/>
                  </a:lnTo>
                  <a:lnTo>
                    <a:pt x="2381" y="26194"/>
                  </a:lnTo>
                  <a:lnTo>
                    <a:pt x="14287" y="52388"/>
                  </a:lnTo>
                  <a:lnTo>
                    <a:pt x="30956" y="78582"/>
                  </a:lnTo>
                  <a:lnTo>
                    <a:pt x="116681" y="180975"/>
                  </a:lnTo>
                  <a:lnTo>
                    <a:pt x="219075" y="292894"/>
                  </a:lnTo>
                  <a:lnTo>
                    <a:pt x="321468" y="390525"/>
                  </a:lnTo>
                  <a:lnTo>
                    <a:pt x="395287" y="459582"/>
                  </a:lnTo>
                  <a:lnTo>
                    <a:pt x="490537" y="538163"/>
                  </a:lnTo>
                  <a:lnTo>
                    <a:pt x="578643" y="607219"/>
                  </a:lnTo>
                  <a:lnTo>
                    <a:pt x="611981" y="623888"/>
                  </a:lnTo>
                  <a:lnTo>
                    <a:pt x="681037" y="645319"/>
                  </a:lnTo>
                  <a:lnTo>
                    <a:pt x="723900" y="657225"/>
                  </a:lnTo>
                  <a:lnTo>
                    <a:pt x="735806" y="659607"/>
                  </a:lnTo>
                  <a:lnTo>
                    <a:pt x="752475" y="657225"/>
                  </a:lnTo>
                  <a:lnTo>
                    <a:pt x="771525" y="645319"/>
                  </a:lnTo>
                  <a:lnTo>
                    <a:pt x="783431" y="621507"/>
                  </a:lnTo>
                  <a:lnTo>
                    <a:pt x="790575" y="595313"/>
                  </a:lnTo>
                  <a:lnTo>
                    <a:pt x="795337" y="554832"/>
                  </a:lnTo>
                  <a:lnTo>
                    <a:pt x="795337" y="523875"/>
                  </a:lnTo>
                  <a:lnTo>
                    <a:pt x="785812" y="478632"/>
                  </a:lnTo>
                  <a:lnTo>
                    <a:pt x="764381" y="423863"/>
                  </a:lnTo>
                  <a:lnTo>
                    <a:pt x="742950" y="381000"/>
                  </a:lnTo>
                  <a:lnTo>
                    <a:pt x="719137" y="342900"/>
                  </a:lnTo>
                  <a:lnTo>
                    <a:pt x="690562" y="309563"/>
                  </a:lnTo>
                  <a:lnTo>
                    <a:pt x="659606" y="283369"/>
                  </a:lnTo>
                  <a:lnTo>
                    <a:pt x="619125" y="257175"/>
                  </a:lnTo>
                  <a:lnTo>
                    <a:pt x="547687" y="228600"/>
                  </a:lnTo>
                  <a:lnTo>
                    <a:pt x="435768" y="180975"/>
                  </a:lnTo>
                  <a:lnTo>
                    <a:pt x="338137" y="138113"/>
                  </a:lnTo>
                  <a:lnTo>
                    <a:pt x="233362" y="928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67;p251">
              <a:extLst>
                <a:ext uri="{FF2B5EF4-FFF2-40B4-BE49-F238E27FC236}">
                  <a16:creationId xmlns:a16="http://schemas.microsoft.com/office/drawing/2014/main" id="{0F8B9A12-0541-434A-9359-89871352F618}"/>
                </a:ext>
              </a:extLst>
            </p:cNvPr>
            <p:cNvSpPr/>
            <p:nvPr/>
          </p:nvSpPr>
          <p:spPr>
            <a:xfrm>
              <a:off x="2941638" y="3143250"/>
              <a:ext cx="687387" cy="595313"/>
            </a:xfrm>
            <a:custGeom>
              <a:avLst/>
              <a:gdLst/>
              <a:ahLst/>
              <a:cxnLst/>
              <a:rect l="l" t="t" r="r" b="b"/>
              <a:pathLst>
                <a:path w="688181" h="595313" extrusionOk="0">
                  <a:moveTo>
                    <a:pt x="261937" y="361950"/>
                  </a:moveTo>
                  <a:lnTo>
                    <a:pt x="214312" y="309563"/>
                  </a:lnTo>
                  <a:lnTo>
                    <a:pt x="154781" y="242888"/>
                  </a:lnTo>
                  <a:lnTo>
                    <a:pt x="83344" y="152400"/>
                  </a:lnTo>
                  <a:lnTo>
                    <a:pt x="33337" y="85725"/>
                  </a:lnTo>
                  <a:lnTo>
                    <a:pt x="14287" y="59531"/>
                  </a:lnTo>
                  <a:lnTo>
                    <a:pt x="0" y="26194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26194" y="2381"/>
                  </a:lnTo>
                  <a:lnTo>
                    <a:pt x="47625" y="11906"/>
                  </a:lnTo>
                  <a:lnTo>
                    <a:pt x="100012" y="45244"/>
                  </a:lnTo>
                  <a:lnTo>
                    <a:pt x="152400" y="80963"/>
                  </a:lnTo>
                  <a:lnTo>
                    <a:pt x="219075" y="119063"/>
                  </a:lnTo>
                  <a:lnTo>
                    <a:pt x="292894" y="152400"/>
                  </a:lnTo>
                  <a:lnTo>
                    <a:pt x="381000" y="183356"/>
                  </a:lnTo>
                  <a:lnTo>
                    <a:pt x="438150" y="197644"/>
                  </a:lnTo>
                  <a:lnTo>
                    <a:pt x="495300" y="209550"/>
                  </a:lnTo>
                  <a:lnTo>
                    <a:pt x="535781" y="219075"/>
                  </a:lnTo>
                  <a:lnTo>
                    <a:pt x="564356" y="228600"/>
                  </a:lnTo>
                  <a:lnTo>
                    <a:pt x="581025" y="240506"/>
                  </a:lnTo>
                  <a:lnTo>
                    <a:pt x="602456" y="266700"/>
                  </a:lnTo>
                  <a:lnTo>
                    <a:pt x="621506" y="300038"/>
                  </a:lnTo>
                  <a:lnTo>
                    <a:pt x="647700" y="354806"/>
                  </a:lnTo>
                  <a:lnTo>
                    <a:pt x="664369" y="411956"/>
                  </a:lnTo>
                  <a:lnTo>
                    <a:pt x="683419" y="504825"/>
                  </a:lnTo>
                  <a:lnTo>
                    <a:pt x="688181" y="540544"/>
                  </a:lnTo>
                  <a:lnTo>
                    <a:pt x="683419" y="559594"/>
                  </a:lnTo>
                  <a:lnTo>
                    <a:pt x="673894" y="573881"/>
                  </a:lnTo>
                  <a:lnTo>
                    <a:pt x="650081" y="588169"/>
                  </a:lnTo>
                  <a:lnTo>
                    <a:pt x="619125" y="595313"/>
                  </a:lnTo>
                  <a:lnTo>
                    <a:pt x="569119" y="595313"/>
                  </a:lnTo>
                  <a:lnTo>
                    <a:pt x="519112" y="581025"/>
                  </a:lnTo>
                  <a:lnTo>
                    <a:pt x="476250" y="554831"/>
                  </a:lnTo>
                  <a:lnTo>
                    <a:pt x="426244" y="519113"/>
                  </a:lnTo>
                  <a:lnTo>
                    <a:pt x="385762" y="485775"/>
                  </a:lnTo>
                  <a:lnTo>
                    <a:pt x="335756" y="442913"/>
                  </a:lnTo>
                  <a:lnTo>
                    <a:pt x="261937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68;p251">
              <a:extLst>
                <a:ext uri="{FF2B5EF4-FFF2-40B4-BE49-F238E27FC236}">
                  <a16:creationId xmlns:a16="http://schemas.microsoft.com/office/drawing/2014/main" id="{555E7029-3840-9646-A33D-D710FEB6EF9F}"/>
                </a:ext>
              </a:extLst>
            </p:cNvPr>
            <p:cNvSpPr/>
            <p:nvPr/>
          </p:nvSpPr>
          <p:spPr>
            <a:xfrm>
              <a:off x="5195888" y="1868488"/>
              <a:ext cx="815975" cy="698500"/>
            </a:xfrm>
            <a:custGeom>
              <a:avLst/>
              <a:gdLst/>
              <a:ahLst/>
              <a:cxnLst/>
              <a:rect l="l" t="t" r="r" b="b"/>
              <a:pathLst>
                <a:path w="816768" h="697707" extrusionOk="0">
                  <a:moveTo>
                    <a:pt x="304800" y="350044"/>
                  </a:moveTo>
                  <a:lnTo>
                    <a:pt x="221456" y="269082"/>
                  </a:lnTo>
                  <a:lnTo>
                    <a:pt x="147637" y="195263"/>
                  </a:lnTo>
                  <a:lnTo>
                    <a:pt x="54768" y="104775"/>
                  </a:lnTo>
                  <a:lnTo>
                    <a:pt x="16668" y="61913"/>
                  </a:lnTo>
                  <a:lnTo>
                    <a:pt x="7143" y="47625"/>
                  </a:lnTo>
                  <a:lnTo>
                    <a:pt x="0" y="21432"/>
                  </a:lnTo>
                  <a:lnTo>
                    <a:pt x="0" y="9525"/>
                  </a:lnTo>
                  <a:lnTo>
                    <a:pt x="7143" y="0"/>
                  </a:lnTo>
                  <a:lnTo>
                    <a:pt x="23812" y="2382"/>
                  </a:lnTo>
                  <a:lnTo>
                    <a:pt x="76200" y="23813"/>
                  </a:lnTo>
                  <a:lnTo>
                    <a:pt x="178593" y="71438"/>
                  </a:lnTo>
                  <a:lnTo>
                    <a:pt x="333375" y="140494"/>
                  </a:lnTo>
                  <a:lnTo>
                    <a:pt x="538162" y="238125"/>
                  </a:lnTo>
                  <a:lnTo>
                    <a:pt x="631031" y="288132"/>
                  </a:lnTo>
                  <a:lnTo>
                    <a:pt x="707231" y="333375"/>
                  </a:lnTo>
                  <a:lnTo>
                    <a:pt x="740568" y="359569"/>
                  </a:lnTo>
                  <a:lnTo>
                    <a:pt x="762000" y="378619"/>
                  </a:lnTo>
                  <a:lnTo>
                    <a:pt x="776287" y="402432"/>
                  </a:lnTo>
                  <a:lnTo>
                    <a:pt x="788193" y="428625"/>
                  </a:lnTo>
                  <a:lnTo>
                    <a:pt x="802481" y="471488"/>
                  </a:lnTo>
                  <a:lnTo>
                    <a:pt x="812006" y="531019"/>
                  </a:lnTo>
                  <a:lnTo>
                    <a:pt x="816768" y="592932"/>
                  </a:lnTo>
                  <a:lnTo>
                    <a:pt x="816768" y="626269"/>
                  </a:lnTo>
                  <a:lnTo>
                    <a:pt x="807243" y="657225"/>
                  </a:lnTo>
                  <a:lnTo>
                    <a:pt x="797718" y="676275"/>
                  </a:lnTo>
                  <a:lnTo>
                    <a:pt x="781050" y="690563"/>
                  </a:lnTo>
                  <a:lnTo>
                    <a:pt x="762000" y="697707"/>
                  </a:lnTo>
                  <a:lnTo>
                    <a:pt x="726281" y="697707"/>
                  </a:lnTo>
                  <a:lnTo>
                    <a:pt x="690562" y="690563"/>
                  </a:lnTo>
                  <a:lnTo>
                    <a:pt x="659606" y="671513"/>
                  </a:lnTo>
                  <a:lnTo>
                    <a:pt x="597693" y="621507"/>
                  </a:lnTo>
                  <a:lnTo>
                    <a:pt x="502443" y="535782"/>
                  </a:lnTo>
                  <a:lnTo>
                    <a:pt x="397668" y="438150"/>
                  </a:lnTo>
                  <a:lnTo>
                    <a:pt x="304800" y="3500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69;p251">
              <a:extLst>
                <a:ext uri="{FF2B5EF4-FFF2-40B4-BE49-F238E27FC236}">
                  <a16:creationId xmlns:a16="http://schemas.microsoft.com/office/drawing/2014/main" id="{36927E64-DC92-1241-AB4E-56070580B2B1}"/>
                </a:ext>
              </a:extLst>
            </p:cNvPr>
            <p:cNvSpPr/>
            <p:nvPr/>
          </p:nvSpPr>
          <p:spPr>
            <a:xfrm>
              <a:off x="2887663" y="5329238"/>
              <a:ext cx="446087" cy="547687"/>
            </a:xfrm>
            <a:custGeom>
              <a:avLst/>
              <a:gdLst/>
              <a:ahLst/>
              <a:cxnLst/>
              <a:rect l="l" t="t" r="r" b="b"/>
              <a:pathLst>
                <a:path w="445294" h="547687" extrusionOk="0">
                  <a:moveTo>
                    <a:pt x="116682" y="309562"/>
                  </a:moveTo>
                  <a:lnTo>
                    <a:pt x="85725" y="266700"/>
                  </a:lnTo>
                  <a:lnTo>
                    <a:pt x="64294" y="221456"/>
                  </a:lnTo>
                  <a:lnTo>
                    <a:pt x="50007" y="190500"/>
                  </a:lnTo>
                  <a:lnTo>
                    <a:pt x="23813" y="123825"/>
                  </a:lnTo>
                  <a:lnTo>
                    <a:pt x="7144" y="66675"/>
                  </a:lnTo>
                  <a:lnTo>
                    <a:pt x="0" y="33337"/>
                  </a:lnTo>
                  <a:lnTo>
                    <a:pt x="0" y="14287"/>
                  </a:lnTo>
                  <a:lnTo>
                    <a:pt x="7144" y="0"/>
                  </a:lnTo>
                  <a:lnTo>
                    <a:pt x="19050" y="0"/>
                  </a:lnTo>
                  <a:lnTo>
                    <a:pt x="33338" y="7143"/>
                  </a:lnTo>
                  <a:lnTo>
                    <a:pt x="52388" y="26193"/>
                  </a:lnTo>
                  <a:lnTo>
                    <a:pt x="76200" y="59531"/>
                  </a:lnTo>
                  <a:lnTo>
                    <a:pt x="116682" y="111918"/>
                  </a:lnTo>
                  <a:lnTo>
                    <a:pt x="157163" y="152400"/>
                  </a:lnTo>
                  <a:lnTo>
                    <a:pt x="445294" y="402431"/>
                  </a:lnTo>
                  <a:lnTo>
                    <a:pt x="445294" y="497681"/>
                  </a:lnTo>
                  <a:lnTo>
                    <a:pt x="440532" y="528637"/>
                  </a:lnTo>
                  <a:lnTo>
                    <a:pt x="433388" y="542925"/>
                  </a:lnTo>
                  <a:lnTo>
                    <a:pt x="409575" y="547687"/>
                  </a:lnTo>
                  <a:lnTo>
                    <a:pt x="376238" y="531018"/>
                  </a:lnTo>
                  <a:lnTo>
                    <a:pt x="307182" y="492918"/>
                  </a:lnTo>
                  <a:lnTo>
                    <a:pt x="259557" y="459581"/>
                  </a:lnTo>
                  <a:lnTo>
                    <a:pt x="223838" y="433387"/>
                  </a:lnTo>
                  <a:lnTo>
                    <a:pt x="176213" y="385762"/>
                  </a:lnTo>
                  <a:lnTo>
                    <a:pt x="116682" y="3095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70;p251">
              <a:extLst>
                <a:ext uri="{FF2B5EF4-FFF2-40B4-BE49-F238E27FC236}">
                  <a16:creationId xmlns:a16="http://schemas.microsoft.com/office/drawing/2014/main" id="{E8DF6129-C9D4-9A4E-B779-D127B0B71F60}"/>
                </a:ext>
              </a:extLst>
            </p:cNvPr>
            <p:cNvSpPr/>
            <p:nvPr/>
          </p:nvSpPr>
          <p:spPr>
            <a:xfrm>
              <a:off x="4379913" y="2833688"/>
              <a:ext cx="2682875" cy="568325"/>
            </a:xfrm>
            <a:custGeom>
              <a:avLst/>
              <a:gdLst/>
              <a:ahLst/>
              <a:cxnLst/>
              <a:rect l="l" t="t" r="r" b="b"/>
              <a:pathLst>
                <a:path w="2683669" h="569118" extrusionOk="0">
                  <a:moveTo>
                    <a:pt x="1388269" y="188118"/>
                  </a:moveTo>
                  <a:lnTo>
                    <a:pt x="1657350" y="147637"/>
                  </a:lnTo>
                  <a:lnTo>
                    <a:pt x="1885950" y="109537"/>
                  </a:lnTo>
                  <a:lnTo>
                    <a:pt x="1924050" y="100012"/>
                  </a:lnTo>
                  <a:lnTo>
                    <a:pt x="1974056" y="71437"/>
                  </a:lnTo>
                  <a:lnTo>
                    <a:pt x="2081212" y="11906"/>
                  </a:lnTo>
                  <a:lnTo>
                    <a:pt x="2097881" y="4762"/>
                  </a:lnTo>
                  <a:lnTo>
                    <a:pt x="2119312" y="2381"/>
                  </a:lnTo>
                  <a:lnTo>
                    <a:pt x="2150269" y="0"/>
                  </a:lnTo>
                  <a:lnTo>
                    <a:pt x="2197894" y="2381"/>
                  </a:lnTo>
                  <a:lnTo>
                    <a:pt x="2245519" y="9525"/>
                  </a:lnTo>
                  <a:lnTo>
                    <a:pt x="2364581" y="35718"/>
                  </a:lnTo>
                  <a:lnTo>
                    <a:pt x="2509837" y="76200"/>
                  </a:lnTo>
                  <a:lnTo>
                    <a:pt x="2621756" y="111918"/>
                  </a:lnTo>
                  <a:lnTo>
                    <a:pt x="2652712" y="128587"/>
                  </a:lnTo>
                  <a:lnTo>
                    <a:pt x="2667000" y="142875"/>
                  </a:lnTo>
                  <a:lnTo>
                    <a:pt x="2676525" y="152400"/>
                  </a:lnTo>
                  <a:lnTo>
                    <a:pt x="2683669" y="171450"/>
                  </a:lnTo>
                  <a:lnTo>
                    <a:pt x="2683669" y="185737"/>
                  </a:lnTo>
                  <a:lnTo>
                    <a:pt x="2674144" y="216693"/>
                  </a:lnTo>
                  <a:lnTo>
                    <a:pt x="2659856" y="235743"/>
                  </a:lnTo>
                  <a:lnTo>
                    <a:pt x="2638425" y="254793"/>
                  </a:lnTo>
                  <a:lnTo>
                    <a:pt x="2588419" y="269081"/>
                  </a:lnTo>
                  <a:lnTo>
                    <a:pt x="2516981" y="278606"/>
                  </a:lnTo>
                  <a:lnTo>
                    <a:pt x="2440781" y="278606"/>
                  </a:lnTo>
                  <a:lnTo>
                    <a:pt x="2295525" y="280987"/>
                  </a:lnTo>
                  <a:lnTo>
                    <a:pt x="2059781" y="290512"/>
                  </a:lnTo>
                  <a:lnTo>
                    <a:pt x="1709737" y="316706"/>
                  </a:lnTo>
                  <a:lnTo>
                    <a:pt x="1471612" y="342900"/>
                  </a:lnTo>
                  <a:lnTo>
                    <a:pt x="1176337" y="392906"/>
                  </a:lnTo>
                  <a:lnTo>
                    <a:pt x="997744" y="426243"/>
                  </a:lnTo>
                  <a:lnTo>
                    <a:pt x="864394" y="459581"/>
                  </a:lnTo>
                  <a:lnTo>
                    <a:pt x="735806" y="497681"/>
                  </a:lnTo>
                  <a:lnTo>
                    <a:pt x="609600" y="542925"/>
                  </a:lnTo>
                  <a:lnTo>
                    <a:pt x="545306" y="569118"/>
                  </a:lnTo>
                  <a:lnTo>
                    <a:pt x="514350" y="566737"/>
                  </a:lnTo>
                  <a:lnTo>
                    <a:pt x="435769" y="545306"/>
                  </a:lnTo>
                  <a:lnTo>
                    <a:pt x="373856" y="523875"/>
                  </a:lnTo>
                  <a:lnTo>
                    <a:pt x="321469" y="500062"/>
                  </a:lnTo>
                  <a:lnTo>
                    <a:pt x="266700" y="461962"/>
                  </a:lnTo>
                  <a:lnTo>
                    <a:pt x="190500" y="404812"/>
                  </a:lnTo>
                  <a:lnTo>
                    <a:pt x="97631" y="326231"/>
                  </a:lnTo>
                  <a:lnTo>
                    <a:pt x="28575" y="259556"/>
                  </a:lnTo>
                  <a:lnTo>
                    <a:pt x="4762" y="233362"/>
                  </a:lnTo>
                  <a:lnTo>
                    <a:pt x="0" y="214312"/>
                  </a:lnTo>
                  <a:lnTo>
                    <a:pt x="0" y="200025"/>
                  </a:lnTo>
                  <a:lnTo>
                    <a:pt x="4762" y="190500"/>
                  </a:lnTo>
                  <a:lnTo>
                    <a:pt x="21431" y="183356"/>
                  </a:lnTo>
                  <a:lnTo>
                    <a:pt x="40481" y="188118"/>
                  </a:lnTo>
                  <a:lnTo>
                    <a:pt x="73819" y="202406"/>
                  </a:lnTo>
                  <a:lnTo>
                    <a:pt x="107156" y="223837"/>
                  </a:lnTo>
                  <a:lnTo>
                    <a:pt x="169069" y="254793"/>
                  </a:lnTo>
                  <a:lnTo>
                    <a:pt x="226219" y="278606"/>
                  </a:lnTo>
                  <a:lnTo>
                    <a:pt x="290512" y="297656"/>
                  </a:lnTo>
                  <a:lnTo>
                    <a:pt x="361950" y="307181"/>
                  </a:lnTo>
                  <a:lnTo>
                    <a:pt x="514350" y="292893"/>
                  </a:lnTo>
                  <a:lnTo>
                    <a:pt x="795337" y="264318"/>
                  </a:lnTo>
                  <a:lnTo>
                    <a:pt x="1119187" y="226218"/>
                  </a:lnTo>
                  <a:lnTo>
                    <a:pt x="1388269" y="1881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71;p251">
              <a:extLst>
                <a:ext uri="{FF2B5EF4-FFF2-40B4-BE49-F238E27FC236}">
                  <a16:creationId xmlns:a16="http://schemas.microsoft.com/office/drawing/2014/main" id="{E3EBB39D-3B52-624C-A625-10272539E8AC}"/>
                </a:ext>
              </a:extLst>
            </p:cNvPr>
            <p:cNvSpPr/>
            <p:nvPr/>
          </p:nvSpPr>
          <p:spPr>
            <a:xfrm>
              <a:off x="3021013" y="4038600"/>
              <a:ext cx="1019175" cy="1747838"/>
            </a:xfrm>
            <a:custGeom>
              <a:avLst/>
              <a:gdLst/>
              <a:ahLst/>
              <a:cxnLst/>
              <a:rect l="l" t="t" r="r" b="b"/>
              <a:pathLst>
                <a:path w="1019175" h="1747838" extrusionOk="0">
                  <a:moveTo>
                    <a:pt x="545307" y="1135856"/>
                  </a:moveTo>
                  <a:lnTo>
                    <a:pt x="445294" y="1378744"/>
                  </a:lnTo>
                  <a:lnTo>
                    <a:pt x="335757" y="1633538"/>
                  </a:lnTo>
                  <a:lnTo>
                    <a:pt x="309563" y="1697831"/>
                  </a:lnTo>
                  <a:lnTo>
                    <a:pt x="309563" y="1747838"/>
                  </a:lnTo>
                  <a:lnTo>
                    <a:pt x="0" y="1423988"/>
                  </a:lnTo>
                  <a:lnTo>
                    <a:pt x="26194" y="1428750"/>
                  </a:lnTo>
                  <a:lnTo>
                    <a:pt x="57150" y="1423988"/>
                  </a:lnTo>
                  <a:lnTo>
                    <a:pt x="90488" y="1412081"/>
                  </a:lnTo>
                  <a:lnTo>
                    <a:pt x="121444" y="1388269"/>
                  </a:lnTo>
                  <a:lnTo>
                    <a:pt x="169069" y="1328738"/>
                  </a:lnTo>
                  <a:lnTo>
                    <a:pt x="288132" y="1159669"/>
                  </a:lnTo>
                  <a:lnTo>
                    <a:pt x="442913" y="914400"/>
                  </a:lnTo>
                  <a:lnTo>
                    <a:pt x="561975" y="721519"/>
                  </a:lnTo>
                  <a:lnTo>
                    <a:pt x="685800" y="509588"/>
                  </a:lnTo>
                  <a:lnTo>
                    <a:pt x="821532" y="266700"/>
                  </a:lnTo>
                  <a:lnTo>
                    <a:pt x="912019" y="100013"/>
                  </a:lnTo>
                  <a:lnTo>
                    <a:pt x="952500" y="23813"/>
                  </a:lnTo>
                  <a:lnTo>
                    <a:pt x="962025" y="11906"/>
                  </a:lnTo>
                  <a:lnTo>
                    <a:pt x="976313" y="4763"/>
                  </a:lnTo>
                  <a:lnTo>
                    <a:pt x="992982" y="0"/>
                  </a:lnTo>
                  <a:lnTo>
                    <a:pt x="1007269" y="0"/>
                  </a:lnTo>
                  <a:lnTo>
                    <a:pt x="1019175" y="7144"/>
                  </a:lnTo>
                  <a:lnTo>
                    <a:pt x="1019175" y="16669"/>
                  </a:lnTo>
                  <a:lnTo>
                    <a:pt x="995363" y="78581"/>
                  </a:lnTo>
                  <a:lnTo>
                    <a:pt x="926307" y="240506"/>
                  </a:lnTo>
                  <a:lnTo>
                    <a:pt x="842963" y="440531"/>
                  </a:lnTo>
                  <a:lnTo>
                    <a:pt x="766763" y="619125"/>
                  </a:lnTo>
                  <a:lnTo>
                    <a:pt x="678657" y="823913"/>
                  </a:lnTo>
                  <a:lnTo>
                    <a:pt x="588169" y="1035844"/>
                  </a:lnTo>
                  <a:lnTo>
                    <a:pt x="545307" y="11358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72;p251">
              <a:extLst>
                <a:ext uri="{FF2B5EF4-FFF2-40B4-BE49-F238E27FC236}">
                  <a16:creationId xmlns:a16="http://schemas.microsoft.com/office/drawing/2014/main" id="{A469BBFB-39EC-F245-83BA-DF8A9616CB1F}"/>
                </a:ext>
              </a:extLst>
            </p:cNvPr>
            <p:cNvSpPr/>
            <p:nvPr/>
          </p:nvSpPr>
          <p:spPr>
            <a:xfrm>
              <a:off x="5530850" y="3152775"/>
              <a:ext cx="428625" cy="2335213"/>
            </a:xfrm>
            <a:custGeom>
              <a:avLst/>
              <a:gdLst/>
              <a:ahLst/>
              <a:cxnLst/>
              <a:rect l="l" t="t" r="r" b="b"/>
              <a:pathLst>
                <a:path w="428625" h="2335983" extrusionOk="0">
                  <a:moveTo>
                    <a:pt x="127000" y="1282700"/>
                  </a:moveTo>
                  <a:lnTo>
                    <a:pt x="127000" y="1066800"/>
                  </a:lnTo>
                  <a:lnTo>
                    <a:pt x="127000" y="501650"/>
                  </a:lnTo>
                  <a:lnTo>
                    <a:pt x="127000" y="346075"/>
                  </a:lnTo>
                  <a:lnTo>
                    <a:pt x="123825" y="282575"/>
                  </a:lnTo>
                  <a:lnTo>
                    <a:pt x="117475" y="241300"/>
                  </a:lnTo>
                  <a:lnTo>
                    <a:pt x="104775" y="193675"/>
                  </a:lnTo>
                  <a:lnTo>
                    <a:pt x="88900" y="152400"/>
                  </a:lnTo>
                  <a:lnTo>
                    <a:pt x="57150" y="95250"/>
                  </a:lnTo>
                  <a:lnTo>
                    <a:pt x="0" y="22225"/>
                  </a:lnTo>
                  <a:lnTo>
                    <a:pt x="244475" y="0"/>
                  </a:lnTo>
                  <a:lnTo>
                    <a:pt x="323850" y="53975"/>
                  </a:lnTo>
                  <a:lnTo>
                    <a:pt x="361950" y="85725"/>
                  </a:lnTo>
                  <a:lnTo>
                    <a:pt x="393700" y="114300"/>
                  </a:lnTo>
                  <a:lnTo>
                    <a:pt x="409575" y="130175"/>
                  </a:lnTo>
                  <a:lnTo>
                    <a:pt x="422275" y="155575"/>
                  </a:lnTo>
                  <a:lnTo>
                    <a:pt x="428625" y="190500"/>
                  </a:lnTo>
                  <a:lnTo>
                    <a:pt x="422275" y="231775"/>
                  </a:lnTo>
                  <a:lnTo>
                    <a:pt x="396875" y="298450"/>
                  </a:lnTo>
                  <a:lnTo>
                    <a:pt x="377825" y="368300"/>
                  </a:lnTo>
                  <a:lnTo>
                    <a:pt x="368300" y="441325"/>
                  </a:lnTo>
                  <a:cubicBezTo>
                    <a:pt x="369358" y="618067"/>
                    <a:pt x="370417" y="794808"/>
                    <a:pt x="371475" y="971550"/>
                  </a:cubicBezTo>
                  <a:lnTo>
                    <a:pt x="371475" y="2212975"/>
                  </a:lnTo>
                  <a:lnTo>
                    <a:pt x="352391" y="2305050"/>
                  </a:lnTo>
                  <a:lnTo>
                    <a:pt x="162684" y="2335983"/>
                  </a:lnTo>
                  <a:lnTo>
                    <a:pt x="127000" y="2238375"/>
                  </a:lnTo>
                  <a:lnTo>
                    <a:pt x="127000" y="1282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73;p251">
              <a:extLst>
                <a:ext uri="{FF2B5EF4-FFF2-40B4-BE49-F238E27FC236}">
                  <a16:creationId xmlns:a16="http://schemas.microsoft.com/office/drawing/2014/main" id="{3401CA1B-68A9-7F41-890B-A4A748E3EE96}"/>
                </a:ext>
              </a:extLst>
            </p:cNvPr>
            <p:cNvSpPr/>
            <p:nvPr/>
          </p:nvSpPr>
          <p:spPr>
            <a:xfrm>
              <a:off x="4532313" y="3919538"/>
              <a:ext cx="2363787" cy="509587"/>
            </a:xfrm>
            <a:custGeom>
              <a:avLst/>
              <a:gdLst/>
              <a:ahLst/>
              <a:cxnLst/>
              <a:rect l="l" t="t" r="r" b="b"/>
              <a:pathLst>
                <a:path w="2364581" h="509587" extrusionOk="0">
                  <a:moveTo>
                    <a:pt x="726281" y="238125"/>
                  </a:moveTo>
                  <a:lnTo>
                    <a:pt x="888206" y="216693"/>
                  </a:lnTo>
                  <a:lnTo>
                    <a:pt x="1154906" y="176212"/>
                  </a:lnTo>
                  <a:lnTo>
                    <a:pt x="1362075" y="154781"/>
                  </a:lnTo>
                  <a:lnTo>
                    <a:pt x="1538287" y="128587"/>
                  </a:lnTo>
                  <a:lnTo>
                    <a:pt x="1695450" y="97631"/>
                  </a:lnTo>
                  <a:lnTo>
                    <a:pt x="1766887" y="83343"/>
                  </a:lnTo>
                  <a:lnTo>
                    <a:pt x="1809750" y="69056"/>
                  </a:lnTo>
                  <a:lnTo>
                    <a:pt x="1850231" y="47625"/>
                  </a:lnTo>
                  <a:lnTo>
                    <a:pt x="1900237" y="14287"/>
                  </a:lnTo>
                  <a:lnTo>
                    <a:pt x="1919287" y="0"/>
                  </a:lnTo>
                  <a:lnTo>
                    <a:pt x="1931194" y="0"/>
                  </a:lnTo>
                  <a:lnTo>
                    <a:pt x="1955006" y="2381"/>
                  </a:lnTo>
                  <a:lnTo>
                    <a:pt x="2026444" y="26193"/>
                  </a:lnTo>
                  <a:lnTo>
                    <a:pt x="2112169" y="54768"/>
                  </a:lnTo>
                  <a:lnTo>
                    <a:pt x="2169319" y="73818"/>
                  </a:lnTo>
                  <a:lnTo>
                    <a:pt x="2247900" y="109537"/>
                  </a:lnTo>
                  <a:lnTo>
                    <a:pt x="2276475" y="126206"/>
                  </a:lnTo>
                  <a:lnTo>
                    <a:pt x="2300287" y="142875"/>
                  </a:lnTo>
                  <a:lnTo>
                    <a:pt x="2321719" y="164306"/>
                  </a:lnTo>
                  <a:lnTo>
                    <a:pt x="2338387" y="183356"/>
                  </a:lnTo>
                  <a:lnTo>
                    <a:pt x="2355056" y="209550"/>
                  </a:lnTo>
                  <a:lnTo>
                    <a:pt x="2362200" y="230981"/>
                  </a:lnTo>
                  <a:lnTo>
                    <a:pt x="2364581" y="245268"/>
                  </a:lnTo>
                  <a:lnTo>
                    <a:pt x="2359819" y="264318"/>
                  </a:lnTo>
                  <a:lnTo>
                    <a:pt x="2338387" y="288131"/>
                  </a:lnTo>
                  <a:lnTo>
                    <a:pt x="2302669" y="307181"/>
                  </a:lnTo>
                  <a:lnTo>
                    <a:pt x="2283619" y="309562"/>
                  </a:lnTo>
                  <a:lnTo>
                    <a:pt x="2216944" y="300037"/>
                  </a:lnTo>
                  <a:lnTo>
                    <a:pt x="2076450" y="280987"/>
                  </a:lnTo>
                  <a:lnTo>
                    <a:pt x="1874044" y="266700"/>
                  </a:lnTo>
                  <a:lnTo>
                    <a:pt x="1795462" y="266700"/>
                  </a:lnTo>
                  <a:lnTo>
                    <a:pt x="1674019" y="278606"/>
                  </a:lnTo>
                  <a:lnTo>
                    <a:pt x="1402556" y="307181"/>
                  </a:lnTo>
                  <a:lnTo>
                    <a:pt x="1126331" y="333375"/>
                  </a:lnTo>
                  <a:lnTo>
                    <a:pt x="971550" y="361950"/>
                  </a:lnTo>
                  <a:lnTo>
                    <a:pt x="823912" y="395287"/>
                  </a:lnTo>
                  <a:lnTo>
                    <a:pt x="664369" y="435768"/>
                  </a:lnTo>
                  <a:lnTo>
                    <a:pt x="576262" y="461962"/>
                  </a:lnTo>
                  <a:lnTo>
                    <a:pt x="428625" y="507206"/>
                  </a:lnTo>
                  <a:lnTo>
                    <a:pt x="411956" y="509587"/>
                  </a:lnTo>
                  <a:lnTo>
                    <a:pt x="371475" y="492918"/>
                  </a:lnTo>
                  <a:lnTo>
                    <a:pt x="297656" y="447675"/>
                  </a:lnTo>
                  <a:lnTo>
                    <a:pt x="214312" y="390525"/>
                  </a:lnTo>
                  <a:lnTo>
                    <a:pt x="128587" y="323850"/>
                  </a:lnTo>
                  <a:lnTo>
                    <a:pt x="59531" y="269081"/>
                  </a:lnTo>
                  <a:lnTo>
                    <a:pt x="14287" y="226218"/>
                  </a:lnTo>
                  <a:lnTo>
                    <a:pt x="2381" y="207168"/>
                  </a:lnTo>
                  <a:lnTo>
                    <a:pt x="0" y="190500"/>
                  </a:lnTo>
                  <a:lnTo>
                    <a:pt x="7144" y="173831"/>
                  </a:lnTo>
                  <a:lnTo>
                    <a:pt x="23812" y="171450"/>
                  </a:lnTo>
                  <a:lnTo>
                    <a:pt x="50006" y="176212"/>
                  </a:lnTo>
                  <a:lnTo>
                    <a:pt x="114300" y="204787"/>
                  </a:lnTo>
                  <a:lnTo>
                    <a:pt x="176212" y="228600"/>
                  </a:lnTo>
                  <a:lnTo>
                    <a:pt x="235744" y="245268"/>
                  </a:lnTo>
                  <a:lnTo>
                    <a:pt x="304800" y="259556"/>
                  </a:lnTo>
                  <a:lnTo>
                    <a:pt x="383381" y="266700"/>
                  </a:lnTo>
                  <a:lnTo>
                    <a:pt x="500062" y="261937"/>
                  </a:lnTo>
                  <a:lnTo>
                    <a:pt x="726281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74;p251">
              <a:extLst>
                <a:ext uri="{FF2B5EF4-FFF2-40B4-BE49-F238E27FC236}">
                  <a16:creationId xmlns:a16="http://schemas.microsoft.com/office/drawing/2014/main" id="{26F13A2E-C919-E547-97A6-DE195E40C0A7}"/>
                </a:ext>
              </a:extLst>
            </p:cNvPr>
            <p:cNvSpPr/>
            <p:nvPr/>
          </p:nvSpPr>
          <p:spPr>
            <a:xfrm>
              <a:off x="3967163" y="5235575"/>
              <a:ext cx="3438525" cy="531813"/>
            </a:xfrm>
            <a:custGeom>
              <a:avLst/>
              <a:gdLst/>
              <a:ahLst/>
              <a:cxnLst/>
              <a:rect l="l" t="t" r="r" b="b"/>
              <a:pathLst>
                <a:path w="3438817" h="532933" extrusionOk="0">
                  <a:moveTo>
                    <a:pt x="1475381" y="162685"/>
                  </a:moveTo>
                  <a:lnTo>
                    <a:pt x="1713799" y="131831"/>
                  </a:lnTo>
                  <a:lnTo>
                    <a:pt x="1929777" y="109392"/>
                  </a:lnTo>
                  <a:lnTo>
                    <a:pt x="2165389" y="98172"/>
                  </a:lnTo>
                  <a:lnTo>
                    <a:pt x="2443075" y="84147"/>
                  </a:lnTo>
                  <a:lnTo>
                    <a:pt x="2729175" y="67318"/>
                  </a:lnTo>
                  <a:lnTo>
                    <a:pt x="2771249" y="53294"/>
                  </a:lnTo>
                  <a:lnTo>
                    <a:pt x="2900275" y="2805"/>
                  </a:lnTo>
                  <a:lnTo>
                    <a:pt x="2919909" y="0"/>
                  </a:lnTo>
                  <a:lnTo>
                    <a:pt x="2967592" y="8415"/>
                  </a:lnTo>
                  <a:lnTo>
                    <a:pt x="3091008" y="47684"/>
                  </a:lnTo>
                  <a:lnTo>
                    <a:pt x="3183570" y="86952"/>
                  </a:lnTo>
                  <a:lnTo>
                    <a:pt x="3273327" y="131831"/>
                  </a:lnTo>
                  <a:lnTo>
                    <a:pt x="3360280" y="182319"/>
                  </a:lnTo>
                  <a:lnTo>
                    <a:pt x="3391134" y="204759"/>
                  </a:lnTo>
                  <a:lnTo>
                    <a:pt x="3410768" y="230003"/>
                  </a:lnTo>
                  <a:lnTo>
                    <a:pt x="3424792" y="255247"/>
                  </a:lnTo>
                  <a:lnTo>
                    <a:pt x="3436012" y="291711"/>
                  </a:lnTo>
                  <a:lnTo>
                    <a:pt x="3438817" y="319760"/>
                  </a:lnTo>
                  <a:lnTo>
                    <a:pt x="3430402" y="345004"/>
                  </a:lnTo>
                  <a:lnTo>
                    <a:pt x="3407963" y="364638"/>
                  </a:lnTo>
                  <a:lnTo>
                    <a:pt x="3382719" y="375858"/>
                  </a:lnTo>
                  <a:lnTo>
                    <a:pt x="3337840" y="378663"/>
                  </a:lnTo>
                  <a:lnTo>
                    <a:pt x="3281742" y="370248"/>
                  </a:lnTo>
                  <a:lnTo>
                    <a:pt x="3175156" y="342199"/>
                  </a:lnTo>
                  <a:lnTo>
                    <a:pt x="3020886" y="311345"/>
                  </a:lnTo>
                  <a:lnTo>
                    <a:pt x="2852591" y="283296"/>
                  </a:lnTo>
                  <a:lnTo>
                    <a:pt x="2653443" y="263662"/>
                  </a:lnTo>
                  <a:lnTo>
                    <a:pt x="2344903" y="255247"/>
                  </a:lnTo>
                  <a:lnTo>
                    <a:pt x="2075632" y="258052"/>
                  </a:lnTo>
                  <a:lnTo>
                    <a:pt x="1811970" y="277686"/>
                  </a:lnTo>
                  <a:lnTo>
                    <a:pt x="1509040" y="316955"/>
                  </a:lnTo>
                  <a:lnTo>
                    <a:pt x="1259404" y="353419"/>
                  </a:lnTo>
                  <a:lnTo>
                    <a:pt x="970498" y="401102"/>
                  </a:lnTo>
                  <a:lnTo>
                    <a:pt x="844277" y="429151"/>
                  </a:lnTo>
                  <a:lnTo>
                    <a:pt x="704032" y="462810"/>
                  </a:lnTo>
                  <a:lnTo>
                    <a:pt x="496469" y="516103"/>
                  </a:lnTo>
                  <a:lnTo>
                    <a:pt x="443175" y="532933"/>
                  </a:lnTo>
                  <a:lnTo>
                    <a:pt x="429151" y="532933"/>
                  </a:lnTo>
                  <a:lnTo>
                    <a:pt x="378662" y="516103"/>
                  </a:lnTo>
                  <a:lnTo>
                    <a:pt x="314150" y="482444"/>
                  </a:lnTo>
                  <a:lnTo>
                    <a:pt x="241222" y="434761"/>
                  </a:lnTo>
                  <a:lnTo>
                    <a:pt x="171099" y="378663"/>
                  </a:lnTo>
                  <a:lnTo>
                    <a:pt x="109391" y="319760"/>
                  </a:lnTo>
                  <a:lnTo>
                    <a:pt x="47683" y="258052"/>
                  </a:lnTo>
                  <a:lnTo>
                    <a:pt x="19634" y="230003"/>
                  </a:lnTo>
                  <a:lnTo>
                    <a:pt x="5610" y="204759"/>
                  </a:lnTo>
                  <a:lnTo>
                    <a:pt x="0" y="185124"/>
                  </a:lnTo>
                  <a:lnTo>
                    <a:pt x="2805" y="168295"/>
                  </a:lnTo>
                  <a:lnTo>
                    <a:pt x="11219" y="162685"/>
                  </a:lnTo>
                  <a:lnTo>
                    <a:pt x="25244" y="162685"/>
                  </a:lnTo>
                  <a:lnTo>
                    <a:pt x="50488" y="171100"/>
                  </a:lnTo>
                  <a:lnTo>
                    <a:pt x="86952" y="193539"/>
                  </a:lnTo>
                  <a:lnTo>
                    <a:pt x="131831" y="221588"/>
                  </a:lnTo>
                  <a:lnTo>
                    <a:pt x="185124" y="246832"/>
                  </a:lnTo>
                  <a:lnTo>
                    <a:pt x="246832" y="269271"/>
                  </a:lnTo>
                  <a:lnTo>
                    <a:pt x="353418" y="288906"/>
                  </a:lnTo>
                  <a:lnTo>
                    <a:pt x="426346" y="294516"/>
                  </a:lnTo>
                  <a:lnTo>
                    <a:pt x="524518" y="288906"/>
                  </a:lnTo>
                  <a:lnTo>
                    <a:pt x="673178" y="266467"/>
                  </a:lnTo>
                  <a:lnTo>
                    <a:pt x="905985" y="235613"/>
                  </a:lnTo>
                  <a:lnTo>
                    <a:pt x="1228550" y="193539"/>
                  </a:lnTo>
                  <a:lnTo>
                    <a:pt x="1424893" y="168295"/>
                  </a:lnTo>
                  <a:lnTo>
                    <a:pt x="1475381" y="1626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779;p252">
            <a:extLst>
              <a:ext uri="{FF2B5EF4-FFF2-40B4-BE49-F238E27FC236}">
                <a16:creationId xmlns:a16="http://schemas.microsoft.com/office/drawing/2014/main" id="{44F0088F-80D3-854C-B204-AAB0D928BF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2113" y="1714333"/>
            <a:ext cx="4518025" cy="40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9" name="Google Shape;2779;p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6177" y="1750429"/>
            <a:ext cx="4518025" cy="40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p291"/>
          <p:cNvSpPr txBox="1"/>
          <p:nvPr/>
        </p:nvSpPr>
        <p:spPr>
          <a:xfrm>
            <a:off x="5025008" y="7965504"/>
            <a:ext cx="29283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球</a:t>
            </a:r>
            <a:endParaRPr/>
          </a:p>
        </p:txBody>
      </p:sp>
      <p:sp>
        <p:nvSpPr>
          <p:cNvPr id="3205" name="Google Shape;3205;p291"/>
          <p:cNvSpPr/>
          <p:nvPr/>
        </p:nvSpPr>
        <p:spPr>
          <a:xfrm>
            <a:off x="2605088" y="2068513"/>
            <a:ext cx="1757362" cy="488950"/>
          </a:xfrm>
          <a:custGeom>
            <a:avLst/>
            <a:gdLst/>
            <a:ahLst/>
            <a:cxnLst/>
            <a:rect l="l" t="t" r="r" b="b"/>
            <a:pathLst>
              <a:path w="1757362" h="488157" extrusionOk="0">
                <a:moveTo>
                  <a:pt x="583406" y="414338"/>
                </a:moveTo>
                <a:lnTo>
                  <a:pt x="392906" y="485775"/>
                </a:lnTo>
                <a:lnTo>
                  <a:pt x="371475" y="488157"/>
                </a:lnTo>
                <a:lnTo>
                  <a:pt x="319087" y="466725"/>
                </a:lnTo>
                <a:lnTo>
                  <a:pt x="197643" y="397669"/>
                </a:lnTo>
                <a:lnTo>
                  <a:pt x="140493" y="357188"/>
                </a:lnTo>
                <a:lnTo>
                  <a:pt x="73818" y="290513"/>
                </a:lnTo>
                <a:lnTo>
                  <a:pt x="23812" y="223838"/>
                </a:lnTo>
                <a:lnTo>
                  <a:pt x="0" y="173832"/>
                </a:lnTo>
                <a:lnTo>
                  <a:pt x="0" y="154782"/>
                </a:lnTo>
                <a:lnTo>
                  <a:pt x="2381" y="145257"/>
                </a:lnTo>
                <a:lnTo>
                  <a:pt x="19050" y="135732"/>
                </a:lnTo>
                <a:lnTo>
                  <a:pt x="30956" y="135732"/>
                </a:lnTo>
                <a:lnTo>
                  <a:pt x="119062" y="178594"/>
                </a:lnTo>
                <a:lnTo>
                  <a:pt x="192881" y="207169"/>
                </a:lnTo>
                <a:lnTo>
                  <a:pt x="280987" y="228600"/>
                </a:lnTo>
                <a:lnTo>
                  <a:pt x="371475" y="242888"/>
                </a:lnTo>
                <a:lnTo>
                  <a:pt x="450056" y="245269"/>
                </a:lnTo>
                <a:lnTo>
                  <a:pt x="683418" y="216694"/>
                </a:lnTo>
                <a:lnTo>
                  <a:pt x="1026318" y="145257"/>
                </a:lnTo>
                <a:lnTo>
                  <a:pt x="1259681" y="80963"/>
                </a:lnTo>
                <a:lnTo>
                  <a:pt x="1314450" y="57150"/>
                </a:lnTo>
                <a:lnTo>
                  <a:pt x="1347787" y="35719"/>
                </a:lnTo>
                <a:lnTo>
                  <a:pt x="1373981" y="11907"/>
                </a:lnTo>
                <a:lnTo>
                  <a:pt x="1383506" y="2382"/>
                </a:lnTo>
                <a:lnTo>
                  <a:pt x="1400175" y="0"/>
                </a:lnTo>
                <a:lnTo>
                  <a:pt x="1628775" y="38100"/>
                </a:lnTo>
                <a:lnTo>
                  <a:pt x="1721643" y="64294"/>
                </a:lnTo>
                <a:lnTo>
                  <a:pt x="1740693" y="80963"/>
                </a:lnTo>
                <a:lnTo>
                  <a:pt x="1752600" y="100013"/>
                </a:lnTo>
                <a:lnTo>
                  <a:pt x="1757362" y="123825"/>
                </a:lnTo>
                <a:lnTo>
                  <a:pt x="1750218" y="150019"/>
                </a:lnTo>
                <a:lnTo>
                  <a:pt x="1724025" y="195263"/>
                </a:lnTo>
                <a:lnTo>
                  <a:pt x="1700212" y="216694"/>
                </a:lnTo>
                <a:lnTo>
                  <a:pt x="1678781" y="226219"/>
                </a:lnTo>
                <a:lnTo>
                  <a:pt x="1543050" y="233363"/>
                </a:lnTo>
                <a:lnTo>
                  <a:pt x="1454943" y="242888"/>
                </a:lnTo>
                <a:lnTo>
                  <a:pt x="985837" y="328613"/>
                </a:lnTo>
                <a:lnTo>
                  <a:pt x="583406" y="4143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291"/>
          <p:cNvSpPr/>
          <p:nvPr/>
        </p:nvSpPr>
        <p:spPr>
          <a:xfrm>
            <a:off x="4281488" y="2312988"/>
            <a:ext cx="2724150" cy="601662"/>
          </a:xfrm>
          <a:custGeom>
            <a:avLst/>
            <a:gdLst/>
            <a:ahLst/>
            <a:cxnLst/>
            <a:rect l="l" t="t" r="r" b="b"/>
            <a:pathLst>
              <a:path w="2724150" h="602456" extrusionOk="0">
                <a:moveTo>
                  <a:pt x="950118" y="450056"/>
                </a:moveTo>
                <a:lnTo>
                  <a:pt x="711993" y="519112"/>
                </a:lnTo>
                <a:lnTo>
                  <a:pt x="464343" y="602456"/>
                </a:lnTo>
                <a:lnTo>
                  <a:pt x="428625" y="602456"/>
                </a:lnTo>
                <a:lnTo>
                  <a:pt x="383381" y="588169"/>
                </a:lnTo>
                <a:lnTo>
                  <a:pt x="257175" y="502444"/>
                </a:lnTo>
                <a:lnTo>
                  <a:pt x="97631" y="359569"/>
                </a:lnTo>
                <a:lnTo>
                  <a:pt x="23812" y="285750"/>
                </a:lnTo>
                <a:lnTo>
                  <a:pt x="4762" y="254794"/>
                </a:lnTo>
                <a:lnTo>
                  <a:pt x="0" y="238125"/>
                </a:lnTo>
                <a:lnTo>
                  <a:pt x="0" y="219075"/>
                </a:lnTo>
                <a:lnTo>
                  <a:pt x="7143" y="207169"/>
                </a:lnTo>
                <a:lnTo>
                  <a:pt x="21431" y="204787"/>
                </a:lnTo>
                <a:lnTo>
                  <a:pt x="52387" y="211931"/>
                </a:lnTo>
                <a:lnTo>
                  <a:pt x="202406" y="285750"/>
                </a:lnTo>
                <a:lnTo>
                  <a:pt x="259556" y="309562"/>
                </a:lnTo>
                <a:lnTo>
                  <a:pt x="381000" y="350044"/>
                </a:lnTo>
                <a:lnTo>
                  <a:pt x="440531" y="359569"/>
                </a:lnTo>
                <a:lnTo>
                  <a:pt x="483393" y="357187"/>
                </a:lnTo>
                <a:lnTo>
                  <a:pt x="1359693" y="197644"/>
                </a:lnTo>
                <a:lnTo>
                  <a:pt x="1607343" y="154781"/>
                </a:lnTo>
                <a:lnTo>
                  <a:pt x="2150268" y="71437"/>
                </a:lnTo>
                <a:lnTo>
                  <a:pt x="2188368" y="57150"/>
                </a:lnTo>
                <a:lnTo>
                  <a:pt x="2288381" y="2381"/>
                </a:lnTo>
                <a:lnTo>
                  <a:pt x="2300287" y="0"/>
                </a:lnTo>
                <a:lnTo>
                  <a:pt x="2471737" y="35719"/>
                </a:lnTo>
                <a:lnTo>
                  <a:pt x="2557462" y="66675"/>
                </a:lnTo>
                <a:lnTo>
                  <a:pt x="2647950" y="109537"/>
                </a:lnTo>
                <a:lnTo>
                  <a:pt x="2690812" y="135731"/>
                </a:lnTo>
                <a:lnTo>
                  <a:pt x="2707481" y="152400"/>
                </a:lnTo>
                <a:lnTo>
                  <a:pt x="2719387" y="171450"/>
                </a:lnTo>
                <a:lnTo>
                  <a:pt x="2724150" y="202406"/>
                </a:lnTo>
                <a:lnTo>
                  <a:pt x="2719387" y="223837"/>
                </a:lnTo>
                <a:lnTo>
                  <a:pt x="2697956" y="247650"/>
                </a:lnTo>
                <a:lnTo>
                  <a:pt x="2676525" y="257175"/>
                </a:lnTo>
                <a:lnTo>
                  <a:pt x="2605087" y="264319"/>
                </a:lnTo>
                <a:lnTo>
                  <a:pt x="2224087" y="276225"/>
                </a:lnTo>
                <a:lnTo>
                  <a:pt x="1604962" y="335756"/>
                </a:lnTo>
                <a:lnTo>
                  <a:pt x="1340643" y="361950"/>
                </a:lnTo>
                <a:lnTo>
                  <a:pt x="950118" y="450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291"/>
          <p:cNvSpPr/>
          <p:nvPr/>
        </p:nvSpPr>
        <p:spPr>
          <a:xfrm>
            <a:off x="6132513" y="1525588"/>
            <a:ext cx="796925" cy="635000"/>
          </a:xfrm>
          <a:custGeom>
            <a:avLst/>
            <a:gdLst/>
            <a:ahLst/>
            <a:cxnLst/>
            <a:rect l="l" t="t" r="r" b="b"/>
            <a:pathLst>
              <a:path w="797719" h="633413" extrusionOk="0">
                <a:moveTo>
                  <a:pt x="390525" y="433388"/>
                </a:moveTo>
                <a:lnTo>
                  <a:pt x="278606" y="333375"/>
                </a:lnTo>
                <a:lnTo>
                  <a:pt x="138112" y="188119"/>
                </a:lnTo>
                <a:lnTo>
                  <a:pt x="16669" y="54769"/>
                </a:lnTo>
                <a:lnTo>
                  <a:pt x="2381" y="35719"/>
                </a:lnTo>
                <a:lnTo>
                  <a:pt x="0" y="23813"/>
                </a:lnTo>
                <a:lnTo>
                  <a:pt x="4762" y="7144"/>
                </a:lnTo>
                <a:lnTo>
                  <a:pt x="21431" y="0"/>
                </a:lnTo>
                <a:lnTo>
                  <a:pt x="42862" y="0"/>
                </a:lnTo>
                <a:lnTo>
                  <a:pt x="100012" y="26194"/>
                </a:lnTo>
                <a:lnTo>
                  <a:pt x="238125" y="83344"/>
                </a:lnTo>
                <a:lnTo>
                  <a:pt x="323850" y="111919"/>
                </a:lnTo>
                <a:lnTo>
                  <a:pt x="452437" y="152400"/>
                </a:lnTo>
                <a:lnTo>
                  <a:pt x="573881" y="180975"/>
                </a:lnTo>
                <a:lnTo>
                  <a:pt x="590550" y="188119"/>
                </a:lnTo>
                <a:lnTo>
                  <a:pt x="671512" y="269082"/>
                </a:lnTo>
                <a:lnTo>
                  <a:pt x="707231" y="321469"/>
                </a:lnTo>
                <a:lnTo>
                  <a:pt x="754856" y="392907"/>
                </a:lnTo>
                <a:lnTo>
                  <a:pt x="776287" y="435769"/>
                </a:lnTo>
                <a:lnTo>
                  <a:pt x="788194" y="476250"/>
                </a:lnTo>
                <a:lnTo>
                  <a:pt x="797719" y="519113"/>
                </a:lnTo>
                <a:lnTo>
                  <a:pt x="797719" y="571500"/>
                </a:lnTo>
                <a:lnTo>
                  <a:pt x="790575" y="597694"/>
                </a:lnTo>
                <a:lnTo>
                  <a:pt x="776287" y="621507"/>
                </a:lnTo>
                <a:lnTo>
                  <a:pt x="762000" y="628650"/>
                </a:lnTo>
                <a:lnTo>
                  <a:pt x="733425" y="633413"/>
                </a:lnTo>
                <a:lnTo>
                  <a:pt x="683419" y="626269"/>
                </a:lnTo>
                <a:lnTo>
                  <a:pt x="614362" y="600075"/>
                </a:lnTo>
                <a:lnTo>
                  <a:pt x="390525" y="4333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291"/>
          <p:cNvSpPr/>
          <p:nvPr/>
        </p:nvSpPr>
        <p:spPr>
          <a:xfrm>
            <a:off x="4418013" y="3267075"/>
            <a:ext cx="704850" cy="566738"/>
          </a:xfrm>
          <a:custGeom>
            <a:avLst/>
            <a:gdLst/>
            <a:ahLst/>
            <a:cxnLst/>
            <a:rect l="l" t="t" r="r" b="b"/>
            <a:pathLst>
              <a:path w="704850" h="566738" extrusionOk="0">
                <a:moveTo>
                  <a:pt x="271462" y="323850"/>
                </a:moveTo>
                <a:lnTo>
                  <a:pt x="173831" y="228600"/>
                </a:lnTo>
                <a:lnTo>
                  <a:pt x="11906" y="54769"/>
                </a:lnTo>
                <a:lnTo>
                  <a:pt x="0" y="33338"/>
                </a:lnTo>
                <a:lnTo>
                  <a:pt x="0" y="16669"/>
                </a:lnTo>
                <a:lnTo>
                  <a:pt x="9525" y="2381"/>
                </a:lnTo>
                <a:lnTo>
                  <a:pt x="26194" y="0"/>
                </a:lnTo>
                <a:lnTo>
                  <a:pt x="461962" y="130969"/>
                </a:lnTo>
                <a:lnTo>
                  <a:pt x="488156" y="140494"/>
                </a:lnTo>
                <a:lnTo>
                  <a:pt x="576262" y="233363"/>
                </a:lnTo>
                <a:lnTo>
                  <a:pt x="628650" y="302419"/>
                </a:lnTo>
                <a:lnTo>
                  <a:pt x="671512" y="373856"/>
                </a:lnTo>
                <a:lnTo>
                  <a:pt x="690562" y="414338"/>
                </a:lnTo>
                <a:lnTo>
                  <a:pt x="702469" y="469106"/>
                </a:lnTo>
                <a:lnTo>
                  <a:pt x="704850" y="507206"/>
                </a:lnTo>
                <a:lnTo>
                  <a:pt x="697706" y="535781"/>
                </a:lnTo>
                <a:lnTo>
                  <a:pt x="678656" y="554831"/>
                </a:lnTo>
                <a:lnTo>
                  <a:pt x="657225" y="564356"/>
                </a:lnTo>
                <a:lnTo>
                  <a:pt x="621506" y="566738"/>
                </a:lnTo>
                <a:lnTo>
                  <a:pt x="571500" y="557213"/>
                </a:lnTo>
                <a:lnTo>
                  <a:pt x="511969" y="531019"/>
                </a:lnTo>
                <a:lnTo>
                  <a:pt x="271462" y="3238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291"/>
          <p:cNvSpPr/>
          <p:nvPr/>
        </p:nvSpPr>
        <p:spPr>
          <a:xfrm>
            <a:off x="4146550" y="4706938"/>
            <a:ext cx="552450" cy="403225"/>
          </a:xfrm>
          <a:custGeom>
            <a:avLst/>
            <a:gdLst/>
            <a:ahLst/>
            <a:cxnLst/>
            <a:rect l="l" t="t" r="r" b="b"/>
            <a:pathLst>
              <a:path w="552450" h="402432" extrusionOk="0">
                <a:moveTo>
                  <a:pt x="385763" y="371475"/>
                </a:moveTo>
                <a:lnTo>
                  <a:pt x="254794" y="283369"/>
                </a:lnTo>
                <a:lnTo>
                  <a:pt x="33338" y="85725"/>
                </a:lnTo>
                <a:lnTo>
                  <a:pt x="11907" y="61913"/>
                </a:lnTo>
                <a:lnTo>
                  <a:pt x="4763" y="50007"/>
                </a:lnTo>
                <a:lnTo>
                  <a:pt x="0" y="33338"/>
                </a:lnTo>
                <a:lnTo>
                  <a:pt x="2382" y="11907"/>
                </a:lnTo>
                <a:lnTo>
                  <a:pt x="11907" y="2382"/>
                </a:lnTo>
                <a:lnTo>
                  <a:pt x="28575" y="0"/>
                </a:lnTo>
                <a:lnTo>
                  <a:pt x="66675" y="16669"/>
                </a:lnTo>
                <a:lnTo>
                  <a:pt x="119063" y="45244"/>
                </a:lnTo>
                <a:lnTo>
                  <a:pt x="145257" y="57150"/>
                </a:lnTo>
                <a:lnTo>
                  <a:pt x="185738" y="64294"/>
                </a:lnTo>
                <a:lnTo>
                  <a:pt x="285750" y="57150"/>
                </a:lnTo>
                <a:lnTo>
                  <a:pt x="552450" y="200025"/>
                </a:lnTo>
                <a:lnTo>
                  <a:pt x="523875" y="304800"/>
                </a:lnTo>
                <a:lnTo>
                  <a:pt x="507207" y="357188"/>
                </a:lnTo>
                <a:lnTo>
                  <a:pt x="488157" y="385763"/>
                </a:lnTo>
                <a:lnTo>
                  <a:pt x="471488" y="397669"/>
                </a:lnTo>
                <a:lnTo>
                  <a:pt x="457200" y="402432"/>
                </a:lnTo>
                <a:lnTo>
                  <a:pt x="385763" y="3714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291"/>
          <p:cNvSpPr/>
          <p:nvPr/>
        </p:nvSpPr>
        <p:spPr>
          <a:xfrm>
            <a:off x="4427538" y="4110038"/>
            <a:ext cx="920750" cy="819150"/>
          </a:xfrm>
          <a:custGeom>
            <a:avLst/>
            <a:gdLst/>
            <a:ahLst/>
            <a:cxnLst/>
            <a:rect l="l" t="t" r="r" b="b"/>
            <a:pathLst>
              <a:path w="921544" h="819150" extrusionOk="0">
                <a:moveTo>
                  <a:pt x="452437" y="328612"/>
                </a:moveTo>
                <a:lnTo>
                  <a:pt x="0" y="657225"/>
                </a:lnTo>
                <a:lnTo>
                  <a:pt x="64294" y="819150"/>
                </a:lnTo>
                <a:lnTo>
                  <a:pt x="271462" y="800100"/>
                </a:lnTo>
                <a:lnTo>
                  <a:pt x="876300" y="90487"/>
                </a:lnTo>
                <a:lnTo>
                  <a:pt x="919162" y="40481"/>
                </a:lnTo>
                <a:lnTo>
                  <a:pt x="921544" y="23812"/>
                </a:lnTo>
                <a:lnTo>
                  <a:pt x="916781" y="7143"/>
                </a:lnTo>
                <a:lnTo>
                  <a:pt x="904875" y="0"/>
                </a:lnTo>
                <a:lnTo>
                  <a:pt x="869156" y="7143"/>
                </a:lnTo>
                <a:lnTo>
                  <a:pt x="452437" y="3286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291"/>
          <p:cNvSpPr/>
          <p:nvPr/>
        </p:nvSpPr>
        <p:spPr>
          <a:xfrm rot="-5400000">
            <a:off x="2397125" y="3248025"/>
            <a:ext cx="2287588" cy="503238"/>
          </a:xfrm>
          <a:custGeom>
            <a:avLst/>
            <a:gdLst/>
            <a:ahLst/>
            <a:cxnLst/>
            <a:rect l="l" t="t" r="r" b="b"/>
            <a:pathLst>
              <a:path w="2288381" h="502443" extrusionOk="0">
                <a:moveTo>
                  <a:pt x="373856" y="226218"/>
                </a:moveTo>
                <a:lnTo>
                  <a:pt x="1997869" y="226218"/>
                </a:lnTo>
                <a:lnTo>
                  <a:pt x="2064544" y="219075"/>
                </a:lnTo>
                <a:lnTo>
                  <a:pt x="2105025" y="211931"/>
                </a:lnTo>
                <a:lnTo>
                  <a:pt x="2128838" y="200025"/>
                </a:lnTo>
                <a:lnTo>
                  <a:pt x="2155031" y="176212"/>
                </a:lnTo>
                <a:lnTo>
                  <a:pt x="2176463" y="142875"/>
                </a:lnTo>
                <a:lnTo>
                  <a:pt x="2228850" y="0"/>
                </a:lnTo>
                <a:lnTo>
                  <a:pt x="2288381" y="233362"/>
                </a:lnTo>
                <a:lnTo>
                  <a:pt x="2176463" y="369093"/>
                </a:lnTo>
                <a:lnTo>
                  <a:pt x="2071688" y="490537"/>
                </a:lnTo>
                <a:lnTo>
                  <a:pt x="2045494" y="502443"/>
                </a:lnTo>
                <a:lnTo>
                  <a:pt x="2005013" y="495300"/>
                </a:lnTo>
                <a:lnTo>
                  <a:pt x="1921669" y="461962"/>
                </a:lnTo>
                <a:lnTo>
                  <a:pt x="1895475" y="450056"/>
                </a:lnTo>
                <a:lnTo>
                  <a:pt x="90488" y="428625"/>
                </a:lnTo>
                <a:lnTo>
                  <a:pt x="0" y="345281"/>
                </a:lnTo>
                <a:lnTo>
                  <a:pt x="52388" y="223837"/>
                </a:lnTo>
                <a:lnTo>
                  <a:pt x="373856" y="22621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291"/>
          <p:cNvSpPr/>
          <p:nvPr/>
        </p:nvSpPr>
        <p:spPr>
          <a:xfrm>
            <a:off x="2743200" y="3205163"/>
            <a:ext cx="1490663" cy="469900"/>
          </a:xfrm>
          <a:custGeom>
            <a:avLst/>
            <a:gdLst/>
            <a:ahLst/>
            <a:cxnLst/>
            <a:rect l="l" t="t" r="r" b="b"/>
            <a:pathLst>
              <a:path w="1490663" h="469106" extrusionOk="0">
                <a:moveTo>
                  <a:pt x="509588" y="402431"/>
                </a:moveTo>
                <a:lnTo>
                  <a:pt x="357188" y="461962"/>
                </a:lnTo>
                <a:lnTo>
                  <a:pt x="328613" y="469106"/>
                </a:lnTo>
                <a:lnTo>
                  <a:pt x="309563" y="464343"/>
                </a:lnTo>
                <a:lnTo>
                  <a:pt x="188119" y="388143"/>
                </a:lnTo>
                <a:lnTo>
                  <a:pt x="95250" y="314325"/>
                </a:lnTo>
                <a:lnTo>
                  <a:pt x="28575" y="250031"/>
                </a:lnTo>
                <a:lnTo>
                  <a:pt x="7144" y="219075"/>
                </a:lnTo>
                <a:lnTo>
                  <a:pt x="0" y="202406"/>
                </a:lnTo>
                <a:lnTo>
                  <a:pt x="0" y="183356"/>
                </a:lnTo>
                <a:lnTo>
                  <a:pt x="4763" y="171450"/>
                </a:lnTo>
                <a:lnTo>
                  <a:pt x="19050" y="161925"/>
                </a:lnTo>
                <a:lnTo>
                  <a:pt x="33338" y="164306"/>
                </a:lnTo>
                <a:lnTo>
                  <a:pt x="142875" y="207168"/>
                </a:lnTo>
                <a:lnTo>
                  <a:pt x="214313" y="230981"/>
                </a:lnTo>
                <a:lnTo>
                  <a:pt x="266700" y="242887"/>
                </a:lnTo>
                <a:lnTo>
                  <a:pt x="304800" y="247650"/>
                </a:lnTo>
                <a:lnTo>
                  <a:pt x="335756" y="250031"/>
                </a:lnTo>
                <a:lnTo>
                  <a:pt x="369094" y="245268"/>
                </a:lnTo>
                <a:lnTo>
                  <a:pt x="764381" y="135731"/>
                </a:lnTo>
                <a:lnTo>
                  <a:pt x="1002506" y="66675"/>
                </a:lnTo>
                <a:lnTo>
                  <a:pt x="1095375" y="23812"/>
                </a:lnTo>
                <a:lnTo>
                  <a:pt x="1152525" y="4762"/>
                </a:lnTo>
                <a:lnTo>
                  <a:pt x="1247775" y="0"/>
                </a:lnTo>
                <a:lnTo>
                  <a:pt x="1312069" y="4762"/>
                </a:lnTo>
                <a:lnTo>
                  <a:pt x="1376363" y="21431"/>
                </a:lnTo>
                <a:lnTo>
                  <a:pt x="1435894" y="47625"/>
                </a:lnTo>
                <a:lnTo>
                  <a:pt x="1471613" y="71437"/>
                </a:lnTo>
                <a:lnTo>
                  <a:pt x="1485900" y="88106"/>
                </a:lnTo>
                <a:lnTo>
                  <a:pt x="1490663" y="107156"/>
                </a:lnTo>
                <a:lnTo>
                  <a:pt x="1483519" y="138112"/>
                </a:lnTo>
                <a:lnTo>
                  <a:pt x="1447800" y="183356"/>
                </a:lnTo>
                <a:lnTo>
                  <a:pt x="1431131" y="197643"/>
                </a:lnTo>
                <a:lnTo>
                  <a:pt x="1281113" y="202406"/>
                </a:lnTo>
                <a:lnTo>
                  <a:pt x="1002506" y="245268"/>
                </a:lnTo>
                <a:lnTo>
                  <a:pt x="762000" y="316706"/>
                </a:lnTo>
                <a:lnTo>
                  <a:pt x="509588" y="4024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291"/>
          <p:cNvSpPr/>
          <p:nvPr/>
        </p:nvSpPr>
        <p:spPr>
          <a:xfrm>
            <a:off x="2452688" y="4287838"/>
            <a:ext cx="1970087" cy="771525"/>
          </a:xfrm>
          <a:custGeom>
            <a:avLst/>
            <a:gdLst/>
            <a:ahLst/>
            <a:cxnLst/>
            <a:rect l="l" t="t" r="r" b="b"/>
            <a:pathLst>
              <a:path w="1969293" h="771525" extrusionOk="0">
                <a:moveTo>
                  <a:pt x="1128712" y="442913"/>
                </a:moveTo>
                <a:lnTo>
                  <a:pt x="588168" y="697707"/>
                </a:lnTo>
                <a:lnTo>
                  <a:pt x="497681" y="754857"/>
                </a:lnTo>
                <a:lnTo>
                  <a:pt x="464343" y="766763"/>
                </a:lnTo>
                <a:lnTo>
                  <a:pt x="433387" y="771525"/>
                </a:lnTo>
                <a:lnTo>
                  <a:pt x="397668" y="766763"/>
                </a:lnTo>
                <a:lnTo>
                  <a:pt x="338137" y="747713"/>
                </a:lnTo>
                <a:lnTo>
                  <a:pt x="259556" y="704850"/>
                </a:lnTo>
                <a:lnTo>
                  <a:pt x="152400" y="621507"/>
                </a:lnTo>
                <a:lnTo>
                  <a:pt x="45243" y="521494"/>
                </a:lnTo>
                <a:lnTo>
                  <a:pt x="16668" y="490538"/>
                </a:lnTo>
                <a:lnTo>
                  <a:pt x="4762" y="469107"/>
                </a:lnTo>
                <a:lnTo>
                  <a:pt x="0" y="440532"/>
                </a:lnTo>
                <a:lnTo>
                  <a:pt x="2381" y="428625"/>
                </a:lnTo>
                <a:lnTo>
                  <a:pt x="11906" y="419100"/>
                </a:lnTo>
                <a:lnTo>
                  <a:pt x="26193" y="416719"/>
                </a:lnTo>
                <a:lnTo>
                  <a:pt x="69056" y="440532"/>
                </a:lnTo>
                <a:lnTo>
                  <a:pt x="128587" y="469107"/>
                </a:lnTo>
                <a:lnTo>
                  <a:pt x="185737" y="488157"/>
                </a:lnTo>
                <a:lnTo>
                  <a:pt x="269081" y="504825"/>
                </a:lnTo>
                <a:lnTo>
                  <a:pt x="321468" y="500063"/>
                </a:lnTo>
                <a:lnTo>
                  <a:pt x="1057275" y="276225"/>
                </a:lnTo>
                <a:lnTo>
                  <a:pt x="1266825" y="211932"/>
                </a:lnTo>
                <a:lnTo>
                  <a:pt x="1635918" y="92869"/>
                </a:lnTo>
                <a:lnTo>
                  <a:pt x="1885950" y="9525"/>
                </a:lnTo>
                <a:lnTo>
                  <a:pt x="1933575" y="0"/>
                </a:lnTo>
                <a:lnTo>
                  <a:pt x="1957387" y="7144"/>
                </a:lnTo>
                <a:lnTo>
                  <a:pt x="1966912" y="16669"/>
                </a:lnTo>
                <a:lnTo>
                  <a:pt x="1969293" y="28575"/>
                </a:lnTo>
                <a:lnTo>
                  <a:pt x="1955006" y="54769"/>
                </a:lnTo>
                <a:lnTo>
                  <a:pt x="1916906" y="80963"/>
                </a:lnTo>
                <a:lnTo>
                  <a:pt x="1128712" y="4429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291"/>
          <p:cNvSpPr/>
          <p:nvPr/>
        </p:nvSpPr>
        <p:spPr>
          <a:xfrm rot="-5400000">
            <a:off x="3412332" y="3423444"/>
            <a:ext cx="4487862" cy="577850"/>
          </a:xfrm>
          <a:custGeom>
            <a:avLst/>
            <a:gdLst/>
            <a:ahLst/>
            <a:cxnLst/>
            <a:rect l="l" t="t" r="r" b="b"/>
            <a:pathLst>
              <a:path w="4488180" h="579120" extrusionOk="0">
                <a:moveTo>
                  <a:pt x="2305050" y="262890"/>
                </a:moveTo>
                <a:lnTo>
                  <a:pt x="3985260" y="274320"/>
                </a:lnTo>
                <a:lnTo>
                  <a:pt x="4084320" y="266700"/>
                </a:lnTo>
                <a:lnTo>
                  <a:pt x="4156710" y="251460"/>
                </a:lnTo>
                <a:lnTo>
                  <a:pt x="4229100" y="228600"/>
                </a:lnTo>
                <a:lnTo>
                  <a:pt x="4267200" y="209550"/>
                </a:lnTo>
                <a:lnTo>
                  <a:pt x="4320540" y="148590"/>
                </a:lnTo>
                <a:lnTo>
                  <a:pt x="4427220" y="19050"/>
                </a:lnTo>
                <a:lnTo>
                  <a:pt x="4450080" y="0"/>
                </a:lnTo>
                <a:lnTo>
                  <a:pt x="4476750" y="0"/>
                </a:lnTo>
                <a:lnTo>
                  <a:pt x="4488180" y="15240"/>
                </a:lnTo>
                <a:lnTo>
                  <a:pt x="4488180" y="57150"/>
                </a:lnTo>
                <a:lnTo>
                  <a:pt x="4457700" y="167640"/>
                </a:lnTo>
                <a:lnTo>
                  <a:pt x="4408170" y="285750"/>
                </a:lnTo>
                <a:lnTo>
                  <a:pt x="4347210" y="403860"/>
                </a:lnTo>
                <a:lnTo>
                  <a:pt x="4229100" y="548640"/>
                </a:lnTo>
                <a:lnTo>
                  <a:pt x="4198620" y="571500"/>
                </a:lnTo>
                <a:lnTo>
                  <a:pt x="4171950" y="579120"/>
                </a:lnTo>
                <a:lnTo>
                  <a:pt x="4122420" y="571500"/>
                </a:lnTo>
                <a:lnTo>
                  <a:pt x="4088130" y="541020"/>
                </a:lnTo>
                <a:lnTo>
                  <a:pt x="4042410" y="521970"/>
                </a:lnTo>
                <a:lnTo>
                  <a:pt x="3947160" y="510540"/>
                </a:lnTo>
                <a:lnTo>
                  <a:pt x="883920" y="514350"/>
                </a:lnTo>
                <a:lnTo>
                  <a:pt x="681990" y="533400"/>
                </a:lnTo>
                <a:lnTo>
                  <a:pt x="525780" y="541020"/>
                </a:lnTo>
                <a:lnTo>
                  <a:pt x="316230" y="514350"/>
                </a:lnTo>
                <a:lnTo>
                  <a:pt x="224790" y="491490"/>
                </a:lnTo>
                <a:lnTo>
                  <a:pt x="118110" y="445770"/>
                </a:lnTo>
                <a:lnTo>
                  <a:pt x="11430" y="358140"/>
                </a:lnTo>
                <a:lnTo>
                  <a:pt x="0" y="335280"/>
                </a:lnTo>
                <a:lnTo>
                  <a:pt x="15240" y="285750"/>
                </a:lnTo>
                <a:lnTo>
                  <a:pt x="72390" y="236220"/>
                </a:lnTo>
                <a:lnTo>
                  <a:pt x="185539" y="180179"/>
                </a:lnTo>
                <a:lnTo>
                  <a:pt x="560070" y="228600"/>
                </a:lnTo>
                <a:lnTo>
                  <a:pt x="575310" y="243840"/>
                </a:lnTo>
                <a:lnTo>
                  <a:pt x="617220" y="247650"/>
                </a:lnTo>
                <a:lnTo>
                  <a:pt x="2305050" y="26289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291"/>
          <p:cNvSpPr/>
          <p:nvPr/>
        </p:nvSpPr>
        <p:spPr>
          <a:xfrm>
            <a:off x="4924425" y="5260975"/>
            <a:ext cx="682625" cy="523875"/>
          </a:xfrm>
          <a:custGeom>
            <a:avLst/>
            <a:gdLst/>
            <a:ahLst/>
            <a:cxnLst/>
            <a:rect l="l" t="t" r="r" b="b"/>
            <a:pathLst>
              <a:path w="682625" h="523875" extrusionOk="0">
                <a:moveTo>
                  <a:pt x="501650" y="133350"/>
                </a:moveTo>
                <a:lnTo>
                  <a:pt x="247650" y="60325"/>
                </a:lnTo>
                <a:lnTo>
                  <a:pt x="111125" y="19050"/>
                </a:lnTo>
                <a:lnTo>
                  <a:pt x="53975" y="6350"/>
                </a:lnTo>
                <a:lnTo>
                  <a:pt x="31750" y="3175"/>
                </a:lnTo>
                <a:lnTo>
                  <a:pt x="9525" y="0"/>
                </a:lnTo>
                <a:lnTo>
                  <a:pt x="0" y="15875"/>
                </a:lnTo>
                <a:lnTo>
                  <a:pt x="3175" y="28575"/>
                </a:lnTo>
                <a:lnTo>
                  <a:pt x="38100" y="60325"/>
                </a:lnTo>
                <a:lnTo>
                  <a:pt x="139700" y="123825"/>
                </a:lnTo>
                <a:lnTo>
                  <a:pt x="241300" y="196850"/>
                </a:lnTo>
                <a:lnTo>
                  <a:pt x="377825" y="292100"/>
                </a:lnTo>
                <a:lnTo>
                  <a:pt x="504825" y="396875"/>
                </a:lnTo>
                <a:lnTo>
                  <a:pt x="581025" y="463550"/>
                </a:lnTo>
                <a:lnTo>
                  <a:pt x="638175" y="523875"/>
                </a:lnTo>
                <a:lnTo>
                  <a:pt x="682625" y="130175"/>
                </a:lnTo>
                <a:lnTo>
                  <a:pt x="654050" y="146050"/>
                </a:lnTo>
                <a:lnTo>
                  <a:pt x="625475" y="149225"/>
                </a:lnTo>
                <a:lnTo>
                  <a:pt x="596900" y="149225"/>
                </a:lnTo>
                <a:lnTo>
                  <a:pt x="501650" y="133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291"/>
          <p:cNvSpPr/>
          <p:nvPr/>
        </p:nvSpPr>
        <p:spPr>
          <a:xfrm>
            <a:off x="5981700" y="2814638"/>
            <a:ext cx="1065213" cy="971550"/>
          </a:xfrm>
          <a:custGeom>
            <a:avLst/>
            <a:gdLst/>
            <a:ahLst/>
            <a:cxnLst/>
            <a:rect l="l" t="t" r="r" b="b"/>
            <a:pathLst>
              <a:path w="1064419" h="971550" extrusionOk="0">
                <a:moveTo>
                  <a:pt x="783431" y="507206"/>
                </a:moveTo>
                <a:lnTo>
                  <a:pt x="631031" y="614362"/>
                </a:lnTo>
                <a:lnTo>
                  <a:pt x="457200" y="731043"/>
                </a:lnTo>
                <a:lnTo>
                  <a:pt x="288131" y="833437"/>
                </a:lnTo>
                <a:lnTo>
                  <a:pt x="119063" y="931068"/>
                </a:lnTo>
                <a:lnTo>
                  <a:pt x="26194" y="971550"/>
                </a:lnTo>
                <a:lnTo>
                  <a:pt x="0" y="959643"/>
                </a:lnTo>
                <a:lnTo>
                  <a:pt x="38100" y="912018"/>
                </a:lnTo>
                <a:lnTo>
                  <a:pt x="100013" y="852487"/>
                </a:lnTo>
                <a:lnTo>
                  <a:pt x="221456" y="738187"/>
                </a:lnTo>
                <a:lnTo>
                  <a:pt x="407194" y="554831"/>
                </a:lnTo>
                <a:lnTo>
                  <a:pt x="519113" y="433387"/>
                </a:lnTo>
                <a:lnTo>
                  <a:pt x="626269" y="319087"/>
                </a:lnTo>
                <a:lnTo>
                  <a:pt x="671513" y="254793"/>
                </a:lnTo>
                <a:lnTo>
                  <a:pt x="692944" y="209550"/>
                </a:lnTo>
                <a:lnTo>
                  <a:pt x="697706" y="180975"/>
                </a:lnTo>
                <a:lnTo>
                  <a:pt x="690563" y="157162"/>
                </a:lnTo>
                <a:lnTo>
                  <a:pt x="676275" y="138112"/>
                </a:lnTo>
                <a:lnTo>
                  <a:pt x="650081" y="114300"/>
                </a:lnTo>
                <a:lnTo>
                  <a:pt x="600075" y="61912"/>
                </a:lnTo>
                <a:lnTo>
                  <a:pt x="583406" y="35718"/>
                </a:lnTo>
                <a:lnTo>
                  <a:pt x="583406" y="14287"/>
                </a:lnTo>
                <a:lnTo>
                  <a:pt x="597694" y="0"/>
                </a:lnTo>
                <a:lnTo>
                  <a:pt x="614363" y="0"/>
                </a:lnTo>
                <a:lnTo>
                  <a:pt x="654844" y="16668"/>
                </a:lnTo>
                <a:lnTo>
                  <a:pt x="742950" y="59531"/>
                </a:lnTo>
                <a:lnTo>
                  <a:pt x="838200" y="116681"/>
                </a:lnTo>
                <a:lnTo>
                  <a:pt x="926306" y="173831"/>
                </a:lnTo>
                <a:lnTo>
                  <a:pt x="1004888" y="238125"/>
                </a:lnTo>
                <a:lnTo>
                  <a:pt x="1038225" y="276225"/>
                </a:lnTo>
                <a:lnTo>
                  <a:pt x="1059656" y="314325"/>
                </a:lnTo>
                <a:lnTo>
                  <a:pt x="1064419" y="350043"/>
                </a:lnTo>
                <a:lnTo>
                  <a:pt x="1054894" y="366712"/>
                </a:lnTo>
                <a:lnTo>
                  <a:pt x="1031081" y="383381"/>
                </a:lnTo>
                <a:lnTo>
                  <a:pt x="1007269" y="390525"/>
                </a:lnTo>
                <a:lnTo>
                  <a:pt x="957263" y="407193"/>
                </a:lnTo>
                <a:lnTo>
                  <a:pt x="885825" y="433387"/>
                </a:lnTo>
                <a:lnTo>
                  <a:pt x="783431" y="5072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291"/>
          <p:cNvSpPr/>
          <p:nvPr/>
        </p:nvSpPr>
        <p:spPr>
          <a:xfrm>
            <a:off x="5799138" y="3546475"/>
            <a:ext cx="1670050" cy="1647825"/>
          </a:xfrm>
          <a:custGeom>
            <a:avLst/>
            <a:gdLst/>
            <a:ahLst/>
            <a:cxnLst/>
            <a:rect l="l" t="t" r="r" b="b"/>
            <a:pathLst>
              <a:path w="1669240" h="1647761" extrusionOk="0">
                <a:moveTo>
                  <a:pt x="401967" y="377420"/>
                </a:moveTo>
                <a:lnTo>
                  <a:pt x="644375" y="644375"/>
                </a:lnTo>
                <a:lnTo>
                  <a:pt x="862236" y="880647"/>
                </a:lnTo>
                <a:lnTo>
                  <a:pt x="1073959" y="1104644"/>
                </a:lnTo>
                <a:lnTo>
                  <a:pt x="1212040" y="1236587"/>
                </a:lnTo>
                <a:lnTo>
                  <a:pt x="1337847" y="1359326"/>
                </a:lnTo>
                <a:lnTo>
                  <a:pt x="1426832" y="1439106"/>
                </a:lnTo>
                <a:lnTo>
                  <a:pt x="1531159" y="1521954"/>
                </a:lnTo>
                <a:lnTo>
                  <a:pt x="1595597" y="1567981"/>
                </a:lnTo>
                <a:lnTo>
                  <a:pt x="1638555" y="1598665"/>
                </a:lnTo>
                <a:lnTo>
                  <a:pt x="1669240" y="1620145"/>
                </a:lnTo>
                <a:lnTo>
                  <a:pt x="1669240" y="1638555"/>
                </a:lnTo>
                <a:lnTo>
                  <a:pt x="1650829" y="1647761"/>
                </a:lnTo>
                <a:lnTo>
                  <a:pt x="1561844" y="1638555"/>
                </a:lnTo>
                <a:lnTo>
                  <a:pt x="1040206" y="1583323"/>
                </a:lnTo>
                <a:lnTo>
                  <a:pt x="1006453" y="1574118"/>
                </a:lnTo>
                <a:lnTo>
                  <a:pt x="978837" y="1561844"/>
                </a:lnTo>
                <a:lnTo>
                  <a:pt x="951221" y="1534228"/>
                </a:lnTo>
                <a:lnTo>
                  <a:pt x="828483" y="1325573"/>
                </a:lnTo>
                <a:lnTo>
                  <a:pt x="561527" y="868373"/>
                </a:lnTo>
                <a:lnTo>
                  <a:pt x="346735" y="536979"/>
                </a:lnTo>
                <a:lnTo>
                  <a:pt x="208655" y="346735"/>
                </a:lnTo>
                <a:lnTo>
                  <a:pt x="144217" y="266955"/>
                </a:lnTo>
                <a:lnTo>
                  <a:pt x="0" y="110464"/>
                </a:lnTo>
                <a:lnTo>
                  <a:pt x="33753" y="0"/>
                </a:lnTo>
                <a:lnTo>
                  <a:pt x="110464" y="64437"/>
                </a:lnTo>
                <a:lnTo>
                  <a:pt x="187175" y="141149"/>
                </a:lnTo>
                <a:lnTo>
                  <a:pt x="300708" y="257750"/>
                </a:lnTo>
                <a:lnTo>
                  <a:pt x="401967" y="37742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17F71D3-755A-694C-83D6-F50709BF1668}"/>
              </a:ext>
            </a:extLst>
          </p:cNvPr>
          <p:cNvGrpSpPr/>
          <p:nvPr/>
        </p:nvGrpSpPr>
        <p:grpSpPr>
          <a:xfrm>
            <a:off x="2448672" y="1464425"/>
            <a:ext cx="5016500" cy="4487862"/>
            <a:chOff x="2605088" y="1620838"/>
            <a:chExt cx="5016500" cy="4487862"/>
          </a:xfrm>
        </p:grpSpPr>
        <p:sp>
          <p:nvSpPr>
            <p:cNvPr id="16" name="Google Shape;3205;p291">
              <a:extLst>
                <a:ext uri="{FF2B5EF4-FFF2-40B4-BE49-F238E27FC236}">
                  <a16:creationId xmlns:a16="http://schemas.microsoft.com/office/drawing/2014/main" id="{A80CF14C-A4B7-3947-B342-796A2AB837DC}"/>
                </a:ext>
              </a:extLst>
            </p:cNvPr>
            <p:cNvSpPr/>
            <p:nvPr/>
          </p:nvSpPr>
          <p:spPr>
            <a:xfrm>
              <a:off x="2757488" y="2220913"/>
              <a:ext cx="1757362" cy="488950"/>
            </a:xfrm>
            <a:custGeom>
              <a:avLst/>
              <a:gdLst/>
              <a:ahLst/>
              <a:cxnLst/>
              <a:rect l="l" t="t" r="r" b="b"/>
              <a:pathLst>
                <a:path w="1757362" h="488157" extrusionOk="0">
                  <a:moveTo>
                    <a:pt x="583406" y="414338"/>
                  </a:moveTo>
                  <a:lnTo>
                    <a:pt x="392906" y="485775"/>
                  </a:lnTo>
                  <a:lnTo>
                    <a:pt x="371475" y="488157"/>
                  </a:lnTo>
                  <a:lnTo>
                    <a:pt x="319087" y="466725"/>
                  </a:lnTo>
                  <a:lnTo>
                    <a:pt x="197643" y="397669"/>
                  </a:lnTo>
                  <a:lnTo>
                    <a:pt x="140493" y="357188"/>
                  </a:lnTo>
                  <a:lnTo>
                    <a:pt x="73818" y="290513"/>
                  </a:lnTo>
                  <a:lnTo>
                    <a:pt x="23812" y="223838"/>
                  </a:lnTo>
                  <a:lnTo>
                    <a:pt x="0" y="173832"/>
                  </a:lnTo>
                  <a:lnTo>
                    <a:pt x="0" y="154782"/>
                  </a:lnTo>
                  <a:lnTo>
                    <a:pt x="2381" y="145257"/>
                  </a:lnTo>
                  <a:lnTo>
                    <a:pt x="19050" y="135732"/>
                  </a:lnTo>
                  <a:lnTo>
                    <a:pt x="30956" y="135732"/>
                  </a:lnTo>
                  <a:lnTo>
                    <a:pt x="119062" y="178594"/>
                  </a:lnTo>
                  <a:lnTo>
                    <a:pt x="192881" y="207169"/>
                  </a:lnTo>
                  <a:lnTo>
                    <a:pt x="280987" y="228600"/>
                  </a:lnTo>
                  <a:lnTo>
                    <a:pt x="371475" y="242888"/>
                  </a:lnTo>
                  <a:lnTo>
                    <a:pt x="450056" y="245269"/>
                  </a:lnTo>
                  <a:lnTo>
                    <a:pt x="683418" y="216694"/>
                  </a:lnTo>
                  <a:lnTo>
                    <a:pt x="1026318" y="145257"/>
                  </a:lnTo>
                  <a:lnTo>
                    <a:pt x="1259681" y="80963"/>
                  </a:lnTo>
                  <a:lnTo>
                    <a:pt x="1314450" y="57150"/>
                  </a:lnTo>
                  <a:lnTo>
                    <a:pt x="1347787" y="35719"/>
                  </a:lnTo>
                  <a:lnTo>
                    <a:pt x="1373981" y="11907"/>
                  </a:lnTo>
                  <a:lnTo>
                    <a:pt x="1383506" y="2382"/>
                  </a:lnTo>
                  <a:lnTo>
                    <a:pt x="1400175" y="0"/>
                  </a:lnTo>
                  <a:lnTo>
                    <a:pt x="1628775" y="38100"/>
                  </a:lnTo>
                  <a:lnTo>
                    <a:pt x="1721643" y="64294"/>
                  </a:lnTo>
                  <a:lnTo>
                    <a:pt x="1740693" y="80963"/>
                  </a:lnTo>
                  <a:lnTo>
                    <a:pt x="1752600" y="100013"/>
                  </a:lnTo>
                  <a:lnTo>
                    <a:pt x="1757362" y="123825"/>
                  </a:lnTo>
                  <a:lnTo>
                    <a:pt x="1750218" y="150019"/>
                  </a:lnTo>
                  <a:lnTo>
                    <a:pt x="1724025" y="195263"/>
                  </a:lnTo>
                  <a:lnTo>
                    <a:pt x="1700212" y="216694"/>
                  </a:lnTo>
                  <a:lnTo>
                    <a:pt x="1678781" y="226219"/>
                  </a:lnTo>
                  <a:lnTo>
                    <a:pt x="1543050" y="233363"/>
                  </a:lnTo>
                  <a:lnTo>
                    <a:pt x="1454943" y="242888"/>
                  </a:lnTo>
                  <a:lnTo>
                    <a:pt x="985837" y="328613"/>
                  </a:lnTo>
                  <a:lnTo>
                    <a:pt x="583406" y="4143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06;p291">
              <a:extLst>
                <a:ext uri="{FF2B5EF4-FFF2-40B4-BE49-F238E27FC236}">
                  <a16:creationId xmlns:a16="http://schemas.microsoft.com/office/drawing/2014/main" id="{ACFEFCF9-ED94-0D40-A266-93D50BFC6666}"/>
                </a:ext>
              </a:extLst>
            </p:cNvPr>
            <p:cNvSpPr/>
            <p:nvPr/>
          </p:nvSpPr>
          <p:spPr>
            <a:xfrm>
              <a:off x="4433888" y="2465388"/>
              <a:ext cx="2724150" cy="601662"/>
            </a:xfrm>
            <a:custGeom>
              <a:avLst/>
              <a:gdLst/>
              <a:ahLst/>
              <a:cxnLst/>
              <a:rect l="l" t="t" r="r" b="b"/>
              <a:pathLst>
                <a:path w="2724150" h="602456" extrusionOk="0">
                  <a:moveTo>
                    <a:pt x="950118" y="450056"/>
                  </a:moveTo>
                  <a:lnTo>
                    <a:pt x="711993" y="519112"/>
                  </a:lnTo>
                  <a:lnTo>
                    <a:pt x="464343" y="602456"/>
                  </a:lnTo>
                  <a:lnTo>
                    <a:pt x="428625" y="602456"/>
                  </a:lnTo>
                  <a:lnTo>
                    <a:pt x="383381" y="588169"/>
                  </a:lnTo>
                  <a:lnTo>
                    <a:pt x="257175" y="502444"/>
                  </a:lnTo>
                  <a:lnTo>
                    <a:pt x="97631" y="359569"/>
                  </a:lnTo>
                  <a:lnTo>
                    <a:pt x="23812" y="285750"/>
                  </a:lnTo>
                  <a:lnTo>
                    <a:pt x="4762" y="254794"/>
                  </a:lnTo>
                  <a:lnTo>
                    <a:pt x="0" y="238125"/>
                  </a:lnTo>
                  <a:lnTo>
                    <a:pt x="0" y="219075"/>
                  </a:lnTo>
                  <a:lnTo>
                    <a:pt x="7143" y="207169"/>
                  </a:lnTo>
                  <a:lnTo>
                    <a:pt x="21431" y="204787"/>
                  </a:lnTo>
                  <a:lnTo>
                    <a:pt x="52387" y="211931"/>
                  </a:lnTo>
                  <a:lnTo>
                    <a:pt x="202406" y="285750"/>
                  </a:lnTo>
                  <a:lnTo>
                    <a:pt x="259556" y="309562"/>
                  </a:lnTo>
                  <a:lnTo>
                    <a:pt x="381000" y="350044"/>
                  </a:lnTo>
                  <a:lnTo>
                    <a:pt x="440531" y="359569"/>
                  </a:lnTo>
                  <a:lnTo>
                    <a:pt x="483393" y="357187"/>
                  </a:lnTo>
                  <a:lnTo>
                    <a:pt x="1359693" y="197644"/>
                  </a:lnTo>
                  <a:lnTo>
                    <a:pt x="1607343" y="154781"/>
                  </a:lnTo>
                  <a:lnTo>
                    <a:pt x="2150268" y="71437"/>
                  </a:lnTo>
                  <a:lnTo>
                    <a:pt x="2188368" y="57150"/>
                  </a:lnTo>
                  <a:lnTo>
                    <a:pt x="2288381" y="2381"/>
                  </a:lnTo>
                  <a:lnTo>
                    <a:pt x="2300287" y="0"/>
                  </a:lnTo>
                  <a:lnTo>
                    <a:pt x="2471737" y="35719"/>
                  </a:lnTo>
                  <a:lnTo>
                    <a:pt x="2557462" y="66675"/>
                  </a:lnTo>
                  <a:lnTo>
                    <a:pt x="2647950" y="109537"/>
                  </a:lnTo>
                  <a:lnTo>
                    <a:pt x="2690812" y="135731"/>
                  </a:lnTo>
                  <a:lnTo>
                    <a:pt x="2707481" y="152400"/>
                  </a:lnTo>
                  <a:lnTo>
                    <a:pt x="2719387" y="171450"/>
                  </a:lnTo>
                  <a:lnTo>
                    <a:pt x="2724150" y="202406"/>
                  </a:lnTo>
                  <a:lnTo>
                    <a:pt x="2719387" y="223837"/>
                  </a:lnTo>
                  <a:lnTo>
                    <a:pt x="2697956" y="247650"/>
                  </a:lnTo>
                  <a:lnTo>
                    <a:pt x="2676525" y="257175"/>
                  </a:lnTo>
                  <a:lnTo>
                    <a:pt x="2605087" y="264319"/>
                  </a:lnTo>
                  <a:lnTo>
                    <a:pt x="2224087" y="276225"/>
                  </a:lnTo>
                  <a:lnTo>
                    <a:pt x="1604962" y="335756"/>
                  </a:lnTo>
                  <a:lnTo>
                    <a:pt x="1340643" y="361950"/>
                  </a:lnTo>
                  <a:lnTo>
                    <a:pt x="950118" y="4500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07;p291">
              <a:extLst>
                <a:ext uri="{FF2B5EF4-FFF2-40B4-BE49-F238E27FC236}">
                  <a16:creationId xmlns:a16="http://schemas.microsoft.com/office/drawing/2014/main" id="{6940BCED-EE2C-6A4C-84DE-48019E3CFC00}"/>
                </a:ext>
              </a:extLst>
            </p:cNvPr>
            <p:cNvSpPr/>
            <p:nvPr/>
          </p:nvSpPr>
          <p:spPr>
            <a:xfrm>
              <a:off x="6284913" y="1677988"/>
              <a:ext cx="796925" cy="635000"/>
            </a:xfrm>
            <a:custGeom>
              <a:avLst/>
              <a:gdLst/>
              <a:ahLst/>
              <a:cxnLst/>
              <a:rect l="l" t="t" r="r" b="b"/>
              <a:pathLst>
                <a:path w="797719" h="633413" extrusionOk="0">
                  <a:moveTo>
                    <a:pt x="390525" y="433388"/>
                  </a:moveTo>
                  <a:lnTo>
                    <a:pt x="278606" y="333375"/>
                  </a:lnTo>
                  <a:lnTo>
                    <a:pt x="138112" y="188119"/>
                  </a:lnTo>
                  <a:lnTo>
                    <a:pt x="16669" y="54769"/>
                  </a:lnTo>
                  <a:lnTo>
                    <a:pt x="2381" y="35719"/>
                  </a:lnTo>
                  <a:lnTo>
                    <a:pt x="0" y="23813"/>
                  </a:lnTo>
                  <a:lnTo>
                    <a:pt x="4762" y="7144"/>
                  </a:lnTo>
                  <a:lnTo>
                    <a:pt x="21431" y="0"/>
                  </a:lnTo>
                  <a:lnTo>
                    <a:pt x="42862" y="0"/>
                  </a:lnTo>
                  <a:lnTo>
                    <a:pt x="100012" y="26194"/>
                  </a:lnTo>
                  <a:lnTo>
                    <a:pt x="238125" y="83344"/>
                  </a:lnTo>
                  <a:lnTo>
                    <a:pt x="323850" y="111919"/>
                  </a:lnTo>
                  <a:lnTo>
                    <a:pt x="452437" y="152400"/>
                  </a:lnTo>
                  <a:lnTo>
                    <a:pt x="573881" y="180975"/>
                  </a:lnTo>
                  <a:lnTo>
                    <a:pt x="590550" y="188119"/>
                  </a:lnTo>
                  <a:lnTo>
                    <a:pt x="671512" y="269082"/>
                  </a:lnTo>
                  <a:lnTo>
                    <a:pt x="707231" y="321469"/>
                  </a:lnTo>
                  <a:lnTo>
                    <a:pt x="754856" y="392907"/>
                  </a:lnTo>
                  <a:lnTo>
                    <a:pt x="776287" y="435769"/>
                  </a:lnTo>
                  <a:lnTo>
                    <a:pt x="788194" y="476250"/>
                  </a:lnTo>
                  <a:lnTo>
                    <a:pt x="797719" y="519113"/>
                  </a:lnTo>
                  <a:lnTo>
                    <a:pt x="797719" y="571500"/>
                  </a:lnTo>
                  <a:lnTo>
                    <a:pt x="790575" y="597694"/>
                  </a:lnTo>
                  <a:lnTo>
                    <a:pt x="776287" y="621507"/>
                  </a:lnTo>
                  <a:lnTo>
                    <a:pt x="762000" y="628650"/>
                  </a:lnTo>
                  <a:lnTo>
                    <a:pt x="733425" y="633413"/>
                  </a:lnTo>
                  <a:lnTo>
                    <a:pt x="683419" y="626269"/>
                  </a:lnTo>
                  <a:lnTo>
                    <a:pt x="614362" y="600075"/>
                  </a:lnTo>
                  <a:lnTo>
                    <a:pt x="390525" y="43338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08;p291">
              <a:extLst>
                <a:ext uri="{FF2B5EF4-FFF2-40B4-BE49-F238E27FC236}">
                  <a16:creationId xmlns:a16="http://schemas.microsoft.com/office/drawing/2014/main" id="{B07DAAE1-189E-4E4D-B256-1811E1346AF4}"/>
                </a:ext>
              </a:extLst>
            </p:cNvPr>
            <p:cNvSpPr/>
            <p:nvPr/>
          </p:nvSpPr>
          <p:spPr>
            <a:xfrm>
              <a:off x="4570413" y="3419475"/>
              <a:ext cx="704850" cy="566738"/>
            </a:xfrm>
            <a:custGeom>
              <a:avLst/>
              <a:gdLst/>
              <a:ahLst/>
              <a:cxnLst/>
              <a:rect l="l" t="t" r="r" b="b"/>
              <a:pathLst>
                <a:path w="704850" h="566738" extrusionOk="0">
                  <a:moveTo>
                    <a:pt x="271462" y="323850"/>
                  </a:moveTo>
                  <a:lnTo>
                    <a:pt x="173831" y="228600"/>
                  </a:lnTo>
                  <a:lnTo>
                    <a:pt x="11906" y="54769"/>
                  </a:lnTo>
                  <a:lnTo>
                    <a:pt x="0" y="33338"/>
                  </a:lnTo>
                  <a:lnTo>
                    <a:pt x="0" y="16669"/>
                  </a:lnTo>
                  <a:lnTo>
                    <a:pt x="9525" y="2381"/>
                  </a:lnTo>
                  <a:lnTo>
                    <a:pt x="26194" y="0"/>
                  </a:lnTo>
                  <a:lnTo>
                    <a:pt x="461962" y="130969"/>
                  </a:lnTo>
                  <a:lnTo>
                    <a:pt x="488156" y="140494"/>
                  </a:lnTo>
                  <a:lnTo>
                    <a:pt x="576262" y="233363"/>
                  </a:lnTo>
                  <a:lnTo>
                    <a:pt x="628650" y="302419"/>
                  </a:lnTo>
                  <a:lnTo>
                    <a:pt x="671512" y="373856"/>
                  </a:lnTo>
                  <a:lnTo>
                    <a:pt x="690562" y="414338"/>
                  </a:lnTo>
                  <a:lnTo>
                    <a:pt x="702469" y="469106"/>
                  </a:lnTo>
                  <a:lnTo>
                    <a:pt x="704850" y="507206"/>
                  </a:lnTo>
                  <a:lnTo>
                    <a:pt x="697706" y="535781"/>
                  </a:lnTo>
                  <a:lnTo>
                    <a:pt x="678656" y="554831"/>
                  </a:lnTo>
                  <a:lnTo>
                    <a:pt x="657225" y="564356"/>
                  </a:lnTo>
                  <a:lnTo>
                    <a:pt x="621506" y="566738"/>
                  </a:lnTo>
                  <a:lnTo>
                    <a:pt x="571500" y="557213"/>
                  </a:lnTo>
                  <a:lnTo>
                    <a:pt x="511969" y="531019"/>
                  </a:lnTo>
                  <a:lnTo>
                    <a:pt x="271462" y="323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09;p291">
              <a:extLst>
                <a:ext uri="{FF2B5EF4-FFF2-40B4-BE49-F238E27FC236}">
                  <a16:creationId xmlns:a16="http://schemas.microsoft.com/office/drawing/2014/main" id="{2ABD4EC0-4880-3F47-A276-A7381E111EE3}"/>
                </a:ext>
              </a:extLst>
            </p:cNvPr>
            <p:cNvSpPr/>
            <p:nvPr/>
          </p:nvSpPr>
          <p:spPr>
            <a:xfrm>
              <a:off x="4298950" y="4859338"/>
              <a:ext cx="552450" cy="403225"/>
            </a:xfrm>
            <a:custGeom>
              <a:avLst/>
              <a:gdLst/>
              <a:ahLst/>
              <a:cxnLst/>
              <a:rect l="l" t="t" r="r" b="b"/>
              <a:pathLst>
                <a:path w="552450" h="402432" extrusionOk="0">
                  <a:moveTo>
                    <a:pt x="385763" y="371475"/>
                  </a:moveTo>
                  <a:lnTo>
                    <a:pt x="254794" y="283369"/>
                  </a:lnTo>
                  <a:lnTo>
                    <a:pt x="33338" y="85725"/>
                  </a:lnTo>
                  <a:lnTo>
                    <a:pt x="11907" y="61913"/>
                  </a:lnTo>
                  <a:lnTo>
                    <a:pt x="4763" y="50007"/>
                  </a:lnTo>
                  <a:lnTo>
                    <a:pt x="0" y="33338"/>
                  </a:lnTo>
                  <a:lnTo>
                    <a:pt x="2382" y="11907"/>
                  </a:lnTo>
                  <a:lnTo>
                    <a:pt x="11907" y="2382"/>
                  </a:lnTo>
                  <a:lnTo>
                    <a:pt x="28575" y="0"/>
                  </a:lnTo>
                  <a:lnTo>
                    <a:pt x="66675" y="16669"/>
                  </a:lnTo>
                  <a:lnTo>
                    <a:pt x="119063" y="45244"/>
                  </a:lnTo>
                  <a:lnTo>
                    <a:pt x="145257" y="57150"/>
                  </a:lnTo>
                  <a:lnTo>
                    <a:pt x="185738" y="64294"/>
                  </a:lnTo>
                  <a:lnTo>
                    <a:pt x="285750" y="57150"/>
                  </a:lnTo>
                  <a:lnTo>
                    <a:pt x="552450" y="200025"/>
                  </a:lnTo>
                  <a:lnTo>
                    <a:pt x="523875" y="304800"/>
                  </a:lnTo>
                  <a:lnTo>
                    <a:pt x="507207" y="357188"/>
                  </a:lnTo>
                  <a:lnTo>
                    <a:pt x="488157" y="385763"/>
                  </a:lnTo>
                  <a:lnTo>
                    <a:pt x="471488" y="397669"/>
                  </a:lnTo>
                  <a:lnTo>
                    <a:pt x="457200" y="402432"/>
                  </a:lnTo>
                  <a:lnTo>
                    <a:pt x="385763" y="3714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10;p291">
              <a:extLst>
                <a:ext uri="{FF2B5EF4-FFF2-40B4-BE49-F238E27FC236}">
                  <a16:creationId xmlns:a16="http://schemas.microsoft.com/office/drawing/2014/main" id="{D02EF350-D43A-CC4C-9FD3-7EE66538A6FA}"/>
                </a:ext>
              </a:extLst>
            </p:cNvPr>
            <p:cNvSpPr/>
            <p:nvPr/>
          </p:nvSpPr>
          <p:spPr>
            <a:xfrm>
              <a:off x="4579938" y="4262438"/>
              <a:ext cx="920750" cy="819150"/>
            </a:xfrm>
            <a:custGeom>
              <a:avLst/>
              <a:gdLst/>
              <a:ahLst/>
              <a:cxnLst/>
              <a:rect l="l" t="t" r="r" b="b"/>
              <a:pathLst>
                <a:path w="921544" h="819150" extrusionOk="0">
                  <a:moveTo>
                    <a:pt x="452437" y="328612"/>
                  </a:moveTo>
                  <a:lnTo>
                    <a:pt x="0" y="657225"/>
                  </a:lnTo>
                  <a:lnTo>
                    <a:pt x="64294" y="819150"/>
                  </a:lnTo>
                  <a:lnTo>
                    <a:pt x="271462" y="800100"/>
                  </a:lnTo>
                  <a:lnTo>
                    <a:pt x="876300" y="90487"/>
                  </a:lnTo>
                  <a:lnTo>
                    <a:pt x="919162" y="40481"/>
                  </a:lnTo>
                  <a:lnTo>
                    <a:pt x="921544" y="23812"/>
                  </a:lnTo>
                  <a:lnTo>
                    <a:pt x="916781" y="7143"/>
                  </a:lnTo>
                  <a:lnTo>
                    <a:pt x="904875" y="0"/>
                  </a:lnTo>
                  <a:lnTo>
                    <a:pt x="869156" y="7143"/>
                  </a:lnTo>
                  <a:lnTo>
                    <a:pt x="452437" y="3286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211;p291">
              <a:extLst>
                <a:ext uri="{FF2B5EF4-FFF2-40B4-BE49-F238E27FC236}">
                  <a16:creationId xmlns:a16="http://schemas.microsoft.com/office/drawing/2014/main" id="{71C26170-32E1-2C42-BFF9-091E0B7D4F7A}"/>
                </a:ext>
              </a:extLst>
            </p:cNvPr>
            <p:cNvSpPr/>
            <p:nvPr/>
          </p:nvSpPr>
          <p:spPr>
            <a:xfrm rot="-5400000">
              <a:off x="2549525" y="3400425"/>
              <a:ext cx="2287588" cy="503238"/>
            </a:xfrm>
            <a:custGeom>
              <a:avLst/>
              <a:gdLst/>
              <a:ahLst/>
              <a:cxnLst/>
              <a:rect l="l" t="t" r="r" b="b"/>
              <a:pathLst>
                <a:path w="2288381" h="502443" extrusionOk="0">
                  <a:moveTo>
                    <a:pt x="373856" y="226218"/>
                  </a:moveTo>
                  <a:lnTo>
                    <a:pt x="1997869" y="226218"/>
                  </a:lnTo>
                  <a:lnTo>
                    <a:pt x="2064544" y="219075"/>
                  </a:lnTo>
                  <a:lnTo>
                    <a:pt x="2105025" y="211931"/>
                  </a:lnTo>
                  <a:lnTo>
                    <a:pt x="2128838" y="200025"/>
                  </a:lnTo>
                  <a:lnTo>
                    <a:pt x="2155031" y="176212"/>
                  </a:lnTo>
                  <a:lnTo>
                    <a:pt x="2176463" y="142875"/>
                  </a:lnTo>
                  <a:lnTo>
                    <a:pt x="2228850" y="0"/>
                  </a:lnTo>
                  <a:lnTo>
                    <a:pt x="2288381" y="233362"/>
                  </a:lnTo>
                  <a:lnTo>
                    <a:pt x="2176463" y="369093"/>
                  </a:lnTo>
                  <a:lnTo>
                    <a:pt x="2071688" y="490537"/>
                  </a:lnTo>
                  <a:lnTo>
                    <a:pt x="2045494" y="502443"/>
                  </a:lnTo>
                  <a:lnTo>
                    <a:pt x="2005013" y="495300"/>
                  </a:lnTo>
                  <a:lnTo>
                    <a:pt x="1921669" y="461962"/>
                  </a:lnTo>
                  <a:lnTo>
                    <a:pt x="1895475" y="450056"/>
                  </a:lnTo>
                  <a:lnTo>
                    <a:pt x="90488" y="428625"/>
                  </a:lnTo>
                  <a:lnTo>
                    <a:pt x="0" y="345281"/>
                  </a:lnTo>
                  <a:lnTo>
                    <a:pt x="52388" y="223837"/>
                  </a:lnTo>
                  <a:lnTo>
                    <a:pt x="373856" y="22621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212;p291">
              <a:extLst>
                <a:ext uri="{FF2B5EF4-FFF2-40B4-BE49-F238E27FC236}">
                  <a16:creationId xmlns:a16="http://schemas.microsoft.com/office/drawing/2014/main" id="{08CC549B-7F83-9942-AEFB-6EFD27463352}"/>
                </a:ext>
              </a:extLst>
            </p:cNvPr>
            <p:cNvSpPr/>
            <p:nvPr/>
          </p:nvSpPr>
          <p:spPr>
            <a:xfrm>
              <a:off x="2895600" y="3357563"/>
              <a:ext cx="1490663" cy="469900"/>
            </a:xfrm>
            <a:custGeom>
              <a:avLst/>
              <a:gdLst/>
              <a:ahLst/>
              <a:cxnLst/>
              <a:rect l="l" t="t" r="r" b="b"/>
              <a:pathLst>
                <a:path w="1490663" h="469106" extrusionOk="0">
                  <a:moveTo>
                    <a:pt x="509588" y="402431"/>
                  </a:moveTo>
                  <a:lnTo>
                    <a:pt x="357188" y="461962"/>
                  </a:lnTo>
                  <a:lnTo>
                    <a:pt x="328613" y="469106"/>
                  </a:lnTo>
                  <a:lnTo>
                    <a:pt x="309563" y="464343"/>
                  </a:lnTo>
                  <a:lnTo>
                    <a:pt x="188119" y="388143"/>
                  </a:lnTo>
                  <a:lnTo>
                    <a:pt x="95250" y="314325"/>
                  </a:lnTo>
                  <a:lnTo>
                    <a:pt x="28575" y="250031"/>
                  </a:lnTo>
                  <a:lnTo>
                    <a:pt x="7144" y="219075"/>
                  </a:lnTo>
                  <a:lnTo>
                    <a:pt x="0" y="202406"/>
                  </a:lnTo>
                  <a:lnTo>
                    <a:pt x="0" y="183356"/>
                  </a:lnTo>
                  <a:lnTo>
                    <a:pt x="4763" y="171450"/>
                  </a:lnTo>
                  <a:lnTo>
                    <a:pt x="19050" y="161925"/>
                  </a:lnTo>
                  <a:lnTo>
                    <a:pt x="33338" y="164306"/>
                  </a:lnTo>
                  <a:lnTo>
                    <a:pt x="142875" y="207168"/>
                  </a:lnTo>
                  <a:lnTo>
                    <a:pt x="214313" y="230981"/>
                  </a:lnTo>
                  <a:lnTo>
                    <a:pt x="266700" y="242887"/>
                  </a:lnTo>
                  <a:lnTo>
                    <a:pt x="304800" y="247650"/>
                  </a:lnTo>
                  <a:lnTo>
                    <a:pt x="335756" y="250031"/>
                  </a:lnTo>
                  <a:lnTo>
                    <a:pt x="369094" y="245268"/>
                  </a:lnTo>
                  <a:lnTo>
                    <a:pt x="764381" y="135731"/>
                  </a:lnTo>
                  <a:lnTo>
                    <a:pt x="1002506" y="66675"/>
                  </a:lnTo>
                  <a:lnTo>
                    <a:pt x="1095375" y="23812"/>
                  </a:lnTo>
                  <a:lnTo>
                    <a:pt x="1152525" y="4762"/>
                  </a:lnTo>
                  <a:lnTo>
                    <a:pt x="1247775" y="0"/>
                  </a:lnTo>
                  <a:lnTo>
                    <a:pt x="1312069" y="4762"/>
                  </a:lnTo>
                  <a:lnTo>
                    <a:pt x="1376363" y="21431"/>
                  </a:lnTo>
                  <a:lnTo>
                    <a:pt x="1435894" y="47625"/>
                  </a:lnTo>
                  <a:lnTo>
                    <a:pt x="1471613" y="71437"/>
                  </a:lnTo>
                  <a:lnTo>
                    <a:pt x="1485900" y="88106"/>
                  </a:lnTo>
                  <a:lnTo>
                    <a:pt x="1490663" y="107156"/>
                  </a:lnTo>
                  <a:lnTo>
                    <a:pt x="1483519" y="138112"/>
                  </a:lnTo>
                  <a:lnTo>
                    <a:pt x="1447800" y="183356"/>
                  </a:lnTo>
                  <a:lnTo>
                    <a:pt x="1431131" y="197643"/>
                  </a:lnTo>
                  <a:lnTo>
                    <a:pt x="1281113" y="202406"/>
                  </a:lnTo>
                  <a:lnTo>
                    <a:pt x="1002506" y="245268"/>
                  </a:lnTo>
                  <a:lnTo>
                    <a:pt x="762000" y="316706"/>
                  </a:lnTo>
                  <a:lnTo>
                    <a:pt x="509588" y="4024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13;p291">
              <a:extLst>
                <a:ext uri="{FF2B5EF4-FFF2-40B4-BE49-F238E27FC236}">
                  <a16:creationId xmlns:a16="http://schemas.microsoft.com/office/drawing/2014/main" id="{5F6D6323-9CA6-B34C-A0B2-01C2F061FAC8}"/>
                </a:ext>
              </a:extLst>
            </p:cNvPr>
            <p:cNvSpPr/>
            <p:nvPr/>
          </p:nvSpPr>
          <p:spPr>
            <a:xfrm>
              <a:off x="2605088" y="4440238"/>
              <a:ext cx="1970087" cy="771525"/>
            </a:xfrm>
            <a:custGeom>
              <a:avLst/>
              <a:gdLst/>
              <a:ahLst/>
              <a:cxnLst/>
              <a:rect l="l" t="t" r="r" b="b"/>
              <a:pathLst>
                <a:path w="1969293" h="771525" extrusionOk="0">
                  <a:moveTo>
                    <a:pt x="1128712" y="442913"/>
                  </a:moveTo>
                  <a:lnTo>
                    <a:pt x="588168" y="697707"/>
                  </a:lnTo>
                  <a:lnTo>
                    <a:pt x="497681" y="754857"/>
                  </a:lnTo>
                  <a:lnTo>
                    <a:pt x="464343" y="766763"/>
                  </a:lnTo>
                  <a:lnTo>
                    <a:pt x="433387" y="771525"/>
                  </a:lnTo>
                  <a:lnTo>
                    <a:pt x="397668" y="766763"/>
                  </a:lnTo>
                  <a:lnTo>
                    <a:pt x="338137" y="747713"/>
                  </a:lnTo>
                  <a:lnTo>
                    <a:pt x="259556" y="704850"/>
                  </a:lnTo>
                  <a:lnTo>
                    <a:pt x="152400" y="621507"/>
                  </a:lnTo>
                  <a:lnTo>
                    <a:pt x="45243" y="521494"/>
                  </a:lnTo>
                  <a:lnTo>
                    <a:pt x="16668" y="490538"/>
                  </a:lnTo>
                  <a:lnTo>
                    <a:pt x="4762" y="469107"/>
                  </a:lnTo>
                  <a:lnTo>
                    <a:pt x="0" y="440532"/>
                  </a:lnTo>
                  <a:lnTo>
                    <a:pt x="2381" y="428625"/>
                  </a:lnTo>
                  <a:lnTo>
                    <a:pt x="11906" y="419100"/>
                  </a:lnTo>
                  <a:lnTo>
                    <a:pt x="26193" y="416719"/>
                  </a:lnTo>
                  <a:lnTo>
                    <a:pt x="69056" y="440532"/>
                  </a:lnTo>
                  <a:lnTo>
                    <a:pt x="128587" y="469107"/>
                  </a:lnTo>
                  <a:lnTo>
                    <a:pt x="185737" y="488157"/>
                  </a:lnTo>
                  <a:lnTo>
                    <a:pt x="269081" y="504825"/>
                  </a:lnTo>
                  <a:lnTo>
                    <a:pt x="321468" y="500063"/>
                  </a:lnTo>
                  <a:lnTo>
                    <a:pt x="1057275" y="276225"/>
                  </a:lnTo>
                  <a:lnTo>
                    <a:pt x="1266825" y="211932"/>
                  </a:lnTo>
                  <a:lnTo>
                    <a:pt x="1635918" y="92869"/>
                  </a:lnTo>
                  <a:lnTo>
                    <a:pt x="1885950" y="9525"/>
                  </a:lnTo>
                  <a:lnTo>
                    <a:pt x="1933575" y="0"/>
                  </a:lnTo>
                  <a:lnTo>
                    <a:pt x="1957387" y="7144"/>
                  </a:lnTo>
                  <a:lnTo>
                    <a:pt x="1966912" y="16669"/>
                  </a:lnTo>
                  <a:lnTo>
                    <a:pt x="1969293" y="28575"/>
                  </a:lnTo>
                  <a:lnTo>
                    <a:pt x="1955006" y="54769"/>
                  </a:lnTo>
                  <a:lnTo>
                    <a:pt x="1916906" y="80963"/>
                  </a:lnTo>
                  <a:lnTo>
                    <a:pt x="1128712" y="4429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214;p291">
              <a:extLst>
                <a:ext uri="{FF2B5EF4-FFF2-40B4-BE49-F238E27FC236}">
                  <a16:creationId xmlns:a16="http://schemas.microsoft.com/office/drawing/2014/main" id="{9B64EAA3-2758-684B-A80B-7E2F6252A296}"/>
                </a:ext>
              </a:extLst>
            </p:cNvPr>
            <p:cNvSpPr/>
            <p:nvPr/>
          </p:nvSpPr>
          <p:spPr>
            <a:xfrm rot="-5400000">
              <a:off x="3564732" y="3575844"/>
              <a:ext cx="4487862" cy="577850"/>
            </a:xfrm>
            <a:custGeom>
              <a:avLst/>
              <a:gdLst/>
              <a:ahLst/>
              <a:cxnLst/>
              <a:rect l="l" t="t" r="r" b="b"/>
              <a:pathLst>
                <a:path w="4488180" h="579120" extrusionOk="0">
                  <a:moveTo>
                    <a:pt x="2305050" y="262890"/>
                  </a:moveTo>
                  <a:lnTo>
                    <a:pt x="3985260" y="274320"/>
                  </a:lnTo>
                  <a:lnTo>
                    <a:pt x="4084320" y="266700"/>
                  </a:lnTo>
                  <a:lnTo>
                    <a:pt x="4156710" y="251460"/>
                  </a:lnTo>
                  <a:lnTo>
                    <a:pt x="4229100" y="228600"/>
                  </a:lnTo>
                  <a:lnTo>
                    <a:pt x="4267200" y="209550"/>
                  </a:lnTo>
                  <a:lnTo>
                    <a:pt x="4320540" y="148590"/>
                  </a:lnTo>
                  <a:lnTo>
                    <a:pt x="4427220" y="19050"/>
                  </a:lnTo>
                  <a:lnTo>
                    <a:pt x="4450080" y="0"/>
                  </a:lnTo>
                  <a:lnTo>
                    <a:pt x="4476750" y="0"/>
                  </a:lnTo>
                  <a:lnTo>
                    <a:pt x="4488180" y="15240"/>
                  </a:lnTo>
                  <a:lnTo>
                    <a:pt x="4488180" y="57150"/>
                  </a:lnTo>
                  <a:lnTo>
                    <a:pt x="4457700" y="167640"/>
                  </a:lnTo>
                  <a:lnTo>
                    <a:pt x="4408170" y="285750"/>
                  </a:lnTo>
                  <a:lnTo>
                    <a:pt x="4347210" y="403860"/>
                  </a:lnTo>
                  <a:lnTo>
                    <a:pt x="4229100" y="548640"/>
                  </a:lnTo>
                  <a:lnTo>
                    <a:pt x="4198620" y="571500"/>
                  </a:lnTo>
                  <a:lnTo>
                    <a:pt x="4171950" y="579120"/>
                  </a:lnTo>
                  <a:lnTo>
                    <a:pt x="4122420" y="571500"/>
                  </a:lnTo>
                  <a:lnTo>
                    <a:pt x="4088130" y="541020"/>
                  </a:lnTo>
                  <a:lnTo>
                    <a:pt x="4042410" y="521970"/>
                  </a:lnTo>
                  <a:lnTo>
                    <a:pt x="3947160" y="510540"/>
                  </a:lnTo>
                  <a:lnTo>
                    <a:pt x="883920" y="514350"/>
                  </a:lnTo>
                  <a:lnTo>
                    <a:pt x="681990" y="533400"/>
                  </a:lnTo>
                  <a:lnTo>
                    <a:pt x="525780" y="541020"/>
                  </a:lnTo>
                  <a:lnTo>
                    <a:pt x="316230" y="514350"/>
                  </a:lnTo>
                  <a:lnTo>
                    <a:pt x="224790" y="491490"/>
                  </a:lnTo>
                  <a:lnTo>
                    <a:pt x="118110" y="445770"/>
                  </a:lnTo>
                  <a:lnTo>
                    <a:pt x="11430" y="358140"/>
                  </a:lnTo>
                  <a:lnTo>
                    <a:pt x="0" y="335280"/>
                  </a:lnTo>
                  <a:lnTo>
                    <a:pt x="15240" y="285750"/>
                  </a:lnTo>
                  <a:lnTo>
                    <a:pt x="72390" y="236220"/>
                  </a:lnTo>
                  <a:lnTo>
                    <a:pt x="185539" y="180179"/>
                  </a:lnTo>
                  <a:lnTo>
                    <a:pt x="560070" y="228600"/>
                  </a:lnTo>
                  <a:lnTo>
                    <a:pt x="575310" y="243840"/>
                  </a:lnTo>
                  <a:lnTo>
                    <a:pt x="617220" y="247650"/>
                  </a:lnTo>
                  <a:lnTo>
                    <a:pt x="2305050" y="2628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215;p291">
              <a:extLst>
                <a:ext uri="{FF2B5EF4-FFF2-40B4-BE49-F238E27FC236}">
                  <a16:creationId xmlns:a16="http://schemas.microsoft.com/office/drawing/2014/main" id="{A5980350-BD03-BA48-B397-B3A9F9CC3833}"/>
                </a:ext>
              </a:extLst>
            </p:cNvPr>
            <p:cNvSpPr/>
            <p:nvPr/>
          </p:nvSpPr>
          <p:spPr>
            <a:xfrm>
              <a:off x="5076825" y="5413375"/>
              <a:ext cx="682625" cy="523875"/>
            </a:xfrm>
            <a:custGeom>
              <a:avLst/>
              <a:gdLst/>
              <a:ahLst/>
              <a:cxnLst/>
              <a:rect l="l" t="t" r="r" b="b"/>
              <a:pathLst>
                <a:path w="682625" h="523875" extrusionOk="0">
                  <a:moveTo>
                    <a:pt x="501650" y="133350"/>
                  </a:moveTo>
                  <a:lnTo>
                    <a:pt x="247650" y="60325"/>
                  </a:lnTo>
                  <a:lnTo>
                    <a:pt x="111125" y="19050"/>
                  </a:lnTo>
                  <a:lnTo>
                    <a:pt x="53975" y="6350"/>
                  </a:lnTo>
                  <a:lnTo>
                    <a:pt x="31750" y="3175"/>
                  </a:lnTo>
                  <a:lnTo>
                    <a:pt x="9525" y="0"/>
                  </a:lnTo>
                  <a:lnTo>
                    <a:pt x="0" y="15875"/>
                  </a:lnTo>
                  <a:lnTo>
                    <a:pt x="3175" y="28575"/>
                  </a:lnTo>
                  <a:lnTo>
                    <a:pt x="38100" y="60325"/>
                  </a:lnTo>
                  <a:lnTo>
                    <a:pt x="139700" y="123825"/>
                  </a:lnTo>
                  <a:lnTo>
                    <a:pt x="241300" y="196850"/>
                  </a:lnTo>
                  <a:lnTo>
                    <a:pt x="377825" y="292100"/>
                  </a:lnTo>
                  <a:lnTo>
                    <a:pt x="504825" y="396875"/>
                  </a:lnTo>
                  <a:lnTo>
                    <a:pt x="581025" y="463550"/>
                  </a:lnTo>
                  <a:lnTo>
                    <a:pt x="638175" y="523875"/>
                  </a:lnTo>
                  <a:lnTo>
                    <a:pt x="682625" y="130175"/>
                  </a:lnTo>
                  <a:lnTo>
                    <a:pt x="654050" y="146050"/>
                  </a:lnTo>
                  <a:lnTo>
                    <a:pt x="625475" y="149225"/>
                  </a:lnTo>
                  <a:lnTo>
                    <a:pt x="596900" y="149225"/>
                  </a:lnTo>
                  <a:lnTo>
                    <a:pt x="501650" y="133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216;p291">
              <a:extLst>
                <a:ext uri="{FF2B5EF4-FFF2-40B4-BE49-F238E27FC236}">
                  <a16:creationId xmlns:a16="http://schemas.microsoft.com/office/drawing/2014/main" id="{856084A6-1C14-3C4F-8620-50B0D04F32B5}"/>
                </a:ext>
              </a:extLst>
            </p:cNvPr>
            <p:cNvSpPr/>
            <p:nvPr/>
          </p:nvSpPr>
          <p:spPr>
            <a:xfrm>
              <a:off x="6134100" y="2967038"/>
              <a:ext cx="1065213" cy="971550"/>
            </a:xfrm>
            <a:custGeom>
              <a:avLst/>
              <a:gdLst/>
              <a:ahLst/>
              <a:cxnLst/>
              <a:rect l="l" t="t" r="r" b="b"/>
              <a:pathLst>
                <a:path w="1064419" h="971550" extrusionOk="0">
                  <a:moveTo>
                    <a:pt x="783431" y="507206"/>
                  </a:moveTo>
                  <a:lnTo>
                    <a:pt x="631031" y="614362"/>
                  </a:lnTo>
                  <a:lnTo>
                    <a:pt x="457200" y="731043"/>
                  </a:lnTo>
                  <a:lnTo>
                    <a:pt x="288131" y="833437"/>
                  </a:lnTo>
                  <a:lnTo>
                    <a:pt x="119063" y="931068"/>
                  </a:lnTo>
                  <a:lnTo>
                    <a:pt x="26194" y="971550"/>
                  </a:lnTo>
                  <a:lnTo>
                    <a:pt x="0" y="959643"/>
                  </a:lnTo>
                  <a:lnTo>
                    <a:pt x="38100" y="912018"/>
                  </a:lnTo>
                  <a:lnTo>
                    <a:pt x="100013" y="852487"/>
                  </a:lnTo>
                  <a:lnTo>
                    <a:pt x="221456" y="738187"/>
                  </a:lnTo>
                  <a:lnTo>
                    <a:pt x="407194" y="554831"/>
                  </a:lnTo>
                  <a:lnTo>
                    <a:pt x="519113" y="433387"/>
                  </a:lnTo>
                  <a:lnTo>
                    <a:pt x="626269" y="319087"/>
                  </a:lnTo>
                  <a:lnTo>
                    <a:pt x="671513" y="254793"/>
                  </a:lnTo>
                  <a:lnTo>
                    <a:pt x="692944" y="209550"/>
                  </a:lnTo>
                  <a:lnTo>
                    <a:pt x="697706" y="180975"/>
                  </a:lnTo>
                  <a:lnTo>
                    <a:pt x="690563" y="157162"/>
                  </a:lnTo>
                  <a:lnTo>
                    <a:pt x="676275" y="138112"/>
                  </a:lnTo>
                  <a:lnTo>
                    <a:pt x="650081" y="114300"/>
                  </a:lnTo>
                  <a:lnTo>
                    <a:pt x="600075" y="61912"/>
                  </a:lnTo>
                  <a:lnTo>
                    <a:pt x="583406" y="35718"/>
                  </a:lnTo>
                  <a:lnTo>
                    <a:pt x="583406" y="14287"/>
                  </a:lnTo>
                  <a:lnTo>
                    <a:pt x="597694" y="0"/>
                  </a:lnTo>
                  <a:lnTo>
                    <a:pt x="614363" y="0"/>
                  </a:lnTo>
                  <a:lnTo>
                    <a:pt x="654844" y="16668"/>
                  </a:lnTo>
                  <a:lnTo>
                    <a:pt x="742950" y="59531"/>
                  </a:lnTo>
                  <a:lnTo>
                    <a:pt x="838200" y="116681"/>
                  </a:lnTo>
                  <a:lnTo>
                    <a:pt x="926306" y="173831"/>
                  </a:lnTo>
                  <a:lnTo>
                    <a:pt x="1004888" y="238125"/>
                  </a:lnTo>
                  <a:lnTo>
                    <a:pt x="1038225" y="276225"/>
                  </a:lnTo>
                  <a:lnTo>
                    <a:pt x="1059656" y="314325"/>
                  </a:lnTo>
                  <a:lnTo>
                    <a:pt x="1064419" y="350043"/>
                  </a:lnTo>
                  <a:lnTo>
                    <a:pt x="1054894" y="366712"/>
                  </a:lnTo>
                  <a:lnTo>
                    <a:pt x="1031081" y="383381"/>
                  </a:lnTo>
                  <a:lnTo>
                    <a:pt x="1007269" y="390525"/>
                  </a:lnTo>
                  <a:lnTo>
                    <a:pt x="957263" y="407193"/>
                  </a:lnTo>
                  <a:lnTo>
                    <a:pt x="885825" y="433387"/>
                  </a:lnTo>
                  <a:lnTo>
                    <a:pt x="783431" y="5072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217;p291">
              <a:extLst>
                <a:ext uri="{FF2B5EF4-FFF2-40B4-BE49-F238E27FC236}">
                  <a16:creationId xmlns:a16="http://schemas.microsoft.com/office/drawing/2014/main" id="{73D54718-009C-FB44-8FC8-0D20CE80A1C8}"/>
                </a:ext>
              </a:extLst>
            </p:cNvPr>
            <p:cNvSpPr/>
            <p:nvPr/>
          </p:nvSpPr>
          <p:spPr>
            <a:xfrm>
              <a:off x="5951538" y="3698875"/>
              <a:ext cx="1670050" cy="1647825"/>
            </a:xfrm>
            <a:custGeom>
              <a:avLst/>
              <a:gdLst/>
              <a:ahLst/>
              <a:cxnLst/>
              <a:rect l="l" t="t" r="r" b="b"/>
              <a:pathLst>
                <a:path w="1669240" h="1647761" extrusionOk="0">
                  <a:moveTo>
                    <a:pt x="401967" y="377420"/>
                  </a:moveTo>
                  <a:lnTo>
                    <a:pt x="644375" y="644375"/>
                  </a:lnTo>
                  <a:lnTo>
                    <a:pt x="862236" y="880647"/>
                  </a:lnTo>
                  <a:lnTo>
                    <a:pt x="1073959" y="1104644"/>
                  </a:lnTo>
                  <a:lnTo>
                    <a:pt x="1212040" y="1236587"/>
                  </a:lnTo>
                  <a:lnTo>
                    <a:pt x="1337847" y="1359326"/>
                  </a:lnTo>
                  <a:lnTo>
                    <a:pt x="1426832" y="1439106"/>
                  </a:lnTo>
                  <a:lnTo>
                    <a:pt x="1531159" y="1521954"/>
                  </a:lnTo>
                  <a:lnTo>
                    <a:pt x="1595597" y="1567981"/>
                  </a:lnTo>
                  <a:lnTo>
                    <a:pt x="1638555" y="1598665"/>
                  </a:lnTo>
                  <a:lnTo>
                    <a:pt x="1669240" y="1620145"/>
                  </a:lnTo>
                  <a:lnTo>
                    <a:pt x="1669240" y="1638555"/>
                  </a:lnTo>
                  <a:lnTo>
                    <a:pt x="1650829" y="1647761"/>
                  </a:lnTo>
                  <a:lnTo>
                    <a:pt x="1561844" y="1638555"/>
                  </a:lnTo>
                  <a:lnTo>
                    <a:pt x="1040206" y="1583323"/>
                  </a:lnTo>
                  <a:lnTo>
                    <a:pt x="1006453" y="1574118"/>
                  </a:lnTo>
                  <a:lnTo>
                    <a:pt x="978837" y="1561844"/>
                  </a:lnTo>
                  <a:lnTo>
                    <a:pt x="951221" y="1534228"/>
                  </a:lnTo>
                  <a:lnTo>
                    <a:pt x="828483" y="1325573"/>
                  </a:lnTo>
                  <a:lnTo>
                    <a:pt x="561527" y="868373"/>
                  </a:lnTo>
                  <a:lnTo>
                    <a:pt x="346735" y="536979"/>
                  </a:lnTo>
                  <a:lnTo>
                    <a:pt x="208655" y="346735"/>
                  </a:lnTo>
                  <a:lnTo>
                    <a:pt x="144217" y="266955"/>
                  </a:lnTo>
                  <a:lnTo>
                    <a:pt x="0" y="110464"/>
                  </a:lnTo>
                  <a:lnTo>
                    <a:pt x="33753" y="0"/>
                  </a:lnTo>
                  <a:lnTo>
                    <a:pt x="110464" y="64437"/>
                  </a:lnTo>
                  <a:lnTo>
                    <a:pt x="187175" y="141149"/>
                  </a:lnTo>
                  <a:lnTo>
                    <a:pt x="300708" y="257750"/>
                  </a:lnTo>
                  <a:lnTo>
                    <a:pt x="401967" y="37742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222;p292">
            <a:extLst>
              <a:ext uri="{FF2B5EF4-FFF2-40B4-BE49-F238E27FC236}">
                <a16:creationId xmlns:a16="http://schemas.microsoft.com/office/drawing/2014/main" id="{3C697178-48D6-3846-ACDB-C3803A110B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6782" y="1462589"/>
            <a:ext cx="50165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41"/>
          <p:cNvSpPr txBox="1"/>
          <p:nvPr/>
        </p:nvSpPr>
        <p:spPr>
          <a:xfrm>
            <a:off x="4799013" y="6597352"/>
            <a:ext cx="392909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待</a:t>
            </a:r>
            <a:endParaRPr/>
          </a:p>
        </p:txBody>
      </p:sp>
      <p:sp>
        <p:nvSpPr>
          <p:cNvPr id="1612" name="Google Shape;1612;p141"/>
          <p:cNvSpPr/>
          <p:nvPr/>
        </p:nvSpPr>
        <p:spPr>
          <a:xfrm>
            <a:off x="2719388" y="1487488"/>
            <a:ext cx="1346200" cy="1041400"/>
          </a:xfrm>
          <a:custGeom>
            <a:avLst/>
            <a:gdLst/>
            <a:ahLst/>
            <a:cxnLst/>
            <a:rect l="l" t="t" r="r" b="b"/>
            <a:pathLst>
              <a:path w="1345406" h="1040607" extrusionOk="0">
                <a:moveTo>
                  <a:pt x="985837" y="621507"/>
                </a:moveTo>
                <a:lnTo>
                  <a:pt x="1073943" y="569119"/>
                </a:lnTo>
                <a:lnTo>
                  <a:pt x="1154906" y="521494"/>
                </a:lnTo>
                <a:lnTo>
                  <a:pt x="1197768" y="495300"/>
                </a:lnTo>
                <a:lnTo>
                  <a:pt x="1233487" y="481013"/>
                </a:lnTo>
                <a:lnTo>
                  <a:pt x="1281112" y="461963"/>
                </a:lnTo>
                <a:lnTo>
                  <a:pt x="1309687" y="450057"/>
                </a:lnTo>
                <a:lnTo>
                  <a:pt x="1328737" y="435769"/>
                </a:lnTo>
                <a:lnTo>
                  <a:pt x="1340643" y="419100"/>
                </a:lnTo>
                <a:lnTo>
                  <a:pt x="1345406" y="397669"/>
                </a:lnTo>
                <a:lnTo>
                  <a:pt x="1345406" y="378619"/>
                </a:lnTo>
                <a:lnTo>
                  <a:pt x="1333500" y="335757"/>
                </a:lnTo>
                <a:lnTo>
                  <a:pt x="1302543" y="288132"/>
                </a:lnTo>
                <a:lnTo>
                  <a:pt x="1252537" y="228600"/>
                </a:lnTo>
                <a:lnTo>
                  <a:pt x="1195387" y="166688"/>
                </a:lnTo>
                <a:lnTo>
                  <a:pt x="1145381" y="119063"/>
                </a:lnTo>
                <a:lnTo>
                  <a:pt x="1085850" y="69057"/>
                </a:lnTo>
                <a:lnTo>
                  <a:pt x="1040606" y="33338"/>
                </a:lnTo>
                <a:lnTo>
                  <a:pt x="1000125" y="9525"/>
                </a:lnTo>
                <a:lnTo>
                  <a:pt x="962025" y="0"/>
                </a:lnTo>
                <a:lnTo>
                  <a:pt x="947737" y="0"/>
                </a:lnTo>
                <a:lnTo>
                  <a:pt x="940593" y="2382"/>
                </a:lnTo>
                <a:lnTo>
                  <a:pt x="935831" y="21432"/>
                </a:lnTo>
                <a:lnTo>
                  <a:pt x="945356" y="45244"/>
                </a:lnTo>
                <a:lnTo>
                  <a:pt x="973931" y="97632"/>
                </a:lnTo>
                <a:lnTo>
                  <a:pt x="992981" y="133350"/>
                </a:lnTo>
                <a:lnTo>
                  <a:pt x="1004887" y="164307"/>
                </a:lnTo>
                <a:lnTo>
                  <a:pt x="1014412" y="211932"/>
                </a:lnTo>
                <a:lnTo>
                  <a:pt x="1012031" y="247650"/>
                </a:lnTo>
                <a:lnTo>
                  <a:pt x="1004887" y="276225"/>
                </a:lnTo>
                <a:lnTo>
                  <a:pt x="978693" y="321469"/>
                </a:lnTo>
                <a:lnTo>
                  <a:pt x="902493" y="409575"/>
                </a:lnTo>
                <a:lnTo>
                  <a:pt x="826293" y="483394"/>
                </a:lnTo>
                <a:lnTo>
                  <a:pt x="723900" y="559594"/>
                </a:lnTo>
                <a:lnTo>
                  <a:pt x="600075" y="647700"/>
                </a:lnTo>
                <a:lnTo>
                  <a:pt x="495300" y="719138"/>
                </a:lnTo>
                <a:lnTo>
                  <a:pt x="295275" y="838200"/>
                </a:lnTo>
                <a:lnTo>
                  <a:pt x="157162" y="919163"/>
                </a:lnTo>
                <a:lnTo>
                  <a:pt x="42862" y="978694"/>
                </a:lnTo>
                <a:lnTo>
                  <a:pt x="23812" y="990600"/>
                </a:lnTo>
                <a:lnTo>
                  <a:pt x="7143" y="1012032"/>
                </a:lnTo>
                <a:lnTo>
                  <a:pt x="0" y="1026319"/>
                </a:lnTo>
                <a:lnTo>
                  <a:pt x="2381" y="1035844"/>
                </a:lnTo>
                <a:lnTo>
                  <a:pt x="16668" y="1040607"/>
                </a:lnTo>
                <a:lnTo>
                  <a:pt x="45243" y="1035844"/>
                </a:lnTo>
                <a:lnTo>
                  <a:pt x="104775" y="1019175"/>
                </a:lnTo>
                <a:lnTo>
                  <a:pt x="264318" y="962025"/>
                </a:lnTo>
                <a:lnTo>
                  <a:pt x="419100" y="900113"/>
                </a:lnTo>
                <a:lnTo>
                  <a:pt x="592931" y="821532"/>
                </a:lnTo>
                <a:lnTo>
                  <a:pt x="788193" y="728663"/>
                </a:lnTo>
                <a:lnTo>
                  <a:pt x="985837" y="6215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41"/>
          <p:cNvSpPr/>
          <p:nvPr/>
        </p:nvSpPr>
        <p:spPr>
          <a:xfrm>
            <a:off x="2433638" y="2455863"/>
            <a:ext cx="1519237" cy="1860550"/>
          </a:xfrm>
          <a:custGeom>
            <a:avLst/>
            <a:gdLst/>
            <a:ahLst/>
            <a:cxnLst/>
            <a:rect l="l" t="t" r="r" b="b"/>
            <a:pathLst>
              <a:path w="1519237" h="1862137" extrusionOk="0">
                <a:moveTo>
                  <a:pt x="964406" y="704850"/>
                </a:moveTo>
                <a:lnTo>
                  <a:pt x="1021556" y="621506"/>
                </a:lnTo>
                <a:lnTo>
                  <a:pt x="1071562" y="540544"/>
                </a:lnTo>
                <a:lnTo>
                  <a:pt x="1131093" y="431006"/>
                </a:lnTo>
                <a:lnTo>
                  <a:pt x="1169193" y="354806"/>
                </a:lnTo>
                <a:lnTo>
                  <a:pt x="1181100" y="328612"/>
                </a:lnTo>
                <a:lnTo>
                  <a:pt x="1188243" y="307181"/>
                </a:lnTo>
                <a:lnTo>
                  <a:pt x="1193006" y="271462"/>
                </a:lnTo>
                <a:lnTo>
                  <a:pt x="1193006" y="233362"/>
                </a:lnTo>
                <a:lnTo>
                  <a:pt x="1188243" y="154781"/>
                </a:lnTo>
                <a:lnTo>
                  <a:pt x="1176337" y="78581"/>
                </a:lnTo>
                <a:lnTo>
                  <a:pt x="1169193" y="38100"/>
                </a:lnTo>
                <a:lnTo>
                  <a:pt x="1169193" y="19050"/>
                </a:lnTo>
                <a:lnTo>
                  <a:pt x="1169193" y="7144"/>
                </a:lnTo>
                <a:lnTo>
                  <a:pt x="1176337" y="0"/>
                </a:lnTo>
                <a:lnTo>
                  <a:pt x="1188243" y="0"/>
                </a:lnTo>
                <a:lnTo>
                  <a:pt x="1204912" y="7144"/>
                </a:lnTo>
                <a:lnTo>
                  <a:pt x="1231106" y="26194"/>
                </a:lnTo>
                <a:lnTo>
                  <a:pt x="1293018" y="92869"/>
                </a:lnTo>
                <a:lnTo>
                  <a:pt x="1369218" y="180975"/>
                </a:lnTo>
                <a:lnTo>
                  <a:pt x="1447800" y="280987"/>
                </a:lnTo>
                <a:lnTo>
                  <a:pt x="1478756" y="316706"/>
                </a:lnTo>
                <a:lnTo>
                  <a:pt x="1493043" y="335756"/>
                </a:lnTo>
                <a:lnTo>
                  <a:pt x="1504950" y="354806"/>
                </a:lnTo>
                <a:lnTo>
                  <a:pt x="1514475" y="383381"/>
                </a:lnTo>
                <a:lnTo>
                  <a:pt x="1519237" y="409575"/>
                </a:lnTo>
                <a:lnTo>
                  <a:pt x="1516856" y="428625"/>
                </a:lnTo>
                <a:lnTo>
                  <a:pt x="1509712" y="447675"/>
                </a:lnTo>
                <a:lnTo>
                  <a:pt x="1488281" y="471487"/>
                </a:lnTo>
                <a:lnTo>
                  <a:pt x="1447800" y="492919"/>
                </a:lnTo>
                <a:lnTo>
                  <a:pt x="1409700" y="507206"/>
                </a:lnTo>
                <a:lnTo>
                  <a:pt x="1383506" y="521494"/>
                </a:lnTo>
                <a:lnTo>
                  <a:pt x="1352550" y="547687"/>
                </a:lnTo>
                <a:lnTo>
                  <a:pt x="1328737" y="581025"/>
                </a:lnTo>
                <a:lnTo>
                  <a:pt x="1300162" y="626269"/>
                </a:lnTo>
                <a:lnTo>
                  <a:pt x="1212056" y="745331"/>
                </a:lnTo>
                <a:lnTo>
                  <a:pt x="1121568" y="862012"/>
                </a:lnTo>
                <a:lnTo>
                  <a:pt x="1038225" y="964406"/>
                </a:lnTo>
                <a:lnTo>
                  <a:pt x="912018" y="1102519"/>
                </a:lnTo>
                <a:lnTo>
                  <a:pt x="778668" y="1264444"/>
                </a:lnTo>
                <a:lnTo>
                  <a:pt x="709612" y="1331119"/>
                </a:lnTo>
                <a:lnTo>
                  <a:pt x="602456" y="1423987"/>
                </a:lnTo>
                <a:lnTo>
                  <a:pt x="483393" y="1521619"/>
                </a:lnTo>
                <a:lnTo>
                  <a:pt x="419100" y="1574006"/>
                </a:lnTo>
                <a:lnTo>
                  <a:pt x="328612" y="1647825"/>
                </a:lnTo>
                <a:lnTo>
                  <a:pt x="176212" y="1759744"/>
                </a:lnTo>
                <a:lnTo>
                  <a:pt x="54768" y="1847850"/>
                </a:lnTo>
                <a:lnTo>
                  <a:pt x="33337" y="1857375"/>
                </a:lnTo>
                <a:lnTo>
                  <a:pt x="14287" y="1862137"/>
                </a:lnTo>
                <a:lnTo>
                  <a:pt x="4762" y="1859756"/>
                </a:lnTo>
                <a:lnTo>
                  <a:pt x="0" y="1847850"/>
                </a:lnTo>
                <a:lnTo>
                  <a:pt x="2381" y="1828800"/>
                </a:lnTo>
                <a:lnTo>
                  <a:pt x="14287" y="1797844"/>
                </a:lnTo>
                <a:lnTo>
                  <a:pt x="104775" y="1719262"/>
                </a:lnTo>
                <a:lnTo>
                  <a:pt x="235743" y="1593056"/>
                </a:lnTo>
                <a:lnTo>
                  <a:pt x="347662" y="1476375"/>
                </a:lnTo>
                <a:lnTo>
                  <a:pt x="471487" y="1340644"/>
                </a:lnTo>
                <a:lnTo>
                  <a:pt x="609600" y="1181100"/>
                </a:lnTo>
                <a:lnTo>
                  <a:pt x="750093" y="1002506"/>
                </a:lnTo>
                <a:lnTo>
                  <a:pt x="902493" y="795337"/>
                </a:lnTo>
                <a:lnTo>
                  <a:pt x="964406" y="704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41"/>
          <p:cNvSpPr/>
          <p:nvPr/>
        </p:nvSpPr>
        <p:spPr>
          <a:xfrm>
            <a:off x="4484688" y="2090738"/>
            <a:ext cx="1971675" cy="498475"/>
          </a:xfrm>
          <a:custGeom>
            <a:avLst/>
            <a:gdLst/>
            <a:ahLst/>
            <a:cxnLst/>
            <a:rect l="l" t="t" r="r" b="b"/>
            <a:pathLst>
              <a:path w="1971675" h="497681" extrusionOk="0">
                <a:moveTo>
                  <a:pt x="654844" y="276225"/>
                </a:moveTo>
                <a:lnTo>
                  <a:pt x="804862" y="254793"/>
                </a:lnTo>
                <a:lnTo>
                  <a:pt x="971550" y="226218"/>
                </a:lnTo>
                <a:lnTo>
                  <a:pt x="1195387" y="180975"/>
                </a:lnTo>
                <a:lnTo>
                  <a:pt x="1335881" y="154781"/>
                </a:lnTo>
                <a:lnTo>
                  <a:pt x="1454944" y="123825"/>
                </a:lnTo>
                <a:lnTo>
                  <a:pt x="1550194" y="95250"/>
                </a:lnTo>
                <a:lnTo>
                  <a:pt x="1645444" y="64293"/>
                </a:lnTo>
                <a:lnTo>
                  <a:pt x="1690687" y="35718"/>
                </a:lnTo>
                <a:lnTo>
                  <a:pt x="1740694" y="9525"/>
                </a:lnTo>
                <a:lnTo>
                  <a:pt x="1769269" y="0"/>
                </a:lnTo>
                <a:lnTo>
                  <a:pt x="1788319" y="0"/>
                </a:lnTo>
                <a:lnTo>
                  <a:pt x="1816894" y="2381"/>
                </a:lnTo>
                <a:lnTo>
                  <a:pt x="1852612" y="9525"/>
                </a:lnTo>
                <a:lnTo>
                  <a:pt x="1885950" y="19050"/>
                </a:lnTo>
                <a:lnTo>
                  <a:pt x="1919287" y="38100"/>
                </a:lnTo>
                <a:lnTo>
                  <a:pt x="1943100" y="54768"/>
                </a:lnTo>
                <a:lnTo>
                  <a:pt x="1962150" y="76200"/>
                </a:lnTo>
                <a:lnTo>
                  <a:pt x="1971675" y="97631"/>
                </a:lnTo>
                <a:lnTo>
                  <a:pt x="1971675" y="111918"/>
                </a:lnTo>
                <a:lnTo>
                  <a:pt x="1962150" y="138112"/>
                </a:lnTo>
                <a:lnTo>
                  <a:pt x="1943100" y="161925"/>
                </a:lnTo>
                <a:lnTo>
                  <a:pt x="1914525" y="188118"/>
                </a:lnTo>
                <a:lnTo>
                  <a:pt x="1885950" y="204787"/>
                </a:lnTo>
                <a:lnTo>
                  <a:pt x="1802606" y="233362"/>
                </a:lnTo>
                <a:lnTo>
                  <a:pt x="1676400" y="264318"/>
                </a:lnTo>
                <a:lnTo>
                  <a:pt x="1543050" y="292893"/>
                </a:lnTo>
                <a:lnTo>
                  <a:pt x="1450181" y="311943"/>
                </a:lnTo>
                <a:lnTo>
                  <a:pt x="1312069" y="338137"/>
                </a:lnTo>
                <a:lnTo>
                  <a:pt x="1152525" y="364331"/>
                </a:lnTo>
                <a:lnTo>
                  <a:pt x="973931" y="404812"/>
                </a:lnTo>
                <a:lnTo>
                  <a:pt x="847725" y="426243"/>
                </a:lnTo>
                <a:lnTo>
                  <a:pt x="666750" y="459581"/>
                </a:lnTo>
                <a:lnTo>
                  <a:pt x="497681" y="483393"/>
                </a:lnTo>
                <a:lnTo>
                  <a:pt x="397669" y="492918"/>
                </a:lnTo>
                <a:lnTo>
                  <a:pt x="371475" y="497681"/>
                </a:lnTo>
                <a:lnTo>
                  <a:pt x="338137" y="495300"/>
                </a:lnTo>
                <a:lnTo>
                  <a:pt x="295275" y="483393"/>
                </a:lnTo>
                <a:lnTo>
                  <a:pt x="269081" y="471487"/>
                </a:lnTo>
                <a:lnTo>
                  <a:pt x="235744" y="452437"/>
                </a:lnTo>
                <a:lnTo>
                  <a:pt x="204787" y="428625"/>
                </a:lnTo>
                <a:lnTo>
                  <a:pt x="164306" y="392906"/>
                </a:lnTo>
                <a:lnTo>
                  <a:pt x="128587" y="354806"/>
                </a:lnTo>
                <a:lnTo>
                  <a:pt x="85725" y="311943"/>
                </a:lnTo>
                <a:lnTo>
                  <a:pt x="33337" y="250031"/>
                </a:lnTo>
                <a:lnTo>
                  <a:pt x="7144" y="209550"/>
                </a:lnTo>
                <a:lnTo>
                  <a:pt x="0" y="183356"/>
                </a:lnTo>
                <a:lnTo>
                  <a:pt x="2381" y="166687"/>
                </a:lnTo>
                <a:lnTo>
                  <a:pt x="14287" y="164306"/>
                </a:lnTo>
                <a:lnTo>
                  <a:pt x="28575" y="164306"/>
                </a:lnTo>
                <a:lnTo>
                  <a:pt x="47625" y="171450"/>
                </a:lnTo>
                <a:lnTo>
                  <a:pt x="88106" y="195262"/>
                </a:lnTo>
                <a:lnTo>
                  <a:pt x="138112" y="223837"/>
                </a:lnTo>
                <a:lnTo>
                  <a:pt x="190500" y="250031"/>
                </a:lnTo>
                <a:lnTo>
                  <a:pt x="242887" y="269081"/>
                </a:lnTo>
                <a:lnTo>
                  <a:pt x="288131" y="283368"/>
                </a:lnTo>
                <a:lnTo>
                  <a:pt x="345281" y="292893"/>
                </a:lnTo>
                <a:lnTo>
                  <a:pt x="445294" y="297656"/>
                </a:lnTo>
                <a:lnTo>
                  <a:pt x="654844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141"/>
          <p:cNvSpPr/>
          <p:nvPr/>
        </p:nvSpPr>
        <p:spPr>
          <a:xfrm>
            <a:off x="4024313" y="3721100"/>
            <a:ext cx="2997200" cy="515938"/>
          </a:xfrm>
          <a:custGeom>
            <a:avLst/>
            <a:gdLst/>
            <a:ahLst/>
            <a:cxnLst/>
            <a:rect l="l" t="t" r="r" b="b"/>
            <a:pathLst>
              <a:path w="2997472" h="515878" extrusionOk="0">
                <a:moveTo>
                  <a:pt x="1312922" y="161365"/>
                </a:moveTo>
                <a:lnTo>
                  <a:pt x="1498736" y="136915"/>
                </a:lnTo>
                <a:lnTo>
                  <a:pt x="1660101" y="119801"/>
                </a:lnTo>
                <a:lnTo>
                  <a:pt x="1848359" y="100242"/>
                </a:lnTo>
                <a:lnTo>
                  <a:pt x="2004834" y="90462"/>
                </a:lnTo>
                <a:lnTo>
                  <a:pt x="2068402" y="85572"/>
                </a:lnTo>
                <a:lnTo>
                  <a:pt x="2259106" y="66013"/>
                </a:lnTo>
                <a:lnTo>
                  <a:pt x="2488928" y="31784"/>
                </a:lnTo>
                <a:lnTo>
                  <a:pt x="2572056" y="22004"/>
                </a:lnTo>
                <a:lnTo>
                  <a:pt x="2611174" y="4890"/>
                </a:lnTo>
                <a:lnTo>
                  <a:pt x="2633179" y="0"/>
                </a:lnTo>
                <a:lnTo>
                  <a:pt x="2674742" y="0"/>
                </a:lnTo>
                <a:lnTo>
                  <a:pt x="2730975" y="9780"/>
                </a:lnTo>
                <a:lnTo>
                  <a:pt x="2799433" y="31784"/>
                </a:lnTo>
                <a:lnTo>
                  <a:pt x="2853221" y="53788"/>
                </a:lnTo>
                <a:lnTo>
                  <a:pt x="2914344" y="85572"/>
                </a:lnTo>
                <a:lnTo>
                  <a:pt x="2946128" y="102687"/>
                </a:lnTo>
                <a:lnTo>
                  <a:pt x="2965688" y="119801"/>
                </a:lnTo>
                <a:lnTo>
                  <a:pt x="2985247" y="151585"/>
                </a:lnTo>
                <a:lnTo>
                  <a:pt x="2995027" y="178479"/>
                </a:lnTo>
                <a:lnTo>
                  <a:pt x="2997472" y="195593"/>
                </a:lnTo>
                <a:lnTo>
                  <a:pt x="2990137" y="217598"/>
                </a:lnTo>
                <a:lnTo>
                  <a:pt x="2968133" y="232267"/>
                </a:lnTo>
                <a:lnTo>
                  <a:pt x="2933904" y="242047"/>
                </a:lnTo>
                <a:lnTo>
                  <a:pt x="2885005" y="244492"/>
                </a:lnTo>
                <a:lnTo>
                  <a:pt x="2823882" y="237157"/>
                </a:lnTo>
                <a:lnTo>
                  <a:pt x="2696746" y="222488"/>
                </a:lnTo>
                <a:lnTo>
                  <a:pt x="2557386" y="215153"/>
                </a:lnTo>
                <a:lnTo>
                  <a:pt x="2352013" y="217598"/>
                </a:lnTo>
                <a:lnTo>
                  <a:pt x="2234657" y="224933"/>
                </a:lnTo>
                <a:lnTo>
                  <a:pt x="2021949" y="246937"/>
                </a:lnTo>
                <a:lnTo>
                  <a:pt x="1870364" y="259161"/>
                </a:lnTo>
                <a:lnTo>
                  <a:pt x="1713889" y="273831"/>
                </a:lnTo>
                <a:lnTo>
                  <a:pt x="1550079" y="290945"/>
                </a:lnTo>
                <a:lnTo>
                  <a:pt x="1337371" y="312950"/>
                </a:lnTo>
                <a:lnTo>
                  <a:pt x="1141778" y="339844"/>
                </a:lnTo>
                <a:lnTo>
                  <a:pt x="977968" y="366738"/>
                </a:lnTo>
                <a:lnTo>
                  <a:pt x="726141" y="415636"/>
                </a:lnTo>
                <a:lnTo>
                  <a:pt x="630789" y="447420"/>
                </a:lnTo>
                <a:lnTo>
                  <a:pt x="462090" y="503653"/>
                </a:lnTo>
                <a:lnTo>
                  <a:pt x="420526" y="515878"/>
                </a:lnTo>
                <a:lnTo>
                  <a:pt x="405857" y="515878"/>
                </a:lnTo>
                <a:lnTo>
                  <a:pt x="361848" y="508543"/>
                </a:lnTo>
                <a:lnTo>
                  <a:pt x="295835" y="481649"/>
                </a:lnTo>
                <a:lnTo>
                  <a:pt x="220043" y="442530"/>
                </a:lnTo>
                <a:lnTo>
                  <a:pt x="154030" y="405857"/>
                </a:lnTo>
                <a:lnTo>
                  <a:pt x="92907" y="371628"/>
                </a:lnTo>
                <a:lnTo>
                  <a:pt x="68458" y="354513"/>
                </a:lnTo>
                <a:lnTo>
                  <a:pt x="39119" y="327619"/>
                </a:lnTo>
                <a:lnTo>
                  <a:pt x="12225" y="298280"/>
                </a:lnTo>
                <a:lnTo>
                  <a:pt x="0" y="281166"/>
                </a:lnTo>
                <a:lnTo>
                  <a:pt x="0" y="268941"/>
                </a:lnTo>
                <a:lnTo>
                  <a:pt x="7335" y="261606"/>
                </a:lnTo>
                <a:lnTo>
                  <a:pt x="24449" y="259161"/>
                </a:lnTo>
                <a:lnTo>
                  <a:pt x="83127" y="266496"/>
                </a:lnTo>
                <a:lnTo>
                  <a:pt x="149140" y="276276"/>
                </a:lnTo>
                <a:lnTo>
                  <a:pt x="273831" y="286056"/>
                </a:lnTo>
                <a:lnTo>
                  <a:pt x="400967" y="286056"/>
                </a:lnTo>
                <a:lnTo>
                  <a:pt x="579446" y="268941"/>
                </a:lnTo>
                <a:lnTo>
                  <a:pt x="765260" y="237157"/>
                </a:lnTo>
                <a:lnTo>
                  <a:pt x="1009752" y="202928"/>
                </a:lnTo>
                <a:lnTo>
                  <a:pt x="1312922" y="1613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141"/>
          <p:cNvSpPr/>
          <p:nvPr/>
        </p:nvSpPr>
        <p:spPr>
          <a:xfrm>
            <a:off x="4775200" y="4264025"/>
            <a:ext cx="644525" cy="865188"/>
          </a:xfrm>
          <a:custGeom>
            <a:avLst/>
            <a:gdLst/>
            <a:ahLst/>
            <a:cxnLst/>
            <a:rect l="l" t="t" r="r" b="b"/>
            <a:pathLst>
              <a:path w="645459" h="865502" extrusionOk="0">
                <a:moveTo>
                  <a:pt x="300725" y="190704"/>
                </a:moveTo>
                <a:lnTo>
                  <a:pt x="183369" y="102687"/>
                </a:lnTo>
                <a:lnTo>
                  <a:pt x="114912" y="53788"/>
                </a:lnTo>
                <a:lnTo>
                  <a:pt x="66013" y="17115"/>
                </a:lnTo>
                <a:lnTo>
                  <a:pt x="36674" y="2445"/>
                </a:lnTo>
                <a:lnTo>
                  <a:pt x="22005" y="0"/>
                </a:lnTo>
                <a:lnTo>
                  <a:pt x="9780" y="0"/>
                </a:lnTo>
                <a:lnTo>
                  <a:pt x="0" y="7335"/>
                </a:lnTo>
                <a:lnTo>
                  <a:pt x="2445" y="24449"/>
                </a:lnTo>
                <a:lnTo>
                  <a:pt x="14670" y="56233"/>
                </a:lnTo>
                <a:lnTo>
                  <a:pt x="48899" y="95352"/>
                </a:lnTo>
                <a:lnTo>
                  <a:pt x="100242" y="156475"/>
                </a:lnTo>
                <a:lnTo>
                  <a:pt x="163810" y="234712"/>
                </a:lnTo>
                <a:lnTo>
                  <a:pt x="224933" y="320285"/>
                </a:lnTo>
                <a:lnTo>
                  <a:pt x="283611" y="415636"/>
                </a:lnTo>
                <a:lnTo>
                  <a:pt x="334954" y="515878"/>
                </a:lnTo>
                <a:lnTo>
                  <a:pt x="378963" y="623455"/>
                </a:lnTo>
                <a:lnTo>
                  <a:pt x="405857" y="699247"/>
                </a:lnTo>
                <a:lnTo>
                  <a:pt x="427861" y="757925"/>
                </a:lnTo>
                <a:lnTo>
                  <a:pt x="449866" y="799489"/>
                </a:lnTo>
                <a:lnTo>
                  <a:pt x="474315" y="833718"/>
                </a:lnTo>
                <a:lnTo>
                  <a:pt x="493874" y="850832"/>
                </a:lnTo>
                <a:lnTo>
                  <a:pt x="508544" y="860612"/>
                </a:lnTo>
                <a:lnTo>
                  <a:pt x="528103" y="865502"/>
                </a:lnTo>
                <a:lnTo>
                  <a:pt x="554997" y="855722"/>
                </a:lnTo>
                <a:lnTo>
                  <a:pt x="581891" y="838608"/>
                </a:lnTo>
                <a:lnTo>
                  <a:pt x="616120" y="804379"/>
                </a:lnTo>
                <a:lnTo>
                  <a:pt x="625900" y="775040"/>
                </a:lnTo>
                <a:lnTo>
                  <a:pt x="638124" y="718807"/>
                </a:lnTo>
                <a:lnTo>
                  <a:pt x="645459" y="672353"/>
                </a:lnTo>
                <a:lnTo>
                  <a:pt x="645459" y="630789"/>
                </a:lnTo>
                <a:lnTo>
                  <a:pt x="640569" y="567221"/>
                </a:lnTo>
                <a:lnTo>
                  <a:pt x="625900" y="503654"/>
                </a:lnTo>
                <a:lnTo>
                  <a:pt x="599006" y="442531"/>
                </a:lnTo>
                <a:lnTo>
                  <a:pt x="532993" y="378963"/>
                </a:lnTo>
                <a:lnTo>
                  <a:pt x="396077" y="261607"/>
                </a:lnTo>
                <a:lnTo>
                  <a:pt x="300725" y="1907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141"/>
          <p:cNvSpPr/>
          <p:nvPr/>
        </p:nvSpPr>
        <p:spPr>
          <a:xfrm>
            <a:off x="3213100" y="3511550"/>
            <a:ext cx="374650" cy="2457450"/>
          </a:xfrm>
          <a:custGeom>
            <a:avLst/>
            <a:gdLst/>
            <a:ahLst/>
            <a:cxnLst/>
            <a:rect l="l" t="t" r="r" b="b"/>
            <a:pathLst>
              <a:path w="374650" h="2457450" extrusionOk="0">
                <a:moveTo>
                  <a:pt x="120650" y="1085850"/>
                </a:moveTo>
                <a:lnTo>
                  <a:pt x="133350" y="876300"/>
                </a:lnTo>
                <a:lnTo>
                  <a:pt x="142875" y="682625"/>
                </a:lnTo>
                <a:lnTo>
                  <a:pt x="149225" y="565150"/>
                </a:lnTo>
                <a:lnTo>
                  <a:pt x="146050" y="492125"/>
                </a:lnTo>
                <a:lnTo>
                  <a:pt x="139700" y="412750"/>
                </a:lnTo>
                <a:lnTo>
                  <a:pt x="130175" y="349250"/>
                </a:lnTo>
                <a:lnTo>
                  <a:pt x="104775" y="269875"/>
                </a:lnTo>
                <a:lnTo>
                  <a:pt x="82550" y="225425"/>
                </a:lnTo>
                <a:lnTo>
                  <a:pt x="50800" y="174625"/>
                </a:lnTo>
                <a:lnTo>
                  <a:pt x="0" y="123825"/>
                </a:lnTo>
                <a:lnTo>
                  <a:pt x="114300" y="0"/>
                </a:lnTo>
                <a:lnTo>
                  <a:pt x="190500" y="69850"/>
                </a:lnTo>
                <a:lnTo>
                  <a:pt x="234950" y="117475"/>
                </a:lnTo>
                <a:lnTo>
                  <a:pt x="276225" y="165100"/>
                </a:lnTo>
                <a:lnTo>
                  <a:pt x="311150" y="209550"/>
                </a:lnTo>
                <a:lnTo>
                  <a:pt x="339725" y="263525"/>
                </a:lnTo>
                <a:lnTo>
                  <a:pt x="361950" y="314325"/>
                </a:lnTo>
                <a:lnTo>
                  <a:pt x="371475" y="355600"/>
                </a:lnTo>
                <a:lnTo>
                  <a:pt x="374650" y="396875"/>
                </a:lnTo>
                <a:lnTo>
                  <a:pt x="361950" y="460375"/>
                </a:lnTo>
                <a:lnTo>
                  <a:pt x="352425" y="568325"/>
                </a:lnTo>
                <a:lnTo>
                  <a:pt x="339725" y="742950"/>
                </a:lnTo>
                <a:lnTo>
                  <a:pt x="327025" y="1066800"/>
                </a:lnTo>
                <a:lnTo>
                  <a:pt x="320675" y="1365250"/>
                </a:lnTo>
                <a:lnTo>
                  <a:pt x="311150" y="1790700"/>
                </a:lnTo>
                <a:cubicBezTo>
                  <a:pt x="310092" y="1900767"/>
                  <a:pt x="309033" y="2010833"/>
                  <a:pt x="307975" y="2120900"/>
                </a:cubicBezTo>
                <a:cubicBezTo>
                  <a:pt x="306917" y="2165350"/>
                  <a:pt x="305858" y="2209800"/>
                  <a:pt x="304800" y="2254250"/>
                </a:cubicBezTo>
                <a:lnTo>
                  <a:pt x="295275" y="2305050"/>
                </a:lnTo>
                <a:lnTo>
                  <a:pt x="269875" y="2381250"/>
                </a:lnTo>
                <a:lnTo>
                  <a:pt x="247650" y="2428875"/>
                </a:lnTo>
                <a:lnTo>
                  <a:pt x="225425" y="2454275"/>
                </a:lnTo>
                <a:lnTo>
                  <a:pt x="200025" y="2457450"/>
                </a:lnTo>
                <a:lnTo>
                  <a:pt x="171450" y="2447925"/>
                </a:lnTo>
                <a:lnTo>
                  <a:pt x="139700" y="2409825"/>
                </a:lnTo>
                <a:lnTo>
                  <a:pt x="114300" y="2368550"/>
                </a:lnTo>
                <a:lnTo>
                  <a:pt x="92075" y="2320925"/>
                </a:lnTo>
                <a:lnTo>
                  <a:pt x="69850" y="2251075"/>
                </a:lnTo>
                <a:lnTo>
                  <a:pt x="50800" y="2149475"/>
                </a:lnTo>
                <a:lnTo>
                  <a:pt x="38100" y="2066925"/>
                </a:lnTo>
                <a:lnTo>
                  <a:pt x="38100" y="2035175"/>
                </a:lnTo>
                <a:lnTo>
                  <a:pt x="47625" y="1990725"/>
                </a:lnTo>
                <a:lnTo>
                  <a:pt x="60325" y="1911350"/>
                </a:lnTo>
                <a:lnTo>
                  <a:pt x="76200" y="1797050"/>
                </a:lnTo>
                <a:lnTo>
                  <a:pt x="92075" y="1612900"/>
                </a:lnTo>
                <a:lnTo>
                  <a:pt x="101600" y="1447800"/>
                </a:lnTo>
                <a:lnTo>
                  <a:pt x="120650" y="1085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141"/>
          <p:cNvSpPr/>
          <p:nvPr/>
        </p:nvSpPr>
        <p:spPr>
          <a:xfrm>
            <a:off x="5208588" y="1371600"/>
            <a:ext cx="609600" cy="1747838"/>
          </a:xfrm>
          <a:custGeom>
            <a:avLst/>
            <a:gdLst/>
            <a:ahLst/>
            <a:cxnLst/>
            <a:rect l="l" t="t" r="r" b="b"/>
            <a:pathLst>
              <a:path w="609600" h="1747838" extrusionOk="0">
                <a:moveTo>
                  <a:pt x="250031" y="728663"/>
                </a:moveTo>
                <a:cubicBezTo>
                  <a:pt x="250031" y="801688"/>
                  <a:pt x="251618" y="889000"/>
                  <a:pt x="252412" y="969169"/>
                </a:cubicBezTo>
                <a:cubicBezTo>
                  <a:pt x="250825" y="1057275"/>
                  <a:pt x="249237" y="1145382"/>
                  <a:pt x="247650" y="1233488"/>
                </a:cubicBezTo>
                <a:lnTo>
                  <a:pt x="226219" y="1747838"/>
                </a:lnTo>
                <a:lnTo>
                  <a:pt x="481012" y="1702594"/>
                </a:lnTo>
                <a:lnTo>
                  <a:pt x="471487" y="1440656"/>
                </a:lnTo>
                <a:lnTo>
                  <a:pt x="473869" y="1214438"/>
                </a:lnTo>
                <a:cubicBezTo>
                  <a:pt x="474663" y="1081088"/>
                  <a:pt x="475456" y="947738"/>
                  <a:pt x="476250" y="814388"/>
                </a:cubicBezTo>
                <a:lnTo>
                  <a:pt x="481012" y="711994"/>
                </a:lnTo>
                <a:lnTo>
                  <a:pt x="485775" y="659606"/>
                </a:lnTo>
                <a:lnTo>
                  <a:pt x="492919" y="595313"/>
                </a:lnTo>
                <a:lnTo>
                  <a:pt x="497681" y="557213"/>
                </a:lnTo>
                <a:lnTo>
                  <a:pt x="519112" y="492919"/>
                </a:lnTo>
                <a:lnTo>
                  <a:pt x="542925" y="440531"/>
                </a:lnTo>
                <a:lnTo>
                  <a:pt x="559594" y="411956"/>
                </a:lnTo>
                <a:lnTo>
                  <a:pt x="588169" y="371475"/>
                </a:lnTo>
                <a:lnTo>
                  <a:pt x="604837" y="338138"/>
                </a:lnTo>
                <a:lnTo>
                  <a:pt x="609600" y="319088"/>
                </a:lnTo>
                <a:lnTo>
                  <a:pt x="609600" y="292894"/>
                </a:lnTo>
                <a:lnTo>
                  <a:pt x="602456" y="271463"/>
                </a:lnTo>
                <a:lnTo>
                  <a:pt x="597694" y="257175"/>
                </a:lnTo>
                <a:lnTo>
                  <a:pt x="581025" y="240506"/>
                </a:lnTo>
                <a:lnTo>
                  <a:pt x="535781" y="207169"/>
                </a:lnTo>
                <a:lnTo>
                  <a:pt x="450056" y="154781"/>
                </a:lnTo>
                <a:lnTo>
                  <a:pt x="369094" y="111919"/>
                </a:lnTo>
                <a:lnTo>
                  <a:pt x="273844" y="66675"/>
                </a:lnTo>
                <a:lnTo>
                  <a:pt x="180975" y="30956"/>
                </a:lnTo>
                <a:lnTo>
                  <a:pt x="109537" y="11906"/>
                </a:lnTo>
                <a:lnTo>
                  <a:pt x="42862" y="0"/>
                </a:lnTo>
                <a:lnTo>
                  <a:pt x="26194" y="0"/>
                </a:lnTo>
                <a:lnTo>
                  <a:pt x="9525" y="2381"/>
                </a:lnTo>
                <a:lnTo>
                  <a:pt x="0" y="9525"/>
                </a:lnTo>
                <a:lnTo>
                  <a:pt x="0" y="28575"/>
                </a:lnTo>
                <a:lnTo>
                  <a:pt x="14287" y="52388"/>
                </a:lnTo>
                <a:lnTo>
                  <a:pt x="45244" y="88106"/>
                </a:lnTo>
                <a:lnTo>
                  <a:pt x="78581" y="114300"/>
                </a:lnTo>
                <a:lnTo>
                  <a:pt x="145256" y="166688"/>
                </a:lnTo>
                <a:lnTo>
                  <a:pt x="178594" y="200025"/>
                </a:lnTo>
                <a:lnTo>
                  <a:pt x="200025" y="230981"/>
                </a:lnTo>
                <a:lnTo>
                  <a:pt x="214312" y="266700"/>
                </a:lnTo>
                <a:lnTo>
                  <a:pt x="228600" y="314325"/>
                </a:lnTo>
                <a:lnTo>
                  <a:pt x="242887" y="376238"/>
                </a:lnTo>
                <a:lnTo>
                  <a:pt x="250031" y="442913"/>
                </a:lnTo>
                <a:cubicBezTo>
                  <a:pt x="250825" y="472282"/>
                  <a:pt x="251618" y="501650"/>
                  <a:pt x="252412" y="531019"/>
                </a:cubicBezTo>
                <a:cubicBezTo>
                  <a:pt x="251618" y="588963"/>
                  <a:pt x="250031" y="655638"/>
                  <a:pt x="250031" y="7286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141"/>
          <p:cNvSpPr/>
          <p:nvPr/>
        </p:nvSpPr>
        <p:spPr>
          <a:xfrm>
            <a:off x="3967163" y="2830513"/>
            <a:ext cx="3286125" cy="631825"/>
          </a:xfrm>
          <a:custGeom>
            <a:avLst/>
            <a:gdLst/>
            <a:ahLst/>
            <a:cxnLst/>
            <a:rect l="l" t="t" r="r" b="b"/>
            <a:pathLst>
              <a:path w="3284764" h="631371" extrusionOk="0">
                <a:moveTo>
                  <a:pt x="1159328" y="250371"/>
                </a:moveTo>
                <a:lnTo>
                  <a:pt x="1355271" y="217714"/>
                </a:lnTo>
                <a:lnTo>
                  <a:pt x="1488621" y="195943"/>
                </a:lnTo>
                <a:lnTo>
                  <a:pt x="1709057" y="155121"/>
                </a:lnTo>
                <a:lnTo>
                  <a:pt x="1869621" y="130628"/>
                </a:lnTo>
                <a:lnTo>
                  <a:pt x="2027464" y="111578"/>
                </a:lnTo>
                <a:lnTo>
                  <a:pt x="2239736" y="87085"/>
                </a:lnTo>
                <a:lnTo>
                  <a:pt x="2487386" y="62593"/>
                </a:lnTo>
                <a:lnTo>
                  <a:pt x="2642507" y="48985"/>
                </a:lnTo>
                <a:lnTo>
                  <a:pt x="2759528" y="40821"/>
                </a:lnTo>
                <a:lnTo>
                  <a:pt x="2813957" y="29935"/>
                </a:lnTo>
                <a:lnTo>
                  <a:pt x="2871107" y="8164"/>
                </a:lnTo>
                <a:lnTo>
                  <a:pt x="2898321" y="0"/>
                </a:lnTo>
                <a:lnTo>
                  <a:pt x="2922814" y="0"/>
                </a:lnTo>
                <a:lnTo>
                  <a:pt x="2971800" y="5443"/>
                </a:lnTo>
                <a:lnTo>
                  <a:pt x="3045278" y="21771"/>
                </a:lnTo>
                <a:lnTo>
                  <a:pt x="3113314" y="48985"/>
                </a:lnTo>
                <a:lnTo>
                  <a:pt x="3173186" y="76200"/>
                </a:lnTo>
                <a:lnTo>
                  <a:pt x="3222171" y="108857"/>
                </a:lnTo>
                <a:lnTo>
                  <a:pt x="3254828" y="136071"/>
                </a:lnTo>
                <a:lnTo>
                  <a:pt x="3276600" y="166007"/>
                </a:lnTo>
                <a:lnTo>
                  <a:pt x="3284764" y="193221"/>
                </a:lnTo>
                <a:lnTo>
                  <a:pt x="3282043" y="214993"/>
                </a:lnTo>
                <a:lnTo>
                  <a:pt x="3262993" y="242207"/>
                </a:lnTo>
                <a:lnTo>
                  <a:pt x="3230336" y="266700"/>
                </a:lnTo>
                <a:lnTo>
                  <a:pt x="3181350" y="285750"/>
                </a:lnTo>
                <a:lnTo>
                  <a:pt x="3154136" y="288471"/>
                </a:lnTo>
                <a:lnTo>
                  <a:pt x="3102428" y="280307"/>
                </a:lnTo>
                <a:lnTo>
                  <a:pt x="3004457" y="266700"/>
                </a:lnTo>
                <a:lnTo>
                  <a:pt x="2898321" y="255814"/>
                </a:lnTo>
                <a:lnTo>
                  <a:pt x="2794907" y="247650"/>
                </a:lnTo>
                <a:lnTo>
                  <a:pt x="2686050" y="242207"/>
                </a:lnTo>
                <a:lnTo>
                  <a:pt x="2579914" y="242207"/>
                </a:lnTo>
                <a:lnTo>
                  <a:pt x="2413907" y="250371"/>
                </a:lnTo>
                <a:lnTo>
                  <a:pt x="2228850" y="263978"/>
                </a:lnTo>
                <a:lnTo>
                  <a:pt x="2043793" y="280307"/>
                </a:lnTo>
                <a:lnTo>
                  <a:pt x="1752600" y="315685"/>
                </a:lnTo>
                <a:lnTo>
                  <a:pt x="1379764" y="378278"/>
                </a:lnTo>
                <a:lnTo>
                  <a:pt x="1123950" y="427264"/>
                </a:lnTo>
                <a:lnTo>
                  <a:pt x="900793" y="473528"/>
                </a:lnTo>
                <a:lnTo>
                  <a:pt x="664028" y="527957"/>
                </a:lnTo>
                <a:lnTo>
                  <a:pt x="489857" y="576943"/>
                </a:lnTo>
                <a:lnTo>
                  <a:pt x="389164" y="615043"/>
                </a:lnTo>
                <a:lnTo>
                  <a:pt x="370114" y="625928"/>
                </a:lnTo>
                <a:lnTo>
                  <a:pt x="342900" y="631371"/>
                </a:lnTo>
                <a:lnTo>
                  <a:pt x="318407" y="631371"/>
                </a:lnTo>
                <a:lnTo>
                  <a:pt x="283028" y="620485"/>
                </a:lnTo>
                <a:lnTo>
                  <a:pt x="231321" y="590550"/>
                </a:lnTo>
                <a:lnTo>
                  <a:pt x="174171" y="544285"/>
                </a:lnTo>
                <a:lnTo>
                  <a:pt x="111578" y="484414"/>
                </a:lnTo>
                <a:lnTo>
                  <a:pt x="57150" y="421821"/>
                </a:lnTo>
                <a:lnTo>
                  <a:pt x="16328" y="367393"/>
                </a:lnTo>
                <a:lnTo>
                  <a:pt x="0" y="337457"/>
                </a:lnTo>
                <a:lnTo>
                  <a:pt x="0" y="318407"/>
                </a:lnTo>
                <a:lnTo>
                  <a:pt x="8164" y="310243"/>
                </a:lnTo>
                <a:lnTo>
                  <a:pt x="24493" y="310243"/>
                </a:lnTo>
                <a:lnTo>
                  <a:pt x="57150" y="318407"/>
                </a:lnTo>
                <a:lnTo>
                  <a:pt x="119743" y="337457"/>
                </a:lnTo>
                <a:lnTo>
                  <a:pt x="209550" y="361950"/>
                </a:lnTo>
                <a:lnTo>
                  <a:pt x="296636" y="375557"/>
                </a:lnTo>
                <a:lnTo>
                  <a:pt x="381000" y="378278"/>
                </a:lnTo>
                <a:lnTo>
                  <a:pt x="498021" y="359228"/>
                </a:lnTo>
                <a:lnTo>
                  <a:pt x="726621" y="321128"/>
                </a:lnTo>
                <a:lnTo>
                  <a:pt x="966107" y="283028"/>
                </a:lnTo>
                <a:lnTo>
                  <a:pt x="1159328" y="2503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141"/>
          <p:cNvSpPr/>
          <p:nvPr/>
        </p:nvSpPr>
        <p:spPr>
          <a:xfrm>
            <a:off x="5845175" y="3233738"/>
            <a:ext cx="485775" cy="2859087"/>
          </a:xfrm>
          <a:custGeom>
            <a:avLst/>
            <a:gdLst/>
            <a:ahLst/>
            <a:cxnLst/>
            <a:rect l="l" t="t" r="r" b="b"/>
            <a:pathLst>
              <a:path w="486461" h="2860244" extrusionOk="0">
                <a:moveTo>
                  <a:pt x="212141" y="1499616"/>
                </a:moveTo>
                <a:lnTo>
                  <a:pt x="215798" y="1196036"/>
                </a:lnTo>
                <a:cubicBezTo>
                  <a:pt x="217017" y="1093623"/>
                  <a:pt x="218237" y="991210"/>
                  <a:pt x="219456" y="888797"/>
                </a:cubicBezTo>
                <a:lnTo>
                  <a:pt x="219456" y="705917"/>
                </a:lnTo>
                <a:lnTo>
                  <a:pt x="219456" y="577901"/>
                </a:lnTo>
                <a:lnTo>
                  <a:pt x="201168" y="358445"/>
                </a:lnTo>
                <a:lnTo>
                  <a:pt x="193853" y="267005"/>
                </a:lnTo>
                <a:lnTo>
                  <a:pt x="186537" y="241402"/>
                </a:lnTo>
                <a:lnTo>
                  <a:pt x="171907" y="208484"/>
                </a:lnTo>
                <a:lnTo>
                  <a:pt x="149961" y="175565"/>
                </a:lnTo>
                <a:lnTo>
                  <a:pt x="120701" y="146304"/>
                </a:lnTo>
                <a:lnTo>
                  <a:pt x="73152" y="102413"/>
                </a:lnTo>
                <a:lnTo>
                  <a:pt x="32918" y="73152"/>
                </a:lnTo>
                <a:lnTo>
                  <a:pt x="14630" y="54864"/>
                </a:lnTo>
                <a:lnTo>
                  <a:pt x="0" y="21946"/>
                </a:lnTo>
                <a:lnTo>
                  <a:pt x="10973" y="0"/>
                </a:lnTo>
                <a:lnTo>
                  <a:pt x="25603" y="3658"/>
                </a:lnTo>
                <a:lnTo>
                  <a:pt x="69494" y="14631"/>
                </a:lnTo>
                <a:lnTo>
                  <a:pt x="109728" y="18288"/>
                </a:lnTo>
                <a:lnTo>
                  <a:pt x="179222" y="40234"/>
                </a:lnTo>
                <a:lnTo>
                  <a:pt x="259689" y="80468"/>
                </a:lnTo>
                <a:lnTo>
                  <a:pt x="325526" y="124359"/>
                </a:lnTo>
                <a:lnTo>
                  <a:pt x="424281" y="201168"/>
                </a:lnTo>
                <a:lnTo>
                  <a:pt x="464515" y="234087"/>
                </a:lnTo>
                <a:lnTo>
                  <a:pt x="479145" y="256032"/>
                </a:lnTo>
                <a:lnTo>
                  <a:pt x="486461" y="281636"/>
                </a:lnTo>
                <a:lnTo>
                  <a:pt x="482803" y="310896"/>
                </a:lnTo>
                <a:lnTo>
                  <a:pt x="457200" y="387706"/>
                </a:lnTo>
                <a:lnTo>
                  <a:pt x="438912" y="424282"/>
                </a:lnTo>
                <a:lnTo>
                  <a:pt x="442569" y="574244"/>
                </a:lnTo>
                <a:lnTo>
                  <a:pt x="438912" y="819303"/>
                </a:lnTo>
                <a:lnTo>
                  <a:pt x="431597" y="1122884"/>
                </a:lnTo>
                <a:lnTo>
                  <a:pt x="431597" y="1411834"/>
                </a:lnTo>
                <a:lnTo>
                  <a:pt x="435254" y="1719072"/>
                </a:lnTo>
                <a:lnTo>
                  <a:pt x="442569" y="1883664"/>
                </a:lnTo>
                <a:lnTo>
                  <a:pt x="442569" y="2051914"/>
                </a:lnTo>
                <a:lnTo>
                  <a:pt x="460857" y="2234794"/>
                </a:lnTo>
                <a:lnTo>
                  <a:pt x="464515" y="2275028"/>
                </a:lnTo>
                <a:lnTo>
                  <a:pt x="457200" y="2337207"/>
                </a:lnTo>
                <a:lnTo>
                  <a:pt x="435254" y="2428647"/>
                </a:lnTo>
                <a:lnTo>
                  <a:pt x="413309" y="2501799"/>
                </a:lnTo>
                <a:lnTo>
                  <a:pt x="358445" y="2622500"/>
                </a:lnTo>
                <a:lnTo>
                  <a:pt x="288950" y="2743200"/>
                </a:lnTo>
                <a:lnTo>
                  <a:pt x="259689" y="2787092"/>
                </a:lnTo>
                <a:lnTo>
                  <a:pt x="237744" y="2812695"/>
                </a:lnTo>
                <a:lnTo>
                  <a:pt x="208483" y="2841956"/>
                </a:lnTo>
                <a:lnTo>
                  <a:pt x="175565" y="2856586"/>
                </a:lnTo>
                <a:lnTo>
                  <a:pt x="153619" y="2860244"/>
                </a:lnTo>
                <a:lnTo>
                  <a:pt x="128016" y="2852928"/>
                </a:lnTo>
                <a:lnTo>
                  <a:pt x="95097" y="2662733"/>
                </a:lnTo>
                <a:lnTo>
                  <a:pt x="193853" y="2300631"/>
                </a:lnTo>
                <a:lnTo>
                  <a:pt x="197510" y="2190903"/>
                </a:lnTo>
                <a:lnTo>
                  <a:pt x="212141" y="14996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141"/>
          <p:cNvSpPr/>
          <p:nvPr/>
        </p:nvSpPr>
        <p:spPr>
          <a:xfrm>
            <a:off x="5286375" y="5448300"/>
            <a:ext cx="798513" cy="639763"/>
          </a:xfrm>
          <a:custGeom>
            <a:avLst/>
            <a:gdLst/>
            <a:ahLst/>
            <a:cxnLst/>
            <a:rect l="l" t="t" r="r" b="b"/>
            <a:pathLst>
              <a:path w="797719" h="640556" extrusionOk="0">
                <a:moveTo>
                  <a:pt x="233363" y="66675"/>
                </a:moveTo>
                <a:lnTo>
                  <a:pt x="357188" y="102394"/>
                </a:lnTo>
                <a:lnTo>
                  <a:pt x="476250" y="133350"/>
                </a:lnTo>
                <a:lnTo>
                  <a:pt x="564356" y="154781"/>
                </a:lnTo>
                <a:lnTo>
                  <a:pt x="616744" y="164306"/>
                </a:lnTo>
                <a:lnTo>
                  <a:pt x="659606" y="169069"/>
                </a:lnTo>
                <a:lnTo>
                  <a:pt x="681038" y="166688"/>
                </a:lnTo>
                <a:lnTo>
                  <a:pt x="700088" y="164306"/>
                </a:lnTo>
                <a:lnTo>
                  <a:pt x="716756" y="154781"/>
                </a:lnTo>
                <a:lnTo>
                  <a:pt x="738188" y="130969"/>
                </a:lnTo>
                <a:lnTo>
                  <a:pt x="762000" y="73819"/>
                </a:lnTo>
                <a:lnTo>
                  <a:pt x="797719" y="71438"/>
                </a:lnTo>
                <a:lnTo>
                  <a:pt x="707231" y="640556"/>
                </a:lnTo>
                <a:lnTo>
                  <a:pt x="683419" y="633413"/>
                </a:lnTo>
                <a:lnTo>
                  <a:pt x="661988" y="614363"/>
                </a:lnTo>
                <a:lnTo>
                  <a:pt x="642938" y="581025"/>
                </a:lnTo>
                <a:lnTo>
                  <a:pt x="609600" y="519113"/>
                </a:lnTo>
                <a:lnTo>
                  <a:pt x="554831" y="431006"/>
                </a:lnTo>
                <a:lnTo>
                  <a:pt x="511969" y="373856"/>
                </a:lnTo>
                <a:lnTo>
                  <a:pt x="478631" y="335756"/>
                </a:lnTo>
                <a:lnTo>
                  <a:pt x="421481" y="290513"/>
                </a:lnTo>
                <a:lnTo>
                  <a:pt x="383381" y="264319"/>
                </a:lnTo>
                <a:lnTo>
                  <a:pt x="333375" y="230981"/>
                </a:lnTo>
                <a:lnTo>
                  <a:pt x="252413" y="183356"/>
                </a:lnTo>
                <a:lnTo>
                  <a:pt x="135731" y="116681"/>
                </a:lnTo>
                <a:lnTo>
                  <a:pt x="38100" y="69056"/>
                </a:lnTo>
                <a:lnTo>
                  <a:pt x="19050" y="57150"/>
                </a:lnTo>
                <a:lnTo>
                  <a:pt x="4763" y="30956"/>
                </a:lnTo>
                <a:lnTo>
                  <a:pt x="0" y="11906"/>
                </a:lnTo>
                <a:lnTo>
                  <a:pt x="7144" y="0"/>
                </a:lnTo>
                <a:lnTo>
                  <a:pt x="19050" y="0"/>
                </a:lnTo>
                <a:lnTo>
                  <a:pt x="71438" y="16669"/>
                </a:lnTo>
                <a:lnTo>
                  <a:pt x="154781" y="42863"/>
                </a:lnTo>
                <a:lnTo>
                  <a:pt x="233363" y="66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F951178-83D8-4049-85DB-B792219D76ED}"/>
              </a:ext>
            </a:extLst>
          </p:cNvPr>
          <p:cNvGrpSpPr/>
          <p:nvPr/>
        </p:nvGrpSpPr>
        <p:grpSpPr>
          <a:xfrm>
            <a:off x="2429626" y="1379619"/>
            <a:ext cx="4819650" cy="4721225"/>
            <a:chOff x="2586038" y="1524000"/>
            <a:chExt cx="4819650" cy="4721225"/>
          </a:xfrm>
        </p:grpSpPr>
        <p:sp>
          <p:nvSpPr>
            <p:cNvPr id="13" name="Google Shape;1612;p141">
              <a:extLst>
                <a:ext uri="{FF2B5EF4-FFF2-40B4-BE49-F238E27FC236}">
                  <a16:creationId xmlns:a16="http://schemas.microsoft.com/office/drawing/2014/main" id="{F41862FE-3F6A-DA47-8CEF-45AC77AEED4A}"/>
                </a:ext>
              </a:extLst>
            </p:cNvPr>
            <p:cNvSpPr/>
            <p:nvPr/>
          </p:nvSpPr>
          <p:spPr>
            <a:xfrm>
              <a:off x="2871788" y="1639888"/>
              <a:ext cx="1346200" cy="1041400"/>
            </a:xfrm>
            <a:custGeom>
              <a:avLst/>
              <a:gdLst/>
              <a:ahLst/>
              <a:cxnLst/>
              <a:rect l="l" t="t" r="r" b="b"/>
              <a:pathLst>
                <a:path w="1345406" h="1040607" extrusionOk="0">
                  <a:moveTo>
                    <a:pt x="985837" y="621507"/>
                  </a:moveTo>
                  <a:lnTo>
                    <a:pt x="1073943" y="569119"/>
                  </a:lnTo>
                  <a:lnTo>
                    <a:pt x="1154906" y="521494"/>
                  </a:lnTo>
                  <a:lnTo>
                    <a:pt x="1197768" y="495300"/>
                  </a:lnTo>
                  <a:lnTo>
                    <a:pt x="1233487" y="481013"/>
                  </a:lnTo>
                  <a:lnTo>
                    <a:pt x="1281112" y="461963"/>
                  </a:lnTo>
                  <a:lnTo>
                    <a:pt x="1309687" y="450057"/>
                  </a:lnTo>
                  <a:lnTo>
                    <a:pt x="1328737" y="435769"/>
                  </a:lnTo>
                  <a:lnTo>
                    <a:pt x="1340643" y="419100"/>
                  </a:lnTo>
                  <a:lnTo>
                    <a:pt x="1345406" y="397669"/>
                  </a:lnTo>
                  <a:lnTo>
                    <a:pt x="1345406" y="378619"/>
                  </a:lnTo>
                  <a:lnTo>
                    <a:pt x="1333500" y="335757"/>
                  </a:lnTo>
                  <a:lnTo>
                    <a:pt x="1302543" y="288132"/>
                  </a:lnTo>
                  <a:lnTo>
                    <a:pt x="1252537" y="228600"/>
                  </a:lnTo>
                  <a:lnTo>
                    <a:pt x="1195387" y="166688"/>
                  </a:lnTo>
                  <a:lnTo>
                    <a:pt x="1145381" y="119063"/>
                  </a:lnTo>
                  <a:lnTo>
                    <a:pt x="1085850" y="69057"/>
                  </a:lnTo>
                  <a:lnTo>
                    <a:pt x="1040606" y="33338"/>
                  </a:lnTo>
                  <a:lnTo>
                    <a:pt x="1000125" y="9525"/>
                  </a:lnTo>
                  <a:lnTo>
                    <a:pt x="962025" y="0"/>
                  </a:lnTo>
                  <a:lnTo>
                    <a:pt x="947737" y="0"/>
                  </a:lnTo>
                  <a:lnTo>
                    <a:pt x="940593" y="2382"/>
                  </a:lnTo>
                  <a:lnTo>
                    <a:pt x="935831" y="21432"/>
                  </a:lnTo>
                  <a:lnTo>
                    <a:pt x="945356" y="45244"/>
                  </a:lnTo>
                  <a:lnTo>
                    <a:pt x="973931" y="97632"/>
                  </a:lnTo>
                  <a:lnTo>
                    <a:pt x="992981" y="133350"/>
                  </a:lnTo>
                  <a:lnTo>
                    <a:pt x="1004887" y="164307"/>
                  </a:lnTo>
                  <a:lnTo>
                    <a:pt x="1014412" y="211932"/>
                  </a:lnTo>
                  <a:lnTo>
                    <a:pt x="1012031" y="247650"/>
                  </a:lnTo>
                  <a:lnTo>
                    <a:pt x="1004887" y="276225"/>
                  </a:lnTo>
                  <a:lnTo>
                    <a:pt x="978693" y="321469"/>
                  </a:lnTo>
                  <a:lnTo>
                    <a:pt x="902493" y="409575"/>
                  </a:lnTo>
                  <a:lnTo>
                    <a:pt x="826293" y="483394"/>
                  </a:lnTo>
                  <a:lnTo>
                    <a:pt x="723900" y="559594"/>
                  </a:lnTo>
                  <a:lnTo>
                    <a:pt x="600075" y="647700"/>
                  </a:lnTo>
                  <a:lnTo>
                    <a:pt x="495300" y="719138"/>
                  </a:lnTo>
                  <a:lnTo>
                    <a:pt x="295275" y="838200"/>
                  </a:lnTo>
                  <a:lnTo>
                    <a:pt x="157162" y="919163"/>
                  </a:lnTo>
                  <a:lnTo>
                    <a:pt x="42862" y="978694"/>
                  </a:lnTo>
                  <a:lnTo>
                    <a:pt x="23812" y="990600"/>
                  </a:lnTo>
                  <a:lnTo>
                    <a:pt x="7143" y="1012032"/>
                  </a:lnTo>
                  <a:lnTo>
                    <a:pt x="0" y="1026319"/>
                  </a:lnTo>
                  <a:lnTo>
                    <a:pt x="2381" y="1035844"/>
                  </a:lnTo>
                  <a:lnTo>
                    <a:pt x="16668" y="1040607"/>
                  </a:lnTo>
                  <a:lnTo>
                    <a:pt x="45243" y="1035844"/>
                  </a:lnTo>
                  <a:lnTo>
                    <a:pt x="104775" y="1019175"/>
                  </a:lnTo>
                  <a:lnTo>
                    <a:pt x="264318" y="962025"/>
                  </a:lnTo>
                  <a:lnTo>
                    <a:pt x="419100" y="900113"/>
                  </a:lnTo>
                  <a:lnTo>
                    <a:pt x="592931" y="821532"/>
                  </a:lnTo>
                  <a:lnTo>
                    <a:pt x="788193" y="728663"/>
                  </a:lnTo>
                  <a:lnTo>
                    <a:pt x="985837" y="6215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13;p141">
              <a:extLst>
                <a:ext uri="{FF2B5EF4-FFF2-40B4-BE49-F238E27FC236}">
                  <a16:creationId xmlns:a16="http://schemas.microsoft.com/office/drawing/2014/main" id="{F76BE0C5-352B-D047-8D3B-86939EE9FB04}"/>
                </a:ext>
              </a:extLst>
            </p:cNvPr>
            <p:cNvSpPr/>
            <p:nvPr/>
          </p:nvSpPr>
          <p:spPr>
            <a:xfrm>
              <a:off x="2586038" y="2608263"/>
              <a:ext cx="1519237" cy="1860550"/>
            </a:xfrm>
            <a:custGeom>
              <a:avLst/>
              <a:gdLst/>
              <a:ahLst/>
              <a:cxnLst/>
              <a:rect l="l" t="t" r="r" b="b"/>
              <a:pathLst>
                <a:path w="1519237" h="1862137" extrusionOk="0">
                  <a:moveTo>
                    <a:pt x="964406" y="704850"/>
                  </a:moveTo>
                  <a:lnTo>
                    <a:pt x="1021556" y="621506"/>
                  </a:lnTo>
                  <a:lnTo>
                    <a:pt x="1071562" y="540544"/>
                  </a:lnTo>
                  <a:lnTo>
                    <a:pt x="1131093" y="431006"/>
                  </a:lnTo>
                  <a:lnTo>
                    <a:pt x="1169193" y="354806"/>
                  </a:lnTo>
                  <a:lnTo>
                    <a:pt x="1181100" y="328612"/>
                  </a:lnTo>
                  <a:lnTo>
                    <a:pt x="1188243" y="307181"/>
                  </a:lnTo>
                  <a:lnTo>
                    <a:pt x="1193006" y="271462"/>
                  </a:lnTo>
                  <a:lnTo>
                    <a:pt x="1193006" y="233362"/>
                  </a:lnTo>
                  <a:lnTo>
                    <a:pt x="1188243" y="154781"/>
                  </a:lnTo>
                  <a:lnTo>
                    <a:pt x="1176337" y="78581"/>
                  </a:lnTo>
                  <a:lnTo>
                    <a:pt x="1169193" y="38100"/>
                  </a:lnTo>
                  <a:lnTo>
                    <a:pt x="1169193" y="19050"/>
                  </a:lnTo>
                  <a:lnTo>
                    <a:pt x="1169193" y="7144"/>
                  </a:lnTo>
                  <a:lnTo>
                    <a:pt x="1176337" y="0"/>
                  </a:lnTo>
                  <a:lnTo>
                    <a:pt x="1188243" y="0"/>
                  </a:lnTo>
                  <a:lnTo>
                    <a:pt x="1204912" y="7144"/>
                  </a:lnTo>
                  <a:lnTo>
                    <a:pt x="1231106" y="26194"/>
                  </a:lnTo>
                  <a:lnTo>
                    <a:pt x="1293018" y="92869"/>
                  </a:lnTo>
                  <a:lnTo>
                    <a:pt x="1369218" y="180975"/>
                  </a:lnTo>
                  <a:lnTo>
                    <a:pt x="1447800" y="280987"/>
                  </a:lnTo>
                  <a:lnTo>
                    <a:pt x="1478756" y="316706"/>
                  </a:lnTo>
                  <a:lnTo>
                    <a:pt x="1493043" y="335756"/>
                  </a:lnTo>
                  <a:lnTo>
                    <a:pt x="1504950" y="354806"/>
                  </a:lnTo>
                  <a:lnTo>
                    <a:pt x="1514475" y="383381"/>
                  </a:lnTo>
                  <a:lnTo>
                    <a:pt x="1519237" y="409575"/>
                  </a:lnTo>
                  <a:lnTo>
                    <a:pt x="1516856" y="428625"/>
                  </a:lnTo>
                  <a:lnTo>
                    <a:pt x="1509712" y="447675"/>
                  </a:lnTo>
                  <a:lnTo>
                    <a:pt x="1488281" y="471487"/>
                  </a:lnTo>
                  <a:lnTo>
                    <a:pt x="1447800" y="492919"/>
                  </a:lnTo>
                  <a:lnTo>
                    <a:pt x="1409700" y="507206"/>
                  </a:lnTo>
                  <a:lnTo>
                    <a:pt x="1383506" y="521494"/>
                  </a:lnTo>
                  <a:lnTo>
                    <a:pt x="1352550" y="547687"/>
                  </a:lnTo>
                  <a:lnTo>
                    <a:pt x="1328737" y="581025"/>
                  </a:lnTo>
                  <a:lnTo>
                    <a:pt x="1300162" y="626269"/>
                  </a:lnTo>
                  <a:lnTo>
                    <a:pt x="1212056" y="745331"/>
                  </a:lnTo>
                  <a:lnTo>
                    <a:pt x="1121568" y="862012"/>
                  </a:lnTo>
                  <a:lnTo>
                    <a:pt x="1038225" y="964406"/>
                  </a:lnTo>
                  <a:lnTo>
                    <a:pt x="912018" y="1102519"/>
                  </a:lnTo>
                  <a:lnTo>
                    <a:pt x="778668" y="1264444"/>
                  </a:lnTo>
                  <a:lnTo>
                    <a:pt x="709612" y="1331119"/>
                  </a:lnTo>
                  <a:lnTo>
                    <a:pt x="602456" y="1423987"/>
                  </a:lnTo>
                  <a:lnTo>
                    <a:pt x="483393" y="1521619"/>
                  </a:lnTo>
                  <a:lnTo>
                    <a:pt x="419100" y="1574006"/>
                  </a:lnTo>
                  <a:lnTo>
                    <a:pt x="328612" y="1647825"/>
                  </a:lnTo>
                  <a:lnTo>
                    <a:pt x="176212" y="1759744"/>
                  </a:lnTo>
                  <a:lnTo>
                    <a:pt x="54768" y="1847850"/>
                  </a:lnTo>
                  <a:lnTo>
                    <a:pt x="33337" y="1857375"/>
                  </a:lnTo>
                  <a:lnTo>
                    <a:pt x="14287" y="1862137"/>
                  </a:lnTo>
                  <a:lnTo>
                    <a:pt x="4762" y="1859756"/>
                  </a:lnTo>
                  <a:lnTo>
                    <a:pt x="0" y="1847850"/>
                  </a:lnTo>
                  <a:lnTo>
                    <a:pt x="2381" y="1828800"/>
                  </a:lnTo>
                  <a:lnTo>
                    <a:pt x="14287" y="1797844"/>
                  </a:lnTo>
                  <a:lnTo>
                    <a:pt x="104775" y="1719262"/>
                  </a:lnTo>
                  <a:lnTo>
                    <a:pt x="235743" y="1593056"/>
                  </a:lnTo>
                  <a:lnTo>
                    <a:pt x="347662" y="1476375"/>
                  </a:lnTo>
                  <a:lnTo>
                    <a:pt x="471487" y="1340644"/>
                  </a:lnTo>
                  <a:lnTo>
                    <a:pt x="609600" y="1181100"/>
                  </a:lnTo>
                  <a:lnTo>
                    <a:pt x="750093" y="1002506"/>
                  </a:lnTo>
                  <a:lnTo>
                    <a:pt x="902493" y="795337"/>
                  </a:lnTo>
                  <a:lnTo>
                    <a:pt x="964406" y="704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14;p141">
              <a:extLst>
                <a:ext uri="{FF2B5EF4-FFF2-40B4-BE49-F238E27FC236}">
                  <a16:creationId xmlns:a16="http://schemas.microsoft.com/office/drawing/2014/main" id="{B0CE156F-3239-8646-A095-5B6F9F165BA8}"/>
                </a:ext>
              </a:extLst>
            </p:cNvPr>
            <p:cNvSpPr/>
            <p:nvPr/>
          </p:nvSpPr>
          <p:spPr>
            <a:xfrm>
              <a:off x="4637088" y="2243138"/>
              <a:ext cx="1971675" cy="498475"/>
            </a:xfrm>
            <a:custGeom>
              <a:avLst/>
              <a:gdLst/>
              <a:ahLst/>
              <a:cxnLst/>
              <a:rect l="l" t="t" r="r" b="b"/>
              <a:pathLst>
                <a:path w="1971675" h="497681" extrusionOk="0">
                  <a:moveTo>
                    <a:pt x="654844" y="276225"/>
                  </a:moveTo>
                  <a:lnTo>
                    <a:pt x="804862" y="254793"/>
                  </a:lnTo>
                  <a:lnTo>
                    <a:pt x="971550" y="226218"/>
                  </a:lnTo>
                  <a:lnTo>
                    <a:pt x="1195387" y="180975"/>
                  </a:lnTo>
                  <a:lnTo>
                    <a:pt x="1335881" y="154781"/>
                  </a:lnTo>
                  <a:lnTo>
                    <a:pt x="1454944" y="123825"/>
                  </a:lnTo>
                  <a:lnTo>
                    <a:pt x="1550194" y="95250"/>
                  </a:lnTo>
                  <a:lnTo>
                    <a:pt x="1645444" y="64293"/>
                  </a:lnTo>
                  <a:lnTo>
                    <a:pt x="1690687" y="35718"/>
                  </a:lnTo>
                  <a:lnTo>
                    <a:pt x="1740694" y="9525"/>
                  </a:lnTo>
                  <a:lnTo>
                    <a:pt x="1769269" y="0"/>
                  </a:lnTo>
                  <a:lnTo>
                    <a:pt x="1788319" y="0"/>
                  </a:lnTo>
                  <a:lnTo>
                    <a:pt x="1816894" y="2381"/>
                  </a:lnTo>
                  <a:lnTo>
                    <a:pt x="1852612" y="9525"/>
                  </a:lnTo>
                  <a:lnTo>
                    <a:pt x="1885950" y="19050"/>
                  </a:lnTo>
                  <a:lnTo>
                    <a:pt x="1919287" y="38100"/>
                  </a:lnTo>
                  <a:lnTo>
                    <a:pt x="1943100" y="54768"/>
                  </a:lnTo>
                  <a:lnTo>
                    <a:pt x="1962150" y="76200"/>
                  </a:lnTo>
                  <a:lnTo>
                    <a:pt x="1971675" y="97631"/>
                  </a:lnTo>
                  <a:lnTo>
                    <a:pt x="1971675" y="111918"/>
                  </a:lnTo>
                  <a:lnTo>
                    <a:pt x="1962150" y="138112"/>
                  </a:lnTo>
                  <a:lnTo>
                    <a:pt x="1943100" y="161925"/>
                  </a:lnTo>
                  <a:lnTo>
                    <a:pt x="1914525" y="188118"/>
                  </a:lnTo>
                  <a:lnTo>
                    <a:pt x="1885950" y="204787"/>
                  </a:lnTo>
                  <a:lnTo>
                    <a:pt x="1802606" y="233362"/>
                  </a:lnTo>
                  <a:lnTo>
                    <a:pt x="1676400" y="264318"/>
                  </a:lnTo>
                  <a:lnTo>
                    <a:pt x="1543050" y="292893"/>
                  </a:lnTo>
                  <a:lnTo>
                    <a:pt x="1450181" y="311943"/>
                  </a:lnTo>
                  <a:lnTo>
                    <a:pt x="1312069" y="338137"/>
                  </a:lnTo>
                  <a:lnTo>
                    <a:pt x="1152525" y="364331"/>
                  </a:lnTo>
                  <a:lnTo>
                    <a:pt x="973931" y="404812"/>
                  </a:lnTo>
                  <a:lnTo>
                    <a:pt x="847725" y="426243"/>
                  </a:lnTo>
                  <a:lnTo>
                    <a:pt x="666750" y="459581"/>
                  </a:lnTo>
                  <a:lnTo>
                    <a:pt x="497681" y="483393"/>
                  </a:lnTo>
                  <a:lnTo>
                    <a:pt x="397669" y="492918"/>
                  </a:lnTo>
                  <a:lnTo>
                    <a:pt x="371475" y="497681"/>
                  </a:lnTo>
                  <a:lnTo>
                    <a:pt x="338137" y="495300"/>
                  </a:lnTo>
                  <a:lnTo>
                    <a:pt x="295275" y="483393"/>
                  </a:lnTo>
                  <a:lnTo>
                    <a:pt x="269081" y="471487"/>
                  </a:lnTo>
                  <a:lnTo>
                    <a:pt x="235744" y="452437"/>
                  </a:lnTo>
                  <a:lnTo>
                    <a:pt x="204787" y="428625"/>
                  </a:lnTo>
                  <a:lnTo>
                    <a:pt x="164306" y="392906"/>
                  </a:lnTo>
                  <a:lnTo>
                    <a:pt x="128587" y="354806"/>
                  </a:lnTo>
                  <a:lnTo>
                    <a:pt x="85725" y="311943"/>
                  </a:lnTo>
                  <a:lnTo>
                    <a:pt x="33337" y="250031"/>
                  </a:lnTo>
                  <a:lnTo>
                    <a:pt x="7144" y="209550"/>
                  </a:lnTo>
                  <a:lnTo>
                    <a:pt x="0" y="183356"/>
                  </a:lnTo>
                  <a:lnTo>
                    <a:pt x="2381" y="166687"/>
                  </a:lnTo>
                  <a:lnTo>
                    <a:pt x="14287" y="164306"/>
                  </a:lnTo>
                  <a:lnTo>
                    <a:pt x="28575" y="164306"/>
                  </a:lnTo>
                  <a:lnTo>
                    <a:pt x="47625" y="171450"/>
                  </a:lnTo>
                  <a:lnTo>
                    <a:pt x="88106" y="195262"/>
                  </a:lnTo>
                  <a:lnTo>
                    <a:pt x="138112" y="223837"/>
                  </a:lnTo>
                  <a:lnTo>
                    <a:pt x="190500" y="250031"/>
                  </a:lnTo>
                  <a:lnTo>
                    <a:pt x="242887" y="269081"/>
                  </a:lnTo>
                  <a:lnTo>
                    <a:pt x="288131" y="283368"/>
                  </a:lnTo>
                  <a:lnTo>
                    <a:pt x="345281" y="292893"/>
                  </a:lnTo>
                  <a:lnTo>
                    <a:pt x="445294" y="297656"/>
                  </a:lnTo>
                  <a:lnTo>
                    <a:pt x="654844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15;p141">
              <a:extLst>
                <a:ext uri="{FF2B5EF4-FFF2-40B4-BE49-F238E27FC236}">
                  <a16:creationId xmlns:a16="http://schemas.microsoft.com/office/drawing/2014/main" id="{12110298-935D-F74C-B229-0E5D3CDAAD3D}"/>
                </a:ext>
              </a:extLst>
            </p:cNvPr>
            <p:cNvSpPr/>
            <p:nvPr/>
          </p:nvSpPr>
          <p:spPr>
            <a:xfrm>
              <a:off x="4176713" y="3873500"/>
              <a:ext cx="2997200" cy="515938"/>
            </a:xfrm>
            <a:custGeom>
              <a:avLst/>
              <a:gdLst/>
              <a:ahLst/>
              <a:cxnLst/>
              <a:rect l="l" t="t" r="r" b="b"/>
              <a:pathLst>
                <a:path w="2997472" h="515878" extrusionOk="0">
                  <a:moveTo>
                    <a:pt x="1312922" y="161365"/>
                  </a:moveTo>
                  <a:lnTo>
                    <a:pt x="1498736" y="136915"/>
                  </a:lnTo>
                  <a:lnTo>
                    <a:pt x="1660101" y="119801"/>
                  </a:lnTo>
                  <a:lnTo>
                    <a:pt x="1848359" y="100242"/>
                  </a:lnTo>
                  <a:lnTo>
                    <a:pt x="2004834" y="90462"/>
                  </a:lnTo>
                  <a:lnTo>
                    <a:pt x="2068402" y="85572"/>
                  </a:lnTo>
                  <a:lnTo>
                    <a:pt x="2259106" y="66013"/>
                  </a:lnTo>
                  <a:lnTo>
                    <a:pt x="2488928" y="31784"/>
                  </a:lnTo>
                  <a:lnTo>
                    <a:pt x="2572056" y="22004"/>
                  </a:lnTo>
                  <a:lnTo>
                    <a:pt x="2611174" y="4890"/>
                  </a:lnTo>
                  <a:lnTo>
                    <a:pt x="2633179" y="0"/>
                  </a:lnTo>
                  <a:lnTo>
                    <a:pt x="2674742" y="0"/>
                  </a:lnTo>
                  <a:lnTo>
                    <a:pt x="2730975" y="9780"/>
                  </a:lnTo>
                  <a:lnTo>
                    <a:pt x="2799433" y="31784"/>
                  </a:lnTo>
                  <a:lnTo>
                    <a:pt x="2853221" y="53788"/>
                  </a:lnTo>
                  <a:lnTo>
                    <a:pt x="2914344" y="85572"/>
                  </a:lnTo>
                  <a:lnTo>
                    <a:pt x="2946128" y="102687"/>
                  </a:lnTo>
                  <a:lnTo>
                    <a:pt x="2965688" y="119801"/>
                  </a:lnTo>
                  <a:lnTo>
                    <a:pt x="2985247" y="151585"/>
                  </a:lnTo>
                  <a:lnTo>
                    <a:pt x="2995027" y="178479"/>
                  </a:lnTo>
                  <a:lnTo>
                    <a:pt x="2997472" y="195593"/>
                  </a:lnTo>
                  <a:lnTo>
                    <a:pt x="2990137" y="217598"/>
                  </a:lnTo>
                  <a:lnTo>
                    <a:pt x="2968133" y="232267"/>
                  </a:lnTo>
                  <a:lnTo>
                    <a:pt x="2933904" y="242047"/>
                  </a:lnTo>
                  <a:lnTo>
                    <a:pt x="2885005" y="244492"/>
                  </a:lnTo>
                  <a:lnTo>
                    <a:pt x="2823882" y="237157"/>
                  </a:lnTo>
                  <a:lnTo>
                    <a:pt x="2696746" y="222488"/>
                  </a:lnTo>
                  <a:lnTo>
                    <a:pt x="2557386" y="215153"/>
                  </a:lnTo>
                  <a:lnTo>
                    <a:pt x="2352013" y="217598"/>
                  </a:lnTo>
                  <a:lnTo>
                    <a:pt x="2234657" y="224933"/>
                  </a:lnTo>
                  <a:lnTo>
                    <a:pt x="2021949" y="246937"/>
                  </a:lnTo>
                  <a:lnTo>
                    <a:pt x="1870364" y="259161"/>
                  </a:lnTo>
                  <a:lnTo>
                    <a:pt x="1713889" y="273831"/>
                  </a:lnTo>
                  <a:lnTo>
                    <a:pt x="1550079" y="290945"/>
                  </a:lnTo>
                  <a:lnTo>
                    <a:pt x="1337371" y="312950"/>
                  </a:lnTo>
                  <a:lnTo>
                    <a:pt x="1141778" y="339844"/>
                  </a:lnTo>
                  <a:lnTo>
                    <a:pt x="977968" y="366738"/>
                  </a:lnTo>
                  <a:lnTo>
                    <a:pt x="726141" y="415636"/>
                  </a:lnTo>
                  <a:lnTo>
                    <a:pt x="630789" y="447420"/>
                  </a:lnTo>
                  <a:lnTo>
                    <a:pt x="462090" y="503653"/>
                  </a:lnTo>
                  <a:lnTo>
                    <a:pt x="420526" y="515878"/>
                  </a:lnTo>
                  <a:lnTo>
                    <a:pt x="405857" y="515878"/>
                  </a:lnTo>
                  <a:lnTo>
                    <a:pt x="361848" y="508543"/>
                  </a:lnTo>
                  <a:lnTo>
                    <a:pt x="295835" y="481649"/>
                  </a:lnTo>
                  <a:lnTo>
                    <a:pt x="220043" y="442530"/>
                  </a:lnTo>
                  <a:lnTo>
                    <a:pt x="154030" y="405857"/>
                  </a:lnTo>
                  <a:lnTo>
                    <a:pt x="92907" y="371628"/>
                  </a:lnTo>
                  <a:lnTo>
                    <a:pt x="68458" y="354513"/>
                  </a:lnTo>
                  <a:lnTo>
                    <a:pt x="39119" y="327619"/>
                  </a:lnTo>
                  <a:lnTo>
                    <a:pt x="12225" y="298280"/>
                  </a:lnTo>
                  <a:lnTo>
                    <a:pt x="0" y="281166"/>
                  </a:lnTo>
                  <a:lnTo>
                    <a:pt x="0" y="268941"/>
                  </a:lnTo>
                  <a:lnTo>
                    <a:pt x="7335" y="261606"/>
                  </a:lnTo>
                  <a:lnTo>
                    <a:pt x="24449" y="259161"/>
                  </a:lnTo>
                  <a:lnTo>
                    <a:pt x="83127" y="266496"/>
                  </a:lnTo>
                  <a:lnTo>
                    <a:pt x="149140" y="276276"/>
                  </a:lnTo>
                  <a:lnTo>
                    <a:pt x="273831" y="286056"/>
                  </a:lnTo>
                  <a:lnTo>
                    <a:pt x="400967" y="286056"/>
                  </a:lnTo>
                  <a:lnTo>
                    <a:pt x="579446" y="268941"/>
                  </a:lnTo>
                  <a:lnTo>
                    <a:pt x="765260" y="237157"/>
                  </a:lnTo>
                  <a:lnTo>
                    <a:pt x="1009752" y="202928"/>
                  </a:lnTo>
                  <a:lnTo>
                    <a:pt x="1312922" y="1613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616;p141">
              <a:extLst>
                <a:ext uri="{FF2B5EF4-FFF2-40B4-BE49-F238E27FC236}">
                  <a16:creationId xmlns:a16="http://schemas.microsoft.com/office/drawing/2014/main" id="{DAB81799-02C5-E341-B345-B9AF27668949}"/>
                </a:ext>
              </a:extLst>
            </p:cNvPr>
            <p:cNvSpPr/>
            <p:nvPr/>
          </p:nvSpPr>
          <p:spPr>
            <a:xfrm>
              <a:off x="4927600" y="4416425"/>
              <a:ext cx="644525" cy="865188"/>
            </a:xfrm>
            <a:custGeom>
              <a:avLst/>
              <a:gdLst/>
              <a:ahLst/>
              <a:cxnLst/>
              <a:rect l="l" t="t" r="r" b="b"/>
              <a:pathLst>
                <a:path w="645459" h="865502" extrusionOk="0">
                  <a:moveTo>
                    <a:pt x="300725" y="190704"/>
                  </a:moveTo>
                  <a:lnTo>
                    <a:pt x="183369" y="102687"/>
                  </a:lnTo>
                  <a:lnTo>
                    <a:pt x="114912" y="53788"/>
                  </a:lnTo>
                  <a:lnTo>
                    <a:pt x="66013" y="17115"/>
                  </a:lnTo>
                  <a:lnTo>
                    <a:pt x="36674" y="2445"/>
                  </a:lnTo>
                  <a:lnTo>
                    <a:pt x="22005" y="0"/>
                  </a:lnTo>
                  <a:lnTo>
                    <a:pt x="9780" y="0"/>
                  </a:lnTo>
                  <a:lnTo>
                    <a:pt x="0" y="7335"/>
                  </a:lnTo>
                  <a:lnTo>
                    <a:pt x="2445" y="24449"/>
                  </a:lnTo>
                  <a:lnTo>
                    <a:pt x="14670" y="56233"/>
                  </a:lnTo>
                  <a:lnTo>
                    <a:pt x="48899" y="95352"/>
                  </a:lnTo>
                  <a:lnTo>
                    <a:pt x="100242" y="156475"/>
                  </a:lnTo>
                  <a:lnTo>
                    <a:pt x="163810" y="234712"/>
                  </a:lnTo>
                  <a:lnTo>
                    <a:pt x="224933" y="320285"/>
                  </a:lnTo>
                  <a:lnTo>
                    <a:pt x="283611" y="415636"/>
                  </a:lnTo>
                  <a:lnTo>
                    <a:pt x="334954" y="515878"/>
                  </a:lnTo>
                  <a:lnTo>
                    <a:pt x="378963" y="623455"/>
                  </a:lnTo>
                  <a:lnTo>
                    <a:pt x="405857" y="699247"/>
                  </a:lnTo>
                  <a:lnTo>
                    <a:pt x="427861" y="757925"/>
                  </a:lnTo>
                  <a:lnTo>
                    <a:pt x="449866" y="799489"/>
                  </a:lnTo>
                  <a:lnTo>
                    <a:pt x="474315" y="833718"/>
                  </a:lnTo>
                  <a:lnTo>
                    <a:pt x="493874" y="850832"/>
                  </a:lnTo>
                  <a:lnTo>
                    <a:pt x="508544" y="860612"/>
                  </a:lnTo>
                  <a:lnTo>
                    <a:pt x="528103" y="865502"/>
                  </a:lnTo>
                  <a:lnTo>
                    <a:pt x="554997" y="855722"/>
                  </a:lnTo>
                  <a:lnTo>
                    <a:pt x="581891" y="838608"/>
                  </a:lnTo>
                  <a:lnTo>
                    <a:pt x="616120" y="804379"/>
                  </a:lnTo>
                  <a:lnTo>
                    <a:pt x="625900" y="775040"/>
                  </a:lnTo>
                  <a:lnTo>
                    <a:pt x="638124" y="718807"/>
                  </a:lnTo>
                  <a:lnTo>
                    <a:pt x="645459" y="672353"/>
                  </a:lnTo>
                  <a:lnTo>
                    <a:pt x="645459" y="630789"/>
                  </a:lnTo>
                  <a:lnTo>
                    <a:pt x="640569" y="567221"/>
                  </a:lnTo>
                  <a:lnTo>
                    <a:pt x="625900" y="503654"/>
                  </a:lnTo>
                  <a:lnTo>
                    <a:pt x="599006" y="442531"/>
                  </a:lnTo>
                  <a:lnTo>
                    <a:pt x="532993" y="378963"/>
                  </a:lnTo>
                  <a:lnTo>
                    <a:pt x="396077" y="261607"/>
                  </a:lnTo>
                  <a:lnTo>
                    <a:pt x="300725" y="1907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17;p141">
              <a:extLst>
                <a:ext uri="{FF2B5EF4-FFF2-40B4-BE49-F238E27FC236}">
                  <a16:creationId xmlns:a16="http://schemas.microsoft.com/office/drawing/2014/main" id="{D003BF6C-1861-604C-8550-02D8060542F5}"/>
                </a:ext>
              </a:extLst>
            </p:cNvPr>
            <p:cNvSpPr/>
            <p:nvPr/>
          </p:nvSpPr>
          <p:spPr>
            <a:xfrm>
              <a:off x="3365500" y="3663950"/>
              <a:ext cx="374650" cy="2457450"/>
            </a:xfrm>
            <a:custGeom>
              <a:avLst/>
              <a:gdLst/>
              <a:ahLst/>
              <a:cxnLst/>
              <a:rect l="l" t="t" r="r" b="b"/>
              <a:pathLst>
                <a:path w="374650" h="2457450" extrusionOk="0">
                  <a:moveTo>
                    <a:pt x="120650" y="1085850"/>
                  </a:moveTo>
                  <a:lnTo>
                    <a:pt x="133350" y="876300"/>
                  </a:lnTo>
                  <a:lnTo>
                    <a:pt x="142875" y="682625"/>
                  </a:lnTo>
                  <a:lnTo>
                    <a:pt x="149225" y="565150"/>
                  </a:lnTo>
                  <a:lnTo>
                    <a:pt x="146050" y="492125"/>
                  </a:lnTo>
                  <a:lnTo>
                    <a:pt x="139700" y="412750"/>
                  </a:lnTo>
                  <a:lnTo>
                    <a:pt x="130175" y="349250"/>
                  </a:lnTo>
                  <a:lnTo>
                    <a:pt x="104775" y="269875"/>
                  </a:lnTo>
                  <a:lnTo>
                    <a:pt x="82550" y="225425"/>
                  </a:lnTo>
                  <a:lnTo>
                    <a:pt x="50800" y="174625"/>
                  </a:lnTo>
                  <a:lnTo>
                    <a:pt x="0" y="123825"/>
                  </a:lnTo>
                  <a:lnTo>
                    <a:pt x="114300" y="0"/>
                  </a:lnTo>
                  <a:lnTo>
                    <a:pt x="190500" y="69850"/>
                  </a:lnTo>
                  <a:lnTo>
                    <a:pt x="234950" y="117475"/>
                  </a:lnTo>
                  <a:lnTo>
                    <a:pt x="276225" y="165100"/>
                  </a:lnTo>
                  <a:lnTo>
                    <a:pt x="311150" y="209550"/>
                  </a:lnTo>
                  <a:lnTo>
                    <a:pt x="339725" y="263525"/>
                  </a:lnTo>
                  <a:lnTo>
                    <a:pt x="361950" y="314325"/>
                  </a:lnTo>
                  <a:lnTo>
                    <a:pt x="371475" y="355600"/>
                  </a:lnTo>
                  <a:lnTo>
                    <a:pt x="374650" y="396875"/>
                  </a:lnTo>
                  <a:lnTo>
                    <a:pt x="361950" y="460375"/>
                  </a:lnTo>
                  <a:lnTo>
                    <a:pt x="352425" y="568325"/>
                  </a:lnTo>
                  <a:lnTo>
                    <a:pt x="339725" y="742950"/>
                  </a:lnTo>
                  <a:lnTo>
                    <a:pt x="327025" y="1066800"/>
                  </a:lnTo>
                  <a:lnTo>
                    <a:pt x="320675" y="1365250"/>
                  </a:lnTo>
                  <a:lnTo>
                    <a:pt x="311150" y="1790700"/>
                  </a:lnTo>
                  <a:cubicBezTo>
                    <a:pt x="310092" y="1900767"/>
                    <a:pt x="309033" y="2010833"/>
                    <a:pt x="307975" y="2120900"/>
                  </a:cubicBezTo>
                  <a:cubicBezTo>
                    <a:pt x="306917" y="2165350"/>
                    <a:pt x="305858" y="2209800"/>
                    <a:pt x="304800" y="2254250"/>
                  </a:cubicBezTo>
                  <a:lnTo>
                    <a:pt x="295275" y="2305050"/>
                  </a:lnTo>
                  <a:lnTo>
                    <a:pt x="269875" y="2381250"/>
                  </a:lnTo>
                  <a:lnTo>
                    <a:pt x="247650" y="2428875"/>
                  </a:lnTo>
                  <a:lnTo>
                    <a:pt x="225425" y="2454275"/>
                  </a:lnTo>
                  <a:lnTo>
                    <a:pt x="200025" y="2457450"/>
                  </a:lnTo>
                  <a:lnTo>
                    <a:pt x="171450" y="2447925"/>
                  </a:lnTo>
                  <a:lnTo>
                    <a:pt x="139700" y="2409825"/>
                  </a:lnTo>
                  <a:lnTo>
                    <a:pt x="114300" y="2368550"/>
                  </a:lnTo>
                  <a:lnTo>
                    <a:pt x="92075" y="2320925"/>
                  </a:lnTo>
                  <a:lnTo>
                    <a:pt x="69850" y="2251075"/>
                  </a:lnTo>
                  <a:lnTo>
                    <a:pt x="50800" y="2149475"/>
                  </a:lnTo>
                  <a:lnTo>
                    <a:pt x="38100" y="2066925"/>
                  </a:lnTo>
                  <a:lnTo>
                    <a:pt x="38100" y="2035175"/>
                  </a:lnTo>
                  <a:lnTo>
                    <a:pt x="47625" y="1990725"/>
                  </a:lnTo>
                  <a:lnTo>
                    <a:pt x="60325" y="1911350"/>
                  </a:lnTo>
                  <a:lnTo>
                    <a:pt x="76200" y="1797050"/>
                  </a:lnTo>
                  <a:lnTo>
                    <a:pt x="92075" y="1612900"/>
                  </a:lnTo>
                  <a:lnTo>
                    <a:pt x="101600" y="1447800"/>
                  </a:lnTo>
                  <a:lnTo>
                    <a:pt x="120650" y="1085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618;p141">
              <a:extLst>
                <a:ext uri="{FF2B5EF4-FFF2-40B4-BE49-F238E27FC236}">
                  <a16:creationId xmlns:a16="http://schemas.microsoft.com/office/drawing/2014/main" id="{AFD6F196-0227-1041-9C07-A7344C15B4D8}"/>
                </a:ext>
              </a:extLst>
            </p:cNvPr>
            <p:cNvSpPr/>
            <p:nvPr/>
          </p:nvSpPr>
          <p:spPr>
            <a:xfrm>
              <a:off x="5360988" y="1524000"/>
              <a:ext cx="609600" cy="1747838"/>
            </a:xfrm>
            <a:custGeom>
              <a:avLst/>
              <a:gdLst/>
              <a:ahLst/>
              <a:cxnLst/>
              <a:rect l="l" t="t" r="r" b="b"/>
              <a:pathLst>
                <a:path w="609600" h="1747838" extrusionOk="0">
                  <a:moveTo>
                    <a:pt x="250031" y="728663"/>
                  </a:moveTo>
                  <a:cubicBezTo>
                    <a:pt x="250031" y="801688"/>
                    <a:pt x="251618" y="889000"/>
                    <a:pt x="252412" y="969169"/>
                  </a:cubicBezTo>
                  <a:cubicBezTo>
                    <a:pt x="250825" y="1057275"/>
                    <a:pt x="249237" y="1145382"/>
                    <a:pt x="247650" y="1233488"/>
                  </a:cubicBezTo>
                  <a:lnTo>
                    <a:pt x="226219" y="1747838"/>
                  </a:lnTo>
                  <a:lnTo>
                    <a:pt x="481012" y="1702594"/>
                  </a:lnTo>
                  <a:lnTo>
                    <a:pt x="471487" y="1440656"/>
                  </a:lnTo>
                  <a:lnTo>
                    <a:pt x="473869" y="1214438"/>
                  </a:lnTo>
                  <a:cubicBezTo>
                    <a:pt x="474663" y="1081088"/>
                    <a:pt x="475456" y="947738"/>
                    <a:pt x="476250" y="814388"/>
                  </a:cubicBezTo>
                  <a:lnTo>
                    <a:pt x="481012" y="711994"/>
                  </a:lnTo>
                  <a:lnTo>
                    <a:pt x="485775" y="659606"/>
                  </a:lnTo>
                  <a:lnTo>
                    <a:pt x="492919" y="595313"/>
                  </a:lnTo>
                  <a:lnTo>
                    <a:pt x="497681" y="557213"/>
                  </a:lnTo>
                  <a:lnTo>
                    <a:pt x="519112" y="492919"/>
                  </a:lnTo>
                  <a:lnTo>
                    <a:pt x="542925" y="440531"/>
                  </a:lnTo>
                  <a:lnTo>
                    <a:pt x="559594" y="411956"/>
                  </a:lnTo>
                  <a:lnTo>
                    <a:pt x="588169" y="371475"/>
                  </a:lnTo>
                  <a:lnTo>
                    <a:pt x="604837" y="338138"/>
                  </a:lnTo>
                  <a:lnTo>
                    <a:pt x="609600" y="319088"/>
                  </a:lnTo>
                  <a:lnTo>
                    <a:pt x="609600" y="292894"/>
                  </a:lnTo>
                  <a:lnTo>
                    <a:pt x="602456" y="271463"/>
                  </a:lnTo>
                  <a:lnTo>
                    <a:pt x="597694" y="257175"/>
                  </a:lnTo>
                  <a:lnTo>
                    <a:pt x="581025" y="240506"/>
                  </a:lnTo>
                  <a:lnTo>
                    <a:pt x="535781" y="207169"/>
                  </a:lnTo>
                  <a:lnTo>
                    <a:pt x="450056" y="154781"/>
                  </a:lnTo>
                  <a:lnTo>
                    <a:pt x="369094" y="111919"/>
                  </a:lnTo>
                  <a:lnTo>
                    <a:pt x="273844" y="66675"/>
                  </a:lnTo>
                  <a:lnTo>
                    <a:pt x="180975" y="30956"/>
                  </a:lnTo>
                  <a:lnTo>
                    <a:pt x="109537" y="11906"/>
                  </a:lnTo>
                  <a:lnTo>
                    <a:pt x="42862" y="0"/>
                  </a:lnTo>
                  <a:lnTo>
                    <a:pt x="26194" y="0"/>
                  </a:lnTo>
                  <a:lnTo>
                    <a:pt x="9525" y="2381"/>
                  </a:lnTo>
                  <a:lnTo>
                    <a:pt x="0" y="9525"/>
                  </a:lnTo>
                  <a:lnTo>
                    <a:pt x="0" y="28575"/>
                  </a:lnTo>
                  <a:lnTo>
                    <a:pt x="14287" y="52388"/>
                  </a:lnTo>
                  <a:lnTo>
                    <a:pt x="45244" y="88106"/>
                  </a:lnTo>
                  <a:lnTo>
                    <a:pt x="78581" y="114300"/>
                  </a:lnTo>
                  <a:lnTo>
                    <a:pt x="145256" y="166688"/>
                  </a:lnTo>
                  <a:lnTo>
                    <a:pt x="178594" y="200025"/>
                  </a:lnTo>
                  <a:lnTo>
                    <a:pt x="200025" y="230981"/>
                  </a:lnTo>
                  <a:lnTo>
                    <a:pt x="214312" y="266700"/>
                  </a:lnTo>
                  <a:lnTo>
                    <a:pt x="228600" y="314325"/>
                  </a:lnTo>
                  <a:lnTo>
                    <a:pt x="242887" y="376238"/>
                  </a:lnTo>
                  <a:lnTo>
                    <a:pt x="250031" y="442913"/>
                  </a:lnTo>
                  <a:cubicBezTo>
                    <a:pt x="250825" y="472282"/>
                    <a:pt x="251618" y="501650"/>
                    <a:pt x="252412" y="531019"/>
                  </a:cubicBezTo>
                  <a:cubicBezTo>
                    <a:pt x="251618" y="588963"/>
                    <a:pt x="250031" y="655638"/>
                    <a:pt x="250031" y="7286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19;p141">
              <a:extLst>
                <a:ext uri="{FF2B5EF4-FFF2-40B4-BE49-F238E27FC236}">
                  <a16:creationId xmlns:a16="http://schemas.microsoft.com/office/drawing/2014/main" id="{4AC58976-3E41-324E-A433-F45EF59F1546}"/>
                </a:ext>
              </a:extLst>
            </p:cNvPr>
            <p:cNvSpPr/>
            <p:nvPr/>
          </p:nvSpPr>
          <p:spPr>
            <a:xfrm>
              <a:off x="4119563" y="2982913"/>
              <a:ext cx="3286125" cy="631825"/>
            </a:xfrm>
            <a:custGeom>
              <a:avLst/>
              <a:gdLst/>
              <a:ahLst/>
              <a:cxnLst/>
              <a:rect l="l" t="t" r="r" b="b"/>
              <a:pathLst>
                <a:path w="3284764" h="631371" extrusionOk="0">
                  <a:moveTo>
                    <a:pt x="1159328" y="250371"/>
                  </a:moveTo>
                  <a:lnTo>
                    <a:pt x="1355271" y="217714"/>
                  </a:lnTo>
                  <a:lnTo>
                    <a:pt x="1488621" y="195943"/>
                  </a:lnTo>
                  <a:lnTo>
                    <a:pt x="1709057" y="155121"/>
                  </a:lnTo>
                  <a:lnTo>
                    <a:pt x="1869621" y="130628"/>
                  </a:lnTo>
                  <a:lnTo>
                    <a:pt x="2027464" y="111578"/>
                  </a:lnTo>
                  <a:lnTo>
                    <a:pt x="2239736" y="87085"/>
                  </a:lnTo>
                  <a:lnTo>
                    <a:pt x="2487386" y="62593"/>
                  </a:lnTo>
                  <a:lnTo>
                    <a:pt x="2642507" y="48985"/>
                  </a:lnTo>
                  <a:lnTo>
                    <a:pt x="2759528" y="40821"/>
                  </a:lnTo>
                  <a:lnTo>
                    <a:pt x="2813957" y="29935"/>
                  </a:lnTo>
                  <a:lnTo>
                    <a:pt x="2871107" y="8164"/>
                  </a:lnTo>
                  <a:lnTo>
                    <a:pt x="2898321" y="0"/>
                  </a:lnTo>
                  <a:lnTo>
                    <a:pt x="2922814" y="0"/>
                  </a:lnTo>
                  <a:lnTo>
                    <a:pt x="2971800" y="5443"/>
                  </a:lnTo>
                  <a:lnTo>
                    <a:pt x="3045278" y="21771"/>
                  </a:lnTo>
                  <a:lnTo>
                    <a:pt x="3113314" y="48985"/>
                  </a:lnTo>
                  <a:lnTo>
                    <a:pt x="3173186" y="76200"/>
                  </a:lnTo>
                  <a:lnTo>
                    <a:pt x="3222171" y="108857"/>
                  </a:lnTo>
                  <a:lnTo>
                    <a:pt x="3254828" y="136071"/>
                  </a:lnTo>
                  <a:lnTo>
                    <a:pt x="3276600" y="166007"/>
                  </a:lnTo>
                  <a:lnTo>
                    <a:pt x="3284764" y="193221"/>
                  </a:lnTo>
                  <a:lnTo>
                    <a:pt x="3282043" y="214993"/>
                  </a:lnTo>
                  <a:lnTo>
                    <a:pt x="3262993" y="242207"/>
                  </a:lnTo>
                  <a:lnTo>
                    <a:pt x="3230336" y="266700"/>
                  </a:lnTo>
                  <a:lnTo>
                    <a:pt x="3181350" y="285750"/>
                  </a:lnTo>
                  <a:lnTo>
                    <a:pt x="3154136" y="288471"/>
                  </a:lnTo>
                  <a:lnTo>
                    <a:pt x="3102428" y="280307"/>
                  </a:lnTo>
                  <a:lnTo>
                    <a:pt x="3004457" y="266700"/>
                  </a:lnTo>
                  <a:lnTo>
                    <a:pt x="2898321" y="255814"/>
                  </a:lnTo>
                  <a:lnTo>
                    <a:pt x="2794907" y="247650"/>
                  </a:lnTo>
                  <a:lnTo>
                    <a:pt x="2686050" y="242207"/>
                  </a:lnTo>
                  <a:lnTo>
                    <a:pt x="2579914" y="242207"/>
                  </a:lnTo>
                  <a:lnTo>
                    <a:pt x="2413907" y="250371"/>
                  </a:lnTo>
                  <a:lnTo>
                    <a:pt x="2228850" y="263978"/>
                  </a:lnTo>
                  <a:lnTo>
                    <a:pt x="2043793" y="280307"/>
                  </a:lnTo>
                  <a:lnTo>
                    <a:pt x="1752600" y="315685"/>
                  </a:lnTo>
                  <a:lnTo>
                    <a:pt x="1379764" y="378278"/>
                  </a:lnTo>
                  <a:lnTo>
                    <a:pt x="1123950" y="427264"/>
                  </a:lnTo>
                  <a:lnTo>
                    <a:pt x="900793" y="473528"/>
                  </a:lnTo>
                  <a:lnTo>
                    <a:pt x="664028" y="527957"/>
                  </a:lnTo>
                  <a:lnTo>
                    <a:pt x="489857" y="576943"/>
                  </a:lnTo>
                  <a:lnTo>
                    <a:pt x="389164" y="615043"/>
                  </a:lnTo>
                  <a:lnTo>
                    <a:pt x="370114" y="625928"/>
                  </a:lnTo>
                  <a:lnTo>
                    <a:pt x="342900" y="631371"/>
                  </a:lnTo>
                  <a:lnTo>
                    <a:pt x="318407" y="631371"/>
                  </a:lnTo>
                  <a:lnTo>
                    <a:pt x="283028" y="620485"/>
                  </a:lnTo>
                  <a:lnTo>
                    <a:pt x="231321" y="590550"/>
                  </a:lnTo>
                  <a:lnTo>
                    <a:pt x="174171" y="544285"/>
                  </a:lnTo>
                  <a:lnTo>
                    <a:pt x="111578" y="484414"/>
                  </a:lnTo>
                  <a:lnTo>
                    <a:pt x="57150" y="421821"/>
                  </a:lnTo>
                  <a:lnTo>
                    <a:pt x="16328" y="367393"/>
                  </a:lnTo>
                  <a:lnTo>
                    <a:pt x="0" y="337457"/>
                  </a:lnTo>
                  <a:lnTo>
                    <a:pt x="0" y="318407"/>
                  </a:lnTo>
                  <a:lnTo>
                    <a:pt x="8164" y="310243"/>
                  </a:lnTo>
                  <a:lnTo>
                    <a:pt x="24493" y="310243"/>
                  </a:lnTo>
                  <a:lnTo>
                    <a:pt x="57150" y="318407"/>
                  </a:lnTo>
                  <a:lnTo>
                    <a:pt x="119743" y="337457"/>
                  </a:lnTo>
                  <a:lnTo>
                    <a:pt x="209550" y="361950"/>
                  </a:lnTo>
                  <a:lnTo>
                    <a:pt x="296636" y="375557"/>
                  </a:lnTo>
                  <a:lnTo>
                    <a:pt x="381000" y="378278"/>
                  </a:lnTo>
                  <a:lnTo>
                    <a:pt x="498021" y="359228"/>
                  </a:lnTo>
                  <a:lnTo>
                    <a:pt x="726621" y="321128"/>
                  </a:lnTo>
                  <a:lnTo>
                    <a:pt x="966107" y="283028"/>
                  </a:lnTo>
                  <a:lnTo>
                    <a:pt x="1159328" y="2503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20;p141">
              <a:extLst>
                <a:ext uri="{FF2B5EF4-FFF2-40B4-BE49-F238E27FC236}">
                  <a16:creationId xmlns:a16="http://schemas.microsoft.com/office/drawing/2014/main" id="{1B11445B-2B21-784B-986C-E49A84A8EF73}"/>
                </a:ext>
              </a:extLst>
            </p:cNvPr>
            <p:cNvSpPr/>
            <p:nvPr/>
          </p:nvSpPr>
          <p:spPr>
            <a:xfrm>
              <a:off x="5997575" y="3386138"/>
              <a:ext cx="485775" cy="2859087"/>
            </a:xfrm>
            <a:custGeom>
              <a:avLst/>
              <a:gdLst/>
              <a:ahLst/>
              <a:cxnLst/>
              <a:rect l="l" t="t" r="r" b="b"/>
              <a:pathLst>
                <a:path w="486461" h="2860244" extrusionOk="0">
                  <a:moveTo>
                    <a:pt x="212141" y="1499616"/>
                  </a:moveTo>
                  <a:lnTo>
                    <a:pt x="215798" y="1196036"/>
                  </a:lnTo>
                  <a:cubicBezTo>
                    <a:pt x="217017" y="1093623"/>
                    <a:pt x="218237" y="991210"/>
                    <a:pt x="219456" y="888797"/>
                  </a:cubicBezTo>
                  <a:lnTo>
                    <a:pt x="219456" y="705917"/>
                  </a:lnTo>
                  <a:lnTo>
                    <a:pt x="219456" y="577901"/>
                  </a:lnTo>
                  <a:lnTo>
                    <a:pt x="201168" y="358445"/>
                  </a:lnTo>
                  <a:lnTo>
                    <a:pt x="193853" y="267005"/>
                  </a:lnTo>
                  <a:lnTo>
                    <a:pt x="186537" y="241402"/>
                  </a:lnTo>
                  <a:lnTo>
                    <a:pt x="171907" y="208484"/>
                  </a:lnTo>
                  <a:lnTo>
                    <a:pt x="149961" y="175565"/>
                  </a:lnTo>
                  <a:lnTo>
                    <a:pt x="120701" y="146304"/>
                  </a:lnTo>
                  <a:lnTo>
                    <a:pt x="73152" y="102413"/>
                  </a:lnTo>
                  <a:lnTo>
                    <a:pt x="32918" y="73152"/>
                  </a:lnTo>
                  <a:lnTo>
                    <a:pt x="14630" y="54864"/>
                  </a:lnTo>
                  <a:lnTo>
                    <a:pt x="0" y="21946"/>
                  </a:lnTo>
                  <a:lnTo>
                    <a:pt x="10973" y="0"/>
                  </a:lnTo>
                  <a:lnTo>
                    <a:pt x="25603" y="3658"/>
                  </a:lnTo>
                  <a:lnTo>
                    <a:pt x="69494" y="14631"/>
                  </a:lnTo>
                  <a:lnTo>
                    <a:pt x="109728" y="18288"/>
                  </a:lnTo>
                  <a:lnTo>
                    <a:pt x="179222" y="40234"/>
                  </a:lnTo>
                  <a:lnTo>
                    <a:pt x="259689" y="80468"/>
                  </a:lnTo>
                  <a:lnTo>
                    <a:pt x="325526" y="124359"/>
                  </a:lnTo>
                  <a:lnTo>
                    <a:pt x="424281" y="201168"/>
                  </a:lnTo>
                  <a:lnTo>
                    <a:pt x="464515" y="234087"/>
                  </a:lnTo>
                  <a:lnTo>
                    <a:pt x="479145" y="256032"/>
                  </a:lnTo>
                  <a:lnTo>
                    <a:pt x="486461" y="281636"/>
                  </a:lnTo>
                  <a:lnTo>
                    <a:pt x="482803" y="310896"/>
                  </a:lnTo>
                  <a:lnTo>
                    <a:pt x="457200" y="387706"/>
                  </a:lnTo>
                  <a:lnTo>
                    <a:pt x="438912" y="424282"/>
                  </a:lnTo>
                  <a:lnTo>
                    <a:pt x="442569" y="574244"/>
                  </a:lnTo>
                  <a:lnTo>
                    <a:pt x="438912" y="819303"/>
                  </a:lnTo>
                  <a:lnTo>
                    <a:pt x="431597" y="1122884"/>
                  </a:lnTo>
                  <a:lnTo>
                    <a:pt x="431597" y="1411834"/>
                  </a:lnTo>
                  <a:lnTo>
                    <a:pt x="435254" y="1719072"/>
                  </a:lnTo>
                  <a:lnTo>
                    <a:pt x="442569" y="1883664"/>
                  </a:lnTo>
                  <a:lnTo>
                    <a:pt x="442569" y="2051914"/>
                  </a:lnTo>
                  <a:lnTo>
                    <a:pt x="460857" y="2234794"/>
                  </a:lnTo>
                  <a:lnTo>
                    <a:pt x="464515" y="2275028"/>
                  </a:lnTo>
                  <a:lnTo>
                    <a:pt x="457200" y="2337207"/>
                  </a:lnTo>
                  <a:lnTo>
                    <a:pt x="435254" y="2428647"/>
                  </a:lnTo>
                  <a:lnTo>
                    <a:pt x="413309" y="2501799"/>
                  </a:lnTo>
                  <a:lnTo>
                    <a:pt x="358445" y="2622500"/>
                  </a:lnTo>
                  <a:lnTo>
                    <a:pt x="288950" y="2743200"/>
                  </a:lnTo>
                  <a:lnTo>
                    <a:pt x="259689" y="2787092"/>
                  </a:lnTo>
                  <a:lnTo>
                    <a:pt x="237744" y="2812695"/>
                  </a:lnTo>
                  <a:lnTo>
                    <a:pt x="208483" y="2841956"/>
                  </a:lnTo>
                  <a:lnTo>
                    <a:pt x="175565" y="2856586"/>
                  </a:lnTo>
                  <a:lnTo>
                    <a:pt x="153619" y="2860244"/>
                  </a:lnTo>
                  <a:lnTo>
                    <a:pt x="128016" y="2852928"/>
                  </a:lnTo>
                  <a:lnTo>
                    <a:pt x="95097" y="2662733"/>
                  </a:lnTo>
                  <a:lnTo>
                    <a:pt x="193853" y="2300631"/>
                  </a:lnTo>
                  <a:lnTo>
                    <a:pt x="197510" y="2190903"/>
                  </a:lnTo>
                  <a:lnTo>
                    <a:pt x="212141" y="14996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21;p141">
              <a:extLst>
                <a:ext uri="{FF2B5EF4-FFF2-40B4-BE49-F238E27FC236}">
                  <a16:creationId xmlns:a16="http://schemas.microsoft.com/office/drawing/2014/main" id="{B6C82109-EA50-824B-B982-24D5826205E3}"/>
                </a:ext>
              </a:extLst>
            </p:cNvPr>
            <p:cNvSpPr/>
            <p:nvPr/>
          </p:nvSpPr>
          <p:spPr>
            <a:xfrm>
              <a:off x="5438775" y="5600700"/>
              <a:ext cx="798513" cy="639763"/>
            </a:xfrm>
            <a:custGeom>
              <a:avLst/>
              <a:gdLst/>
              <a:ahLst/>
              <a:cxnLst/>
              <a:rect l="l" t="t" r="r" b="b"/>
              <a:pathLst>
                <a:path w="797719" h="640556" extrusionOk="0">
                  <a:moveTo>
                    <a:pt x="233363" y="66675"/>
                  </a:moveTo>
                  <a:lnTo>
                    <a:pt x="357188" y="102394"/>
                  </a:lnTo>
                  <a:lnTo>
                    <a:pt x="476250" y="133350"/>
                  </a:lnTo>
                  <a:lnTo>
                    <a:pt x="564356" y="154781"/>
                  </a:lnTo>
                  <a:lnTo>
                    <a:pt x="616744" y="164306"/>
                  </a:lnTo>
                  <a:lnTo>
                    <a:pt x="659606" y="169069"/>
                  </a:lnTo>
                  <a:lnTo>
                    <a:pt x="681038" y="166688"/>
                  </a:lnTo>
                  <a:lnTo>
                    <a:pt x="700088" y="164306"/>
                  </a:lnTo>
                  <a:lnTo>
                    <a:pt x="716756" y="154781"/>
                  </a:lnTo>
                  <a:lnTo>
                    <a:pt x="738188" y="130969"/>
                  </a:lnTo>
                  <a:lnTo>
                    <a:pt x="762000" y="73819"/>
                  </a:lnTo>
                  <a:lnTo>
                    <a:pt x="797719" y="71438"/>
                  </a:lnTo>
                  <a:lnTo>
                    <a:pt x="707231" y="640556"/>
                  </a:lnTo>
                  <a:lnTo>
                    <a:pt x="683419" y="633413"/>
                  </a:lnTo>
                  <a:lnTo>
                    <a:pt x="661988" y="614363"/>
                  </a:lnTo>
                  <a:lnTo>
                    <a:pt x="642938" y="581025"/>
                  </a:lnTo>
                  <a:lnTo>
                    <a:pt x="609600" y="519113"/>
                  </a:lnTo>
                  <a:lnTo>
                    <a:pt x="554831" y="431006"/>
                  </a:lnTo>
                  <a:lnTo>
                    <a:pt x="511969" y="373856"/>
                  </a:lnTo>
                  <a:lnTo>
                    <a:pt x="478631" y="335756"/>
                  </a:lnTo>
                  <a:lnTo>
                    <a:pt x="421481" y="290513"/>
                  </a:lnTo>
                  <a:lnTo>
                    <a:pt x="383381" y="264319"/>
                  </a:lnTo>
                  <a:lnTo>
                    <a:pt x="333375" y="230981"/>
                  </a:lnTo>
                  <a:lnTo>
                    <a:pt x="252413" y="183356"/>
                  </a:lnTo>
                  <a:lnTo>
                    <a:pt x="135731" y="116681"/>
                  </a:lnTo>
                  <a:lnTo>
                    <a:pt x="38100" y="69056"/>
                  </a:lnTo>
                  <a:lnTo>
                    <a:pt x="19050" y="57150"/>
                  </a:lnTo>
                  <a:lnTo>
                    <a:pt x="4763" y="30956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19050" y="0"/>
                  </a:lnTo>
                  <a:lnTo>
                    <a:pt x="71438" y="16669"/>
                  </a:lnTo>
                  <a:lnTo>
                    <a:pt x="154781" y="42863"/>
                  </a:lnTo>
                  <a:lnTo>
                    <a:pt x="233363" y="666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626;p142">
            <a:extLst>
              <a:ext uri="{FF2B5EF4-FFF2-40B4-BE49-F238E27FC236}">
                <a16:creationId xmlns:a16="http://schemas.microsoft.com/office/drawing/2014/main" id="{D03A99C8-25D9-AC4B-929F-6F31E5B7D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1272" y="1370763"/>
            <a:ext cx="4822825" cy="47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6" name="Google Shape;1626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2986" y="1442955"/>
            <a:ext cx="4822825" cy="47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9" name="Google Shape;4139;p377"/>
          <p:cNvSpPr txBox="1"/>
          <p:nvPr/>
        </p:nvSpPr>
        <p:spPr>
          <a:xfrm>
            <a:off x="4545013" y="7173416"/>
            <a:ext cx="34083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畑</a:t>
            </a:r>
            <a:endParaRPr/>
          </a:p>
        </p:txBody>
      </p:sp>
      <p:sp>
        <p:nvSpPr>
          <p:cNvPr id="4140" name="Google Shape;4140;p377"/>
          <p:cNvSpPr/>
          <p:nvPr/>
        </p:nvSpPr>
        <p:spPr>
          <a:xfrm>
            <a:off x="2551113" y="2589213"/>
            <a:ext cx="393700" cy="1289050"/>
          </a:xfrm>
          <a:custGeom>
            <a:avLst/>
            <a:gdLst/>
            <a:ahLst/>
            <a:cxnLst/>
            <a:rect l="l" t="t" r="r" b="b"/>
            <a:pathLst>
              <a:path w="395287" h="1290637" extrusionOk="0">
                <a:moveTo>
                  <a:pt x="228600" y="364331"/>
                </a:moveTo>
                <a:lnTo>
                  <a:pt x="219075" y="440531"/>
                </a:lnTo>
                <a:lnTo>
                  <a:pt x="207169" y="502444"/>
                </a:lnTo>
                <a:lnTo>
                  <a:pt x="195262" y="561975"/>
                </a:lnTo>
                <a:lnTo>
                  <a:pt x="176212" y="621506"/>
                </a:lnTo>
                <a:lnTo>
                  <a:pt x="152400" y="688181"/>
                </a:lnTo>
                <a:lnTo>
                  <a:pt x="121444" y="752475"/>
                </a:lnTo>
                <a:lnTo>
                  <a:pt x="85725" y="809625"/>
                </a:lnTo>
                <a:lnTo>
                  <a:pt x="42862" y="864394"/>
                </a:lnTo>
                <a:lnTo>
                  <a:pt x="11906" y="897731"/>
                </a:lnTo>
                <a:lnTo>
                  <a:pt x="9525" y="909637"/>
                </a:lnTo>
                <a:lnTo>
                  <a:pt x="2381" y="957262"/>
                </a:lnTo>
                <a:cubicBezTo>
                  <a:pt x="1587" y="978693"/>
                  <a:pt x="794" y="1000125"/>
                  <a:pt x="0" y="1021556"/>
                </a:cubicBezTo>
                <a:lnTo>
                  <a:pt x="9525" y="1100137"/>
                </a:lnTo>
                <a:lnTo>
                  <a:pt x="23812" y="1173956"/>
                </a:lnTo>
                <a:lnTo>
                  <a:pt x="45244" y="1247775"/>
                </a:lnTo>
                <a:lnTo>
                  <a:pt x="52387" y="1266825"/>
                </a:lnTo>
                <a:lnTo>
                  <a:pt x="64294" y="1278731"/>
                </a:lnTo>
                <a:lnTo>
                  <a:pt x="97631" y="1288256"/>
                </a:lnTo>
                <a:lnTo>
                  <a:pt x="123825" y="1290637"/>
                </a:lnTo>
                <a:lnTo>
                  <a:pt x="159544" y="1283494"/>
                </a:lnTo>
                <a:lnTo>
                  <a:pt x="188119" y="1276350"/>
                </a:lnTo>
                <a:lnTo>
                  <a:pt x="211931" y="1264444"/>
                </a:lnTo>
                <a:lnTo>
                  <a:pt x="245269" y="1231106"/>
                </a:lnTo>
                <a:lnTo>
                  <a:pt x="283369" y="1183481"/>
                </a:lnTo>
                <a:lnTo>
                  <a:pt x="309562" y="1138237"/>
                </a:lnTo>
                <a:lnTo>
                  <a:pt x="333375" y="1083469"/>
                </a:lnTo>
                <a:lnTo>
                  <a:pt x="354806" y="1028700"/>
                </a:lnTo>
                <a:lnTo>
                  <a:pt x="369094" y="969169"/>
                </a:lnTo>
                <a:lnTo>
                  <a:pt x="381000" y="897731"/>
                </a:lnTo>
                <a:lnTo>
                  <a:pt x="390525" y="823912"/>
                </a:lnTo>
                <a:lnTo>
                  <a:pt x="395287" y="738187"/>
                </a:lnTo>
                <a:cubicBezTo>
                  <a:pt x="394493" y="705643"/>
                  <a:pt x="393700" y="673100"/>
                  <a:pt x="392906" y="640556"/>
                </a:cubicBezTo>
                <a:lnTo>
                  <a:pt x="385762" y="511969"/>
                </a:lnTo>
                <a:lnTo>
                  <a:pt x="381000" y="414337"/>
                </a:lnTo>
                <a:lnTo>
                  <a:pt x="371475" y="328612"/>
                </a:lnTo>
                <a:lnTo>
                  <a:pt x="340519" y="200025"/>
                </a:lnTo>
                <a:lnTo>
                  <a:pt x="288131" y="50006"/>
                </a:lnTo>
                <a:lnTo>
                  <a:pt x="269081" y="11906"/>
                </a:lnTo>
                <a:lnTo>
                  <a:pt x="252412" y="0"/>
                </a:lnTo>
                <a:lnTo>
                  <a:pt x="240506" y="0"/>
                </a:lnTo>
                <a:lnTo>
                  <a:pt x="230981" y="19050"/>
                </a:lnTo>
                <a:cubicBezTo>
                  <a:pt x="231775" y="38894"/>
                  <a:pt x="232568" y="58737"/>
                  <a:pt x="233362" y="78581"/>
                </a:cubicBezTo>
                <a:lnTo>
                  <a:pt x="235744" y="200025"/>
                </a:lnTo>
                <a:lnTo>
                  <a:pt x="228600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377"/>
          <p:cNvSpPr/>
          <p:nvPr/>
        </p:nvSpPr>
        <p:spPr>
          <a:xfrm>
            <a:off x="4586288" y="2503488"/>
            <a:ext cx="484187" cy="2798762"/>
          </a:xfrm>
          <a:custGeom>
            <a:avLst/>
            <a:gdLst/>
            <a:ahLst/>
            <a:cxnLst/>
            <a:rect l="l" t="t" r="r" b="b"/>
            <a:pathLst>
              <a:path w="483679" h="2799688" extrusionOk="0">
                <a:moveTo>
                  <a:pt x="434252" y="709631"/>
                </a:moveTo>
                <a:lnTo>
                  <a:pt x="427191" y="434252"/>
                </a:lnTo>
                <a:lnTo>
                  <a:pt x="427191" y="317745"/>
                </a:lnTo>
                <a:lnTo>
                  <a:pt x="398947" y="162403"/>
                </a:lnTo>
                <a:lnTo>
                  <a:pt x="300093" y="102384"/>
                </a:lnTo>
                <a:lnTo>
                  <a:pt x="169464" y="42366"/>
                </a:lnTo>
                <a:lnTo>
                  <a:pt x="56488" y="7061"/>
                </a:lnTo>
                <a:lnTo>
                  <a:pt x="21183" y="0"/>
                </a:lnTo>
                <a:lnTo>
                  <a:pt x="7061" y="3530"/>
                </a:lnTo>
                <a:lnTo>
                  <a:pt x="0" y="24713"/>
                </a:lnTo>
                <a:lnTo>
                  <a:pt x="10592" y="70610"/>
                </a:lnTo>
                <a:lnTo>
                  <a:pt x="42366" y="127098"/>
                </a:lnTo>
                <a:lnTo>
                  <a:pt x="77671" y="187116"/>
                </a:lnTo>
                <a:lnTo>
                  <a:pt x="105915" y="233013"/>
                </a:lnTo>
                <a:lnTo>
                  <a:pt x="123568" y="278910"/>
                </a:lnTo>
                <a:lnTo>
                  <a:pt x="162403" y="458965"/>
                </a:lnTo>
                <a:lnTo>
                  <a:pt x="187117" y="635490"/>
                </a:lnTo>
                <a:lnTo>
                  <a:pt x="208300" y="854381"/>
                </a:lnTo>
                <a:lnTo>
                  <a:pt x="233013" y="1316877"/>
                </a:lnTo>
                <a:lnTo>
                  <a:pt x="240074" y="1659336"/>
                </a:lnTo>
                <a:lnTo>
                  <a:pt x="250666" y="1910001"/>
                </a:lnTo>
                <a:lnTo>
                  <a:pt x="247135" y="2111240"/>
                </a:lnTo>
                <a:lnTo>
                  <a:pt x="240074" y="2227747"/>
                </a:lnTo>
                <a:lnTo>
                  <a:pt x="229483" y="2323070"/>
                </a:lnTo>
                <a:lnTo>
                  <a:pt x="208300" y="2432516"/>
                </a:lnTo>
                <a:lnTo>
                  <a:pt x="208300" y="2450168"/>
                </a:lnTo>
                <a:lnTo>
                  <a:pt x="236544" y="2570205"/>
                </a:lnTo>
                <a:lnTo>
                  <a:pt x="271849" y="2669059"/>
                </a:lnTo>
                <a:lnTo>
                  <a:pt x="303623" y="2736139"/>
                </a:lnTo>
                <a:lnTo>
                  <a:pt x="331867" y="2774974"/>
                </a:lnTo>
                <a:lnTo>
                  <a:pt x="356581" y="2792627"/>
                </a:lnTo>
                <a:lnTo>
                  <a:pt x="374233" y="2799688"/>
                </a:lnTo>
                <a:lnTo>
                  <a:pt x="398947" y="2799688"/>
                </a:lnTo>
                <a:lnTo>
                  <a:pt x="423660" y="2782035"/>
                </a:lnTo>
                <a:lnTo>
                  <a:pt x="448374" y="2753791"/>
                </a:lnTo>
                <a:lnTo>
                  <a:pt x="473087" y="2707895"/>
                </a:lnTo>
                <a:lnTo>
                  <a:pt x="483679" y="2683181"/>
                </a:lnTo>
                <a:lnTo>
                  <a:pt x="473087" y="2513717"/>
                </a:lnTo>
                <a:lnTo>
                  <a:pt x="455435" y="1998264"/>
                </a:lnTo>
                <a:lnTo>
                  <a:pt x="448374" y="1602848"/>
                </a:lnTo>
                <a:lnTo>
                  <a:pt x="448374" y="1221554"/>
                </a:lnTo>
                <a:lnTo>
                  <a:pt x="434252" y="709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377"/>
          <p:cNvSpPr/>
          <p:nvPr/>
        </p:nvSpPr>
        <p:spPr>
          <a:xfrm>
            <a:off x="4065588" y="2466975"/>
            <a:ext cx="533400" cy="390525"/>
          </a:xfrm>
          <a:custGeom>
            <a:avLst/>
            <a:gdLst/>
            <a:ahLst/>
            <a:cxnLst/>
            <a:rect l="l" t="t" r="r" b="b"/>
            <a:pathLst>
              <a:path w="533400" h="390525" extrusionOk="0">
                <a:moveTo>
                  <a:pt x="319087" y="102394"/>
                </a:moveTo>
                <a:lnTo>
                  <a:pt x="271462" y="69056"/>
                </a:lnTo>
                <a:lnTo>
                  <a:pt x="238125" y="50006"/>
                </a:lnTo>
                <a:lnTo>
                  <a:pt x="192881" y="30956"/>
                </a:lnTo>
                <a:lnTo>
                  <a:pt x="130969" y="11906"/>
                </a:lnTo>
                <a:lnTo>
                  <a:pt x="78581" y="2381"/>
                </a:lnTo>
                <a:lnTo>
                  <a:pt x="40481" y="0"/>
                </a:lnTo>
                <a:lnTo>
                  <a:pt x="19050" y="0"/>
                </a:lnTo>
                <a:lnTo>
                  <a:pt x="2381" y="4763"/>
                </a:lnTo>
                <a:lnTo>
                  <a:pt x="0" y="16669"/>
                </a:lnTo>
                <a:lnTo>
                  <a:pt x="9525" y="28575"/>
                </a:lnTo>
                <a:lnTo>
                  <a:pt x="38100" y="54769"/>
                </a:lnTo>
                <a:lnTo>
                  <a:pt x="61912" y="80963"/>
                </a:lnTo>
                <a:lnTo>
                  <a:pt x="85725" y="116681"/>
                </a:lnTo>
                <a:lnTo>
                  <a:pt x="100012" y="145256"/>
                </a:lnTo>
                <a:lnTo>
                  <a:pt x="104775" y="169069"/>
                </a:lnTo>
                <a:lnTo>
                  <a:pt x="452437" y="390525"/>
                </a:lnTo>
                <a:lnTo>
                  <a:pt x="476250" y="381000"/>
                </a:lnTo>
                <a:lnTo>
                  <a:pt x="502444" y="371475"/>
                </a:lnTo>
                <a:lnTo>
                  <a:pt x="519112" y="357188"/>
                </a:lnTo>
                <a:lnTo>
                  <a:pt x="526256" y="347663"/>
                </a:lnTo>
                <a:lnTo>
                  <a:pt x="533400" y="330994"/>
                </a:lnTo>
                <a:lnTo>
                  <a:pt x="531019" y="311944"/>
                </a:lnTo>
                <a:lnTo>
                  <a:pt x="516731" y="288131"/>
                </a:lnTo>
                <a:lnTo>
                  <a:pt x="483394" y="250031"/>
                </a:lnTo>
                <a:lnTo>
                  <a:pt x="426244" y="192881"/>
                </a:lnTo>
                <a:lnTo>
                  <a:pt x="319087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377"/>
          <p:cNvSpPr/>
          <p:nvPr/>
        </p:nvSpPr>
        <p:spPr>
          <a:xfrm>
            <a:off x="3557588" y="2617788"/>
            <a:ext cx="987425" cy="739775"/>
          </a:xfrm>
          <a:custGeom>
            <a:avLst/>
            <a:gdLst/>
            <a:ahLst/>
            <a:cxnLst/>
            <a:rect l="l" t="t" r="r" b="b"/>
            <a:pathLst>
              <a:path w="988218" h="740569" extrusionOk="0">
                <a:moveTo>
                  <a:pt x="371475" y="366712"/>
                </a:moveTo>
                <a:lnTo>
                  <a:pt x="145256" y="604837"/>
                </a:lnTo>
                <a:lnTo>
                  <a:pt x="88106" y="661987"/>
                </a:lnTo>
                <a:lnTo>
                  <a:pt x="0" y="740569"/>
                </a:lnTo>
                <a:lnTo>
                  <a:pt x="83343" y="731044"/>
                </a:lnTo>
                <a:lnTo>
                  <a:pt x="219075" y="650081"/>
                </a:lnTo>
                <a:lnTo>
                  <a:pt x="397668" y="542925"/>
                </a:lnTo>
                <a:lnTo>
                  <a:pt x="526256" y="469106"/>
                </a:lnTo>
                <a:lnTo>
                  <a:pt x="626268" y="409575"/>
                </a:lnTo>
                <a:lnTo>
                  <a:pt x="769143" y="330994"/>
                </a:lnTo>
                <a:lnTo>
                  <a:pt x="869156" y="278606"/>
                </a:lnTo>
                <a:lnTo>
                  <a:pt x="933450" y="250031"/>
                </a:lnTo>
                <a:lnTo>
                  <a:pt x="988218" y="226219"/>
                </a:lnTo>
                <a:lnTo>
                  <a:pt x="609600" y="0"/>
                </a:lnTo>
                <a:lnTo>
                  <a:pt x="614362" y="33337"/>
                </a:lnTo>
                <a:lnTo>
                  <a:pt x="611981" y="57150"/>
                </a:lnTo>
                <a:lnTo>
                  <a:pt x="600075" y="83344"/>
                </a:lnTo>
                <a:lnTo>
                  <a:pt x="573881" y="121444"/>
                </a:lnTo>
                <a:lnTo>
                  <a:pt x="371475" y="3667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377"/>
          <p:cNvSpPr/>
          <p:nvPr/>
        </p:nvSpPr>
        <p:spPr>
          <a:xfrm>
            <a:off x="2425700" y="1627188"/>
            <a:ext cx="1331913" cy="4186237"/>
          </a:xfrm>
          <a:custGeom>
            <a:avLst/>
            <a:gdLst/>
            <a:ahLst/>
            <a:cxnLst/>
            <a:rect l="l" t="t" r="r" b="b"/>
            <a:pathLst>
              <a:path w="1331958" h="4186155" extrusionOk="0">
                <a:moveTo>
                  <a:pt x="1247390" y="893258"/>
                </a:moveTo>
                <a:lnTo>
                  <a:pt x="1247390" y="718835"/>
                </a:lnTo>
                <a:lnTo>
                  <a:pt x="1263246" y="565554"/>
                </a:lnTo>
                <a:lnTo>
                  <a:pt x="1279103" y="443986"/>
                </a:lnTo>
                <a:lnTo>
                  <a:pt x="1289674" y="369989"/>
                </a:lnTo>
                <a:lnTo>
                  <a:pt x="1310816" y="327704"/>
                </a:lnTo>
                <a:lnTo>
                  <a:pt x="1321387" y="295991"/>
                </a:lnTo>
                <a:lnTo>
                  <a:pt x="1331958" y="253706"/>
                </a:lnTo>
                <a:lnTo>
                  <a:pt x="1321387" y="216708"/>
                </a:lnTo>
                <a:lnTo>
                  <a:pt x="1310816" y="195565"/>
                </a:lnTo>
                <a:lnTo>
                  <a:pt x="1252675" y="153281"/>
                </a:lnTo>
                <a:lnTo>
                  <a:pt x="1173392" y="105711"/>
                </a:lnTo>
                <a:lnTo>
                  <a:pt x="1067681" y="68712"/>
                </a:lnTo>
                <a:lnTo>
                  <a:pt x="946113" y="31713"/>
                </a:lnTo>
                <a:lnTo>
                  <a:pt x="861545" y="10571"/>
                </a:lnTo>
                <a:lnTo>
                  <a:pt x="798118" y="0"/>
                </a:lnTo>
                <a:lnTo>
                  <a:pt x="771690" y="10571"/>
                </a:lnTo>
                <a:lnTo>
                  <a:pt x="782261" y="42285"/>
                </a:lnTo>
                <a:lnTo>
                  <a:pt x="813975" y="73998"/>
                </a:lnTo>
                <a:lnTo>
                  <a:pt x="856259" y="121568"/>
                </a:lnTo>
                <a:lnTo>
                  <a:pt x="898543" y="184994"/>
                </a:lnTo>
                <a:lnTo>
                  <a:pt x="951399" y="290705"/>
                </a:lnTo>
                <a:lnTo>
                  <a:pt x="983112" y="401702"/>
                </a:lnTo>
                <a:lnTo>
                  <a:pt x="998969" y="517984"/>
                </a:lnTo>
                <a:lnTo>
                  <a:pt x="1009540" y="644837"/>
                </a:lnTo>
                <a:lnTo>
                  <a:pt x="1025397" y="977827"/>
                </a:lnTo>
                <a:lnTo>
                  <a:pt x="1020111" y="1469383"/>
                </a:lnTo>
                <a:lnTo>
                  <a:pt x="1014825" y="1717804"/>
                </a:lnTo>
                <a:lnTo>
                  <a:pt x="998969" y="1976796"/>
                </a:lnTo>
                <a:lnTo>
                  <a:pt x="977827" y="2209360"/>
                </a:lnTo>
                <a:lnTo>
                  <a:pt x="956684" y="2410211"/>
                </a:lnTo>
                <a:lnTo>
                  <a:pt x="914400" y="2648060"/>
                </a:lnTo>
                <a:lnTo>
                  <a:pt x="861545" y="2875339"/>
                </a:lnTo>
                <a:lnTo>
                  <a:pt x="798118" y="3070904"/>
                </a:lnTo>
                <a:lnTo>
                  <a:pt x="697693" y="3277041"/>
                </a:lnTo>
                <a:lnTo>
                  <a:pt x="602553" y="3446178"/>
                </a:lnTo>
                <a:lnTo>
                  <a:pt x="486271" y="3604745"/>
                </a:lnTo>
                <a:lnTo>
                  <a:pt x="359417" y="3758026"/>
                </a:lnTo>
                <a:lnTo>
                  <a:pt x="137424" y="3995875"/>
                </a:lnTo>
                <a:lnTo>
                  <a:pt x="26428" y="4096301"/>
                </a:lnTo>
                <a:lnTo>
                  <a:pt x="0" y="4138585"/>
                </a:lnTo>
                <a:lnTo>
                  <a:pt x="0" y="4165013"/>
                </a:lnTo>
                <a:lnTo>
                  <a:pt x="5286" y="4180869"/>
                </a:lnTo>
                <a:lnTo>
                  <a:pt x="21142" y="4186155"/>
                </a:lnTo>
                <a:lnTo>
                  <a:pt x="63427" y="4170298"/>
                </a:lnTo>
                <a:lnTo>
                  <a:pt x="142710" y="4117443"/>
                </a:lnTo>
                <a:lnTo>
                  <a:pt x="243135" y="4032874"/>
                </a:lnTo>
                <a:lnTo>
                  <a:pt x="375274" y="3921878"/>
                </a:lnTo>
                <a:lnTo>
                  <a:pt x="459843" y="3847880"/>
                </a:lnTo>
                <a:lnTo>
                  <a:pt x="560268" y="3742169"/>
                </a:lnTo>
                <a:lnTo>
                  <a:pt x="660694" y="3636458"/>
                </a:lnTo>
                <a:lnTo>
                  <a:pt x="761119" y="3504319"/>
                </a:lnTo>
                <a:lnTo>
                  <a:pt x="850973" y="3372180"/>
                </a:lnTo>
                <a:lnTo>
                  <a:pt x="924971" y="3240042"/>
                </a:lnTo>
                <a:lnTo>
                  <a:pt x="993683" y="3097332"/>
                </a:lnTo>
                <a:lnTo>
                  <a:pt x="1041253" y="2981050"/>
                </a:lnTo>
                <a:lnTo>
                  <a:pt x="1088823" y="2848911"/>
                </a:lnTo>
                <a:lnTo>
                  <a:pt x="1125822" y="2722058"/>
                </a:lnTo>
                <a:lnTo>
                  <a:pt x="1157535" y="2616347"/>
                </a:lnTo>
                <a:lnTo>
                  <a:pt x="1178678" y="2463066"/>
                </a:lnTo>
                <a:lnTo>
                  <a:pt x="1199820" y="2283357"/>
                </a:lnTo>
                <a:lnTo>
                  <a:pt x="1210391" y="2167075"/>
                </a:lnTo>
                <a:lnTo>
                  <a:pt x="1220962" y="2003223"/>
                </a:lnTo>
                <a:lnTo>
                  <a:pt x="1220962" y="1855228"/>
                </a:lnTo>
                <a:lnTo>
                  <a:pt x="1220962" y="1717804"/>
                </a:lnTo>
                <a:lnTo>
                  <a:pt x="1242104" y="1627949"/>
                </a:lnTo>
                <a:lnTo>
                  <a:pt x="1247390" y="1453526"/>
                </a:lnTo>
                <a:lnTo>
                  <a:pt x="1247390" y="972541"/>
                </a:lnTo>
                <a:lnTo>
                  <a:pt x="1247390" y="8932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377"/>
          <p:cNvSpPr/>
          <p:nvPr/>
        </p:nvSpPr>
        <p:spPr>
          <a:xfrm>
            <a:off x="3467100" y="4252913"/>
            <a:ext cx="1033463" cy="985837"/>
          </a:xfrm>
          <a:custGeom>
            <a:avLst/>
            <a:gdLst/>
            <a:ahLst/>
            <a:cxnLst/>
            <a:rect l="l" t="t" r="r" b="b"/>
            <a:pathLst>
              <a:path w="1033463" h="985837" extrusionOk="0">
                <a:moveTo>
                  <a:pt x="345281" y="264318"/>
                </a:moveTo>
                <a:lnTo>
                  <a:pt x="271463" y="195262"/>
                </a:lnTo>
                <a:lnTo>
                  <a:pt x="211931" y="145256"/>
                </a:lnTo>
                <a:lnTo>
                  <a:pt x="171450" y="107156"/>
                </a:lnTo>
                <a:lnTo>
                  <a:pt x="133350" y="83343"/>
                </a:lnTo>
                <a:lnTo>
                  <a:pt x="85725" y="61912"/>
                </a:lnTo>
                <a:lnTo>
                  <a:pt x="0" y="9525"/>
                </a:lnTo>
                <a:lnTo>
                  <a:pt x="90488" y="0"/>
                </a:lnTo>
                <a:lnTo>
                  <a:pt x="190500" y="30956"/>
                </a:lnTo>
                <a:lnTo>
                  <a:pt x="300038" y="76200"/>
                </a:lnTo>
                <a:lnTo>
                  <a:pt x="407194" y="126206"/>
                </a:lnTo>
                <a:lnTo>
                  <a:pt x="521494" y="185737"/>
                </a:lnTo>
                <a:lnTo>
                  <a:pt x="604838" y="235743"/>
                </a:lnTo>
                <a:lnTo>
                  <a:pt x="697706" y="300037"/>
                </a:lnTo>
                <a:lnTo>
                  <a:pt x="776288" y="366712"/>
                </a:lnTo>
                <a:lnTo>
                  <a:pt x="840581" y="428625"/>
                </a:lnTo>
                <a:lnTo>
                  <a:pt x="904875" y="511968"/>
                </a:lnTo>
                <a:lnTo>
                  <a:pt x="959644" y="595312"/>
                </a:lnTo>
                <a:lnTo>
                  <a:pt x="995363" y="669131"/>
                </a:lnTo>
                <a:lnTo>
                  <a:pt x="1019175" y="735806"/>
                </a:lnTo>
                <a:lnTo>
                  <a:pt x="1031081" y="790575"/>
                </a:lnTo>
                <a:lnTo>
                  <a:pt x="1033463" y="831056"/>
                </a:lnTo>
                <a:lnTo>
                  <a:pt x="1033463" y="876300"/>
                </a:lnTo>
                <a:lnTo>
                  <a:pt x="1026319" y="907256"/>
                </a:lnTo>
                <a:lnTo>
                  <a:pt x="1004888" y="940593"/>
                </a:lnTo>
                <a:lnTo>
                  <a:pt x="978694" y="962025"/>
                </a:lnTo>
                <a:lnTo>
                  <a:pt x="938213" y="978693"/>
                </a:lnTo>
                <a:lnTo>
                  <a:pt x="909638" y="985837"/>
                </a:lnTo>
                <a:lnTo>
                  <a:pt x="892969" y="985837"/>
                </a:lnTo>
                <a:lnTo>
                  <a:pt x="866775" y="971550"/>
                </a:lnTo>
                <a:lnTo>
                  <a:pt x="838200" y="938212"/>
                </a:lnTo>
                <a:lnTo>
                  <a:pt x="807244" y="897731"/>
                </a:lnTo>
                <a:lnTo>
                  <a:pt x="773906" y="826293"/>
                </a:lnTo>
                <a:lnTo>
                  <a:pt x="714375" y="723900"/>
                </a:lnTo>
                <a:lnTo>
                  <a:pt x="635794" y="611981"/>
                </a:lnTo>
                <a:lnTo>
                  <a:pt x="557213" y="507206"/>
                </a:lnTo>
                <a:lnTo>
                  <a:pt x="471488" y="397668"/>
                </a:lnTo>
                <a:lnTo>
                  <a:pt x="385763" y="304800"/>
                </a:lnTo>
                <a:lnTo>
                  <a:pt x="345281" y="2643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377"/>
          <p:cNvSpPr/>
          <p:nvPr/>
        </p:nvSpPr>
        <p:spPr>
          <a:xfrm>
            <a:off x="4729163" y="2417763"/>
            <a:ext cx="2425700" cy="2849562"/>
          </a:xfrm>
          <a:custGeom>
            <a:avLst/>
            <a:gdLst/>
            <a:ahLst/>
            <a:cxnLst/>
            <a:rect l="l" t="t" r="r" b="b"/>
            <a:pathLst>
              <a:path w="2424989" h="2849270" extrusionOk="0">
                <a:moveTo>
                  <a:pt x="888797" y="175564"/>
                </a:moveTo>
                <a:lnTo>
                  <a:pt x="523037" y="215798"/>
                </a:lnTo>
                <a:lnTo>
                  <a:pt x="237744" y="252374"/>
                </a:lnTo>
                <a:lnTo>
                  <a:pt x="0" y="292608"/>
                </a:lnTo>
                <a:lnTo>
                  <a:pt x="190195" y="438912"/>
                </a:lnTo>
                <a:lnTo>
                  <a:pt x="384048" y="413308"/>
                </a:lnTo>
                <a:lnTo>
                  <a:pt x="544982" y="395020"/>
                </a:lnTo>
                <a:lnTo>
                  <a:pt x="735177" y="376732"/>
                </a:lnTo>
                <a:lnTo>
                  <a:pt x="943661" y="358444"/>
                </a:lnTo>
                <a:lnTo>
                  <a:pt x="1269187" y="292608"/>
                </a:lnTo>
                <a:lnTo>
                  <a:pt x="1492301" y="267004"/>
                </a:lnTo>
                <a:lnTo>
                  <a:pt x="1627632" y="256032"/>
                </a:lnTo>
                <a:lnTo>
                  <a:pt x="1755648" y="252374"/>
                </a:lnTo>
                <a:lnTo>
                  <a:pt x="1861718" y="252374"/>
                </a:lnTo>
                <a:lnTo>
                  <a:pt x="1971446" y="263347"/>
                </a:lnTo>
                <a:lnTo>
                  <a:pt x="2029968" y="274320"/>
                </a:lnTo>
                <a:lnTo>
                  <a:pt x="2055571" y="285292"/>
                </a:lnTo>
                <a:lnTo>
                  <a:pt x="2073859" y="303580"/>
                </a:lnTo>
                <a:lnTo>
                  <a:pt x="2088489" y="325526"/>
                </a:lnTo>
                <a:lnTo>
                  <a:pt x="2095805" y="380390"/>
                </a:lnTo>
                <a:lnTo>
                  <a:pt x="2073859" y="790041"/>
                </a:lnTo>
                <a:lnTo>
                  <a:pt x="2051913" y="1250899"/>
                </a:lnTo>
                <a:lnTo>
                  <a:pt x="2026310" y="1419148"/>
                </a:lnTo>
                <a:lnTo>
                  <a:pt x="2026310" y="1986076"/>
                </a:lnTo>
                <a:lnTo>
                  <a:pt x="2026310" y="2476195"/>
                </a:lnTo>
                <a:lnTo>
                  <a:pt x="2000707" y="2637129"/>
                </a:lnTo>
                <a:lnTo>
                  <a:pt x="2008022" y="2706624"/>
                </a:lnTo>
                <a:lnTo>
                  <a:pt x="2022653" y="2761488"/>
                </a:lnTo>
                <a:lnTo>
                  <a:pt x="2048256" y="2798064"/>
                </a:lnTo>
                <a:lnTo>
                  <a:pt x="2084832" y="2827324"/>
                </a:lnTo>
                <a:lnTo>
                  <a:pt x="2117750" y="2845612"/>
                </a:lnTo>
                <a:lnTo>
                  <a:pt x="2139696" y="2849270"/>
                </a:lnTo>
                <a:lnTo>
                  <a:pt x="2161641" y="2838297"/>
                </a:lnTo>
                <a:lnTo>
                  <a:pt x="2187245" y="2809036"/>
                </a:lnTo>
                <a:lnTo>
                  <a:pt x="2216505" y="2754172"/>
                </a:lnTo>
                <a:lnTo>
                  <a:pt x="2249424" y="2691993"/>
                </a:lnTo>
                <a:cubicBezTo>
                  <a:pt x="2253253" y="2665183"/>
                  <a:pt x="2253081" y="2675011"/>
                  <a:pt x="2253081" y="2662732"/>
                </a:cubicBezTo>
                <a:lnTo>
                  <a:pt x="2264054" y="2479852"/>
                </a:lnTo>
                <a:lnTo>
                  <a:pt x="2282342" y="2026310"/>
                </a:lnTo>
                <a:lnTo>
                  <a:pt x="2293315" y="1678838"/>
                </a:lnTo>
                <a:lnTo>
                  <a:pt x="2300630" y="1356969"/>
                </a:lnTo>
                <a:lnTo>
                  <a:pt x="2311603" y="1181404"/>
                </a:lnTo>
                <a:lnTo>
                  <a:pt x="2333549" y="848563"/>
                </a:lnTo>
                <a:lnTo>
                  <a:pt x="2348179" y="687628"/>
                </a:lnTo>
                <a:lnTo>
                  <a:pt x="2370125" y="519379"/>
                </a:lnTo>
                <a:lnTo>
                  <a:pt x="2384755" y="435254"/>
                </a:lnTo>
                <a:lnTo>
                  <a:pt x="2406701" y="373075"/>
                </a:lnTo>
                <a:lnTo>
                  <a:pt x="2421331" y="347472"/>
                </a:lnTo>
                <a:lnTo>
                  <a:pt x="2424989" y="329184"/>
                </a:lnTo>
                <a:lnTo>
                  <a:pt x="2417673" y="277977"/>
                </a:lnTo>
                <a:lnTo>
                  <a:pt x="2388413" y="201168"/>
                </a:lnTo>
                <a:lnTo>
                  <a:pt x="2359152" y="160934"/>
                </a:lnTo>
                <a:lnTo>
                  <a:pt x="2278685" y="106070"/>
                </a:lnTo>
                <a:lnTo>
                  <a:pt x="2136038" y="25603"/>
                </a:lnTo>
                <a:lnTo>
                  <a:pt x="2062886" y="0"/>
                </a:lnTo>
                <a:lnTo>
                  <a:pt x="2026310" y="0"/>
                </a:lnTo>
                <a:lnTo>
                  <a:pt x="1997049" y="10972"/>
                </a:lnTo>
                <a:lnTo>
                  <a:pt x="1949501" y="32918"/>
                </a:lnTo>
                <a:lnTo>
                  <a:pt x="1865376" y="51206"/>
                </a:lnTo>
                <a:lnTo>
                  <a:pt x="1744675" y="76809"/>
                </a:lnTo>
                <a:lnTo>
                  <a:pt x="1506931" y="102412"/>
                </a:lnTo>
                <a:lnTo>
                  <a:pt x="1214323" y="131673"/>
                </a:lnTo>
                <a:lnTo>
                  <a:pt x="888797" y="17556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377"/>
          <p:cNvSpPr/>
          <p:nvPr/>
        </p:nvSpPr>
        <p:spPr>
          <a:xfrm>
            <a:off x="5680075" y="2662238"/>
            <a:ext cx="398463" cy="2363787"/>
          </a:xfrm>
          <a:custGeom>
            <a:avLst/>
            <a:gdLst/>
            <a:ahLst/>
            <a:cxnLst/>
            <a:rect l="l" t="t" r="r" b="b"/>
            <a:pathLst>
              <a:path w="398678" h="2362809" extrusionOk="0">
                <a:moveTo>
                  <a:pt x="91440" y="709574"/>
                </a:moveTo>
                <a:lnTo>
                  <a:pt x="91440" y="241401"/>
                </a:lnTo>
                <a:lnTo>
                  <a:pt x="87782" y="190195"/>
                </a:lnTo>
                <a:lnTo>
                  <a:pt x="73152" y="153619"/>
                </a:lnTo>
                <a:lnTo>
                  <a:pt x="54864" y="135331"/>
                </a:lnTo>
                <a:lnTo>
                  <a:pt x="0" y="95097"/>
                </a:lnTo>
                <a:lnTo>
                  <a:pt x="62179" y="0"/>
                </a:lnTo>
                <a:lnTo>
                  <a:pt x="310896" y="40233"/>
                </a:lnTo>
                <a:lnTo>
                  <a:pt x="365760" y="113385"/>
                </a:lnTo>
                <a:lnTo>
                  <a:pt x="391363" y="146304"/>
                </a:lnTo>
                <a:lnTo>
                  <a:pt x="398678" y="171907"/>
                </a:lnTo>
                <a:lnTo>
                  <a:pt x="391363" y="208483"/>
                </a:lnTo>
                <a:lnTo>
                  <a:pt x="365760" y="259689"/>
                </a:lnTo>
                <a:lnTo>
                  <a:pt x="332841" y="303581"/>
                </a:lnTo>
                <a:lnTo>
                  <a:pt x="321869" y="534009"/>
                </a:lnTo>
                <a:cubicBezTo>
                  <a:pt x="320650" y="593750"/>
                  <a:pt x="319430" y="653491"/>
                  <a:pt x="318211" y="713232"/>
                </a:cubicBezTo>
                <a:lnTo>
                  <a:pt x="318211" y="1071677"/>
                </a:lnTo>
                <a:lnTo>
                  <a:pt x="318211" y="2271369"/>
                </a:lnTo>
                <a:lnTo>
                  <a:pt x="208483" y="2362809"/>
                </a:lnTo>
                <a:lnTo>
                  <a:pt x="95097" y="2286000"/>
                </a:lnTo>
                <a:lnTo>
                  <a:pt x="95097" y="1883664"/>
                </a:lnTo>
                <a:lnTo>
                  <a:pt x="95097" y="1217981"/>
                </a:lnTo>
                <a:lnTo>
                  <a:pt x="91440" y="70957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377"/>
          <p:cNvSpPr/>
          <p:nvPr/>
        </p:nvSpPr>
        <p:spPr>
          <a:xfrm>
            <a:off x="4846638" y="3617913"/>
            <a:ext cx="2132012" cy="376237"/>
          </a:xfrm>
          <a:custGeom>
            <a:avLst/>
            <a:gdLst/>
            <a:ahLst/>
            <a:cxnLst/>
            <a:rect l="l" t="t" r="r" b="b"/>
            <a:pathLst>
              <a:path w="2132381" h="376733" extrusionOk="0">
                <a:moveTo>
                  <a:pt x="713232" y="128016"/>
                </a:moveTo>
                <a:lnTo>
                  <a:pt x="318211" y="175565"/>
                </a:lnTo>
                <a:lnTo>
                  <a:pt x="146304" y="193853"/>
                </a:lnTo>
                <a:lnTo>
                  <a:pt x="0" y="226772"/>
                </a:lnTo>
                <a:lnTo>
                  <a:pt x="124358" y="376733"/>
                </a:lnTo>
                <a:lnTo>
                  <a:pt x="347472" y="351130"/>
                </a:lnTo>
                <a:lnTo>
                  <a:pt x="749808" y="303581"/>
                </a:lnTo>
                <a:lnTo>
                  <a:pt x="969264" y="274320"/>
                </a:lnTo>
                <a:lnTo>
                  <a:pt x="1192378" y="248717"/>
                </a:lnTo>
                <a:lnTo>
                  <a:pt x="1452067" y="234087"/>
                </a:lnTo>
                <a:lnTo>
                  <a:pt x="1664208" y="226772"/>
                </a:lnTo>
                <a:lnTo>
                  <a:pt x="1938528" y="234087"/>
                </a:lnTo>
                <a:lnTo>
                  <a:pt x="2132381" y="193853"/>
                </a:lnTo>
                <a:lnTo>
                  <a:pt x="1967789" y="47549"/>
                </a:lnTo>
                <a:lnTo>
                  <a:pt x="1876349" y="14631"/>
                </a:lnTo>
                <a:lnTo>
                  <a:pt x="1795882" y="0"/>
                </a:lnTo>
                <a:lnTo>
                  <a:pt x="1722730" y="7316"/>
                </a:lnTo>
                <a:lnTo>
                  <a:pt x="1616659" y="25604"/>
                </a:lnTo>
                <a:lnTo>
                  <a:pt x="1316736" y="62180"/>
                </a:lnTo>
                <a:lnTo>
                  <a:pt x="1122883" y="80468"/>
                </a:lnTo>
                <a:lnTo>
                  <a:pt x="713232" y="12801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377"/>
          <p:cNvSpPr/>
          <p:nvPr/>
        </p:nvSpPr>
        <p:spPr>
          <a:xfrm>
            <a:off x="4862513" y="4881563"/>
            <a:ext cx="2092325" cy="347662"/>
          </a:xfrm>
          <a:custGeom>
            <a:avLst/>
            <a:gdLst/>
            <a:ahLst/>
            <a:cxnLst/>
            <a:rect l="l" t="t" r="r" b="b"/>
            <a:pathLst>
              <a:path w="2093118" h="347662" extrusionOk="0">
                <a:moveTo>
                  <a:pt x="711993" y="71437"/>
                </a:moveTo>
                <a:lnTo>
                  <a:pt x="495300" y="102393"/>
                </a:lnTo>
                <a:lnTo>
                  <a:pt x="302418" y="135731"/>
                </a:lnTo>
                <a:lnTo>
                  <a:pt x="183356" y="154781"/>
                </a:lnTo>
                <a:lnTo>
                  <a:pt x="0" y="200025"/>
                </a:lnTo>
                <a:lnTo>
                  <a:pt x="119062" y="347662"/>
                </a:lnTo>
                <a:lnTo>
                  <a:pt x="271462" y="314325"/>
                </a:lnTo>
                <a:lnTo>
                  <a:pt x="469106" y="271462"/>
                </a:lnTo>
                <a:lnTo>
                  <a:pt x="738187" y="221456"/>
                </a:lnTo>
                <a:lnTo>
                  <a:pt x="876300" y="202406"/>
                </a:lnTo>
                <a:lnTo>
                  <a:pt x="1016793" y="192881"/>
                </a:lnTo>
                <a:lnTo>
                  <a:pt x="1181100" y="183356"/>
                </a:lnTo>
                <a:lnTo>
                  <a:pt x="1335881" y="178593"/>
                </a:lnTo>
                <a:lnTo>
                  <a:pt x="1509712" y="176212"/>
                </a:lnTo>
                <a:lnTo>
                  <a:pt x="1712118" y="192881"/>
                </a:lnTo>
                <a:lnTo>
                  <a:pt x="1895475" y="204787"/>
                </a:lnTo>
                <a:lnTo>
                  <a:pt x="2093118" y="135731"/>
                </a:lnTo>
                <a:lnTo>
                  <a:pt x="1926431" y="0"/>
                </a:lnTo>
                <a:lnTo>
                  <a:pt x="1759743" y="0"/>
                </a:lnTo>
                <a:lnTo>
                  <a:pt x="1545431" y="0"/>
                </a:lnTo>
                <a:lnTo>
                  <a:pt x="1319212" y="11906"/>
                </a:lnTo>
                <a:lnTo>
                  <a:pt x="1083468" y="26193"/>
                </a:lnTo>
                <a:lnTo>
                  <a:pt x="869156" y="47625"/>
                </a:lnTo>
                <a:lnTo>
                  <a:pt x="711993" y="714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DB7FFDA-9E4B-8648-A66B-96FE1A9F0B9F}"/>
              </a:ext>
            </a:extLst>
          </p:cNvPr>
          <p:cNvGrpSpPr/>
          <p:nvPr/>
        </p:nvGrpSpPr>
        <p:grpSpPr>
          <a:xfrm>
            <a:off x="2433719" y="1611145"/>
            <a:ext cx="4729163" cy="4186237"/>
            <a:chOff x="2578100" y="1779588"/>
            <a:chExt cx="4729163" cy="4186237"/>
          </a:xfrm>
        </p:grpSpPr>
        <p:sp>
          <p:nvSpPr>
            <p:cNvPr id="13" name="Google Shape;4140;p377">
              <a:extLst>
                <a:ext uri="{FF2B5EF4-FFF2-40B4-BE49-F238E27FC236}">
                  <a16:creationId xmlns:a16="http://schemas.microsoft.com/office/drawing/2014/main" id="{96B104AA-C6BB-7841-AB79-B3091E76AF46}"/>
                </a:ext>
              </a:extLst>
            </p:cNvPr>
            <p:cNvSpPr/>
            <p:nvPr/>
          </p:nvSpPr>
          <p:spPr>
            <a:xfrm>
              <a:off x="2703513" y="2741613"/>
              <a:ext cx="393700" cy="1289050"/>
            </a:xfrm>
            <a:custGeom>
              <a:avLst/>
              <a:gdLst/>
              <a:ahLst/>
              <a:cxnLst/>
              <a:rect l="l" t="t" r="r" b="b"/>
              <a:pathLst>
                <a:path w="395287" h="1290637" extrusionOk="0">
                  <a:moveTo>
                    <a:pt x="228600" y="364331"/>
                  </a:moveTo>
                  <a:lnTo>
                    <a:pt x="219075" y="440531"/>
                  </a:lnTo>
                  <a:lnTo>
                    <a:pt x="207169" y="502444"/>
                  </a:lnTo>
                  <a:lnTo>
                    <a:pt x="195262" y="561975"/>
                  </a:lnTo>
                  <a:lnTo>
                    <a:pt x="176212" y="621506"/>
                  </a:lnTo>
                  <a:lnTo>
                    <a:pt x="152400" y="688181"/>
                  </a:lnTo>
                  <a:lnTo>
                    <a:pt x="121444" y="752475"/>
                  </a:lnTo>
                  <a:lnTo>
                    <a:pt x="85725" y="809625"/>
                  </a:lnTo>
                  <a:lnTo>
                    <a:pt x="42862" y="864394"/>
                  </a:lnTo>
                  <a:lnTo>
                    <a:pt x="11906" y="897731"/>
                  </a:lnTo>
                  <a:lnTo>
                    <a:pt x="9525" y="909637"/>
                  </a:lnTo>
                  <a:lnTo>
                    <a:pt x="2381" y="957262"/>
                  </a:lnTo>
                  <a:cubicBezTo>
                    <a:pt x="1587" y="978693"/>
                    <a:pt x="794" y="1000125"/>
                    <a:pt x="0" y="1021556"/>
                  </a:cubicBezTo>
                  <a:lnTo>
                    <a:pt x="9525" y="1100137"/>
                  </a:lnTo>
                  <a:lnTo>
                    <a:pt x="23812" y="1173956"/>
                  </a:lnTo>
                  <a:lnTo>
                    <a:pt x="45244" y="1247775"/>
                  </a:lnTo>
                  <a:lnTo>
                    <a:pt x="52387" y="1266825"/>
                  </a:lnTo>
                  <a:lnTo>
                    <a:pt x="64294" y="1278731"/>
                  </a:lnTo>
                  <a:lnTo>
                    <a:pt x="97631" y="1288256"/>
                  </a:lnTo>
                  <a:lnTo>
                    <a:pt x="123825" y="1290637"/>
                  </a:lnTo>
                  <a:lnTo>
                    <a:pt x="159544" y="1283494"/>
                  </a:lnTo>
                  <a:lnTo>
                    <a:pt x="188119" y="1276350"/>
                  </a:lnTo>
                  <a:lnTo>
                    <a:pt x="211931" y="1264444"/>
                  </a:lnTo>
                  <a:lnTo>
                    <a:pt x="245269" y="1231106"/>
                  </a:lnTo>
                  <a:lnTo>
                    <a:pt x="283369" y="1183481"/>
                  </a:lnTo>
                  <a:lnTo>
                    <a:pt x="309562" y="1138237"/>
                  </a:lnTo>
                  <a:lnTo>
                    <a:pt x="333375" y="1083469"/>
                  </a:lnTo>
                  <a:lnTo>
                    <a:pt x="354806" y="1028700"/>
                  </a:lnTo>
                  <a:lnTo>
                    <a:pt x="369094" y="969169"/>
                  </a:lnTo>
                  <a:lnTo>
                    <a:pt x="381000" y="897731"/>
                  </a:lnTo>
                  <a:lnTo>
                    <a:pt x="390525" y="823912"/>
                  </a:lnTo>
                  <a:lnTo>
                    <a:pt x="395287" y="738187"/>
                  </a:lnTo>
                  <a:cubicBezTo>
                    <a:pt x="394493" y="705643"/>
                    <a:pt x="393700" y="673100"/>
                    <a:pt x="392906" y="640556"/>
                  </a:cubicBezTo>
                  <a:lnTo>
                    <a:pt x="385762" y="511969"/>
                  </a:lnTo>
                  <a:lnTo>
                    <a:pt x="381000" y="414337"/>
                  </a:lnTo>
                  <a:lnTo>
                    <a:pt x="371475" y="328612"/>
                  </a:lnTo>
                  <a:lnTo>
                    <a:pt x="340519" y="200025"/>
                  </a:lnTo>
                  <a:lnTo>
                    <a:pt x="288131" y="50006"/>
                  </a:lnTo>
                  <a:lnTo>
                    <a:pt x="269081" y="11906"/>
                  </a:lnTo>
                  <a:lnTo>
                    <a:pt x="252412" y="0"/>
                  </a:lnTo>
                  <a:lnTo>
                    <a:pt x="240506" y="0"/>
                  </a:lnTo>
                  <a:lnTo>
                    <a:pt x="230981" y="19050"/>
                  </a:lnTo>
                  <a:cubicBezTo>
                    <a:pt x="231775" y="38894"/>
                    <a:pt x="232568" y="58737"/>
                    <a:pt x="233362" y="78581"/>
                  </a:cubicBezTo>
                  <a:lnTo>
                    <a:pt x="235744" y="200025"/>
                  </a:lnTo>
                  <a:lnTo>
                    <a:pt x="228600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141;p377">
              <a:extLst>
                <a:ext uri="{FF2B5EF4-FFF2-40B4-BE49-F238E27FC236}">
                  <a16:creationId xmlns:a16="http://schemas.microsoft.com/office/drawing/2014/main" id="{D92AFA3F-DA92-F84E-90D3-788A97C60F18}"/>
                </a:ext>
              </a:extLst>
            </p:cNvPr>
            <p:cNvSpPr/>
            <p:nvPr/>
          </p:nvSpPr>
          <p:spPr>
            <a:xfrm>
              <a:off x="4738688" y="2655888"/>
              <a:ext cx="484187" cy="2798762"/>
            </a:xfrm>
            <a:custGeom>
              <a:avLst/>
              <a:gdLst/>
              <a:ahLst/>
              <a:cxnLst/>
              <a:rect l="l" t="t" r="r" b="b"/>
              <a:pathLst>
                <a:path w="483679" h="2799688" extrusionOk="0">
                  <a:moveTo>
                    <a:pt x="434252" y="709631"/>
                  </a:moveTo>
                  <a:lnTo>
                    <a:pt x="427191" y="434252"/>
                  </a:lnTo>
                  <a:lnTo>
                    <a:pt x="427191" y="317745"/>
                  </a:lnTo>
                  <a:lnTo>
                    <a:pt x="398947" y="162403"/>
                  </a:lnTo>
                  <a:lnTo>
                    <a:pt x="300093" y="102384"/>
                  </a:lnTo>
                  <a:lnTo>
                    <a:pt x="169464" y="42366"/>
                  </a:lnTo>
                  <a:lnTo>
                    <a:pt x="56488" y="7061"/>
                  </a:lnTo>
                  <a:lnTo>
                    <a:pt x="21183" y="0"/>
                  </a:lnTo>
                  <a:lnTo>
                    <a:pt x="7061" y="3530"/>
                  </a:lnTo>
                  <a:lnTo>
                    <a:pt x="0" y="24713"/>
                  </a:lnTo>
                  <a:lnTo>
                    <a:pt x="10592" y="70610"/>
                  </a:lnTo>
                  <a:lnTo>
                    <a:pt x="42366" y="127098"/>
                  </a:lnTo>
                  <a:lnTo>
                    <a:pt x="77671" y="187116"/>
                  </a:lnTo>
                  <a:lnTo>
                    <a:pt x="105915" y="233013"/>
                  </a:lnTo>
                  <a:lnTo>
                    <a:pt x="123568" y="278910"/>
                  </a:lnTo>
                  <a:lnTo>
                    <a:pt x="162403" y="458965"/>
                  </a:lnTo>
                  <a:lnTo>
                    <a:pt x="187117" y="635490"/>
                  </a:lnTo>
                  <a:lnTo>
                    <a:pt x="208300" y="854381"/>
                  </a:lnTo>
                  <a:lnTo>
                    <a:pt x="233013" y="1316877"/>
                  </a:lnTo>
                  <a:lnTo>
                    <a:pt x="240074" y="1659336"/>
                  </a:lnTo>
                  <a:lnTo>
                    <a:pt x="250666" y="1910001"/>
                  </a:lnTo>
                  <a:lnTo>
                    <a:pt x="247135" y="2111240"/>
                  </a:lnTo>
                  <a:lnTo>
                    <a:pt x="240074" y="2227747"/>
                  </a:lnTo>
                  <a:lnTo>
                    <a:pt x="229483" y="2323070"/>
                  </a:lnTo>
                  <a:lnTo>
                    <a:pt x="208300" y="2432516"/>
                  </a:lnTo>
                  <a:lnTo>
                    <a:pt x="208300" y="2450168"/>
                  </a:lnTo>
                  <a:lnTo>
                    <a:pt x="236544" y="2570205"/>
                  </a:lnTo>
                  <a:lnTo>
                    <a:pt x="271849" y="2669059"/>
                  </a:lnTo>
                  <a:lnTo>
                    <a:pt x="303623" y="2736139"/>
                  </a:lnTo>
                  <a:lnTo>
                    <a:pt x="331867" y="2774974"/>
                  </a:lnTo>
                  <a:lnTo>
                    <a:pt x="356581" y="2792627"/>
                  </a:lnTo>
                  <a:lnTo>
                    <a:pt x="374233" y="2799688"/>
                  </a:lnTo>
                  <a:lnTo>
                    <a:pt x="398947" y="2799688"/>
                  </a:lnTo>
                  <a:lnTo>
                    <a:pt x="423660" y="2782035"/>
                  </a:lnTo>
                  <a:lnTo>
                    <a:pt x="448374" y="2753791"/>
                  </a:lnTo>
                  <a:lnTo>
                    <a:pt x="473087" y="2707895"/>
                  </a:lnTo>
                  <a:lnTo>
                    <a:pt x="483679" y="2683181"/>
                  </a:lnTo>
                  <a:lnTo>
                    <a:pt x="473087" y="2513717"/>
                  </a:lnTo>
                  <a:lnTo>
                    <a:pt x="455435" y="1998264"/>
                  </a:lnTo>
                  <a:lnTo>
                    <a:pt x="448374" y="1602848"/>
                  </a:lnTo>
                  <a:lnTo>
                    <a:pt x="448374" y="1221554"/>
                  </a:lnTo>
                  <a:lnTo>
                    <a:pt x="434252" y="709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142;p377">
              <a:extLst>
                <a:ext uri="{FF2B5EF4-FFF2-40B4-BE49-F238E27FC236}">
                  <a16:creationId xmlns:a16="http://schemas.microsoft.com/office/drawing/2014/main" id="{9785C9CC-D2A7-6443-A5D2-DBB57830E045}"/>
                </a:ext>
              </a:extLst>
            </p:cNvPr>
            <p:cNvSpPr/>
            <p:nvPr/>
          </p:nvSpPr>
          <p:spPr>
            <a:xfrm>
              <a:off x="4217988" y="2619375"/>
              <a:ext cx="533400" cy="390525"/>
            </a:xfrm>
            <a:custGeom>
              <a:avLst/>
              <a:gdLst/>
              <a:ahLst/>
              <a:cxnLst/>
              <a:rect l="l" t="t" r="r" b="b"/>
              <a:pathLst>
                <a:path w="533400" h="390525" extrusionOk="0">
                  <a:moveTo>
                    <a:pt x="319087" y="102394"/>
                  </a:moveTo>
                  <a:lnTo>
                    <a:pt x="271462" y="69056"/>
                  </a:lnTo>
                  <a:lnTo>
                    <a:pt x="238125" y="50006"/>
                  </a:lnTo>
                  <a:lnTo>
                    <a:pt x="192881" y="30956"/>
                  </a:lnTo>
                  <a:lnTo>
                    <a:pt x="130969" y="11906"/>
                  </a:lnTo>
                  <a:lnTo>
                    <a:pt x="78581" y="2381"/>
                  </a:lnTo>
                  <a:lnTo>
                    <a:pt x="40481" y="0"/>
                  </a:lnTo>
                  <a:lnTo>
                    <a:pt x="19050" y="0"/>
                  </a:lnTo>
                  <a:lnTo>
                    <a:pt x="2381" y="4763"/>
                  </a:lnTo>
                  <a:lnTo>
                    <a:pt x="0" y="16669"/>
                  </a:lnTo>
                  <a:lnTo>
                    <a:pt x="9525" y="28575"/>
                  </a:lnTo>
                  <a:lnTo>
                    <a:pt x="38100" y="54769"/>
                  </a:lnTo>
                  <a:lnTo>
                    <a:pt x="61912" y="80963"/>
                  </a:lnTo>
                  <a:lnTo>
                    <a:pt x="85725" y="116681"/>
                  </a:lnTo>
                  <a:lnTo>
                    <a:pt x="100012" y="145256"/>
                  </a:lnTo>
                  <a:lnTo>
                    <a:pt x="104775" y="169069"/>
                  </a:lnTo>
                  <a:lnTo>
                    <a:pt x="452437" y="390525"/>
                  </a:lnTo>
                  <a:lnTo>
                    <a:pt x="476250" y="381000"/>
                  </a:lnTo>
                  <a:lnTo>
                    <a:pt x="502444" y="371475"/>
                  </a:lnTo>
                  <a:lnTo>
                    <a:pt x="519112" y="357188"/>
                  </a:lnTo>
                  <a:lnTo>
                    <a:pt x="526256" y="347663"/>
                  </a:lnTo>
                  <a:lnTo>
                    <a:pt x="533400" y="330994"/>
                  </a:lnTo>
                  <a:lnTo>
                    <a:pt x="531019" y="311944"/>
                  </a:lnTo>
                  <a:lnTo>
                    <a:pt x="516731" y="288131"/>
                  </a:lnTo>
                  <a:lnTo>
                    <a:pt x="483394" y="250031"/>
                  </a:lnTo>
                  <a:lnTo>
                    <a:pt x="426244" y="192881"/>
                  </a:lnTo>
                  <a:lnTo>
                    <a:pt x="319087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143;p377">
              <a:extLst>
                <a:ext uri="{FF2B5EF4-FFF2-40B4-BE49-F238E27FC236}">
                  <a16:creationId xmlns:a16="http://schemas.microsoft.com/office/drawing/2014/main" id="{D6417A1A-5608-F247-8F50-E0FCD8F88383}"/>
                </a:ext>
              </a:extLst>
            </p:cNvPr>
            <p:cNvSpPr/>
            <p:nvPr/>
          </p:nvSpPr>
          <p:spPr>
            <a:xfrm>
              <a:off x="3709988" y="2770188"/>
              <a:ext cx="987425" cy="739775"/>
            </a:xfrm>
            <a:custGeom>
              <a:avLst/>
              <a:gdLst/>
              <a:ahLst/>
              <a:cxnLst/>
              <a:rect l="l" t="t" r="r" b="b"/>
              <a:pathLst>
                <a:path w="988218" h="740569" extrusionOk="0">
                  <a:moveTo>
                    <a:pt x="371475" y="366712"/>
                  </a:moveTo>
                  <a:lnTo>
                    <a:pt x="145256" y="604837"/>
                  </a:lnTo>
                  <a:lnTo>
                    <a:pt x="88106" y="661987"/>
                  </a:lnTo>
                  <a:lnTo>
                    <a:pt x="0" y="740569"/>
                  </a:lnTo>
                  <a:lnTo>
                    <a:pt x="83343" y="731044"/>
                  </a:lnTo>
                  <a:lnTo>
                    <a:pt x="219075" y="650081"/>
                  </a:lnTo>
                  <a:lnTo>
                    <a:pt x="397668" y="542925"/>
                  </a:lnTo>
                  <a:lnTo>
                    <a:pt x="526256" y="469106"/>
                  </a:lnTo>
                  <a:lnTo>
                    <a:pt x="626268" y="409575"/>
                  </a:lnTo>
                  <a:lnTo>
                    <a:pt x="769143" y="330994"/>
                  </a:lnTo>
                  <a:lnTo>
                    <a:pt x="869156" y="278606"/>
                  </a:lnTo>
                  <a:lnTo>
                    <a:pt x="933450" y="250031"/>
                  </a:lnTo>
                  <a:lnTo>
                    <a:pt x="988218" y="226219"/>
                  </a:lnTo>
                  <a:lnTo>
                    <a:pt x="609600" y="0"/>
                  </a:lnTo>
                  <a:lnTo>
                    <a:pt x="614362" y="33337"/>
                  </a:lnTo>
                  <a:lnTo>
                    <a:pt x="611981" y="57150"/>
                  </a:lnTo>
                  <a:lnTo>
                    <a:pt x="600075" y="83344"/>
                  </a:lnTo>
                  <a:lnTo>
                    <a:pt x="573881" y="121444"/>
                  </a:lnTo>
                  <a:lnTo>
                    <a:pt x="371475" y="3667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44;p377">
              <a:extLst>
                <a:ext uri="{FF2B5EF4-FFF2-40B4-BE49-F238E27FC236}">
                  <a16:creationId xmlns:a16="http://schemas.microsoft.com/office/drawing/2014/main" id="{A1D8CC63-6F90-A042-8447-AB5FF8B0ED67}"/>
                </a:ext>
              </a:extLst>
            </p:cNvPr>
            <p:cNvSpPr/>
            <p:nvPr/>
          </p:nvSpPr>
          <p:spPr>
            <a:xfrm>
              <a:off x="2578100" y="1779588"/>
              <a:ext cx="1331913" cy="4186237"/>
            </a:xfrm>
            <a:custGeom>
              <a:avLst/>
              <a:gdLst/>
              <a:ahLst/>
              <a:cxnLst/>
              <a:rect l="l" t="t" r="r" b="b"/>
              <a:pathLst>
                <a:path w="1331958" h="4186155" extrusionOk="0">
                  <a:moveTo>
                    <a:pt x="1247390" y="893258"/>
                  </a:moveTo>
                  <a:lnTo>
                    <a:pt x="1247390" y="718835"/>
                  </a:lnTo>
                  <a:lnTo>
                    <a:pt x="1263246" y="565554"/>
                  </a:lnTo>
                  <a:lnTo>
                    <a:pt x="1279103" y="443986"/>
                  </a:lnTo>
                  <a:lnTo>
                    <a:pt x="1289674" y="369989"/>
                  </a:lnTo>
                  <a:lnTo>
                    <a:pt x="1310816" y="327704"/>
                  </a:lnTo>
                  <a:lnTo>
                    <a:pt x="1321387" y="295991"/>
                  </a:lnTo>
                  <a:lnTo>
                    <a:pt x="1331958" y="253706"/>
                  </a:lnTo>
                  <a:lnTo>
                    <a:pt x="1321387" y="216708"/>
                  </a:lnTo>
                  <a:lnTo>
                    <a:pt x="1310816" y="195565"/>
                  </a:lnTo>
                  <a:lnTo>
                    <a:pt x="1252675" y="153281"/>
                  </a:lnTo>
                  <a:lnTo>
                    <a:pt x="1173392" y="105711"/>
                  </a:lnTo>
                  <a:lnTo>
                    <a:pt x="1067681" y="68712"/>
                  </a:lnTo>
                  <a:lnTo>
                    <a:pt x="946113" y="31713"/>
                  </a:lnTo>
                  <a:lnTo>
                    <a:pt x="861545" y="10571"/>
                  </a:lnTo>
                  <a:lnTo>
                    <a:pt x="798118" y="0"/>
                  </a:lnTo>
                  <a:lnTo>
                    <a:pt x="771690" y="10571"/>
                  </a:lnTo>
                  <a:lnTo>
                    <a:pt x="782261" y="42285"/>
                  </a:lnTo>
                  <a:lnTo>
                    <a:pt x="813975" y="73998"/>
                  </a:lnTo>
                  <a:lnTo>
                    <a:pt x="856259" y="121568"/>
                  </a:lnTo>
                  <a:lnTo>
                    <a:pt x="898543" y="184994"/>
                  </a:lnTo>
                  <a:lnTo>
                    <a:pt x="951399" y="290705"/>
                  </a:lnTo>
                  <a:lnTo>
                    <a:pt x="983112" y="401702"/>
                  </a:lnTo>
                  <a:lnTo>
                    <a:pt x="998969" y="517984"/>
                  </a:lnTo>
                  <a:lnTo>
                    <a:pt x="1009540" y="644837"/>
                  </a:lnTo>
                  <a:lnTo>
                    <a:pt x="1025397" y="977827"/>
                  </a:lnTo>
                  <a:lnTo>
                    <a:pt x="1020111" y="1469383"/>
                  </a:lnTo>
                  <a:lnTo>
                    <a:pt x="1014825" y="1717804"/>
                  </a:lnTo>
                  <a:lnTo>
                    <a:pt x="998969" y="1976796"/>
                  </a:lnTo>
                  <a:lnTo>
                    <a:pt x="977827" y="2209360"/>
                  </a:lnTo>
                  <a:lnTo>
                    <a:pt x="956684" y="2410211"/>
                  </a:lnTo>
                  <a:lnTo>
                    <a:pt x="914400" y="2648060"/>
                  </a:lnTo>
                  <a:lnTo>
                    <a:pt x="861545" y="2875339"/>
                  </a:lnTo>
                  <a:lnTo>
                    <a:pt x="798118" y="3070904"/>
                  </a:lnTo>
                  <a:lnTo>
                    <a:pt x="697693" y="3277041"/>
                  </a:lnTo>
                  <a:lnTo>
                    <a:pt x="602553" y="3446178"/>
                  </a:lnTo>
                  <a:lnTo>
                    <a:pt x="486271" y="3604745"/>
                  </a:lnTo>
                  <a:lnTo>
                    <a:pt x="359417" y="3758026"/>
                  </a:lnTo>
                  <a:lnTo>
                    <a:pt x="137424" y="3995875"/>
                  </a:lnTo>
                  <a:lnTo>
                    <a:pt x="26428" y="4096301"/>
                  </a:lnTo>
                  <a:lnTo>
                    <a:pt x="0" y="4138585"/>
                  </a:lnTo>
                  <a:lnTo>
                    <a:pt x="0" y="4165013"/>
                  </a:lnTo>
                  <a:lnTo>
                    <a:pt x="5286" y="4180869"/>
                  </a:lnTo>
                  <a:lnTo>
                    <a:pt x="21142" y="4186155"/>
                  </a:lnTo>
                  <a:lnTo>
                    <a:pt x="63427" y="4170298"/>
                  </a:lnTo>
                  <a:lnTo>
                    <a:pt x="142710" y="4117443"/>
                  </a:lnTo>
                  <a:lnTo>
                    <a:pt x="243135" y="4032874"/>
                  </a:lnTo>
                  <a:lnTo>
                    <a:pt x="375274" y="3921878"/>
                  </a:lnTo>
                  <a:lnTo>
                    <a:pt x="459843" y="3847880"/>
                  </a:lnTo>
                  <a:lnTo>
                    <a:pt x="560268" y="3742169"/>
                  </a:lnTo>
                  <a:lnTo>
                    <a:pt x="660694" y="3636458"/>
                  </a:lnTo>
                  <a:lnTo>
                    <a:pt x="761119" y="3504319"/>
                  </a:lnTo>
                  <a:lnTo>
                    <a:pt x="850973" y="3372180"/>
                  </a:lnTo>
                  <a:lnTo>
                    <a:pt x="924971" y="3240042"/>
                  </a:lnTo>
                  <a:lnTo>
                    <a:pt x="993683" y="3097332"/>
                  </a:lnTo>
                  <a:lnTo>
                    <a:pt x="1041253" y="2981050"/>
                  </a:lnTo>
                  <a:lnTo>
                    <a:pt x="1088823" y="2848911"/>
                  </a:lnTo>
                  <a:lnTo>
                    <a:pt x="1125822" y="2722058"/>
                  </a:lnTo>
                  <a:lnTo>
                    <a:pt x="1157535" y="2616347"/>
                  </a:lnTo>
                  <a:lnTo>
                    <a:pt x="1178678" y="2463066"/>
                  </a:lnTo>
                  <a:lnTo>
                    <a:pt x="1199820" y="2283357"/>
                  </a:lnTo>
                  <a:lnTo>
                    <a:pt x="1210391" y="2167075"/>
                  </a:lnTo>
                  <a:lnTo>
                    <a:pt x="1220962" y="2003223"/>
                  </a:lnTo>
                  <a:lnTo>
                    <a:pt x="1220962" y="1855228"/>
                  </a:lnTo>
                  <a:lnTo>
                    <a:pt x="1220962" y="1717804"/>
                  </a:lnTo>
                  <a:lnTo>
                    <a:pt x="1242104" y="1627949"/>
                  </a:lnTo>
                  <a:lnTo>
                    <a:pt x="1247390" y="1453526"/>
                  </a:lnTo>
                  <a:lnTo>
                    <a:pt x="1247390" y="972541"/>
                  </a:lnTo>
                  <a:lnTo>
                    <a:pt x="1247390" y="893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45;p377">
              <a:extLst>
                <a:ext uri="{FF2B5EF4-FFF2-40B4-BE49-F238E27FC236}">
                  <a16:creationId xmlns:a16="http://schemas.microsoft.com/office/drawing/2014/main" id="{6521F4E3-41C8-794A-80DD-F9B975B70F9D}"/>
                </a:ext>
              </a:extLst>
            </p:cNvPr>
            <p:cNvSpPr/>
            <p:nvPr/>
          </p:nvSpPr>
          <p:spPr>
            <a:xfrm>
              <a:off x="3619500" y="4405313"/>
              <a:ext cx="1033463" cy="985837"/>
            </a:xfrm>
            <a:custGeom>
              <a:avLst/>
              <a:gdLst/>
              <a:ahLst/>
              <a:cxnLst/>
              <a:rect l="l" t="t" r="r" b="b"/>
              <a:pathLst>
                <a:path w="1033463" h="985837" extrusionOk="0">
                  <a:moveTo>
                    <a:pt x="345281" y="264318"/>
                  </a:moveTo>
                  <a:lnTo>
                    <a:pt x="271463" y="195262"/>
                  </a:lnTo>
                  <a:lnTo>
                    <a:pt x="211931" y="145256"/>
                  </a:lnTo>
                  <a:lnTo>
                    <a:pt x="171450" y="107156"/>
                  </a:lnTo>
                  <a:lnTo>
                    <a:pt x="133350" y="83343"/>
                  </a:lnTo>
                  <a:lnTo>
                    <a:pt x="85725" y="61912"/>
                  </a:lnTo>
                  <a:lnTo>
                    <a:pt x="0" y="9525"/>
                  </a:lnTo>
                  <a:lnTo>
                    <a:pt x="90488" y="0"/>
                  </a:lnTo>
                  <a:lnTo>
                    <a:pt x="190500" y="30956"/>
                  </a:lnTo>
                  <a:lnTo>
                    <a:pt x="300038" y="76200"/>
                  </a:lnTo>
                  <a:lnTo>
                    <a:pt x="407194" y="126206"/>
                  </a:lnTo>
                  <a:lnTo>
                    <a:pt x="521494" y="185737"/>
                  </a:lnTo>
                  <a:lnTo>
                    <a:pt x="604838" y="235743"/>
                  </a:lnTo>
                  <a:lnTo>
                    <a:pt x="697706" y="300037"/>
                  </a:lnTo>
                  <a:lnTo>
                    <a:pt x="776288" y="366712"/>
                  </a:lnTo>
                  <a:lnTo>
                    <a:pt x="840581" y="428625"/>
                  </a:lnTo>
                  <a:lnTo>
                    <a:pt x="904875" y="511968"/>
                  </a:lnTo>
                  <a:lnTo>
                    <a:pt x="959644" y="595312"/>
                  </a:lnTo>
                  <a:lnTo>
                    <a:pt x="995363" y="669131"/>
                  </a:lnTo>
                  <a:lnTo>
                    <a:pt x="1019175" y="735806"/>
                  </a:lnTo>
                  <a:lnTo>
                    <a:pt x="1031081" y="790575"/>
                  </a:lnTo>
                  <a:lnTo>
                    <a:pt x="1033463" y="831056"/>
                  </a:lnTo>
                  <a:lnTo>
                    <a:pt x="1033463" y="876300"/>
                  </a:lnTo>
                  <a:lnTo>
                    <a:pt x="1026319" y="907256"/>
                  </a:lnTo>
                  <a:lnTo>
                    <a:pt x="1004888" y="940593"/>
                  </a:lnTo>
                  <a:lnTo>
                    <a:pt x="978694" y="962025"/>
                  </a:lnTo>
                  <a:lnTo>
                    <a:pt x="938213" y="978693"/>
                  </a:lnTo>
                  <a:lnTo>
                    <a:pt x="909638" y="985837"/>
                  </a:lnTo>
                  <a:lnTo>
                    <a:pt x="892969" y="985837"/>
                  </a:lnTo>
                  <a:lnTo>
                    <a:pt x="866775" y="971550"/>
                  </a:lnTo>
                  <a:lnTo>
                    <a:pt x="838200" y="938212"/>
                  </a:lnTo>
                  <a:lnTo>
                    <a:pt x="807244" y="897731"/>
                  </a:lnTo>
                  <a:lnTo>
                    <a:pt x="773906" y="826293"/>
                  </a:lnTo>
                  <a:lnTo>
                    <a:pt x="714375" y="723900"/>
                  </a:lnTo>
                  <a:lnTo>
                    <a:pt x="635794" y="611981"/>
                  </a:lnTo>
                  <a:lnTo>
                    <a:pt x="557213" y="507206"/>
                  </a:lnTo>
                  <a:lnTo>
                    <a:pt x="471488" y="397668"/>
                  </a:lnTo>
                  <a:lnTo>
                    <a:pt x="385763" y="304800"/>
                  </a:lnTo>
                  <a:lnTo>
                    <a:pt x="345281" y="2643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46;p377">
              <a:extLst>
                <a:ext uri="{FF2B5EF4-FFF2-40B4-BE49-F238E27FC236}">
                  <a16:creationId xmlns:a16="http://schemas.microsoft.com/office/drawing/2014/main" id="{987EA497-8502-444C-B5A3-AD7CECA6D453}"/>
                </a:ext>
              </a:extLst>
            </p:cNvPr>
            <p:cNvSpPr/>
            <p:nvPr/>
          </p:nvSpPr>
          <p:spPr>
            <a:xfrm>
              <a:off x="4881563" y="2570163"/>
              <a:ext cx="2425700" cy="2849562"/>
            </a:xfrm>
            <a:custGeom>
              <a:avLst/>
              <a:gdLst/>
              <a:ahLst/>
              <a:cxnLst/>
              <a:rect l="l" t="t" r="r" b="b"/>
              <a:pathLst>
                <a:path w="2424989" h="2849270" extrusionOk="0">
                  <a:moveTo>
                    <a:pt x="888797" y="175564"/>
                  </a:moveTo>
                  <a:lnTo>
                    <a:pt x="523037" y="215798"/>
                  </a:lnTo>
                  <a:lnTo>
                    <a:pt x="237744" y="252374"/>
                  </a:lnTo>
                  <a:lnTo>
                    <a:pt x="0" y="292608"/>
                  </a:lnTo>
                  <a:lnTo>
                    <a:pt x="190195" y="438912"/>
                  </a:lnTo>
                  <a:lnTo>
                    <a:pt x="384048" y="413308"/>
                  </a:lnTo>
                  <a:lnTo>
                    <a:pt x="544982" y="395020"/>
                  </a:lnTo>
                  <a:lnTo>
                    <a:pt x="735177" y="376732"/>
                  </a:lnTo>
                  <a:lnTo>
                    <a:pt x="943661" y="358444"/>
                  </a:lnTo>
                  <a:lnTo>
                    <a:pt x="1269187" y="292608"/>
                  </a:lnTo>
                  <a:lnTo>
                    <a:pt x="1492301" y="267004"/>
                  </a:lnTo>
                  <a:lnTo>
                    <a:pt x="1627632" y="256032"/>
                  </a:lnTo>
                  <a:lnTo>
                    <a:pt x="1755648" y="252374"/>
                  </a:lnTo>
                  <a:lnTo>
                    <a:pt x="1861718" y="252374"/>
                  </a:lnTo>
                  <a:lnTo>
                    <a:pt x="1971446" y="263347"/>
                  </a:lnTo>
                  <a:lnTo>
                    <a:pt x="2029968" y="274320"/>
                  </a:lnTo>
                  <a:lnTo>
                    <a:pt x="2055571" y="285292"/>
                  </a:lnTo>
                  <a:lnTo>
                    <a:pt x="2073859" y="303580"/>
                  </a:lnTo>
                  <a:lnTo>
                    <a:pt x="2088489" y="325526"/>
                  </a:lnTo>
                  <a:lnTo>
                    <a:pt x="2095805" y="380390"/>
                  </a:lnTo>
                  <a:lnTo>
                    <a:pt x="2073859" y="790041"/>
                  </a:lnTo>
                  <a:lnTo>
                    <a:pt x="2051913" y="1250899"/>
                  </a:lnTo>
                  <a:lnTo>
                    <a:pt x="2026310" y="1419148"/>
                  </a:lnTo>
                  <a:lnTo>
                    <a:pt x="2026310" y="1986076"/>
                  </a:lnTo>
                  <a:lnTo>
                    <a:pt x="2026310" y="2476195"/>
                  </a:lnTo>
                  <a:lnTo>
                    <a:pt x="2000707" y="2637129"/>
                  </a:lnTo>
                  <a:lnTo>
                    <a:pt x="2008022" y="2706624"/>
                  </a:lnTo>
                  <a:lnTo>
                    <a:pt x="2022653" y="2761488"/>
                  </a:lnTo>
                  <a:lnTo>
                    <a:pt x="2048256" y="2798064"/>
                  </a:lnTo>
                  <a:lnTo>
                    <a:pt x="2084832" y="2827324"/>
                  </a:lnTo>
                  <a:lnTo>
                    <a:pt x="2117750" y="2845612"/>
                  </a:lnTo>
                  <a:lnTo>
                    <a:pt x="2139696" y="2849270"/>
                  </a:lnTo>
                  <a:lnTo>
                    <a:pt x="2161641" y="2838297"/>
                  </a:lnTo>
                  <a:lnTo>
                    <a:pt x="2187245" y="2809036"/>
                  </a:lnTo>
                  <a:lnTo>
                    <a:pt x="2216505" y="2754172"/>
                  </a:lnTo>
                  <a:lnTo>
                    <a:pt x="2249424" y="2691993"/>
                  </a:lnTo>
                  <a:cubicBezTo>
                    <a:pt x="2253253" y="2665183"/>
                    <a:pt x="2253081" y="2675011"/>
                    <a:pt x="2253081" y="2662732"/>
                  </a:cubicBezTo>
                  <a:lnTo>
                    <a:pt x="2264054" y="2479852"/>
                  </a:lnTo>
                  <a:lnTo>
                    <a:pt x="2282342" y="2026310"/>
                  </a:lnTo>
                  <a:lnTo>
                    <a:pt x="2293315" y="1678838"/>
                  </a:lnTo>
                  <a:lnTo>
                    <a:pt x="2300630" y="1356969"/>
                  </a:lnTo>
                  <a:lnTo>
                    <a:pt x="2311603" y="1181404"/>
                  </a:lnTo>
                  <a:lnTo>
                    <a:pt x="2333549" y="848563"/>
                  </a:lnTo>
                  <a:lnTo>
                    <a:pt x="2348179" y="687628"/>
                  </a:lnTo>
                  <a:lnTo>
                    <a:pt x="2370125" y="519379"/>
                  </a:lnTo>
                  <a:lnTo>
                    <a:pt x="2384755" y="435254"/>
                  </a:lnTo>
                  <a:lnTo>
                    <a:pt x="2406701" y="373075"/>
                  </a:lnTo>
                  <a:lnTo>
                    <a:pt x="2421331" y="347472"/>
                  </a:lnTo>
                  <a:lnTo>
                    <a:pt x="2424989" y="329184"/>
                  </a:lnTo>
                  <a:lnTo>
                    <a:pt x="2417673" y="277977"/>
                  </a:lnTo>
                  <a:lnTo>
                    <a:pt x="2388413" y="201168"/>
                  </a:lnTo>
                  <a:lnTo>
                    <a:pt x="2359152" y="160934"/>
                  </a:lnTo>
                  <a:lnTo>
                    <a:pt x="2278685" y="106070"/>
                  </a:lnTo>
                  <a:lnTo>
                    <a:pt x="2136038" y="25603"/>
                  </a:lnTo>
                  <a:lnTo>
                    <a:pt x="2062886" y="0"/>
                  </a:lnTo>
                  <a:lnTo>
                    <a:pt x="2026310" y="0"/>
                  </a:lnTo>
                  <a:lnTo>
                    <a:pt x="1997049" y="10972"/>
                  </a:lnTo>
                  <a:lnTo>
                    <a:pt x="1949501" y="32918"/>
                  </a:lnTo>
                  <a:lnTo>
                    <a:pt x="1865376" y="51206"/>
                  </a:lnTo>
                  <a:lnTo>
                    <a:pt x="1744675" y="76809"/>
                  </a:lnTo>
                  <a:lnTo>
                    <a:pt x="1506931" y="102412"/>
                  </a:lnTo>
                  <a:lnTo>
                    <a:pt x="1214323" y="131673"/>
                  </a:lnTo>
                  <a:lnTo>
                    <a:pt x="888797" y="17556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47;p377">
              <a:extLst>
                <a:ext uri="{FF2B5EF4-FFF2-40B4-BE49-F238E27FC236}">
                  <a16:creationId xmlns:a16="http://schemas.microsoft.com/office/drawing/2014/main" id="{208F8E39-18AF-BE4F-873F-B4242323A84E}"/>
                </a:ext>
              </a:extLst>
            </p:cNvPr>
            <p:cNvSpPr/>
            <p:nvPr/>
          </p:nvSpPr>
          <p:spPr>
            <a:xfrm>
              <a:off x="5832475" y="2814638"/>
              <a:ext cx="398463" cy="2363787"/>
            </a:xfrm>
            <a:custGeom>
              <a:avLst/>
              <a:gdLst/>
              <a:ahLst/>
              <a:cxnLst/>
              <a:rect l="l" t="t" r="r" b="b"/>
              <a:pathLst>
                <a:path w="398678" h="2362809" extrusionOk="0">
                  <a:moveTo>
                    <a:pt x="91440" y="709574"/>
                  </a:moveTo>
                  <a:lnTo>
                    <a:pt x="91440" y="241401"/>
                  </a:lnTo>
                  <a:lnTo>
                    <a:pt x="87782" y="190195"/>
                  </a:lnTo>
                  <a:lnTo>
                    <a:pt x="73152" y="153619"/>
                  </a:lnTo>
                  <a:lnTo>
                    <a:pt x="54864" y="135331"/>
                  </a:lnTo>
                  <a:lnTo>
                    <a:pt x="0" y="95097"/>
                  </a:lnTo>
                  <a:lnTo>
                    <a:pt x="62179" y="0"/>
                  </a:lnTo>
                  <a:lnTo>
                    <a:pt x="310896" y="40233"/>
                  </a:lnTo>
                  <a:lnTo>
                    <a:pt x="365760" y="113385"/>
                  </a:lnTo>
                  <a:lnTo>
                    <a:pt x="391363" y="146304"/>
                  </a:lnTo>
                  <a:lnTo>
                    <a:pt x="398678" y="171907"/>
                  </a:lnTo>
                  <a:lnTo>
                    <a:pt x="391363" y="208483"/>
                  </a:lnTo>
                  <a:lnTo>
                    <a:pt x="365760" y="259689"/>
                  </a:lnTo>
                  <a:lnTo>
                    <a:pt x="332841" y="303581"/>
                  </a:lnTo>
                  <a:lnTo>
                    <a:pt x="321869" y="534009"/>
                  </a:lnTo>
                  <a:cubicBezTo>
                    <a:pt x="320650" y="593750"/>
                    <a:pt x="319430" y="653491"/>
                    <a:pt x="318211" y="713232"/>
                  </a:cubicBezTo>
                  <a:lnTo>
                    <a:pt x="318211" y="1071677"/>
                  </a:lnTo>
                  <a:lnTo>
                    <a:pt x="318211" y="2271369"/>
                  </a:lnTo>
                  <a:lnTo>
                    <a:pt x="208483" y="2362809"/>
                  </a:lnTo>
                  <a:lnTo>
                    <a:pt x="95097" y="2286000"/>
                  </a:lnTo>
                  <a:lnTo>
                    <a:pt x="95097" y="1883664"/>
                  </a:lnTo>
                  <a:lnTo>
                    <a:pt x="95097" y="1217981"/>
                  </a:lnTo>
                  <a:lnTo>
                    <a:pt x="91440" y="70957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48;p377">
              <a:extLst>
                <a:ext uri="{FF2B5EF4-FFF2-40B4-BE49-F238E27FC236}">
                  <a16:creationId xmlns:a16="http://schemas.microsoft.com/office/drawing/2014/main" id="{86C78603-0B68-B24C-A70D-87A6FF1981F4}"/>
                </a:ext>
              </a:extLst>
            </p:cNvPr>
            <p:cNvSpPr/>
            <p:nvPr/>
          </p:nvSpPr>
          <p:spPr>
            <a:xfrm>
              <a:off x="4999038" y="3770313"/>
              <a:ext cx="2132012" cy="376237"/>
            </a:xfrm>
            <a:custGeom>
              <a:avLst/>
              <a:gdLst/>
              <a:ahLst/>
              <a:cxnLst/>
              <a:rect l="l" t="t" r="r" b="b"/>
              <a:pathLst>
                <a:path w="2132381" h="376733" extrusionOk="0">
                  <a:moveTo>
                    <a:pt x="713232" y="128016"/>
                  </a:moveTo>
                  <a:lnTo>
                    <a:pt x="318211" y="175565"/>
                  </a:lnTo>
                  <a:lnTo>
                    <a:pt x="146304" y="193853"/>
                  </a:lnTo>
                  <a:lnTo>
                    <a:pt x="0" y="226772"/>
                  </a:lnTo>
                  <a:lnTo>
                    <a:pt x="124358" y="376733"/>
                  </a:lnTo>
                  <a:lnTo>
                    <a:pt x="347472" y="351130"/>
                  </a:lnTo>
                  <a:lnTo>
                    <a:pt x="749808" y="303581"/>
                  </a:lnTo>
                  <a:lnTo>
                    <a:pt x="969264" y="274320"/>
                  </a:lnTo>
                  <a:lnTo>
                    <a:pt x="1192378" y="248717"/>
                  </a:lnTo>
                  <a:lnTo>
                    <a:pt x="1452067" y="234087"/>
                  </a:lnTo>
                  <a:lnTo>
                    <a:pt x="1664208" y="226772"/>
                  </a:lnTo>
                  <a:lnTo>
                    <a:pt x="1938528" y="234087"/>
                  </a:lnTo>
                  <a:lnTo>
                    <a:pt x="2132381" y="193853"/>
                  </a:lnTo>
                  <a:lnTo>
                    <a:pt x="1967789" y="47549"/>
                  </a:lnTo>
                  <a:lnTo>
                    <a:pt x="1876349" y="14631"/>
                  </a:lnTo>
                  <a:lnTo>
                    <a:pt x="1795882" y="0"/>
                  </a:lnTo>
                  <a:lnTo>
                    <a:pt x="1722730" y="7316"/>
                  </a:lnTo>
                  <a:lnTo>
                    <a:pt x="1616659" y="25604"/>
                  </a:lnTo>
                  <a:lnTo>
                    <a:pt x="1316736" y="62180"/>
                  </a:lnTo>
                  <a:lnTo>
                    <a:pt x="1122883" y="80468"/>
                  </a:lnTo>
                  <a:lnTo>
                    <a:pt x="713232" y="12801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49;p377">
              <a:extLst>
                <a:ext uri="{FF2B5EF4-FFF2-40B4-BE49-F238E27FC236}">
                  <a16:creationId xmlns:a16="http://schemas.microsoft.com/office/drawing/2014/main" id="{D2D97AD8-162B-F744-AF27-30FFDFAE3AB7}"/>
                </a:ext>
              </a:extLst>
            </p:cNvPr>
            <p:cNvSpPr/>
            <p:nvPr/>
          </p:nvSpPr>
          <p:spPr>
            <a:xfrm>
              <a:off x="5014913" y="5033963"/>
              <a:ext cx="2092325" cy="347662"/>
            </a:xfrm>
            <a:custGeom>
              <a:avLst/>
              <a:gdLst/>
              <a:ahLst/>
              <a:cxnLst/>
              <a:rect l="l" t="t" r="r" b="b"/>
              <a:pathLst>
                <a:path w="2093118" h="347662" extrusionOk="0">
                  <a:moveTo>
                    <a:pt x="711993" y="71437"/>
                  </a:moveTo>
                  <a:lnTo>
                    <a:pt x="495300" y="102393"/>
                  </a:lnTo>
                  <a:lnTo>
                    <a:pt x="302418" y="135731"/>
                  </a:lnTo>
                  <a:lnTo>
                    <a:pt x="183356" y="154781"/>
                  </a:lnTo>
                  <a:lnTo>
                    <a:pt x="0" y="200025"/>
                  </a:lnTo>
                  <a:lnTo>
                    <a:pt x="119062" y="347662"/>
                  </a:lnTo>
                  <a:lnTo>
                    <a:pt x="271462" y="314325"/>
                  </a:lnTo>
                  <a:lnTo>
                    <a:pt x="469106" y="271462"/>
                  </a:lnTo>
                  <a:lnTo>
                    <a:pt x="738187" y="221456"/>
                  </a:lnTo>
                  <a:lnTo>
                    <a:pt x="876300" y="202406"/>
                  </a:lnTo>
                  <a:lnTo>
                    <a:pt x="1016793" y="192881"/>
                  </a:lnTo>
                  <a:lnTo>
                    <a:pt x="1181100" y="183356"/>
                  </a:lnTo>
                  <a:lnTo>
                    <a:pt x="1335881" y="178593"/>
                  </a:lnTo>
                  <a:lnTo>
                    <a:pt x="1509712" y="176212"/>
                  </a:lnTo>
                  <a:lnTo>
                    <a:pt x="1712118" y="192881"/>
                  </a:lnTo>
                  <a:lnTo>
                    <a:pt x="1895475" y="204787"/>
                  </a:lnTo>
                  <a:lnTo>
                    <a:pt x="2093118" y="135731"/>
                  </a:lnTo>
                  <a:lnTo>
                    <a:pt x="1926431" y="0"/>
                  </a:lnTo>
                  <a:lnTo>
                    <a:pt x="1759743" y="0"/>
                  </a:lnTo>
                  <a:lnTo>
                    <a:pt x="1545431" y="0"/>
                  </a:lnTo>
                  <a:lnTo>
                    <a:pt x="1319212" y="11906"/>
                  </a:lnTo>
                  <a:lnTo>
                    <a:pt x="1083468" y="26193"/>
                  </a:lnTo>
                  <a:lnTo>
                    <a:pt x="869156" y="47625"/>
                  </a:lnTo>
                  <a:lnTo>
                    <a:pt x="711993" y="714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4154;p378">
            <a:extLst>
              <a:ext uri="{FF2B5EF4-FFF2-40B4-BE49-F238E27FC236}">
                <a16:creationId xmlns:a16="http://schemas.microsoft.com/office/drawing/2014/main" id="{B688371B-6339-6340-BF36-C2BF584CD3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211" y="1611813"/>
            <a:ext cx="4730750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4" name="Google Shape;4154;p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1371" y="1647909"/>
            <a:ext cx="4730750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心が動いたことを詩で表そう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335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あたらしい漢字：決 勝</a:t>
            </a:r>
          </a:p>
        </p:txBody>
      </p:sp>
    </p:spTree>
    <p:extLst>
      <p:ext uri="{BB962C8B-B14F-4D97-AF65-F5344CB8AC3E}">
        <p14:creationId xmlns:p14="http://schemas.microsoft.com/office/powerpoint/2010/main" val="138568118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339"/>
          <p:cNvSpPr txBox="1"/>
          <p:nvPr/>
        </p:nvSpPr>
        <p:spPr>
          <a:xfrm>
            <a:off x="4304928" y="6669360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決</a:t>
            </a:r>
            <a:endParaRPr/>
          </a:p>
        </p:txBody>
      </p:sp>
      <p:sp>
        <p:nvSpPr>
          <p:cNvPr id="3736" name="Google Shape;3736;p339"/>
          <p:cNvSpPr/>
          <p:nvPr/>
        </p:nvSpPr>
        <p:spPr>
          <a:xfrm>
            <a:off x="2960688" y="1928813"/>
            <a:ext cx="757237" cy="695325"/>
          </a:xfrm>
          <a:custGeom>
            <a:avLst/>
            <a:gdLst/>
            <a:ahLst/>
            <a:cxnLst/>
            <a:rect l="l" t="t" r="r" b="b"/>
            <a:pathLst>
              <a:path w="757237" h="695325" extrusionOk="0">
                <a:moveTo>
                  <a:pt x="300037" y="409575"/>
                </a:moveTo>
                <a:lnTo>
                  <a:pt x="219075" y="316706"/>
                </a:lnTo>
                <a:lnTo>
                  <a:pt x="145256" y="233362"/>
                </a:lnTo>
                <a:lnTo>
                  <a:pt x="35719" y="102393"/>
                </a:lnTo>
                <a:lnTo>
                  <a:pt x="14287" y="69056"/>
                </a:lnTo>
                <a:lnTo>
                  <a:pt x="0" y="35718"/>
                </a:lnTo>
                <a:lnTo>
                  <a:pt x="0" y="11906"/>
                </a:lnTo>
                <a:lnTo>
                  <a:pt x="9525" y="0"/>
                </a:lnTo>
                <a:lnTo>
                  <a:pt x="30956" y="2381"/>
                </a:lnTo>
                <a:lnTo>
                  <a:pt x="76200" y="33337"/>
                </a:lnTo>
                <a:lnTo>
                  <a:pt x="161925" y="78581"/>
                </a:lnTo>
                <a:lnTo>
                  <a:pt x="285750" y="138112"/>
                </a:lnTo>
                <a:lnTo>
                  <a:pt x="392906" y="171450"/>
                </a:lnTo>
                <a:lnTo>
                  <a:pt x="500062" y="202406"/>
                </a:lnTo>
                <a:lnTo>
                  <a:pt x="526256" y="209550"/>
                </a:lnTo>
                <a:lnTo>
                  <a:pt x="621506" y="290512"/>
                </a:lnTo>
                <a:lnTo>
                  <a:pt x="664369" y="338137"/>
                </a:lnTo>
                <a:lnTo>
                  <a:pt x="690562" y="383381"/>
                </a:lnTo>
                <a:lnTo>
                  <a:pt x="719137" y="438150"/>
                </a:lnTo>
                <a:lnTo>
                  <a:pt x="738187" y="481012"/>
                </a:lnTo>
                <a:lnTo>
                  <a:pt x="750094" y="535781"/>
                </a:lnTo>
                <a:lnTo>
                  <a:pt x="757237" y="592931"/>
                </a:lnTo>
                <a:lnTo>
                  <a:pt x="757237" y="631031"/>
                </a:lnTo>
                <a:lnTo>
                  <a:pt x="747712" y="657225"/>
                </a:lnTo>
                <a:lnTo>
                  <a:pt x="731044" y="678656"/>
                </a:lnTo>
                <a:lnTo>
                  <a:pt x="690562" y="695325"/>
                </a:lnTo>
                <a:lnTo>
                  <a:pt x="650081" y="690562"/>
                </a:lnTo>
                <a:lnTo>
                  <a:pt x="607219" y="676275"/>
                </a:lnTo>
                <a:lnTo>
                  <a:pt x="545306" y="638175"/>
                </a:lnTo>
                <a:lnTo>
                  <a:pt x="466725" y="578643"/>
                </a:lnTo>
                <a:lnTo>
                  <a:pt x="300037" y="409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7" name="Google Shape;3737;p339"/>
          <p:cNvSpPr/>
          <p:nvPr/>
        </p:nvSpPr>
        <p:spPr>
          <a:xfrm>
            <a:off x="2646363" y="3068638"/>
            <a:ext cx="769937" cy="752475"/>
          </a:xfrm>
          <a:custGeom>
            <a:avLst/>
            <a:gdLst/>
            <a:ahLst/>
            <a:cxnLst/>
            <a:rect l="l" t="t" r="r" b="b"/>
            <a:pathLst>
              <a:path w="771128" h="752475" extrusionOk="0">
                <a:moveTo>
                  <a:pt x="373856" y="538163"/>
                </a:moveTo>
                <a:lnTo>
                  <a:pt x="259556" y="419100"/>
                </a:lnTo>
                <a:lnTo>
                  <a:pt x="173831" y="309563"/>
                </a:lnTo>
                <a:lnTo>
                  <a:pt x="109537" y="216694"/>
                </a:lnTo>
                <a:lnTo>
                  <a:pt x="45244" y="116682"/>
                </a:lnTo>
                <a:lnTo>
                  <a:pt x="7144" y="47625"/>
                </a:lnTo>
                <a:lnTo>
                  <a:pt x="0" y="35719"/>
                </a:lnTo>
                <a:lnTo>
                  <a:pt x="0" y="19050"/>
                </a:lnTo>
                <a:lnTo>
                  <a:pt x="9525" y="4763"/>
                </a:lnTo>
                <a:lnTo>
                  <a:pt x="30956" y="0"/>
                </a:lnTo>
                <a:lnTo>
                  <a:pt x="64294" y="11907"/>
                </a:lnTo>
                <a:lnTo>
                  <a:pt x="114300" y="38100"/>
                </a:lnTo>
                <a:lnTo>
                  <a:pt x="202406" y="95250"/>
                </a:lnTo>
                <a:lnTo>
                  <a:pt x="304800" y="150019"/>
                </a:lnTo>
                <a:lnTo>
                  <a:pt x="526256" y="242888"/>
                </a:lnTo>
                <a:lnTo>
                  <a:pt x="554831" y="254794"/>
                </a:lnTo>
                <a:lnTo>
                  <a:pt x="635794" y="335757"/>
                </a:lnTo>
                <a:lnTo>
                  <a:pt x="678656" y="388144"/>
                </a:lnTo>
                <a:lnTo>
                  <a:pt x="721519" y="464344"/>
                </a:lnTo>
                <a:lnTo>
                  <a:pt x="745331" y="531019"/>
                </a:lnTo>
                <a:lnTo>
                  <a:pt x="759619" y="602457"/>
                </a:lnTo>
                <a:cubicBezTo>
                  <a:pt x="760413" y="628651"/>
                  <a:pt x="771128" y="658019"/>
                  <a:pt x="762000" y="681038"/>
                </a:cubicBezTo>
                <a:lnTo>
                  <a:pt x="745331" y="711994"/>
                </a:lnTo>
                <a:lnTo>
                  <a:pt x="716756" y="735807"/>
                </a:lnTo>
                <a:lnTo>
                  <a:pt x="681037" y="752475"/>
                </a:lnTo>
                <a:lnTo>
                  <a:pt x="652462" y="752475"/>
                </a:lnTo>
                <a:lnTo>
                  <a:pt x="602456" y="742950"/>
                </a:lnTo>
                <a:lnTo>
                  <a:pt x="554831" y="711994"/>
                </a:lnTo>
                <a:lnTo>
                  <a:pt x="373856" y="538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8" name="Google Shape;3738;p339"/>
          <p:cNvSpPr/>
          <p:nvPr/>
        </p:nvSpPr>
        <p:spPr>
          <a:xfrm>
            <a:off x="4075113" y="2490788"/>
            <a:ext cx="2540000" cy="1216025"/>
          </a:xfrm>
          <a:custGeom>
            <a:avLst/>
            <a:gdLst/>
            <a:ahLst/>
            <a:cxnLst/>
            <a:rect l="l" t="t" r="r" b="b"/>
            <a:pathLst>
              <a:path w="2540794" h="1216818" extrusionOk="0">
                <a:moveTo>
                  <a:pt x="888206" y="366712"/>
                </a:moveTo>
                <a:lnTo>
                  <a:pt x="540544" y="440531"/>
                </a:lnTo>
                <a:lnTo>
                  <a:pt x="371475" y="485775"/>
                </a:lnTo>
                <a:lnTo>
                  <a:pt x="340519" y="500062"/>
                </a:lnTo>
                <a:lnTo>
                  <a:pt x="316706" y="504825"/>
                </a:lnTo>
                <a:lnTo>
                  <a:pt x="276225" y="500062"/>
                </a:lnTo>
                <a:lnTo>
                  <a:pt x="223837" y="469106"/>
                </a:lnTo>
                <a:lnTo>
                  <a:pt x="119062" y="381000"/>
                </a:lnTo>
                <a:lnTo>
                  <a:pt x="54769" y="309562"/>
                </a:lnTo>
                <a:lnTo>
                  <a:pt x="16669" y="266700"/>
                </a:lnTo>
                <a:lnTo>
                  <a:pt x="2381" y="226218"/>
                </a:lnTo>
                <a:lnTo>
                  <a:pt x="0" y="195262"/>
                </a:lnTo>
                <a:lnTo>
                  <a:pt x="2381" y="178593"/>
                </a:lnTo>
                <a:lnTo>
                  <a:pt x="11906" y="171450"/>
                </a:lnTo>
                <a:lnTo>
                  <a:pt x="35719" y="166687"/>
                </a:lnTo>
                <a:lnTo>
                  <a:pt x="90487" y="190500"/>
                </a:lnTo>
                <a:lnTo>
                  <a:pt x="154781" y="223837"/>
                </a:lnTo>
                <a:lnTo>
                  <a:pt x="207169" y="242887"/>
                </a:lnTo>
                <a:lnTo>
                  <a:pt x="271462" y="252412"/>
                </a:lnTo>
                <a:lnTo>
                  <a:pt x="369094" y="247650"/>
                </a:lnTo>
                <a:lnTo>
                  <a:pt x="645319" y="221456"/>
                </a:lnTo>
                <a:lnTo>
                  <a:pt x="1045369" y="157162"/>
                </a:lnTo>
                <a:lnTo>
                  <a:pt x="1309687" y="135731"/>
                </a:lnTo>
                <a:lnTo>
                  <a:pt x="1790700" y="85725"/>
                </a:lnTo>
                <a:lnTo>
                  <a:pt x="1907381" y="69056"/>
                </a:lnTo>
                <a:lnTo>
                  <a:pt x="1978819" y="54768"/>
                </a:lnTo>
                <a:lnTo>
                  <a:pt x="2052637" y="30956"/>
                </a:lnTo>
                <a:lnTo>
                  <a:pt x="2121694" y="0"/>
                </a:lnTo>
                <a:lnTo>
                  <a:pt x="2157412" y="2381"/>
                </a:lnTo>
                <a:lnTo>
                  <a:pt x="2276475" y="40481"/>
                </a:lnTo>
                <a:lnTo>
                  <a:pt x="2359819" y="76200"/>
                </a:lnTo>
                <a:lnTo>
                  <a:pt x="2476500" y="142875"/>
                </a:lnTo>
                <a:lnTo>
                  <a:pt x="2516981" y="178593"/>
                </a:lnTo>
                <a:lnTo>
                  <a:pt x="2533650" y="204787"/>
                </a:lnTo>
                <a:lnTo>
                  <a:pt x="2540794" y="235743"/>
                </a:lnTo>
                <a:lnTo>
                  <a:pt x="2536031" y="273843"/>
                </a:lnTo>
                <a:lnTo>
                  <a:pt x="2524125" y="304800"/>
                </a:lnTo>
                <a:lnTo>
                  <a:pt x="2493169" y="333375"/>
                </a:lnTo>
                <a:lnTo>
                  <a:pt x="2450306" y="366712"/>
                </a:lnTo>
                <a:lnTo>
                  <a:pt x="2424112" y="385762"/>
                </a:lnTo>
                <a:lnTo>
                  <a:pt x="2416969" y="402431"/>
                </a:lnTo>
                <a:lnTo>
                  <a:pt x="2383631" y="461962"/>
                </a:lnTo>
                <a:lnTo>
                  <a:pt x="2331244" y="600075"/>
                </a:lnTo>
                <a:lnTo>
                  <a:pt x="2264569" y="800100"/>
                </a:lnTo>
                <a:lnTo>
                  <a:pt x="2155031" y="1216818"/>
                </a:lnTo>
                <a:lnTo>
                  <a:pt x="1902619" y="1197768"/>
                </a:lnTo>
                <a:lnTo>
                  <a:pt x="2012156" y="702468"/>
                </a:lnTo>
                <a:lnTo>
                  <a:pt x="2078831" y="371475"/>
                </a:lnTo>
                <a:lnTo>
                  <a:pt x="2081212" y="321468"/>
                </a:lnTo>
                <a:lnTo>
                  <a:pt x="2076450" y="283368"/>
                </a:lnTo>
                <a:lnTo>
                  <a:pt x="2064544" y="266700"/>
                </a:lnTo>
                <a:lnTo>
                  <a:pt x="2045494" y="254793"/>
                </a:lnTo>
                <a:lnTo>
                  <a:pt x="1995487" y="247650"/>
                </a:lnTo>
                <a:lnTo>
                  <a:pt x="1950244" y="245268"/>
                </a:lnTo>
                <a:lnTo>
                  <a:pt x="1619250" y="271462"/>
                </a:lnTo>
                <a:lnTo>
                  <a:pt x="1297781" y="309562"/>
                </a:lnTo>
                <a:lnTo>
                  <a:pt x="1040606" y="340518"/>
                </a:lnTo>
                <a:lnTo>
                  <a:pt x="888206" y="3667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9" name="Google Shape;3739;p339"/>
          <p:cNvSpPr/>
          <p:nvPr/>
        </p:nvSpPr>
        <p:spPr>
          <a:xfrm>
            <a:off x="2598738" y="5326063"/>
            <a:ext cx="425450" cy="568325"/>
          </a:xfrm>
          <a:custGeom>
            <a:avLst/>
            <a:gdLst/>
            <a:ahLst/>
            <a:cxnLst/>
            <a:rect l="l" t="t" r="r" b="b"/>
            <a:pathLst>
              <a:path w="426244" h="566738" extrusionOk="0">
                <a:moveTo>
                  <a:pt x="33337" y="233363"/>
                </a:moveTo>
                <a:lnTo>
                  <a:pt x="9525" y="183357"/>
                </a:lnTo>
                <a:lnTo>
                  <a:pt x="0" y="123825"/>
                </a:lnTo>
                <a:lnTo>
                  <a:pt x="2381" y="71438"/>
                </a:lnTo>
                <a:lnTo>
                  <a:pt x="9525" y="23813"/>
                </a:lnTo>
                <a:lnTo>
                  <a:pt x="26194" y="0"/>
                </a:lnTo>
                <a:lnTo>
                  <a:pt x="38100" y="2382"/>
                </a:lnTo>
                <a:lnTo>
                  <a:pt x="59531" y="11907"/>
                </a:lnTo>
                <a:lnTo>
                  <a:pt x="80962" y="33338"/>
                </a:lnTo>
                <a:lnTo>
                  <a:pt x="92869" y="45244"/>
                </a:lnTo>
                <a:lnTo>
                  <a:pt x="104775" y="73819"/>
                </a:lnTo>
                <a:lnTo>
                  <a:pt x="123825" y="107157"/>
                </a:lnTo>
                <a:lnTo>
                  <a:pt x="145256" y="133350"/>
                </a:lnTo>
                <a:lnTo>
                  <a:pt x="178594" y="135732"/>
                </a:lnTo>
                <a:lnTo>
                  <a:pt x="426244" y="440532"/>
                </a:lnTo>
                <a:lnTo>
                  <a:pt x="419100" y="533400"/>
                </a:lnTo>
                <a:lnTo>
                  <a:pt x="397669" y="557213"/>
                </a:lnTo>
                <a:lnTo>
                  <a:pt x="378619" y="566738"/>
                </a:lnTo>
                <a:lnTo>
                  <a:pt x="338137" y="566738"/>
                </a:lnTo>
                <a:lnTo>
                  <a:pt x="300037" y="547688"/>
                </a:lnTo>
                <a:lnTo>
                  <a:pt x="176212" y="438150"/>
                </a:lnTo>
                <a:lnTo>
                  <a:pt x="88106" y="326232"/>
                </a:lnTo>
                <a:lnTo>
                  <a:pt x="33337" y="2333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0" name="Google Shape;3740;p339"/>
          <p:cNvSpPr/>
          <p:nvPr/>
        </p:nvSpPr>
        <p:spPr>
          <a:xfrm>
            <a:off x="2743200" y="4252913"/>
            <a:ext cx="917575" cy="1563687"/>
          </a:xfrm>
          <a:custGeom>
            <a:avLst/>
            <a:gdLst/>
            <a:ahLst/>
            <a:cxnLst/>
            <a:rect l="l" t="t" r="r" b="b"/>
            <a:pathLst>
              <a:path w="917799" h="1563658" extrusionOk="0">
                <a:moveTo>
                  <a:pt x="642459" y="669653"/>
                </a:moveTo>
                <a:lnTo>
                  <a:pt x="472497" y="1046971"/>
                </a:lnTo>
                <a:lnTo>
                  <a:pt x="370519" y="1257725"/>
                </a:lnTo>
                <a:lnTo>
                  <a:pt x="333127" y="1339307"/>
                </a:lnTo>
                <a:lnTo>
                  <a:pt x="305933" y="1417490"/>
                </a:lnTo>
                <a:lnTo>
                  <a:pt x="285538" y="1499072"/>
                </a:lnTo>
                <a:lnTo>
                  <a:pt x="278739" y="1563658"/>
                </a:lnTo>
                <a:lnTo>
                  <a:pt x="0" y="1203337"/>
                </a:lnTo>
                <a:lnTo>
                  <a:pt x="20396" y="1210135"/>
                </a:lnTo>
                <a:lnTo>
                  <a:pt x="40791" y="1206736"/>
                </a:lnTo>
                <a:lnTo>
                  <a:pt x="61187" y="1193139"/>
                </a:lnTo>
                <a:lnTo>
                  <a:pt x="105377" y="1142150"/>
                </a:lnTo>
                <a:lnTo>
                  <a:pt x="404512" y="703646"/>
                </a:lnTo>
                <a:lnTo>
                  <a:pt x="591471" y="424907"/>
                </a:lnTo>
                <a:lnTo>
                  <a:pt x="778430" y="152966"/>
                </a:lnTo>
                <a:lnTo>
                  <a:pt x="860012" y="33992"/>
                </a:lnTo>
                <a:lnTo>
                  <a:pt x="890605" y="6798"/>
                </a:lnTo>
                <a:lnTo>
                  <a:pt x="914400" y="0"/>
                </a:lnTo>
                <a:lnTo>
                  <a:pt x="917799" y="20395"/>
                </a:lnTo>
                <a:lnTo>
                  <a:pt x="887206" y="101978"/>
                </a:lnTo>
                <a:lnTo>
                  <a:pt x="642459" y="66965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1" name="Google Shape;3741;p339"/>
          <p:cNvSpPr/>
          <p:nvPr/>
        </p:nvSpPr>
        <p:spPr>
          <a:xfrm>
            <a:off x="3627438" y="3473450"/>
            <a:ext cx="3556000" cy="601663"/>
          </a:xfrm>
          <a:custGeom>
            <a:avLst/>
            <a:gdLst/>
            <a:ahLst/>
            <a:cxnLst/>
            <a:rect l="l" t="t" r="r" b="b"/>
            <a:pathLst>
              <a:path w="3556331" h="601657" extrusionOk="0">
                <a:moveTo>
                  <a:pt x="1253949" y="393162"/>
                </a:moveTo>
                <a:lnTo>
                  <a:pt x="914400" y="446775"/>
                </a:lnTo>
                <a:lnTo>
                  <a:pt x="574851" y="527195"/>
                </a:lnTo>
                <a:lnTo>
                  <a:pt x="422947" y="583786"/>
                </a:lnTo>
                <a:lnTo>
                  <a:pt x="390184" y="601657"/>
                </a:lnTo>
                <a:lnTo>
                  <a:pt x="336571" y="586765"/>
                </a:lnTo>
                <a:lnTo>
                  <a:pt x="247216" y="530173"/>
                </a:lnTo>
                <a:lnTo>
                  <a:pt x="113183" y="402098"/>
                </a:lnTo>
                <a:lnTo>
                  <a:pt x="23828" y="300829"/>
                </a:lnTo>
                <a:lnTo>
                  <a:pt x="5957" y="271044"/>
                </a:lnTo>
                <a:lnTo>
                  <a:pt x="0" y="247216"/>
                </a:lnTo>
                <a:lnTo>
                  <a:pt x="2978" y="229345"/>
                </a:lnTo>
                <a:lnTo>
                  <a:pt x="11914" y="220409"/>
                </a:lnTo>
                <a:lnTo>
                  <a:pt x="47656" y="226366"/>
                </a:lnTo>
                <a:lnTo>
                  <a:pt x="113183" y="259130"/>
                </a:lnTo>
                <a:lnTo>
                  <a:pt x="205517" y="291893"/>
                </a:lnTo>
                <a:lnTo>
                  <a:pt x="327635" y="312743"/>
                </a:lnTo>
                <a:lnTo>
                  <a:pt x="452732" y="315721"/>
                </a:lnTo>
                <a:lnTo>
                  <a:pt x="673141" y="279979"/>
                </a:lnTo>
                <a:lnTo>
                  <a:pt x="1081196" y="229345"/>
                </a:lnTo>
                <a:lnTo>
                  <a:pt x="1432659" y="199560"/>
                </a:lnTo>
                <a:lnTo>
                  <a:pt x="1676896" y="178710"/>
                </a:lnTo>
                <a:lnTo>
                  <a:pt x="2090908" y="154882"/>
                </a:lnTo>
                <a:lnTo>
                  <a:pt x="2373866" y="137011"/>
                </a:lnTo>
                <a:lnTo>
                  <a:pt x="2615124" y="119140"/>
                </a:lnTo>
                <a:lnTo>
                  <a:pt x="2781921" y="95312"/>
                </a:lnTo>
                <a:lnTo>
                  <a:pt x="2921910" y="62548"/>
                </a:lnTo>
                <a:lnTo>
                  <a:pt x="3082749" y="0"/>
                </a:lnTo>
                <a:lnTo>
                  <a:pt x="3201889" y="29785"/>
                </a:lnTo>
                <a:lnTo>
                  <a:pt x="3326986" y="77441"/>
                </a:lnTo>
                <a:lnTo>
                  <a:pt x="3478890" y="151903"/>
                </a:lnTo>
                <a:lnTo>
                  <a:pt x="3508675" y="175731"/>
                </a:lnTo>
                <a:lnTo>
                  <a:pt x="3544417" y="229345"/>
                </a:lnTo>
                <a:lnTo>
                  <a:pt x="3556331" y="265087"/>
                </a:lnTo>
                <a:lnTo>
                  <a:pt x="3556331" y="288915"/>
                </a:lnTo>
                <a:lnTo>
                  <a:pt x="3544417" y="315721"/>
                </a:lnTo>
                <a:lnTo>
                  <a:pt x="3529524" y="327635"/>
                </a:lnTo>
                <a:lnTo>
                  <a:pt x="3472933" y="336571"/>
                </a:lnTo>
                <a:lnTo>
                  <a:pt x="3163169" y="333592"/>
                </a:lnTo>
                <a:lnTo>
                  <a:pt x="2600232" y="327635"/>
                </a:lnTo>
                <a:lnTo>
                  <a:pt x="2031338" y="336571"/>
                </a:lnTo>
                <a:lnTo>
                  <a:pt x="1664982" y="363377"/>
                </a:lnTo>
                <a:lnTo>
                  <a:pt x="1253949" y="3931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2" name="Google Shape;3742;p339"/>
          <p:cNvSpPr/>
          <p:nvPr/>
        </p:nvSpPr>
        <p:spPr>
          <a:xfrm rot="-5400000">
            <a:off x="2299494" y="2767807"/>
            <a:ext cx="4371975" cy="1938337"/>
          </a:xfrm>
          <a:custGeom>
            <a:avLst/>
            <a:gdLst/>
            <a:ahLst/>
            <a:cxnLst/>
            <a:rect l="l" t="t" r="r" b="b"/>
            <a:pathLst>
              <a:path w="4370762" h="1938245" extrusionOk="0">
                <a:moveTo>
                  <a:pt x="3396343" y="1602847"/>
                </a:moveTo>
                <a:lnTo>
                  <a:pt x="3855308" y="1588725"/>
                </a:lnTo>
                <a:lnTo>
                  <a:pt x="4084791" y="1581664"/>
                </a:lnTo>
                <a:lnTo>
                  <a:pt x="4134218" y="1574603"/>
                </a:lnTo>
                <a:lnTo>
                  <a:pt x="4180115" y="1556951"/>
                </a:lnTo>
                <a:lnTo>
                  <a:pt x="4215420" y="1525176"/>
                </a:lnTo>
                <a:lnTo>
                  <a:pt x="4243664" y="1482810"/>
                </a:lnTo>
                <a:lnTo>
                  <a:pt x="4286030" y="1405139"/>
                </a:lnTo>
                <a:lnTo>
                  <a:pt x="4314274" y="1369834"/>
                </a:lnTo>
                <a:lnTo>
                  <a:pt x="4331926" y="1359243"/>
                </a:lnTo>
                <a:lnTo>
                  <a:pt x="4349579" y="1362773"/>
                </a:lnTo>
                <a:lnTo>
                  <a:pt x="4367231" y="1394548"/>
                </a:lnTo>
                <a:lnTo>
                  <a:pt x="4370762" y="1465158"/>
                </a:lnTo>
                <a:lnTo>
                  <a:pt x="4356640" y="1599317"/>
                </a:lnTo>
                <a:lnTo>
                  <a:pt x="4331926" y="1701701"/>
                </a:lnTo>
                <a:lnTo>
                  <a:pt x="4303682" y="1789964"/>
                </a:lnTo>
                <a:lnTo>
                  <a:pt x="4268377" y="1860574"/>
                </a:lnTo>
                <a:lnTo>
                  <a:pt x="4233072" y="1906471"/>
                </a:lnTo>
                <a:lnTo>
                  <a:pt x="4187176" y="1938245"/>
                </a:lnTo>
                <a:lnTo>
                  <a:pt x="4148340" y="1938245"/>
                </a:lnTo>
                <a:lnTo>
                  <a:pt x="4105974" y="1910001"/>
                </a:lnTo>
                <a:lnTo>
                  <a:pt x="4056547" y="1888818"/>
                </a:lnTo>
                <a:lnTo>
                  <a:pt x="3982406" y="1867635"/>
                </a:lnTo>
                <a:lnTo>
                  <a:pt x="3872961" y="1853513"/>
                </a:lnTo>
                <a:lnTo>
                  <a:pt x="3272776" y="1857044"/>
                </a:lnTo>
                <a:lnTo>
                  <a:pt x="3096251" y="1853513"/>
                </a:lnTo>
                <a:lnTo>
                  <a:pt x="2774975" y="1846452"/>
                </a:lnTo>
                <a:lnTo>
                  <a:pt x="2619633" y="1835861"/>
                </a:lnTo>
                <a:lnTo>
                  <a:pt x="2450169" y="1818208"/>
                </a:lnTo>
                <a:lnTo>
                  <a:pt x="2255991" y="1786434"/>
                </a:lnTo>
                <a:lnTo>
                  <a:pt x="1920593" y="1719354"/>
                </a:lnTo>
                <a:lnTo>
                  <a:pt x="1737007" y="1662866"/>
                </a:lnTo>
                <a:lnTo>
                  <a:pt x="1433384" y="1542829"/>
                </a:lnTo>
                <a:lnTo>
                  <a:pt x="1274512" y="1468688"/>
                </a:lnTo>
                <a:lnTo>
                  <a:pt x="1126230" y="1387487"/>
                </a:lnTo>
                <a:lnTo>
                  <a:pt x="949705" y="1278041"/>
                </a:lnTo>
                <a:lnTo>
                  <a:pt x="713162" y="1094455"/>
                </a:lnTo>
                <a:lnTo>
                  <a:pt x="568411" y="953235"/>
                </a:lnTo>
                <a:lnTo>
                  <a:pt x="476618" y="857912"/>
                </a:lnTo>
                <a:lnTo>
                  <a:pt x="374234" y="741405"/>
                </a:lnTo>
                <a:lnTo>
                  <a:pt x="240074" y="547227"/>
                </a:lnTo>
                <a:lnTo>
                  <a:pt x="141220" y="374233"/>
                </a:lnTo>
                <a:lnTo>
                  <a:pt x="56488" y="201238"/>
                </a:lnTo>
                <a:lnTo>
                  <a:pt x="14122" y="98854"/>
                </a:lnTo>
                <a:lnTo>
                  <a:pt x="3531" y="60018"/>
                </a:lnTo>
                <a:lnTo>
                  <a:pt x="0" y="24713"/>
                </a:lnTo>
                <a:lnTo>
                  <a:pt x="3531" y="7061"/>
                </a:lnTo>
                <a:lnTo>
                  <a:pt x="14122" y="0"/>
                </a:lnTo>
                <a:lnTo>
                  <a:pt x="35305" y="3530"/>
                </a:lnTo>
                <a:lnTo>
                  <a:pt x="70610" y="31774"/>
                </a:lnTo>
                <a:lnTo>
                  <a:pt x="105915" y="81201"/>
                </a:lnTo>
                <a:lnTo>
                  <a:pt x="201239" y="229482"/>
                </a:lnTo>
                <a:lnTo>
                  <a:pt x="321276" y="395416"/>
                </a:lnTo>
                <a:lnTo>
                  <a:pt x="455435" y="557819"/>
                </a:lnTo>
                <a:lnTo>
                  <a:pt x="614308" y="723752"/>
                </a:lnTo>
                <a:lnTo>
                  <a:pt x="804955" y="896747"/>
                </a:lnTo>
                <a:lnTo>
                  <a:pt x="967358" y="1020315"/>
                </a:lnTo>
                <a:lnTo>
                  <a:pt x="1214493" y="1179187"/>
                </a:lnTo>
                <a:lnTo>
                  <a:pt x="1429854" y="1295694"/>
                </a:lnTo>
                <a:lnTo>
                  <a:pt x="1606379" y="1369834"/>
                </a:lnTo>
                <a:lnTo>
                  <a:pt x="1800556" y="1440444"/>
                </a:lnTo>
                <a:lnTo>
                  <a:pt x="2058283" y="1514585"/>
                </a:lnTo>
                <a:lnTo>
                  <a:pt x="2252461" y="1542829"/>
                </a:lnTo>
                <a:lnTo>
                  <a:pt x="2626694" y="1581664"/>
                </a:lnTo>
                <a:lnTo>
                  <a:pt x="2898542" y="1602847"/>
                </a:lnTo>
                <a:lnTo>
                  <a:pt x="3103312" y="1609908"/>
                </a:lnTo>
                <a:lnTo>
                  <a:pt x="3396343" y="160284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3" name="Google Shape;3743;p339"/>
          <p:cNvSpPr/>
          <p:nvPr/>
        </p:nvSpPr>
        <p:spPr>
          <a:xfrm>
            <a:off x="5102225" y="3790950"/>
            <a:ext cx="2287588" cy="2049463"/>
          </a:xfrm>
          <a:custGeom>
            <a:avLst/>
            <a:gdLst/>
            <a:ahLst/>
            <a:cxnLst/>
            <a:rect l="l" t="t" r="r" b="b"/>
            <a:pathLst>
              <a:path w="2287490" h="2049209" extrusionOk="0">
                <a:moveTo>
                  <a:pt x="595701" y="881636"/>
                </a:moveTo>
                <a:lnTo>
                  <a:pt x="315721" y="470603"/>
                </a:lnTo>
                <a:lnTo>
                  <a:pt x="137011" y="214452"/>
                </a:lnTo>
                <a:lnTo>
                  <a:pt x="0" y="29785"/>
                </a:lnTo>
                <a:lnTo>
                  <a:pt x="148925" y="0"/>
                </a:lnTo>
                <a:lnTo>
                  <a:pt x="381248" y="277000"/>
                </a:lnTo>
                <a:lnTo>
                  <a:pt x="625486" y="551022"/>
                </a:lnTo>
                <a:lnTo>
                  <a:pt x="878658" y="839937"/>
                </a:lnTo>
                <a:lnTo>
                  <a:pt x="1250971" y="1242035"/>
                </a:lnTo>
                <a:lnTo>
                  <a:pt x="1444574" y="1444573"/>
                </a:lnTo>
                <a:lnTo>
                  <a:pt x="1569671" y="1548820"/>
                </a:lnTo>
                <a:lnTo>
                  <a:pt x="1736467" y="1676896"/>
                </a:lnTo>
                <a:lnTo>
                  <a:pt x="1956876" y="1819864"/>
                </a:lnTo>
                <a:lnTo>
                  <a:pt x="2218984" y="1965811"/>
                </a:lnTo>
                <a:lnTo>
                  <a:pt x="2275576" y="1995596"/>
                </a:lnTo>
                <a:lnTo>
                  <a:pt x="2287490" y="2010488"/>
                </a:lnTo>
                <a:lnTo>
                  <a:pt x="2287490" y="2034316"/>
                </a:lnTo>
                <a:lnTo>
                  <a:pt x="2278554" y="2046230"/>
                </a:lnTo>
                <a:lnTo>
                  <a:pt x="2251748" y="2049209"/>
                </a:lnTo>
                <a:lnTo>
                  <a:pt x="1810929" y="2013467"/>
                </a:lnTo>
                <a:lnTo>
                  <a:pt x="1432660" y="1977725"/>
                </a:lnTo>
                <a:lnTo>
                  <a:pt x="1390961" y="1974746"/>
                </a:lnTo>
                <a:lnTo>
                  <a:pt x="1361176" y="1962832"/>
                </a:lnTo>
                <a:lnTo>
                  <a:pt x="1322455" y="1930069"/>
                </a:lnTo>
                <a:lnTo>
                  <a:pt x="1119917" y="1644132"/>
                </a:lnTo>
                <a:lnTo>
                  <a:pt x="807174" y="1194379"/>
                </a:lnTo>
                <a:lnTo>
                  <a:pt x="595701" y="88163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A89D0E3-A6F3-454D-8D48-DFBA6F45F368}"/>
              </a:ext>
            </a:extLst>
          </p:cNvPr>
          <p:cNvGrpSpPr/>
          <p:nvPr/>
        </p:nvGrpSpPr>
        <p:grpSpPr>
          <a:xfrm>
            <a:off x="2594724" y="1546975"/>
            <a:ext cx="4791075" cy="4371975"/>
            <a:chOff x="2751138" y="1703388"/>
            <a:chExt cx="4791075" cy="4371975"/>
          </a:xfrm>
        </p:grpSpPr>
        <p:sp>
          <p:nvSpPr>
            <p:cNvPr id="11" name="Google Shape;3736;p339">
              <a:extLst>
                <a:ext uri="{FF2B5EF4-FFF2-40B4-BE49-F238E27FC236}">
                  <a16:creationId xmlns:a16="http://schemas.microsoft.com/office/drawing/2014/main" id="{605F2EAE-C413-7145-9FDD-72F31BED4626}"/>
                </a:ext>
              </a:extLst>
            </p:cNvPr>
            <p:cNvSpPr/>
            <p:nvPr/>
          </p:nvSpPr>
          <p:spPr>
            <a:xfrm>
              <a:off x="3113088" y="2081213"/>
              <a:ext cx="757237" cy="695325"/>
            </a:xfrm>
            <a:custGeom>
              <a:avLst/>
              <a:gdLst/>
              <a:ahLst/>
              <a:cxnLst/>
              <a:rect l="l" t="t" r="r" b="b"/>
              <a:pathLst>
                <a:path w="757237" h="695325" extrusionOk="0">
                  <a:moveTo>
                    <a:pt x="300037" y="409575"/>
                  </a:moveTo>
                  <a:lnTo>
                    <a:pt x="219075" y="316706"/>
                  </a:lnTo>
                  <a:lnTo>
                    <a:pt x="145256" y="233362"/>
                  </a:lnTo>
                  <a:lnTo>
                    <a:pt x="35719" y="102393"/>
                  </a:lnTo>
                  <a:lnTo>
                    <a:pt x="14287" y="69056"/>
                  </a:lnTo>
                  <a:lnTo>
                    <a:pt x="0" y="35718"/>
                  </a:lnTo>
                  <a:lnTo>
                    <a:pt x="0" y="11906"/>
                  </a:lnTo>
                  <a:lnTo>
                    <a:pt x="9525" y="0"/>
                  </a:lnTo>
                  <a:lnTo>
                    <a:pt x="30956" y="2381"/>
                  </a:lnTo>
                  <a:lnTo>
                    <a:pt x="76200" y="33337"/>
                  </a:lnTo>
                  <a:lnTo>
                    <a:pt x="161925" y="78581"/>
                  </a:lnTo>
                  <a:lnTo>
                    <a:pt x="285750" y="138112"/>
                  </a:lnTo>
                  <a:lnTo>
                    <a:pt x="392906" y="171450"/>
                  </a:lnTo>
                  <a:lnTo>
                    <a:pt x="500062" y="202406"/>
                  </a:lnTo>
                  <a:lnTo>
                    <a:pt x="526256" y="209550"/>
                  </a:lnTo>
                  <a:lnTo>
                    <a:pt x="621506" y="290512"/>
                  </a:lnTo>
                  <a:lnTo>
                    <a:pt x="664369" y="338137"/>
                  </a:lnTo>
                  <a:lnTo>
                    <a:pt x="690562" y="383381"/>
                  </a:lnTo>
                  <a:lnTo>
                    <a:pt x="719137" y="438150"/>
                  </a:lnTo>
                  <a:lnTo>
                    <a:pt x="738187" y="481012"/>
                  </a:lnTo>
                  <a:lnTo>
                    <a:pt x="750094" y="535781"/>
                  </a:lnTo>
                  <a:lnTo>
                    <a:pt x="757237" y="592931"/>
                  </a:lnTo>
                  <a:lnTo>
                    <a:pt x="757237" y="631031"/>
                  </a:lnTo>
                  <a:lnTo>
                    <a:pt x="747712" y="657225"/>
                  </a:lnTo>
                  <a:lnTo>
                    <a:pt x="731044" y="678656"/>
                  </a:lnTo>
                  <a:lnTo>
                    <a:pt x="690562" y="695325"/>
                  </a:lnTo>
                  <a:lnTo>
                    <a:pt x="650081" y="690562"/>
                  </a:lnTo>
                  <a:lnTo>
                    <a:pt x="607219" y="676275"/>
                  </a:lnTo>
                  <a:lnTo>
                    <a:pt x="545306" y="638175"/>
                  </a:lnTo>
                  <a:lnTo>
                    <a:pt x="466725" y="578643"/>
                  </a:lnTo>
                  <a:lnTo>
                    <a:pt x="300037" y="409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37;p339">
              <a:extLst>
                <a:ext uri="{FF2B5EF4-FFF2-40B4-BE49-F238E27FC236}">
                  <a16:creationId xmlns:a16="http://schemas.microsoft.com/office/drawing/2014/main" id="{05D7D3B9-86D1-1443-B1DE-3CC8AD47CEF2}"/>
                </a:ext>
              </a:extLst>
            </p:cNvPr>
            <p:cNvSpPr/>
            <p:nvPr/>
          </p:nvSpPr>
          <p:spPr>
            <a:xfrm>
              <a:off x="2798763" y="3221038"/>
              <a:ext cx="769937" cy="752475"/>
            </a:xfrm>
            <a:custGeom>
              <a:avLst/>
              <a:gdLst/>
              <a:ahLst/>
              <a:cxnLst/>
              <a:rect l="l" t="t" r="r" b="b"/>
              <a:pathLst>
                <a:path w="771128" h="752475" extrusionOk="0">
                  <a:moveTo>
                    <a:pt x="373856" y="538163"/>
                  </a:moveTo>
                  <a:lnTo>
                    <a:pt x="259556" y="419100"/>
                  </a:lnTo>
                  <a:lnTo>
                    <a:pt x="173831" y="309563"/>
                  </a:lnTo>
                  <a:lnTo>
                    <a:pt x="109537" y="216694"/>
                  </a:lnTo>
                  <a:lnTo>
                    <a:pt x="45244" y="116682"/>
                  </a:lnTo>
                  <a:lnTo>
                    <a:pt x="7144" y="47625"/>
                  </a:lnTo>
                  <a:lnTo>
                    <a:pt x="0" y="35719"/>
                  </a:lnTo>
                  <a:lnTo>
                    <a:pt x="0" y="19050"/>
                  </a:lnTo>
                  <a:lnTo>
                    <a:pt x="9525" y="4763"/>
                  </a:lnTo>
                  <a:lnTo>
                    <a:pt x="30956" y="0"/>
                  </a:lnTo>
                  <a:lnTo>
                    <a:pt x="64294" y="11907"/>
                  </a:lnTo>
                  <a:lnTo>
                    <a:pt x="114300" y="38100"/>
                  </a:lnTo>
                  <a:lnTo>
                    <a:pt x="202406" y="95250"/>
                  </a:lnTo>
                  <a:lnTo>
                    <a:pt x="304800" y="150019"/>
                  </a:lnTo>
                  <a:lnTo>
                    <a:pt x="526256" y="242888"/>
                  </a:lnTo>
                  <a:lnTo>
                    <a:pt x="554831" y="254794"/>
                  </a:lnTo>
                  <a:lnTo>
                    <a:pt x="635794" y="335757"/>
                  </a:lnTo>
                  <a:lnTo>
                    <a:pt x="678656" y="388144"/>
                  </a:lnTo>
                  <a:lnTo>
                    <a:pt x="721519" y="464344"/>
                  </a:lnTo>
                  <a:lnTo>
                    <a:pt x="745331" y="531019"/>
                  </a:lnTo>
                  <a:lnTo>
                    <a:pt x="759619" y="602457"/>
                  </a:lnTo>
                  <a:cubicBezTo>
                    <a:pt x="760413" y="628651"/>
                    <a:pt x="771128" y="658019"/>
                    <a:pt x="762000" y="681038"/>
                  </a:cubicBezTo>
                  <a:lnTo>
                    <a:pt x="745331" y="711994"/>
                  </a:lnTo>
                  <a:lnTo>
                    <a:pt x="716756" y="735807"/>
                  </a:lnTo>
                  <a:lnTo>
                    <a:pt x="681037" y="752475"/>
                  </a:lnTo>
                  <a:lnTo>
                    <a:pt x="652462" y="752475"/>
                  </a:lnTo>
                  <a:lnTo>
                    <a:pt x="602456" y="742950"/>
                  </a:lnTo>
                  <a:lnTo>
                    <a:pt x="554831" y="711994"/>
                  </a:lnTo>
                  <a:lnTo>
                    <a:pt x="373856" y="5381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738;p339">
              <a:extLst>
                <a:ext uri="{FF2B5EF4-FFF2-40B4-BE49-F238E27FC236}">
                  <a16:creationId xmlns:a16="http://schemas.microsoft.com/office/drawing/2014/main" id="{D95A73C6-BCFD-0442-A85D-560660BB6214}"/>
                </a:ext>
              </a:extLst>
            </p:cNvPr>
            <p:cNvSpPr/>
            <p:nvPr/>
          </p:nvSpPr>
          <p:spPr>
            <a:xfrm>
              <a:off x="4227513" y="2643188"/>
              <a:ext cx="2540000" cy="1216025"/>
            </a:xfrm>
            <a:custGeom>
              <a:avLst/>
              <a:gdLst/>
              <a:ahLst/>
              <a:cxnLst/>
              <a:rect l="l" t="t" r="r" b="b"/>
              <a:pathLst>
                <a:path w="2540794" h="1216818" extrusionOk="0">
                  <a:moveTo>
                    <a:pt x="888206" y="366712"/>
                  </a:moveTo>
                  <a:lnTo>
                    <a:pt x="540544" y="440531"/>
                  </a:lnTo>
                  <a:lnTo>
                    <a:pt x="371475" y="485775"/>
                  </a:lnTo>
                  <a:lnTo>
                    <a:pt x="340519" y="500062"/>
                  </a:lnTo>
                  <a:lnTo>
                    <a:pt x="316706" y="504825"/>
                  </a:lnTo>
                  <a:lnTo>
                    <a:pt x="276225" y="500062"/>
                  </a:lnTo>
                  <a:lnTo>
                    <a:pt x="223837" y="469106"/>
                  </a:lnTo>
                  <a:lnTo>
                    <a:pt x="119062" y="381000"/>
                  </a:lnTo>
                  <a:lnTo>
                    <a:pt x="54769" y="309562"/>
                  </a:lnTo>
                  <a:lnTo>
                    <a:pt x="16669" y="266700"/>
                  </a:lnTo>
                  <a:lnTo>
                    <a:pt x="2381" y="226218"/>
                  </a:lnTo>
                  <a:lnTo>
                    <a:pt x="0" y="195262"/>
                  </a:lnTo>
                  <a:lnTo>
                    <a:pt x="2381" y="178593"/>
                  </a:lnTo>
                  <a:lnTo>
                    <a:pt x="11906" y="171450"/>
                  </a:lnTo>
                  <a:lnTo>
                    <a:pt x="35719" y="166687"/>
                  </a:lnTo>
                  <a:lnTo>
                    <a:pt x="90487" y="190500"/>
                  </a:lnTo>
                  <a:lnTo>
                    <a:pt x="154781" y="223837"/>
                  </a:lnTo>
                  <a:lnTo>
                    <a:pt x="207169" y="242887"/>
                  </a:lnTo>
                  <a:lnTo>
                    <a:pt x="271462" y="252412"/>
                  </a:lnTo>
                  <a:lnTo>
                    <a:pt x="369094" y="247650"/>
                  </a:lnTo>
                  <a:lnTo>
                    <a:pt x="645319" y="221456"/>
                  </a:lnTo>
                  <a:lnTo>
                    <a:pt x="1045369" y="157162"/>
                  </a:lnTo>
                  <a:lnTo>
                    <a:pt x="1309687" y="135731"/>
                  </a:lnTo>
                  <a:lnTo>
                    <a:pt x="1790700" y="85725"/>
                  </a:lnTo>
                  <a:lnTo>
                    <a:pt x="1907381" y="69056"/>
                  </a:lnTo>
                  <a:lnTo>
                    <a:pt x="1978819" y="54768"/>
                  </a:lnTo>
                  <a:lnTo>
                    <a:pt x="2052637" y="30956"/>
                  </a:lnTo>
                  <a:lnTo>
                    <a:pt x="2121694" y="0"/>
                  </a:lnTo>
                  <a:lnTo>
                    <a:pt x="2157412" y="2381"/>
                  </a:lnTo>
                  <a:lnTo>
                    <a:pt x="2276475" y="40481"/>
                  </a:lnTo>
                  <a:lnTo>
                    <a:pt x="2359819" y="76200"/>
                  </a:lnTo>
                  <a:lnTo>
                    <a:pt x="2476500" y="142875"/>
                  </a:lnTo>
                  <a:lnTo>
                    <a:pt x="2516981" y="178593"/>
                  </a:lnTo>
                  <a:lnTo>
                    <a:pt x="2533650" y="204787"/>
                  </a:lnTo>
                  <a:lnTo>
                    <a:pt x="2540794" y="235743"/>
                  </a:lnTo>
                  <a:lnTo>
                    <a:pt x="2536031" y="273843"/>
                  </a:lnTo>
                  <a:lnTo>
                    <a:pt x="2524125" y="304800"/>
                  </a:lnTo>
                  <a:lnTo>
                    <a:pt x="2493169" y="333375"/>
                  </a:lnTo>
                  <a:lnTo>
                    <a:pt x="2450306" y="366712"/>
                  </a:lnTo>
                  <a:lnTo>
                    <a:pt x="2424112" y="385762"/>
                  </a:lnTo>
                  <a:lnTo>
                    <a:pt x="2416969" y="402431"/>
                  </a:lnTo>
                  <a:lnTo>
                    <a:pt x="2383631" y="461962"/>
                  </a:lnTo>
                  <a:lnTo>
                    <a:pt x="2331244" y="600075"/>
                  </a:lnTo>
                  <a:lnTo>
                    <a:pt x="2264569" y="800100"/>
                  </a:lnTo>
                  <a:lnTo>
                    <a:pt x="2155031" y="1216818"/>
                  </a:lnTo>
                  <a:lnTo>
                    <a:pt x="1902619" y="1197768"/>
                  </a:lnTo>
                  <a:lnTo>
                    <a:pt x="2012156" y="702468"/>
                  </a:lnTo>
                  <a:lnTo>
                    <a:pt x="2078831" y="371475"/>
                  </a:lnTo>
                  <a:lnTo>
                    <a:pt x="2081212" y="321468"/>
                  </a:lnTo>
                  <a:lnTo>
                    <a:pt x="2076450" y="283368"/>
                  </a:lnTo>
                  <a:lnTo>
                    <a:pt x="2064544" y="266700"/>
                  </a:lnTo>
                  <a:lnTo>
                    <a:pt x="2045494" y="254793"/>
                  </a:lnTo>
                  <a:lnTo>
                    <a:pt x="1995487" y="247650"/>
                  </a:lnTo>
                  <a:lnTo>
                    <a:pt x="1950244" y="245268"/>
                  </a:lnTo>
                  <a:lnTo>
                    <a:pt x="1619250" y="271462"/>
                  </a:lnTo>
                  <a:lnTo>
                    <a:pt x="1297781" y="309562"/>
                  </a:lnTo>
                  <a:lnTo>
                    <a:pt x="1040606" y="340518"/>
                  </a:lnTo>
                  <a:lnTo>
                    <a:pt x="888206" y="3667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39;p339">
              <a:extLst>
                <a:ext uri="{FF2B5EF4-FFF2-40B4-BE49-F238E27FC236}">
                  <a16:creationId xmlns:a16="http://schemas.microsoft.com/office/drawing/2014/main" id="{36E179DA-BFC6-374C-B22D-3F13D4EDB07A}"/>
                </a:ext>
              </a:extLst>
            </p:cNvPr>
            <p:cNvSpPr/>
            <p:nvPr/>
          </p:nvSpPr>
          <p:spPr>
            <a:xfrm>
              <a:off x="2751138" y="5478463"/>
              <a:ext cx="425450" cy="568325"/>
            </a:xfrm>
            <a:custGeom>
              <a:avLst/>
              <a:gdLst/>
              <a:ahLst/>
              <a:cxnLst/>
              <a:rect l="l" t="t" r="r" b="b"/>
              <a:pathLst>
                <a:path w="426244" h="566738" extrusionOk="0">
                  <a:moveTo>
                    <a:pt x="33337" y="233363"/>
                  </a:moveTo>
                  <a:lnTo>
                    <a:pt x="9525" y="183357"/>
                  </a:lnTo>
                  <a:lnTo>
                    <a:pt x="0" y="123825"/>
                  </a:lnTo>
                  <a:lnTo>
                    <a:pt x="2381" y="71438"/>
                  </a:lnTo>
                  <a:lnTo>
                    <a:pt x="9525" y="23813"/>
                  </a:lnTo>
                  <a:lnTo>
                    <a:pt x="26194" y="0"/>
                  </a:lnTo>
                  <a:lnTo>
                    <a:pt x="38100" y="2382"/>
                  </a:lnTo>
                  <a:lnTo>
                    <a:pt x="59531" y="11907"/>
                  </a:lnTo>
                  <a:lnTo>
                    <a:pt x="80962" y="33338"/>
                  </a:lnTo>
                  <a:lnTo>
                    <a:pt x="92869" y="45244"/>
                  </a:lnTo>
                  <a:lnTo>
                    <a:pt x="104775" y="73819"/>
                  </a:lnTo>
                  <a:lnTo>
                    <a:pt x="123825" y="107157"/>
                  </a:lnTo>
                  <a:lnTo>
                    <a:pt x="145256" y="133350"/>
                  </a:lnTo>
                  <a:lnTo>
                    <a:pt x="178594" y="135732"/>
                  </a:lnTo>
                  <a:lnTo>
                    <a:pt x="426244" y="440532"/>
                  </a:lnTo>
                  <a:lnTo>
                    <a:pt x="419100" y="533400"/>
                  </a:lnTo>
                  <a:lnTo>
                    <a:pt x="397669" y="557213"/>
                  </a:lnTo>
                  <a:lnTo>
                    <a:pt x="378619" y="566738"/>
                  </a:lnTo>
                  <a:lnTo>
                    <a:pt x="338137" y="566738"/>
                  </a:lnTo>
                  <a:lnTo>
                    <a:pt x="300037" y="547688"/>
                  </a:lnTo>
                  <a:lnTo>
                    <a:pt x="176212" y="438150"/>
                  </a:lnTo>
                  <a:lnTo>
                    <a:pt x="88106" y="326232"/>
                  </a:lnTo>
                  <a:lnTo>
                    <a:pt x="33337" y="2333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40;p339">
              <a:extLst>
                <a:ext uri="{FF2B5EF4-FFF2-40B4-BE49-F238E27FC236}">
                  <a16:creationId xmlns:a16="http://schemas.microsoft.com/office/drawing/2014/main" id="{4B7648BE-899A-8541-8BC6-2BD41CFDE7CF}"/>
                </a:ext>
              </a:extLst>
            </p:cNvPr>
            <p:cNvSpPr/>
            <p:nvPr/>
          </p:nvSpPr>
          <p:spPr>
            <a:xfrm>
              <a:off x="2895600" y="4405313"/>
              <a:ext cx="917575" cy="1563687"/>
            </a:xfrm>
            <a:custGeom>
              <a:avLst/>
              <a:gdLst/>
              <a:ahLst/>
              <a:cxnLst/>
              <a:rect l="l" t="t" r="r" b="b"/>
              <a:pathLst>
                <a:path w="917799" h="1563658" extrusionOk="0">
                  <a:moveTo>
                    <a:pt x="642459" y="669653"/>
                  </a:moveTo>
                  <a:lnTo>
                    <a:pt x="472497" y="1046971"/>
                  </a:lnTo>
                  <a:lnTo>
                    <a:pt x="370519" y="1257725"/>
                  </a:lnTo>
                  <a:lnTo>
                    <a:pt x="333127" y="1339307"/>
                  </a:lnTo>
                  <a:lnTo>
                    <a:pt x="305933" y="1417490"/>
                  </a:lnTo>
                  <a:lnTo>
                    <a:pt x="285538" y="1499072"/>
                  </a:lnTo>
                  <a:lnTo>
                    <a:pt x="278739" y="1563658"/>
                  </a:lnTo>
                  <a:lnTo>
                    <a:pt x="0" y="1203337"/>
                  </a:lnTo>
                  <a:lnTo>
                    <a:pt x="20396" y="1210135"/>
                  </a:lnTo>
                  <a:lnTo>
                    <a:pt x="40791" y="1206736"/>
                  </a:lnTo>
                  <a:lnTo>
                    <a:pt x="61187" y="1193139"/>
                  </a:lnTo>
                  <a:lnTo>
                    <a:pt x="105377" y="1142150"/>
                  </a:lnTo>
                  <a:lnTo>
                    <a:pt x="404512" y="703646"/>
                  </a:lnTo>
                  <a:lnTo>
                    <a:pt x="591471" y="424907"/>
                  </a:lnTo>
                  <a:lnTo>
                    <a:pt x="778430" y="152966"/>
                  </a:lnTo>
                  <a:lnTo>
                    <a:pt x="860012" y="33992"/>
                  </a:lnTo>
                  <a:lnTo>
                    <a:pt x="890605" y="6798"/>
                  </a:lnTo>
                  <a:lnTo>
                    <a:pt x="914400" y="0"/>
                  </a:lnTo>
                  <a:lnTo>
                    <a:pt x="917799" y="20395"/>
                  </a:lnTo>
                  <a:lnTo>
                    <a:pt x="887206" y="101978"/>
                  </a:lnTo>
                  <a:lnTo>
                    <a:pt x="642459" y="66965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41;p339">
              <a:extLst>
                <a:ext uri="{FF2B5EF4-FFF2-40B4-BE49-F238E27FC236}">
                  <a16:creationId xmlns:a16="http://schemas.microsoft.com/office/drawing/2014/main" id="{B11A06F2-AF2D-754B-ABEB-D52006ACC79B}"/>
                </a:ext>
              </a:extLst>
            </p:cNvPr>
            <p:cNvSpPr/>
            <p:nvPr/>
          </p:nvSpPr>
          <p:spPr>
            <a:xfrm>
              <a:off x="3779838" y="3625850"/>
              <a:ext cx="3556000" cy="601663"/>
            </a:xfrm>
            <a:custGeom>
              <a:avLst/>
              <a:gdLst/>
              <a:ahLst/>
              <a:cxnLst/>
              <a:rect l="l" t="t" r="r" b="b"/>
              <a:pathLst>
                <a:path w="3556331" h="601657" extrusionOk="0">
                  <a:moveTo>
                    <a:pt x="1253949" y="393162"/>
                  </a:moveTo>
                  <a:lnTo>
                    <a:pt x="914400" y="446775"/>
                  </a:lnTo>
                  <a:lnTo>
                    <a:pt x="574851" y="527195"/>
                  </a:lnTo>
                  <a:lnTo>
                    <a:pt x="422947" y="583786"/>
                  </a:lnTo>
                  <a:lnTo>
                    <a:pt x="390184" y="601657"/>
                  </a:lnTo>
                  <a:lnTo>
                    <a:pt x="336571" y="586765"/>
                  </a:lnTo>
                  <a:lnTo>
                    <a:pt x="247216" y="530173"/>
                  </a:lnTo>
                  <a:lnTo>
                    <a:pt x="113183" y="402098"/>
                  </a:lnTo>
                  <a:lnTo>
                    <a:pt x="23828" y="300829"/>
                  </a:lnTo>
                  <a:lnTo>
                    <a:pt x="5957" y="271044"/>
                  </a:lnTo>
                  <a:lnTo>
                    <a:pt x="0" y="247216"/>
                  </a:lnTo>
                  <a:lnTo>
                    <a:pt x="2978" y="229345"/>
                  </a:lnTo>
                  <a:lnTo>
                    <a:pt x="11914" y="220409"/>
                  </a:lnTo>
                  <a:lnTo>
                    <a:pt x="47656" y="226366"/>
                  </a:lnTo>
                  <a:lnTo>
                    <a:pt x="113183" y="259130"/>
                  </a:lnTo>
                  <a:lnTo>
                    <a:pt x="205517" y="291893"/>
                  </a:lnTo>
                  <a:lnTo>
                    <a:pt x="327635" y="312743"/>
                  </a:lnTo>
                  <a:lnTo>
                    <a:pt x="452732" y="315721"/>
                  </a:lnTo>
                  <a:lnTo>
                    <a:pt x="673141" y="279979"/>
                  </a:lnTo>
                  <a:lnTo>
                    <a:pt x="1081196" y="229345"/>
                  </a:lnTo>
                  <a:lnTo>
                    <a:pt x="1432659" y="199560"/>
                  </a:lnTo>
                  <a:lnTo>
                    <a:pt x="1676896" y="178710"/>
                  </a:lnTo>
                  <a:lnTo>
                    <a:pt x="2090908" y="154882"/>
                  </a:lnTo>
                  <a:lnTo>
                    <a:pt x="2373866" y="137011"/>
                  </a:lnTo>
                  <a:lnTo>
                    <a:pt x="2615124" y="119140"/>
                  </a:lnTo>
                  <a:lnTo>
                    <a:pt x="2781921" y="95312"/>
                  </a:lnTo>
                  <a:lnTo>
                    <a:pt x="2921910" y="62548"/>
                  </a:lnTo>
                  <a:lnTo>
                    <a:pt x="3082749" y="0"/>
                  </a:lnTo>
                  <a:lnTo>
                    <a:pt x="3201889" y="29785"/>
                  </a:lnTo>
                  <a:lnTo>
                    <a:pt x="3326986" y="77441"/>
                  </a:lnTo>
                  <a:lnTo>
                    <a:pt x="3478890" y="151903"/>
                  </a:lnTo>
                  <a:lnTo>
                    <a:pt x="3508675" y="175731"/>
                  </a:lnTo>
                  <a:lnTo>
                    <a:pt x="3544417" y="229345"/>
                  </a:lnTo>
                  <a:lnTo>
                    <a:pt x="3556331" y="265087"/>
                  </a:lnTo>
                  <a:lnTo>
                    <a:pt x="3556331" y="288915"/>
                  </a:lnTo>
                  <a:lnTo>
                    <a:pt x="3544417" y="315721"/>
                  </a:lnTo>
                  <a:lnTo>
                    <a:pt x="3529524" y="327635"/>
                  </a:lnTo>
                  <a:lnTo>
                    <a:pt x="3472933" y="336571"/>
                  </a:lnTo>
                  <a:lnTo>
                    <a:pt x="3163169" y="333592"/>
                  </a:lnTo>
                  <a:lnTo>
                    <a:pt x="2600232" y="327635"/>
                  </a:lnTo>
                  <a:lnTo>
                    <a:pt x="2031338" y="336571"/>
                  </a:lnTo>
                  <a:lnTo>
                    <a:pt x="1664982" y="363377"/>
                  </a:lnTo>
                  <a:lnTo>
                    <a:pt x="1253949" y="3931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42;p339">
              <a:extLst>
                <a:ext uri="{FF2B5EF4-FFF2-40B4-BE49-F238E27FC236}">
                  <a16:creationId xmlns:a16="http://schemas.microsoft.com/office/drawing/2014/main" id="{551AF064-B537-DD4F-B002-ADB8B39F77D7}"/>
                </a:ext>
              </a:extLst>
            </p:cNvPr>
            <p:cNvSpPr/>
            <p:nvPr/>
          </p:nvSpPr>
          <p:spPr>
            <a:xfrm rot="-5400000">
              <a:off x="2451894" y="2920207"/>
              <a:ext cx="4371975" cy="1938337"/>
            </a:xfrm>
            <a:custGeom>
              <a:avLst/>
              <a:gdLst/>
              <a:ahLst/>
              <a:cxnLst/>
              <a:rect l="l" t="t" r="r" b="b"/>
              <a:pathLst>
                <a:path w="4370762" h="1938245" extrusionOk="0">
                  <a:moveTo>
                    <a:pt x="3396343" y="1602847"/>
                  </a:moveTo>
                  <a:lnTo>
                    <a:pt x="3855308" y="1588725"/>
                  </a:lnTo>
                  <a:lnTo>
                    <a:pt x="4084791" y="1581664"/>
                  </a:lnTo>
                  <a:lnTo>
                    <a:pt x="4134218" y="1574603"/>
                  </a:lnTo>
                  <a:lnTo>
                    <a:pt x="4180115" y="1556951"/>
                  </a:lnTo>
                  <a:lnTo>
                    <a:pt x="4215420" y="1525176"/>
                  </a:lnTo>
                  <a:lnTo>
                    <a:pt x="4243664" y="1482810"/>
                  </a:lnTo>
                  <a:lnTo>
                    <a:pt x="4286030" y="1405139"/>
                  </a:lnTo>
                  <a:lnTo>
                    <a:pt x="4314274" y="1369834"/>
                  </a:lnTo>
                  <a:lnTo>
                    <a:pt x="4331926" y="1359243"/>
                  </a:lnTo>
                  <a:lnTo>
                    <a:pt x="4349579" y="1362773"/>
                  </a:lnTo>
                  <a:lnTo>
                    <a:pt x="4367231" y="1394548"/>
                  </a:lnTo>
                  <a:lnTo>
                    <a:pt x="4370762" y="1465158"/>
                  </a:lnTo>
                  <a:lnTo>
                    <a:pt x="4356640" y="1599317"/>
                  </a:lnTo>
                  <a:lnTo>
                    <a:pt x="4331926" y="1701701"/>
                  </a:lnTo>
                  <a:lnTo>
                    <a:pt x="4303682" y="1789964"/>
                  </a:lnTo>
                  <a:lnTo>
                    <a:pt x="4268377" y="1860574"/>
                  </a:lnTo>
                  <a:lnTo>
                    <a:pt x="4233072" y="1906471"/>
                  </a:lnTo>
                  <a:lnTo>
                    <a:pt x="4187176" y="1938245"/>
                  </a:lnTo>
                  <a:lnTo>
                    <a:pt x="4148340" y="1938245"/>
                  </a:lnTo>
                  <a:lnTo>
                    <a:pt x="4105974" y="1910001"/>
                  </a:lnTo>
                  <a:lnTo>
                    <a:pt x="4056547" y="1888818"/>
                  </a:lnTo>
                  <a:lnTo>
                    <a:pt x="3982406" y="1867635"/>
                  </a:lnTo>
                  <a:lnTo>
                    <a:pt x="3872961" y="1853513"/>
                  </a:lnTo>
                  <a:lnTo>
                    <a:pt x="3272776" y="1857044"/>
                  </a:lnTo>
                  <a:lnTo>
                    <a:pt x="3096251" y="1853513"/>
                  </a:lnTo>
                  <a:lnTo>
                    <a:pt x="2774975" y="1846452"/>
                  </a:lnTo>
                  <a:lnTo>
                    <a:pt x="2619633" y="1835861"/>
                  </a:lnTo>
                  <a:lnTo>
                    <a:pt x="2450169" y="1818208"/>
                  </a:lnTo>
                  <a:lnTo>
                    <a:pt x="2255991" y="1786434"/>
                  </a:lnTo>
                  <a:lnTo>
                    <a:pt x="1920593" y="1719354"/>
                  </a:lnTo>
                  <a:lnTo>
                    <a:pt x="1737007" y="1662866"/>
                  </a:lnTo>
                  <a:lnTo>
                    <a:pt x="1433384" y="1542829"/>
                  </a:lnTo>
                  <a:lnTo>
                    <a:pt x="1274512" y="1468688"/>
                  </a:lnTo>
                  <a:lnTo>
                    <a:pt x="1126230" y="1387487"/>
                  </a:lnTo>
                  <a:lnTo>
                    <a:pt x="949705" y="1278041"/>
                  </a:lnTo>
                  <a:lnTo>
                    <a:pt x="713162" y="1094455"/>
                  </a:lnTo>
                  <a:lnTo>
                    <a:pt x="568411" y="953235"/>
                  </a:lnTo>
                  <a:lnTo>
                    <a:pt x="476618" y="857912"/>
                  </a:lnTo>
                  <a:lnTo>
                    <a:pt x="374234" y="741405"/>
                  </a:lnTo>
                  <a:lnTo>
                    <a:pt x="240074" y="547227"/>
                  </a:lnTo>
                  <a:lnTo>
                    <a:pt x="141220" y="374233"/>
                  </a:lnTo>
                  <a:lnTo>
                    <a:pt x="56488" y="201238"/>
                  </a:lnTo>
                  <a:lnTo>
                    <a:pt x="14122" y="98854"/>
                  </a:lnTo>
                  <a:lnTo>
                    <a:pt x="3531" y="60018"/>
                  </a:lnTo>
                  <a:lnTo>
                    <a:pt x="0" y="24713"/>
                  </a:lnTo>
                  <a:lnTo>
                    <a:pt x="3531" y="7061"/>
                  </a:lnTo>
                  <a:lnTo>
                    <a:pt x="14122" y="0"/>
                  </a:lnTo>
                  <a:lnTo>
                    <a:pt x="35305" y="3530"/>
                  </a:lnTo>
                  <a:lnTo>
                    <a:pt x="70610" y="31774"/>
                  </a:lnTo>
                  <a:lnTo>
                    <a:pt x="105915" y="81201"/>
                  </a:lnTo>
                  <a:lnTo>
                    <a:pt x="201239" y="229482"/>
                  </a:lnTo>
                  <a:lnTo>
                    <a:pt x="321276" y="395416"/>
                  </a:lnTo>
                  <a:lnTo>
                    <a:pt x="455435" y="557819"/>
                  </a:lnTo>
                  <a:lnTo>
                    <a:pt x="614308" y="723752"/>
                  </a:lnTo>
                  <a:lnTo>
                    <a:pt x="804955" y="896747"/>
                  </a:lnTo>
                  <a:lnTo>
                    <a:pt x="967358" y="1020315"/>
                  </a:lnTo>
                  <a:lnTo>
                    <a:pt x="1214493" y="1179187"/>
                  </a:lnTo>
                  <a:lnTo>
                    <a:pt x="1429854" y="1295694"/>
                  </a:lnTo>
                  <a:lnTo>
                    <a:pt x="1606379" y="1369834"/>
                  </a:lnTo>
                  <a:lnTo>
                    <a:pt x="1800556" y="1440444"/>
                  </a:lnTo>
                  <a:lnTo>
                    <a:pt x="2058283" y="1514585"/>
                  </a:lnTo>
                  <a:lnTo>
                    <a:pt x="2252461" y="1542829"/>
                  </a:lnTo>
                  <a:lnTo>
                    <a:pt x="2626694" y="1581664"/>
                  </a:lnTo>
                  <a:lnTo>
                    <a:pt x="2898542" y="1602847"/>
                  </a:lnTo>
                  <a:lnTo>
                    <a:pt x="3103312" y="1609908"/>
                  </a:lnTo>
                  <a:lnTo>
                    <a:pt x="3396343" y="160284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43;p339">
              <a:extLst>
                <a:ext uri="{FF2B5EF4-FFF2-40B4-BE49-F238E27FC236}">
                  <a16:creationId xmlns:a16="http://schemas.microsoft.com/office/drawing/2014/main" id="{ACF16CA1-DAD0-B94E-A0F5-235AD6FC78CD}"/>
                </a:ext>
              </a:extLst>
            </p:cNvPr>
            <p:cNvSpPr/>
            <p:nvPr/>
          </p:nvSpPr>
          <p:spPr>
            <a:xfrm>
              <a:off x="5254625" y="3943350"/>
              <a:ext cx="2287588" cy="2049463"/>
            </a:xfrm>
            <a:custGeom>
              <a:avLst/>
              <a:gdLst/>
              <a:ahLst/>
              <a:cxnLst/>
              <a:rect l="l" t="t" r="r" b="b"/>
              <a:pathLst>
                <a:path w="2287490" h="2049209" extrusionOk="0">
                  <a:moveTo>
                    <a:pt x="595701" y="881636"/>
                  </a:moveTo>
                  <a:lnTo>
                    <a:pt x="315721" y="470603"/>
                  </a:lnTo>
                  <a:lnTo>
                    <a:pt x="137011" y="214452"/>
                  </a:lnTo>
                  <a:lnTo>
                    <a:pt x="0" y="29785"/>
                  </a:lnTo>
                  <a:lnTo>
                    <a:pt x="148925" y="0"/>
                  </a:lnTo>
                  <a:lnTo>
                    <a:pt x="381248" y="277000"/>
                  </a:lnTo>
                  <a:lnTo>
                    <a:pt x="625486" y="551022"/>
                  </a:lnTo>
                  <a:lnTo>
                    <a:pt x="878658" y="839937"/>
                  </a:lnTo>
                  <a:lnTo>
                    <a:pt x="1250971" y="1242035"/>
                  </a:lnTo>
                  <a:lnTo>
                    <a:pt x="1444574" y="1444573"/>
                  </a:lnTo>
                  <a:lnTo>
                    <a:pt x="1569671" y="1548820"/>
                  </a:lnTo>
                  <a:lnTo>
                    <a:pt x="1736467" y="1676896"/>
                  </a:lnTo>
                  <a:lnTo>
                    <a:pt x="1956876" y="1819864"/>
                  </a:lnTo>
                  <a:lnTo>
                    <a:pt x="2218984" y="1965811"/>
                  </a:lnTo>
                  <a:lnTo>
                    <a:pt x="2275576" y="1995596"/>
                  </a:lnTo>
                  <a:lnTo>
                    <a:pt x="2287490" y="2010488"/>
                  </a:lnTo>
                  <a:lnTo>
                    <a:pt x="2287490" y="2034316"/>
                  </a:lnTo>
                  <a:lnTo>
                    <a:pt x="2278554" y="2046230"/>
                  </a:lnTo>
                  <a:lnTo>
                    <a:pt x="2251748" y="2049209"/>
                  </a:lnTo>
                  <a:lnTo>
                    <a:pt x="1810929" y="2013467"/>
                  </a:lnTo>
                  <a:lnTo>
                    <a:pt x="1432660" y="1977725"/>
                  </a:lnTo>
                  <a:lnTo>
                    <a:pt x="1390961" y="1974746"/>
                  </a:lnTo>
                  <a:lnTo>
                    <a:pt x="1361176" y="1962832"/>
                  </a:lnTo>
                  <a:lnTo>
                    <a:pt x="1322455" y="1930069"/>
                  </a:lnTo>
                  <a:lnTo>
                    <a:pt x="1119917" y="1644132"/>
                  </a:lnTo>
                  <a:lnTo>
                    <a:pt x="807174" y="1194379"/>
                  </a:lnTo>
                  <a:lnTo>
                    <a:pt x="595701" y="8816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748;p340">
            <a:extLst>
              <a:ext uri="{FF2B5EF4-FFF2-40B4-BE49-F238E27FC236}">
                <a16:creationId xmlns:a16="http://schemas.microsoft.com/office/drawing/2014/main" id="{05A7D650-AE96-F848-B21D-29E108B79B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559" y="1552664"/>
            <a:ext cx="47910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8" name="Google Shape;3748;p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591" y="1588753"/>
            <a:ext cx="47910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" name="Google Shape;4184;p381"/>
          <p:cNvSpPr txBox="1"/>
          <p:nvPr/>
        </p:nvSpPr>
        <p:spPr>
          <a:xfrm>
            <a:off x="4170363" y="6672262"/>
            <a:ext cx="37830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勝</a:t>
            </a:r>
            <a:endParaRPr/>
          </a:p>
        </p:txBody>
      </p:sp>
      <p:sp>
        <p:nvSpPr>
          <p:cNvPr id="4185" name="Google Shape;4185;p381"/>
          <p:cNvSpPr/>
          <p:nvPr/>
        </p:nvSpPr>
        <p:spPr>
          <a:xfrm>
            <a:off x="4438650" y="1804988"/>
            <a:ext cx="619125" cy="688975"/>
          </a:xfrm>
          <a:custGeom>
            <a:avLst/>
            <a:gdLst/>
            <a:ahLst/>
            <a:cxnLst/>
            <a:rect l="l" t="t" r="r" b="b"/>
            <a:pathLst>
              <a:path w="619125" h="688181" extrusionOk="0">
                <a:moveTo>
                  <a:pt x="300038" y="457200"/>
                </a:moveTo>
                <a:lnTo>
                  <a:pt x="185738" y="295275"/>
                </a:lnTo>
                <a:lnTo>
                  <a:pt x="57150" y="116681"/>
                </a:lnTo>
                <a:lnTo>
                  <a:pt x="19050" y="71437"/>
                </a:lnTo>
                <a:lnTo>
                  <a:pt x="7144" y="52387"/>
                </a:lnTo>
                <a:lnTo>
                  <a:pt x="0" y="33337"/>
                </a:lnTo>
                <a:lnTo>
                  <a:pt x="0" y="14287"/>
                </a:lnTo>
                <a:lnTo>
                  <a:pt x="7144" y="4762"/>
                </a:lnTo>
                <a:lnTo>
                  <a:pt x="23813" y="0"/>
                </a:lnTo>
                <a:lnTo>
                  <a:pt x="57150" y="9525"/>
                </a:lnTo>
                <a:lnTo>
                  <a:pt x="192881" y="76200"/>
                </a:lnTo>
                <a:lnTo>
                  <a:pt x="338138" y="152400"/>
                </a:lnTo>
                <a:lnTo>
                  <a:pt x="469106" y="230981"/>
                </a:lnTo>
                <a:lnTo>
                  <a:pt x="521494" y="271462"/>
                </a:lnTo>
                <a:lnTo>
                  <a:pt x="559594" y="314325"/>
                </a:lnTo>
                <a:lnTo>
                  <a:pt x="588169" y="369093"/>
                </a:lnTo>
                <a:lnTo>
                  <a:pt x="609600" y="450056"/>
                </a:lnTo>
                <a:lnTo>
                  <a:pt x="614363" y="521493"/>
                </a:lnTo>
                <a:lnTo>
                  <a:pt x="619125" y="597693"/>
                </a:lnTo>
                <a:lnTo>
                  <a:pt x="614363" y="638175"/>
                </a:lnTo>
                <a:lnTo>
                  <a:pt x="602456" y="661987"/>
                </a:lnTo>
                <a:lnTo>
                  <a:pt x="573881" y="678656"/>
                </a:lnTo>
                <a:lnTo>
                  <a:pt x="545306" y="683418"/>
                </a:lnTo>
                <a:lnTo>
                  <a:pt x="511969" y="688181"/>
                </a:lnTo>
                <a:lnTo>
                  <a:pt x="481013" y="681037"/>
                </a:lnTo>
                <a:lnTo>
                  <a:pt x="431006" y="635793"/>
                </a:lnTo>
                <a:lnTo>
                  <a:pt x="300038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6" name="Google Shape;4186;p381"/>
          <p:cNvSpPr/>
          <p:nvPr/>
        </p:nvSpPr>
        <p:spPr>
          <a:xfrm>
            <a:off x="5932488" y="1581150"/>
            <a:ext cx="815975" cy="769938"/>
          </a:xfrm>
          <a:custGeom>
            <a:avLst/>
            <a:gdLst/>
            <a:ahLst/>
            <a:cxnLst/>
            <a:rect l="l" t="t" r="r" b="b"/>
            <a:pathLst>
              <a:path w="816769" h="769144" extrusionOk="0">
                <a:moveTo>
                  <a:pt x="133350" y="559594"/>
                </a:moveTo>
                <a:lnTo>
                  <a:pt x="259556" y="395288"/>
                </a:lnTo>
                <a:lnTo>
                  <a:pt x="390525" y="226219"/>
                </a:lnTo>
                <a:lnTo>
                  <a:pt x="402431" y="209550"/>
                </a:lnTo>
                <a:lnTo>
                  <a:pt x="402431" y="192881"/>
                </a:lnTo>
                <a:lnTo>
                  <a:pt x="392906" y="152400"/>
                </a:lnTo>
                <a:lnTo>
                  <a:pt x="381000" y="126206"/>
                </a:lnTo>
                <a:lnTo>
                  <a:pt x="359569" y="97631"/>
                </a:lnTo>
                <a:lnTo>
                  <a:pt x="335756" y="73819"/>
                </a:lnTo>
                <a:lnTo>
                  <a:pt x="326231" y="61913"/>
                </a:lnTo>
                <a:lnTo>
                  <a:pt x="316706" y="42863"/>
                </a:lnTo>
                <a:lnTo>
                  <a:pt x="314325" y="23813"/>
                </a:lnTo>
                <a:lnTo>
                  <a:pt x="319087" y="9525"/>
                </a:lnTo>
                <a:lnTo>
                  <a:pt x="335756" y="0"/>
                </a:lnTo>
                <a:lnTo>
                  <a:pt x="366712" y="4763"/>
                </a:lnTo>
                <a:lnTo>
                  <a:pt x="469106" y="45244"/>
                </a:lnTo>
                <a:lnTo>
                  <a:pt x="552450" y="85725"/>
                </a:lnTo>
                <a:lnTo>
                  <a:pt x="619125" y="123825"/>
                </a:lnTo>
                <a:lnTo>
                  <a:pt x="678656" y="169069"/>
                </a:lnTo>
                <a:lnTo>
                  <a:pt x="733425" y="221456"/>
                </a:lnTo>
                <a:lnTo>
                  <a:pt x="771525" y="276225"/>
                </a:lnTo>
                <a:lnTo>
                  <a:pt x="800100" y="326231"/>
                </a:lnTo>
                <a:lnTo>
                  <a:pt x="814387" y="359569"/>
                </a:lnTo>
                <a:lnTo>
                  <a:pt x="816769" y="381000"/>
                </a:lnTo>
                <a:lnTo>
                  <a:pt x="804862" y="407194"/>
                </a:lnTo>
                <a:lnTo>
                  <a:pt x="783431" y="431006"/>
                </a:lnTo>
                <a:lnTo>
                  <a:pt x="764381" y="442913"/>
                </a:lnTo>
                <a:lnTo>
                  <a:pt x="726281" y="445294"/>
                </a:lnTo>
                <a:lnTo>
                  <a:pt x="688181" y="447675"/>
                </a:lnTo>
                <a:lnTo>
                  <a:pt x="642937" y="459581"/>
                </a:lnTo>
                <a:lnTo>
                  <a:pt x="581025" y="481013"/>
                </a:lnTo>
                <a:lnTo>
                  <a:pt x="435769" y="557213"/>
                </a:lnTo>
                <a:lnTo>
                  <a:pt x="207169" y="676275"/>
                </a:lnTo>
                <a:lnTo>
                  <a:pt x="52387" y="759619"/>
                </a:lnTo>
                <a:lnTo>
                  <a:pt x="14287" y="769144"/>
                </a:lnTo>
                <a:lnTo>
                  <a:pt x="2381" y="764381"/>
                </a:lnTo>
                <a:lnTo>
                  <a:pt x="0" y="740569"/>
                </a:lnTo>
                <a:lnTo>
                  <a:pt x="23812" y="692944"/>
                </a:lnTo>
                <a:lnTo>
                  <a:pt x="133350" y="559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7" name="Google Shape;4187;p381"/>
          <p:cNvSpPr/>
          <p:nvPr/>
        </p:nvSpPr>
        <p:spPr>
          <a:xfrm>
            <a:off x="4551363" y="2487613"/>
            <a:ext cx="1914525" cy="407987"/>
          </a:xfrm>
          <a:custGeom>
            <a:avLst/>
            <a:gdLst/>
            <a:ahLst/>
            <a:cxnLst/>
            <a:rect l="l" t="t" r="r" b="b"/>
            <a:pathLst>
              <a:path w="1914525" h="407194" extrusionOk="0">
                <a:moveTo>
                  <a:pt x="1147762" y="316707"/>
                </a:moveTo>
                <a:lnTo>
                  <a:pt x="978694" y="340519"/>
                </a:lnTo>
                <a:lnTo>
                  <a:pt x="645319" y="385763"/>
                </a:lnTo>
                <a:lnTo>
                  <a:pt x="497681" y="395288"/>
                </a:lnTo>
                <a:lnTo>
                  <a:pt x="276225" y="407194"/>
                </a:lnTo>
                <a:lnTo>
                  <a:pt x="216694" y="402432"/>
                </a:lnTo>
                <a:lnTo>
                  <a:pt x="161925" y="383382"/>
                </a:lnTo>
                <a:lnTo>
                  <a:pt x="109537" y="352425"/>
                </a:lnTo>
                <a:lnTo>
                  <a:pt x="66675" y="311944"/>
                </a:lnTo>
                <a:lnTo>
                  <a:pt x="38100" y="278607"/>
                </a:lnTo>
                <a:lnTo>
                  <a:pt x="16669" y="245269"/>
                </a:lnTo>
                <a:lnTo>
                  <a:pt x="2381" y="214313"/>
                </a:lnTo>
                <a:lnTo>
                  <a:pt x="0" y="195263"/>
                </a:lnTo>
                <a:lnTo>
                  <a:pt x="4762" y="171450"/>
                </a:lnTo>
                <a:lnTo>
                  <a:pt x="16669" y="166688"/>
                </a:lnTo>
                <a:lnTo>
                  <a:pt x="52387" y="176213"/>
                </a:lnTo>
                <a:lnTo>
                  <a:pt x="97631" y="195263"/>
                </a:lnTo>
                <a:lnTo>
                  <a:pt x="159544" y="211932"/>
                </a:lnTo>
                <a:lnTo>
                  <a:pt x="214312" y="221457"/>
                </a:lnTo>
                <a:lnTo>
                  <a:pt x="285750" y="228600"/>
                </a:lnTo>
                <a:lnTo>
                  <a:pt x="338137" y="228600"/>
                </a:lnTo>
                <a:lnTo>
                  <a:pt x="409575" y="228600"/>
                </a:lnTo>
                <a:lnTo>
                  <a:pt x="481012" y="226219"/>
                </a:lnTo>
                <a:lnTo>
                  <a:pt x="709612" y="207169"/>
                </a:lnTo>
                <a:lnTo>
                  <a:pt x="957262" y="159544"/>
                </a:lnTo>
                <a:lnTo>
                  <a:pt x="1169194" y="126207"/>
                </a:lnTo>
                <a:lnTo>
                  <a:pt x="1476375" y="76200"/>
                </a:lnTo>
                <a:lnTo>
                  <a:pt x="1524000" y="61913"/>
                </a:lnTo>
                <a:lnTo>
                  <a:pt x="1597819" y="28575"/>
                </a:lnTo>
                <a:lnTo>
                  <a:pt x="1647825" y="7144"/>
                </a:lnTo>
                <a:lnTo>
                  <a:pt x="1681162" y="0"/>
                </a:lnTo>
                <a:lnTo>
                  <a:pt x="1726406" y="0"/>
                </a:lnTo>
                <a:lnTo>
                  <a:pt x="1762125" y="11907"/>
                </a:lnTo>
                <a:lnTo>
                  <a:pt x="1828800" y="45244"/>
                </a:lnTo>
                <a:lnTo>
                  <a:pt x="1888331" y="88107"/>
                </a:lnTo>
                <a:lnTo>
                  <a:pt x="1905000" y="109538"/>
                </a:lnTo>
                <a:lnTo>
                  <a:pt x="1914525" y="135732"/>
                </a:lnTo>
                <a:lnTo>
                  <a:pt x="1909762" y="164307"/>
                </a:lnTo>
                <a:lnTo>
                  <a:pt x="1900237" y="183357"/>
                </a:lnTo>
                <a:lnTo>
                  <a:pt x="1878806" y="197644"/>
                </a:lnTo>
                <a:lnTo>
                  <a:pt x="1724025" y="228600"/>
                </a:lnTo>
                <a:lnTo>
                  <a:pt x="1526381" y="266700"/>
                </a:lnTo>
                <a:lnTo>
                  <a:pt x="1147762" y="3167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8" name="Google Shape;4188;p381"/>
          <p:cNvSpPr/>
          <p:nvPr/>
        </p:nvSpPr>
        <p:spPr>
          <a:xfrm>
            <a:off x="4237038" y="3068638"/>
            <a:ext cx="2652712" cy="493712"/>
          </a:xfrm>
          <a:custGeom>
            <a:avLst/>
            <a:gdLst/>
            <a:ahLst/>
            <a:cxnLst/>
            <a:rect l="l" t="t" r="r" b="b"/>
            <a:pathLst>
              <a:path w="2652712" h="492919" extrusionOk="0">
                <a:moveTo>
                  <a:pt x="1247775" y="307182"/>
                </a:moveTo>
                <a:lnTo>
                  <a:pt x="971550" y="338138"/>
                </a:lnTo>
                <a:lnTo>
                  <a:pt x="719137" y="385763"/>
                </a:lnTo>
                <a:lnTo>
                  <a:pt x="531019" y="423863"/>
                </a:lnTo>
                <a:lnTo>
                  <a:pt x="466725" y="450057"/>
                </a:lnTo>
                <a:lnTo>
                  <a:pt x="397669" y="476250"/>
                </a:lnTo>
                <a:lnTo>
                  <a:pt x="350044" y="492919"/>
                </a:lnTo>
                <a:lnTo>
                  <a:pt x="309562" y="492919"/>
                </a:lnTo>
                <a:lnTo>
                  <a:pt x="238125" y="464344"/>
                </a:lnTo>
                <a:lnTo>
                  <a:pt x="154781" y="416719"/>
                </a:lnTo>
                <a:lnTo>
                  <a:pt x="73819" y="350044"/>
                </a:lnTo>
                <a:lnTo>
                  <a:pt x="16669" y="297657"/>
                </a:lnTo>
                <a:lnTo>
                  <a:pt x="2381" y="266700"/>
                </a:lnTo>
                <a:lnTo>
                  <a:pt x="0" y="242888"/>
                </a:lnTo>
                <a:lnTo>
                  <a:pt x="7144" y="216694"/>
                </a:lnTo>
                <a:lnTo>
                  <a:pt x="21431" y="211932"/>
                </a:lnTo>
                <a:lnTo>
                  <a:pt x="38100" y="211932"/>
                </a:lnTo>
                <a:lnTo>
                  <a:pt x="78581" y="235744"/>
                </a:lnTo>
                <a:lnTo>
                  <a:pt x="145256" y="266700"/>
                </a:lnTo>
                <a:lnTo>
                  <a:pt x="204787" y="283369"/>
                </a:lnTo>
                <a:lnTo>
                  <a:pt x="259556" y="290513"/>
                </a:lnTo>
                <a:lnTo>
                  <a:pt x="297656" y="290513"/>
                </a:lnTo>
                <a:lnTo>
                  <a:pt x="445294" y="269082"/>
                </a:lnTo>
                <a:lnTo>
                  <a:pt x="833437" y="200025"/>
                </a:lnTo>
                <a:lnTo>
                  <a:pt x="1076325" y="157163"/>
                </a:lnTo>
                <a:lnTo>
                  <a:pt x="1462087" y="109538"/>
                </a:lnTo>
                <a:lnTo>
                  <a:pt x="1652587" y="90488"/>
                </a:lnTo>
                <a:lnTo>
                  <a:pt x="2038350" y="59532"/>
                </a:lnTo>
                <a:lnTo>
                  <a:pt x="2207419" y="47625"/>
                </a:lnTo>
                <a:lnTo>
                  <a:pt x="2269331" y="23813"/>
                </a:lnTo>
                <a:lnTo>
                  <a:pt x="2321719" y="7144"/>
                </a:lnTo>
                <a:lnTo>
                  <a:pt x="2366962" y="0"/>
                </a:lnTo>
                <a:lnTo>
                  <a:pt x="2412206" y="19050"/>
                </a:lnTo>
                <a:lnTo>
                  <a:pt x="2524125" y="80963"/>
                </a:lnTo>
                <a:lnTo>
                  <a:pt x="2626519" y="154782"/>
                </a:lnTo>
                <a:lnTo>
                  <a:pt x="2640806" y="176213"/>
                </a:lnTo>
                <a:lnTo>
                  <a:pt x="2652712" y="219075"/>
                </a:lnTo>
                <a:lnTo>
                  <a:pt x="2647950" y="257175"/>
                </a:lnTo>
                <a:lnTo>
                  <a:pt x="2628900" y="283369"/>
                </a:lnTo>
                <a:lnTo>
                  <a:pt x="2597944" y="292894"/>
                </a:lnTo>
                <a:lnTo>
                  <a:pt x="2538412" y="292894"/>
                </a:lnTo>
                <a:lnTo>
                  <a:pt x="2371725" y="269082"/>
                </a:lnTo>
                <a:lnTo>
                  <a:pt x="2143125" y="252413"/>
                </a:lnTo>
                <a:lnTo>
                  <a:pt x="2019300" y="247650"/>
                </a:lnTo>
                <a:lnTo>
                  <a:pt x="1797844" y="247650"/>
                </a:lnTo>
                <a:lnTo>
                  <a:pt x="1576387" y="271463"/>
                </a:lnTo>
                <a:lnTo>
                  <a:pt x="1247775" y="307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9" name="Google Shape;4189;p381"/>
          <p:cNvSpPr/>
          <p:nvPr/>
        </p:nvSpPr>
        <p:spPr>
          <a:xfrm>
            <a:off x="4551363" y="4189413"/>
            <a:ext cx="2024062" cy="496887"/>
          </a:xfrm>
          <a:custGeom>
            <a:avLst/>
            <a:gdLst/>
            <a:ahLst/>
            <a:cxnLst/>
            <a:rect l="l" t="t" r="r" b="b"/>
            <a:pathLst>
              <a:path w="2024062" h="497681" extrusionOk="0">
                <a:moveTo>
                  <a:pt x="1250156" y="278606"/>
                </a:moveTo>
                <a:lnTo>
                  <a:pt x="969169" y="333375"/>
                </a:lnTo>
                <a:lnTo>
                  <a:pt x="711994" y="381000"/>
                </a:lnTo>
                <a:lnTo>
                  <a:pt x="497681" y="428625"/>
                </a:lnTo>
                <a:lnTo>
                  <a:pt x="411956" y="445294"/>
                </a:lnTo>
                <a:lnTo>
                  <a:pt x="354806" y="476250"/>
                </a:lnTo>
                <a:lnTo>
                  <a:pt x="330994" y="488156"/>
                </a:lnTo>
                <a:lnTo>
                  <a:pt x="278606" y="497681"/>
                </a:lnTo>
                <a:lnTo>
                  <a:pt x="233362" y="483394"/>
                </a:lnTo>
                <a:lnTo>
                  <a:pt x="152400" y="431006"/>
                </a:lnTo>
                <a:lnTo>
                  <a:pt x="100012" y="385762"/>
                </a:lnTo>
                <a:lnTo>
                  <a:pt x="50006" y="328612"/>
                </a:lnTo>
                <a:lnTo>
                  <a:pt x="16669" y="278606"/>
                </a:lnTo>
                <a:lnTo>
                  <a:pt x="4762" y="252412"/>
                </a:lnTo>
                <a:lnTo>
                  <a:pt x="0" y="230981"/>
                </a:lnTo>
                <a:lnTo>
                  <a:pt x="7144" y="214312"/>
                </a:lnTo>
                <a:lnTo>
                  <a:pt x="26194" y="209550"/>
                </a:lnTo>
                <a:lnTo>
                  <a:pt x="54769" y="221456"/>
                </a:lnTo>
                <a:lnTo>
                  <a:pt x="114300" y="252412"/>
                </a:lnTo>
                <a:lnTo>
                  <a:pt x="173831" y="264319"/>
                </a:lnTo>
                <a:lnTo>
                  <a:pt x="233362" y="269081"/>
                </a:lnTo>
                <a:lnTo>
                  <a:pt x="304800" y="266700"/>
                </a:lnTo>
                <a:lnTo>
                  <a:pt x="385762" y="257175"/>
                </a:lnTo>
                <a:lnTo>
                  <a:pt x="785812" y="197644"/>
                </a:lnTo>
                <a:lnTo>
                  <a:pt x="1023937" y="154781"/>
                </a:lnTo>
                <a:lnTo>
                  <a:pt x="1328737" y="109537"/>
                </a:lnTo>
                <a:lnTo>
                  <a:pt x="1628775" y="64294"/>
                </a:lnTo>
                <a:lnTo>
                  <a:pt x="1728787" y="0"/>
                </a:lnTo>
                <a:lnTo>
                  <a:pt x="1747837" y="2381"/>
                </a:lnTo>
                <a:lnTo>
                  <a:pt x="1831181" y="35719"/>
                </a:lnTo>
                <a:lnTo>
                  <a:pt x="1912144" y="90487"/>
                </a:lnTo>
                <a:lnTo>
                  <a:pt x="1971675" y="145256"/>
                </a:lnTo>
                <a:lnTo>
                  <a:pt x="2007394" y="192881"/>
                </a:lnTo>
                <a:lnTo>
                  <a:pt x="2021681" y="226219"/>
                </a:lnTo>
                <a:lnTo>
                  <a:pt x="2024062" y="261937"/>
                </a:lnTo>
                <a:lnTo>
                  <a:pt x="2002631" y="307181"/>
                </a:lnTo>
                <a:lnTo>
                  <a:pt x="1690687" y="261937"/>
                </a:lnTo>
                <a:lnTo>
                  <a:pt x="1671637" y="245269"/>
                </a:lnTo>
                <a:lnTo>
                  <a:pt x="1640681" y="233362"/>
                </a:lnTo>
                <a:lnTo>
                  <a:pt x="1593056" y="226219"/>
                </a:lnTo>
                <a:lnTo>
                  <a:pt x="1250156" y="2786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0" name="Google Shape;4190;p381"/>
          <p:cNvSpPr/>
          <p:nvPr/>
        </p:nvSpPr>
        <p:spPr>
          <a:xfrm rot="-5400000">
            <a:off x="906463" y="3509963"/>
            <a:ext cx="3892550" cy="666750"/>
          </a:xfrm>
          <a:custGeom>
            <a:avLst/>
            <a:gdLst/>
            <a:ahLst/>
            <a:cxnLst/>
            <a:rect l="l" t="t" r="r" b="b"/>
            <a:pathLst>
              <a:path w="3892550" h="666750" extrusionOk="0">
                <a:moveTo>
                  <a:pt x="2416175" y="660400"/>
                </a:moveTo>
                <a:lnTo>
                  <a:pt x="2019300" y="663575"/>
                </a:lnTo>
                <a:lnTo>
                  <a:pt x="1866900" y="663575"/>
                </a:lnTo>
                <a:lnTo>
                  <a:pt x="1641475" y="638175"/>
                </a:lnTo>
                <a:lnTo>
                  <a:pt x="1403350" y="603250"/>
                </a:lnTo>
                <a:lnTo>
                  <a:pt x="1155700" y="555625"/>
                </a:lnTo>
                <a:lnTo>
                  <a:pt x="1003300" y="514350"/>
                </a:lnTo>
                <a:lnTo>
                  <a:pt x="762000" y="434975"/>
                </a:lnTo>
                <a:lnTo>
                  <a:pt x="593725" y="371475"/>
                </a:lnTo>
                <a:lnTo>
                  <a:pt x="387350" y="273050"/>
                </a:lnTo>
                <a:lnTo>
                  <a:pt x="200025" y="171450"/>
                </a:lnTo>
                <a:lnTo>
                  <a:pt x="44450" y="73025"/>
                </a:lnTo>
                <a:lnTo>
                  <a:pt x="12700" y="41275"/>
                </a:lnTo>
                <a:lnTo>
                  <a:pt x="3175" y="25400"/>
                </a:lnTo>
                <a:lnTo>
                  <a:pt x="0" y="6350"/>
                </a:lnTo>
                <a:lnTo>
                  <a:pt x="9525" y="0"/>
                </a:lnTo>
                <a:lnTo>
                  <a:pt x="41275" y="3175"/>
                </a:lnTo>
                <a:lnTo>
                  <a:pt x="158750" y="53975"/>
                </a:lnTo>
                <a:lnTo>
                  <a:pt x="368300" y="130175"/>
                </a:lnTo>
                <a:lnTo>
                  <a:pt x="558800" y="196850"/>
                </a:lnTo>
                <a:lnTo>
                  <a:pt x="774700" y="263525"/>
                </a:lnTo>
                <a:lnTo>
                  <a:pt x="1016000" y="327025"/>
                </a:lnTo>
                <a:lnTo>
                  <a:pt x="1193800" y="361950"/>
                </a:lnTo>
                <a:lnTo>
                  <a:pt x="1397000" y="390525"/>
                </a:lnTo>
                <a:lnTo>
                  <a:pt x="1714500" y="415925"/>
                </a:lnTo>
                <a:lnTo>
                  <a:pt x="2095500" y="428625"/>
                </a:lnTo>
                <a:lnTo>
                  <a:pt x="2622550" y="434975"/>
                </a:lnTo>
                <a:lnTo>
                  <a:pt x="3276600" y="441325"/>
                </a:lnTo>
                <a:lnTo>
                  <a:pt x="3394075" y="438150"/>
                </a:lnTo>
                <a:lnTo>
                  <a:pt x="3505200" y="428625"/>
                </a:lnTo>
                <a:lnTo>
                  <a:pt x="3578225" y="415925"/>
                </a:lnTo>
                <a:lnTo>
                  <a:pt x="3654425" y="393700"/>
                </a:lnTo>
                <a:lnTo>
                  <a:pt x="3730625" y="361950"/>
                </a:lnTo>
                <a:lnTo>
                  <a:pt x="3797300" y="327025"/>
                </a:lnTo>
                <a:lnTo>
                  <a:pt x="3854450" y="298450"/>
                </a:lnTo>
                <a:lnTo>
                  <a:pt x="3873500" y="292100"/>
                </a:lnTo>
                <a:lnTo>
                  <a:pt x="3889375" y="298450"/>
                </a:lnTo>
                <a:lnTo>
                  <a:pt x="3892550" y="314325"/>
                </a:lnTo>
                <a:lnTo>
                  <a:pt x="3860800" y="377825"/>
                </a:lnTo>
                <a:lnTo>
                  <a:pt x="3822700" y="460375"/>
                </a:lnTo>
                <a:lnTo>
                  <a:pt x="3800475" y="536575"/>
                </a:lnTo>
                <a:lnTo>
                  <a:pt x="3790950" y="654050"/>
                </a:lnTo>
                <a:lnTo>
                  <a:pt x="3600450" y="666750"/>
                </a:lnTo>
                <a:lnTo>
                  <a:pt x="3273425" y="660400"/>
                </a:lnTo>
                <a:lnTo>
                  <a:pt x="2847975" y="663575"/>
                </a:lnTo>
                <a:lnTo>
                  <a:pt x="2416175" y="660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1" name="Google Shape;4191;p381"/>
          <p:cNvSpPr/>
          <p:nvPr/>
        </p:nvSpPr>
        <p:spPr>
          <a:xfrm rot="-5400000">
            <a:off x="1615282" y="3248819"/>
            <a:ext cx="3963987" cy="1108075"/>
          </a:xfrm>
          <a:custGeom>
            <a:avLst/>
            <a:gdLst/>
            <a:ahLst/>
            <a:cxnLst/>
            <a:rect l="l" t="t" r="r" b="b"/>
            <a:pathLst>
              <a:path w="3963533" h="1108158" extrusionOk="0">
                <a:moveTo>
                  <a:pt x="1866192" y="1029975"/>
                </a:moveTo>
                <a:lnTo>
                  <a:pt x="1420889" y="1033374"/>
                </a:lnTo>
                <a:lnTo>
                  <a:pt x="1006180" y="1036773"/>
                </a:lnTo>
                <a:lnTo>
                  <a:pt x="639060" y="1053770"/>
                </a:lnTo>
                <a:lnTo>
                  <a:pt x="557478" y="1053770"/>
                </a:lnTo>
                <a:cubicBezTo>
                  <a:pt x="488366" y="1046858"/>
                  <a:pt x="512268" y="1046971"/>
                  <a:pt x="486094" y="1046971"/>
                </a:cubicBezTo>
                <a:lnTo>
                  <a:pt x="424907" y="1036773"/>
                </a:lnTo>
                <a:lnTo>
                  <a:pt x="319530" y="1006180"/>
                </a:lnTo>
                <a:lnTo>
                  <a:pt x="180161" y="944993"/>
                </a:lnTo>
                <a:lnTo>
                  <a:pt x="78183" y="890605"/>
                </a:lnTo>
                <a:lnTo>
                  <a:pt x="23795" y="853213"/>
                </a:lnTo>
                <a:lnTo>
                  <a:pt x="6799" y="832818"/>
                </a:lnTo>
                <a:lnTo>
                  <a:pt x="0" y="809023"/>
                </a:lnTo>
                <a:lnTo>
                  <a:pt x="27194" y="768232"/>
                </a:lnTo>
                <a:lnTo>
                  <a:pt x="554079" y="819221"/>
                </a:lnTo>
                <a:lnTo>
                  <a:pt x="608467" y="826019"/>
                </a:lnTo>
                <a:lnTo>
                  <a:pt x="792027" y="832818"/>
                </a:lnTo>
                <a:lnTo>
                  <a:pt x="1278121" y="829419"/>
                </a:lnTo>
                <a:lnTo>
                  <a:pt x="1944375" y="832818"/>
                </a:lnTo>
                <a:lnTo>
                  <a:pt x="2168726" y="829419"/>
                </a:lnTo>
                <a:lnTo>
                  <a:pt x="2797588" y="829419"/>
                </a:lnTo>
                <a:lnTo>
                  <a:pt x="2943756" y="809023"/>
                </a:lnTo>
                <a:lnTo>
                  <a:pt x="3508033" y="812422"/>
                </a:lnTo>
                <a:lnTo>
                  <a:pt x="3701790" y="809023"/>
                </a:lnTo>
                <a:lnTo>
                  <a:pt x="3725585" y="798825"/>
                </a:lnTo>
                <a:lnTo>
                  <a:pt x="3745981" y="778430"/>
                </a:lnTo>
                <a:lnTo>
                  <a:pt x="3752779" y="754635"/>
                </a:lnTo>
                <a:lnTo>
                  <a:pt x="3756179" y="713844"/>
                </a:lnTo>
                <a:lnTo>
                  <a:pt x="3708589" y="530284"/>
                </a:lnTo>
                <a:lnTo>
                  <a:pt x="3647402" y="319530"/>
                </a:lnTo>
                <a:lnTo>
                  <a:pt x="3589615" y="98578"/>
                </a:lnTo>
                <a:lnTo>
                  <a:pt x="3783373" y="0"/>
                </a:lnTo>
                <a:lnTo>
                  <a:pt x="3783373" y="135970"/>
                </a:lnTo>
                <a:lnTo>
                  <a:pt x="3813966" y="285538"/>
                </a:lnTo>
                <a:lnTo>
                  <a:pt x="3881951" y="523486"/>
                </a:lnTo>
                <a:lnTo>
                  <a:pt x="3919343" y="639060"/>
                </a:lnTo>
                <a:lnTo>
                  <a:pt x="3949936" y="679851"/>
                </a:lnTo>
                <a:lnTo>
                  <a:pt x="3963533" y="717243"/>
                </a:lnTo>
                <a:lnTo>
                  <a:pt x="3963533" y="778430"/>
                </a:lnTo>
                <a:lnTo>
                  <a:pt x="3949936" y="839616"/>
                </a:lnTo>
                <a:lnTo>
                  <a:pt x="3922742" y="897404"/>
                </a:lnTo>
                <a:lnTo>
                  <a:pt x="3878552" y="978986"/>
                </a:lnTo>
                <a:lnTo>
                  <a:pt x="3810567" y="1053770"/>
                </a:lnTo>
                <a:lnTo>
                  <a:pt x="3752779" y="1101359"/>
                </a:lnTo>
                <a:lnTo>
                  <a:pt x="3728985" y="1108158"/>
                </a:lnTo>
                <a:lnTo>
                  <a:pt x="3694992" y="1104758"/>
                </a:lnTo>
                <a:lnTo>
                  <a:pt x="3664399" y="1091161"/>
                </a:lnTo>
                <a:lnTo>
                  <a:pt x="3630406" y="1060568"/>
                </a:lnTo>
                <a:lnTo>
                  <a:pt x="3596414" y="1046971"/>
                </a:lnTo>
                <a:lnTo>
                  <a:pt x="3511432" y="1036773"/>
                </a:lnTo>
                <a:lnTo>
                  <a:pt x="3290480" y="1029975"/>
                </a:lnTo>
                <a:lnTo>
                  <a:pt x="2624226" y="1029975"/>
                </a:lnTo>
                <a:lnTo>
                  <a:pt x="1866192" y="1029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2" name="Google Shape;4192;p381"/>
          <p:cNvSpPr/>
          <p:nvPr/>
        </p:nvSpPr>
        <p:spPr>
          <a:xfrm>
            <a:off x="3343275" y="5148263"/>
            <a:ext cx="573088" cy="633412"/>
          </a:xfrm>
          <a:custGeom>
            <a:avLst/>
            <a:gdLst/>
            <a:ahLst/>
            <a:cxnLst/>
            <a:rect l="l" t="t" r="r" b="b"/>
            <a:pathLst>
              <a:path w="573881" h="633412" extrusionOk="0">
                <a:moveTo>
                  <a:pt x="314325" y="142875"/>
                </a:moveTo>
                <a:lnTo>
                  <a:pt x="426244" y="159543"/>
                </a:lnTo>
                <a:lnTo>
                  <a:pt x="454819" y="157162"/>
                </a:lnTo>
                <a:lnTo>
                  <a:pt x="473869" y="150018"/>
                </a:lnTo>
                <a:lnTo>
                  <a:pt x="492919" y="126206"/>
                </a:lnTo>
                <a:lnTo>
                  <a:pt x="573881" y="0"/>
                </a:lnTo>
                <a:lnTo>
                  <a:pt x="507206" y="633412"/>
                </a:lnTo>
                <a:lnTo>
                  <a:pt x="466725" y="607218"/>
                </a:lnTo>
                <a:lnTo>
                  <a:pt x="426244" y="564356"/>
                </a:lnTo>
                <a:lnTo>
                  <a:pt x="340519" y="461962"/>
                </a:lnTo>
                <a:lnTo>
                  <a:pt x="276225" y="378618"/>
                </a:lnTo>
                <a:cubicBezTo>
                  <a:pt x="254883" y="352351"/>
                  <a:pt x="235867" y="323963"/>
                  <a:pt x="211931" y="300037"/>
                </a:cubicBezTo>
                <a:lnTo>
                  <a:pt x="135731" y="226218"/>
                </a:lnTo>
                <a:lnTo>
                  <a:pt x="26194" y="140493"/>
                </a:lnTo>
                <a:lnTo>
                  <a:pt x="7144" y="123825"/>
                </a:lnTo>
                <a:lnTo>
                  <a:pt x="0" y="104775"/>
                </a:lnTo>
                <a:lnTo>
                  <a:pt x="0" y="85725"/>
                </a:lnTo>
                <a:lnTo>
                  <a:pt x="11906" y="71437"/>
                </a:lnTo>
                <a:lnTo>
                  <a:pt x="33338" y="71437"/>
                </a:lnTo>
                <a:lnTo>
                  <a:pt x="88106" y="90487"/>
                </a:lnTo>
                <a:lnTo>
                  <a:pt x="314325" y="1428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3" name="Google Shape;4193;p381"/>
          <p:cNvSpPr/>
          <p:nvPr/>
        </p:nvSpPr>
        <p:spPr>
          <a:xfrm>
            <a:off x="3100388" y="2827338"/>
            <a:ext cx="841375" cy="282575"/>
          </a:xfrm>
          <a:custGeom>
            <a:avLst/>
            <a:gdLst/>
            <a:ahLst/>
            <a:cxnLst/>
            <a:rect l="l" t="t" r="r" b="b"/>
            <a:pathLst>
              <a:path w="840581" h="283369" extrusionOk="0">
                <a:moveTo>
                  <a:pt x="235743" y="250031"/>
                </a:moveTo>
                <a:lnTo>
                  <a:pt x="7143" y="283369"/>
                </a:lnTo>
                <a:lnTo>
                  <a:pt x="0" y="119062"/>
                </a:lnTo>
                <a:lnTo>
                  <a:pt x="259556" y="90487"/>
                </a:lnTo>
                <a:lnTo>
                  <a:pt x="311943" y="71437"/>
                </a:lnTo>
                <a:lnTo>
                  <a:pt x="378618" y="54769"/>
                </a:lnTo>
                <a:lnTo>
                  <a:pt x="466725" y="33337"/>
                </a:lnTo>
                <a:lnTo>
                  <a:pt x="564356" y="14287"/>
                </a:lnTo>
                <a:lnTo>
                  <a:pt x="654843" y="4762"/>
                </a:lnTo>
                <a:lnTo>
                  <a:pt x="833437" y="0"/>
                </a:lnTo>
                <a:lnTo>
                  <a:pt x="840581" y="169069"/>
                </a:lnTo>
                <a:lnTo>
                  <a:pt x="590550" y="200025"/>
                </a:lnTo>
                <a:lnTo>
                  <a:pt x="235743" y="2500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4" name="Google Shape;4194;p381"/>
          <p:cNvSpPr/>
          <p:nvPr/>
        </p:nvSpPr>
        <p:spPr>
          <a:xfrm>
            <a:off x="3108325" y="3630613"/>
            <a:ext cx="833438" cy="303212"/>
          </a:xfrm>
          <a:custGeom>
            <a:avLst/>
            <a:gdLst/>
            <a:ahLst/>
            <a:cxnLst/>
            <a:rect l="l" t="t" r="r" b="b"/>
            <a:pathLst>
              <a:path w="833438" h="302419" extrusionOk="0">
                <a:moveTo>
                  <a:pt x="297657" y="259557"/>
                </a:moveTo>
                <a:lnTo>
                  <a:pt x="7144" y="302419"/>
                </a:lnTo>
                <a:lnTo>
                  <a:pt x="0" y="140494"/>
                </a:lnTo>
                <a:lnTo>
                  <a:pt x="154782" y="126207"/>
                </a:lnTo>
                <a:lnTo>
                  <a:pt x="271463" y="102394"/>
                </a:lnTo>
                <a:lnTo>
                  <a:pt x="435769" y="57150"/>
                </a:lnTo>
                <a:lnTo>
                  <a:pt x="614363" y="0"/>
                </a:lnTo>
                <a:lnTo>
                  <a:pt x="642938" y="2382"/>
                </a:lnTo>
                <a:lnTo>
                  <a:pt x="833438" y="38100"/>
                </a:lnTo>
                <a:cubicBezTo>
                  <a:pt x="832644" y="88106"/>
                  <a:pt x="831851" y="138113"/>
                  <a:pt x="831057" y="188119"/>
                </a:cubicBezTo>
                <a:lnTo>
                  <a:pt x="647700" y="216694"/>
                </a:lnTo>
                <a:lnTo>
                  <a:pt x="297657" y="2595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5" name="Google Shape;4195;p381"/>
          <p:cNvSpPr/>
          <p:nvPr/>
        </p:nvSpPr>
        <p:spPr>
          <a:xfrm rot="-5400000">
            <a:off x="3593306" y="2175670"/>
            <a:ext cx="2854325" cy="1471612"/>
          </a:xfrm>
          <a:custGeom>
            <a:avLst/>
            <a:gdLst/>
            <a:ahLst/>
            <a:cxnLst/>
            <a:rect l="l" t="t" r="r" b="b"/>
            <a:pathLst>
              <a:path w="2855119" h="1471613" extrusionOk="0">
                <a:moveTo>
                  <a:pt x="666750" y="733425"/>
                </a:moveTo>
                <a:lnTo>
                  <a:pt x="478631" y="588169"/>
                </a:lnTo>
                <a:lnTo>
                  <a:pt x="373856" y="488156"/>
                </a:lnTo>
                <a:lnTo>
                  <a:pt x="261938" y="361950"/>
                </a:lnTo>
                <a:lnTo>
                  <a:pt x="130969" y="207169"/>
                </a:lnTo>
                <a:lnTo>
                  <a:pt x="40481" y="97631"/>
                </a:lnTo>
                <a:lnTo>
                  <a:pt x="9525" y="54769"/>
                </a:lnTo>
                <a:lnTo>
                  <a:pt x="0" y="30956"/>
                </a:lnTo>
                <a:lnTo>
                  <a:pt x="0" y="16669"/>
                </a:lnTo>
                <a:lnTo>
                  <a:pt x="2381" y="4763"/>
                </a:lnTo>
                <a:lnTo>
                  <a:pt x="16669" y="0"/>
                </a:lnTo>
                <a:lnTo>
                  <a:pt x="38100" y="0"/>
                </a:lnTo>
                <a:lnTo>
                  <a:pt x="54769" y="7144"/>
                </a:lnTo>
                <a:lnTo>
                  <a:pt x="142875" y="92869"/>
                </a:lnTo>
                <a:lnTo>
                  <a:pt x="350044" y="278606"/>
                </a:lnTo>
                <a:lnTo>
                  <a:pt x="514350" y="419100"/>
                </a:lnTo>
                <a:lnTo>
                  <a:pt x="683419" y="550069"/>
                </a:lnTo>
                <a:lnTo>
                  <a:pt x="888206" y="685800"/>
                </a:lnTo>
                <a:lnTo>
                  <a:pt x="1052513" y="771525"/>
                </a:lnTo>
                <a:lnTo>
                  <a:pt x="1257300" y="859631"/>
                </a:lnTo>
                <a:lnTo>
                  <a:pt x="1473994" y="933450"/>
                </a:lnTo>
                <a:lnTo>
                  <a:pt x="1633538" y="973931"/>
                </a:lnTo>
                <a:lnTo>
                  <a:pt x="1981200" y="1042988"/>
                </a:lnTo>
                <a:lnTo>
                  <a:pt x="2214563" y="1076325"/>
                </a:lnTo>
                <a:lnTo>
                  <a:pt x="2426494" y="1092994"/>
                </a:lnTo>
                <a:lnTo>
                  <a:pt x="2612231" y="1085850"/>
                </a:lnTo>
                <a:lnTo>
                  <a:pt x="2678906" y="1076325"/>
                </a:lnTo>
                <a:lnTo>
                  <a:pt x="2697956" y="1069181"/>
                </a:lnTo>
                <a:lnTo>
                  <a:pt x="2719388" y="1054894"/>
                </a:lnTo>
                <a:lnTo>
                  <a:pt x="2745581" y="1031081"/>
                </a:lnTo>
                <a:lnTo>
                  <a:pt x="2769394" y="1002506"/>
                </a:lnTo>
                <a:lnTo>
                  <a:pt x="2788444" y="973931"/>
                </a:lnTo>
                <a:lnTo>
                  <a:pt x="2797969" y="959644"/>
                </a:lnTo>
                <a:lnTo>
                  <a:pt x="2817019" y="947738"/>
                </a:lnTo>
                <a:lnTo>
                  <a:pt x="2833688" y="947738"/>
                </a:lnTo>
                <a:lnTo>
                  <a:pt x="2845594" y="962025"/>
                </a:lnTo>
                <a:lnTo>
                  <a:pt x="2855119" y="1009650"/>
                </a:lnTo>
                <a:cubicBezTo>
                  <a:pt x="2854325" y="1037431"/>
                  <a:pt x="2853532" y="1065213"/>
                  <a:pt x="2852738" y="1092994"/>
                </a:cubicBezTo>
                <a:lnTo>
                  <a:pt x="2840831" y="1162050"/>
                </a:lnTo>
                <a:lnTo>
                  <a:pt x="2821781" y="1254919"/>
                </a:lnTo>
                <a:lnTo>
                  <a:pt x="2795588" y="1316831"/>
                </a:lnTo>
                <a:lnTo>
                  <a:pt x="2755106" y="1383506"/>
                </a:lnTo>
                <a:lnTo>
                  <a:pt x="2702719" y="1445419"/>
                </a:lnTo>
                <a:lnTo>
                  <a:pt x="2674144" y="1464469"/>
                </a:lnTo>
                <a:lnTo>
                  <a:pt x="2638425" y="1471613"/>
                </a:lnTo>
                <a:lnTo>
                  <a:pt x="2605088" y="1466850"/>
                </a:lnTo>
                <a:lnTo>
                  <a:pt x="2583656" y="1450181"/>
                </a:lnTo>
                <a:lnTo>
                  <a:pt x="2555081" y="1421606"/>
                </a:lnTo>
                <a:lnTo>
                  <a:pt x="2497931" y="1395413"/>
                </a:lnTo>
                <a:lnTo>
                  <a:pt x="2424113" y="1371600"/>
                </a:lnTo>
                <a:lnTo>
                  <a:pt x="2305050" y="1343025"/>
                </a:lnTo>
                <a:lnTo>
                  <a:pt x="2143125" y="1312069"/>
                </a:lnTo>
                <a:lnTo>
                  <a:pt x="1826419" y="1247775"/>
                </a:lnTo>
                <a:lnTo>
                  <a:pt x="1669256" y="1214438"/>
                </a:lnTo>
                <a:lnTo>
                  <a:pt x="1493044" y="1171575"/>
                </a:lnTo>
                <a:lnTo>
                  <a:pt x="1319213" y="1107281"/>
                </a:lnTo>
                <a:lnTo>
                  <a:pt x="1104900" y="1023938"/>
                </a:lnTo>
                <a:lnTo>
                  <a:pt x="931069" y="923925"/>
                </a:lnTo>
                <a:lnTo>
                  <a:pt x="814388" y="850106"/>
                </a:lnTo>
                <a:lnTo>
                  <a:pt x="666750" y="733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6" name="Google Shape;4196;p381"/>
          <p:cNvSpPr/>
          <p:nvPr/>
        </p:nvSpPr>
        <p:spPr>
          <a:xfrm rot="-5400000">
            <a:off x="5621338" y="2449513"/>
            <a:ext cx="1604962" cy="2106612"/>
          </a:xfrm>
          <a:custGeom>
            <a:avLst/>
            <a:gdLst/>
            <a:ahLst/>
            <a:cxnLst/>
            <a:rect l="l" t="t" r="r" b="b"/>
            <a:pathLst>
              <a:path w="1605643" h="2106386" extrusionOk="0">
                <a:moveTo>
                  <a:pt x="587828" y="1151164"/>
                </a:moveTo>
                <a:lnTo>
                  <a:pt x="498021" y="1287236"/>
                </a:lnTo>
                <a:lnTo>
                  <a:pt x="378278" y="1480457"/>
                </a:lnTo>
                <a:lnTo>
                  <a:pt x="228600" y="1741714"/>
                </a:lnTo>
                <a:lnTo>
                  <a:pt x="163286" y="1877786"/>
                </a:lnTo>
                <a:lnTo>
                  <a:pt x="76200" y="2062843"/>
                </a:lnTo>
                <a:lnTo>
                  <a:pt x="54428" y="2098221"/>
                </a:lnTo>
                <a:lnTo>
                  <a:pt x="38100" y="2106386"/>
                </a:lnTo>
                <a:lnTo>
                  <a:pt x="13607" y="2100943"/>
                </a:lnTo>
                <a:lnTo>
                  <a:pt x="0" y="2079171"/>
                </a:lnTo>
                <a:lnTo>
                  <a:pt x="2721" y="1910443"/>
                </a:lnTo>
                <a:lnTo>
                  <a:pt x="0" y="1654629"/>
                </a:lnTo>
                <a:lnTo>
                  <a:pt x="2721" y="1567543"/>
                </a:lnTo>
                <a:lnTo>
                  <a:pt x="10886" y="1499507"/>
                </a:lnTo>
                <a:lnTo>
                  <a:pt x="51707" y="1379764"/>
                </a:lnTo>
                <a:lnTo>
                  <a:pt x="97971" y="1319893"/>
                </a:lnTo>
                <a:lnTo>
                  <a:pt x="244928" y="1137557"/>
                </a:lnTo>
                <a:lnTo>
                  <a:pt x="522514" y="840921"/>
                </a:lnTo>
                <a:lnTo>
                  <a:pt x="830036" y="560614"/>
                </a:lnTo>
                <a:lnTo>
                  <a:pt x="968828" y="432707"/>
                </a:lnTo>
                <a:lnTo>
                  <a:pt x="1121228" y="334736"/>
                </a:lnTo>
                <a:lnTo>
                  <a:pt x="1300843" y="209550"/>
                </a:lnTo>
                <a:lnTo>
                  <a:pt x="1575707" y="0"/>
                </a:lnTo>
                <a:lnTo>
                  <a:pt x="1605643" y="32657"/>
                </a:lnTo>
                <a:lnTo>
                  <a:pt x="1404257" y="247650"/>
                </a:lnTo>
                <a:lnTo>
                  <a:pt x="1270907" y="375557"/>
                </a:lnTo>
                <a:lnTo>
                  <a:pt x="1132114" y="525236"/>
                </a:lnTo>
                <a:lnTo>
                  <a:pt x="990600" y="650421"/>
                </a:lnTo>
                <a:lnTo>
                  <a:pt x="876300" y="783771"/>
                </a:lnTo>
                <a:lnTo>
                  <a:pt x="713014" y="982436"/>
                </a:lnTo>
                <a:lnTo>
                  <a:pt x="587828" y="11511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7" name="Google Shape;4197;p381"/>
          <p:cNvSpPr/>
          <p:nvPr/>
        </p:nvSpPr>
        <p:spPr>
          <a:xfrm>
            <a:off x="5741988" y="4414838"/>
            <a:ext cx="828675" cy="1562100"/>
          </a:xfrm>
          <a:custGeom>
            <a:avLst/>
            <a:gdLst/>
            <a:ahLst/>
            <a:cxnLst/>
            <a:rect l="l" t="t" r="r" b="b"/>
            <a:pathLst>
              <a:path w="828675" h="1562100" extrusionOk="0">
                <a:moveTo>
                  <a:pt x="447675" y="1121568"/>
                </a:moveTo>
                <a:lnTo>
                  <a:pt x="369094" y="1276350"/>
                </a:lnTo>
                <a:lnTo>
                  <a:pt x="252412" y="1454943"/>
                </a:lnTo>
                <a:lnTo>
                  <a:pt x="173831" y="1554956"/>
                </a:lnTo>
                <a:lnTo>
                  <a:pt x="159544" y="1562100"/>
                </a:lnTo>
                <a:lnTo>
                  <a:pt x="126206" y="1557337"/>
                </a:lnTo>
                <a:lnTo>
                  <a:pt x="85725" y="1531143"/>
                </a:lnTo>
                <a:lnTo>
                  <a:pt x="64294" y="1504950"/>
                </a:lnTo>
                <a:lnTo>
                  <a:pt x="33337" y="1452562"/>
                </a:lnTo>
                <a:lnTo>
                  <a:pt x="14287" y="1393031"/>
                </a:lnTo>
                <a:lnTo>
                  <a:pt x="0" y="1357312"/>
                </a:lnTo>
                <a:lnTo>
                  <a:pt x="228600" y="1054893"/>
                </a:lnTo>
                <a:lnTo>
                  <a:pt x="309562" y="928687"/>
                </a:lnTo>
                <a:lnTo>
                  <a:pt x="388144" y="719137"/>
                </a:lnTo>
                <a:lnTo>
                  <a:pt x="459581" y="481012"/>
                </a:lnTo>
                <a:lnTo>
                  <a:pt x="492919" y="319087"/>
                </a:lnTo>
                <a:lnTo>
                  <a:pt x="509587" y="221456"/>
                </a:lnTo>
                <a:lnTo>
                  <a:pt x="516731" y="157162"/>
                </a:lnTo>
                <a:cubicBezTo>
                  <a:pt x="517525" y="138906"/>
                  <a:pt x="518318" y="120649"/>
                  <a:pt x="519112" y="102393"/>
                </a:cubicBezTo>
                <a:lnTo>
                  <a:pt x="516731" y="69056"/>
                </a:lnTo>
                <a:lnTo>
                  <a:pt x="509587" y="50006"/>
                </a:lnTo>
                <a:lnTo>
                  <a:pt x="483394" y="0"/>
                </a:lnTo>
                <a:lnTo>
                  <a:pt x="828675" y="35718"/>
                </a:lnTo>
                <a:lnTo>
                  <a:pt x="800100" y="97631"/>
                </a:lnTo>
                <a:lnTo>
                  <a:pt x="769144" y="154781"/>
                </a:lnTo>
                <a:lnTo>
                  <a:pt x="747712" y="202406"/>
                </a:lnTo>
                <a:lnTo>
                  <a:pt x="721519" y="326231"/>
                </a:lnTo>
                <a:lnTo>
                  <a:pt x="647700" y="590550"/>
                </a:lnTo>
                <a:lnTo>
                  <a:pt x="590550" y="766762"/>
                </a:lnTo>
                <a:lnTo>
                  <a:pt x="535781" y="916781"/>
                </a:lnTo>
                <a:lnTo>
                  <a:pt x="447675" y="11215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8" name="Google Shape;4198;p381"/>
          <p:cNvSpPr/>
          <p:nvPr/>
        </p:nvSpPr>
        <p:spPr>
          <a:xfrm>
            <a:off x="5446713" y="5381625"/>
            <a:ext cx="563562" cy="438150"/>
          </a:xfrm>
          <a:custGeom>
            <a:avLst/>
            <a:gdLst/>
            <a:ahLst/>
            <a:cxnLst/>
            <a:rect l="l" t="t" r="r" b="b"/>
            <a:pathLst>
              <a:path w="564356" h="438150" extrusionOk="0">
                <a:moveTo>
                  <a:pt x="209550" y="54769"/>
                </a:moveTo>
                <a:lnTo>
                  <a:pt x="414337" y="121444"/>
                </a:lnTo>
                <a:lnTo>
                  <a:pt x="564356" y="88106"/>
                </a:lnTo>
                <a:lnTo>
                  <a:pt x="316706" y="438150"/>
                </a:lnTo>
                <a:lnTo>
                  <a:pt x="288131" y="378619"/>
                </a:lnTo>
                <a:lnTo>
                  <a:pt x="254794" y="326231"/>
                </a:lnTo>
                <a:lnTo>
                  <a:pt x="176212" y="233363"/>
                </a:lnTo>
                <a:lnTo>
                  <a:pt x="83344" y="133350"/>
                </a:lnTo>
                <a:lnTo>
                  <a:pt x="19050" y="71438"/>
                </a:lnTo>
                <a:lnTo>
                  <a:pt x="7144" y="57150"/>
                </a:lnTo>
                <a:lnTo>
                  <a:pt x="0" y="33338"/>
                </a:lnTo>
                <a:lnTo>
                  <a:pt x="0" y="16669"/>
                </a:lnTo>
                <a:lnTo>
                  <a:pt x="11906" y="2381"/>
                </a:lnTo>
                <a:lnTo>
                  <a:pt x="35719" y="0"/>
                </a:lnTo>
                <a:lnTo>
                  <a:pt x="78581" y="14288"/>
                </a:lnTo>
                <a:lnTo>
                  <a:pt x="209550" y="54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9" name="Google Shape;4199;p381"/>
          <p:cNvSpPr/>
          <p:nvPr/>
        </p:nvSpPr>
        <p:spPr>
          <a:xfrm rot="-5400000">
            <a:off x="3810001" y="4030662"/>
            <a:ext cx="2254250" cy="1533525"/>
          </a:xfrm>
          <a:custGeom>
            <a:avLst/>
            <a:gdLst/>
            <a:ahLst/>
            <a:cxnLst/>
            <a:rect l="l" t="t" r="r" b="b"/>
            <a:pathLst>
              <a:path w="2255043" h="1533525" extrusionOk="0">
                <a:moveTo>
                  <a:pt x="933450" y="871538"/>
                </a:moveTo>
                <a:lnTo>
                  <a:pt x="1081087" y="962025"/>
                </a:lnTo>
                <a:lnTo>
                  <a:pt x="1202531" y="1028700"/>
                </a:lnTo>
                <a:lnTo>
                  <a:pt x="1366837" y="1095375"/>
                </a:lnTo>
                <a:lnTo>
                  <a:pt x="1526381" y="1154906"/>
                </a:lnTo>
                <a:lnTo>
                  <a:pt x="1738312" y="1197769"/>
                </a:lnTo>
                <a:lnTo>
                  <a:pt x="1935956" y="1221581"/>
                </a:lnTo>
                <a:lnTo>
                  <a:pt x="1976437" y="1221581"/>
                </a:lnTo>
                <a:lnTo>
                  <a:pt x="2024062" y="1221581"/>
                </a:lnTo>
                <a:lnTo>
                  <a:pt x="2047875" y="1216819"/>
                </a:lnTo>
                <a:lnTo>
                  <a:pt x="2095500" y="1200150"/>
                </a:lnTo>
                <a:lnTo>
                  <a:pt x="2197893" y="1143000"/>
                </a:lnTo>
                <a:lnTo>
                  <a:pt x="2221706" y="1133475"/>
                </a:lnTo>
                <a:lnTo>
                  <a:pt x="2233612" y="1135856"/>
                </a:lnTo>
                <a:lnTo>
                  <a:pt x="2247900" y="1147763"/>
                </a:lnTo>
                <a:lnTo>
                  <a:pt x="2255043" y="1171575"/>
                </a:lnTo>
                <a:lnTo>
                  <a:pt x="2252662" y="1212056"/>
                </a:lnTo>
                <a:lnTo>
                  <a:pt x="2235993" y="1264444"/>
                </a:lnTo>
                <a:lnTo>
                  <a:pt x="2188368" y="1362075"/>
                </a:lnTo>
                <a:lnTo>
                  <a:pt x="2140743" y="1438275"/>
                </a:lnTo>
                <a:lnTo>
                  <a:pt x="2083593" y="1497806"/>
                </a:lnTo>
                <a:lnTo>
                  <a:pt x="2038350" y="1524000"/>
                </a:lnTo>
                <a:lnTo>
                  <a:pt x="1993106" y="1533525"/>
                </a:lnTo>
                <a:lnTo>
                  <a:pt x="1957387" y="1524000"/>
                </a:lnTo>
                <a:lnTo>
                  <a:pt x="1888331" y="1493044"/>
                </a:lnTo>
                <a:lnTo>
                  <a:pt x="1812131" y="1466850"/>
                </a:lnTo>
                <a:lnTo>
                  <a:pt x="1704975" y="1443038"/>
                </a:lnTo>
                <a:lnTo>
                  <a:pt x="1564481" y="1400175"/>
                </a:lnTo>
                <a:lnTo>
                  <a:pt x="1402556" y="1357313"/>
                </a:lnTo>
                <a:lnTo>
                  <a:pt x="1259681" y="1288256"/>
                </a:lnTo>
                <a:lnTo>
                  <a:pt x="1119187" y="1212056"/>
                </a:lnTo>
                <a:lnTo>
                  <a:pt x="990600" y="1135856"/>
                </a:lnTo>
                <a:lnTo>
                  <a:pt x="812006" y="1016794"/>
                </a:lnTo>
                <a:lnTo>
                  <a:pt x="692943" y="926306"/>
                </a:lnTo>
                <a:lnTo>
                  <a:pt x="597693" y="845344"/>
                </a:lnTo>
                <a:lnTo>
                  <a:pt x="509587" y="759619"/>
                </a:lnTo>
                <a:lnTo>
                  <a:pt x="438150" y="685800"/>
                </a:lnTo>
                <a:lnTo>
                  <a:pt x="328612" y="547688"/>
                </a:lnTo>
                <a:lnTo>
                  <a:pt x="259556" y="452438"/>
                </a:lnTo>
                <a:lnTo>
                  <a:pt x="188118" y="350044"/>
                </a:lnTo>
                <a:lnTo>
                  <a:pt x="114300" y="233363"/>
                </a:lnTo>
                <a:lnTo>
                  <a:pt x="45243" y="123825"/>
                </a:lnTo>
                <a:lnTo>
                  <a:pt x="7143" y="54769"/>
                </a:lnTo>
                <a:lnTo>
                  <a:pt x="0" y="38100"/>
                </a:lnTo>
                <a:lnTo>
                  <a:pt x="0" y="19050"/>
                </a:lnTo>
                <a:lnTo>
                  <a:pt x="7143" y="2381"/>
                </a:lnTo>
                <a:lnTo>
                  <a:pt x="21431" y="0"/>
                </a:lnTo>
                <a:lnTo>
                  <a:pt x="40481" y="4763"/>
                </a:lnTo>
                <a:lnTo>
                  <a:pt x="64293" y="11906"/>
                </a:lnTo>
                <a:lnTo>
                  <a:pt x="154781" y="138113"/>
                </a:lnTo>
                <a:lnTo>
                  <a:pt x="273843" y="278606"/>
                </a:lnTo>
                <a:lnTo>
                  <a:pt x="388143" y="404813"/>
                </a:lnTo>
                <a:lnTo>
                  <a:pt x="516731" y="542925"/>
                </a:lnTo>
                <a:lnTo>
                  <a:pt x="628650" y="645319"/>
                </a:lnTo>
                <a:lnTo>
                  <a:pt x="754856" y="742950"/>
                </a:lnTo>
                <a:lnTo>
                  <a:pt x="933450" y="871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5E9A194-71DF-CF41-9048-BD32B9FC80A3}"/>
              </a:ext>
            </a:extLst>
          </p:cNvPr>
          <p:cNvGrpSpPr/>
          <p:nvPr/>
        </p:nvGrpSpPr>
        <p:grpSpPr>
          <a:xfrm>
            <a:off x="2515351" y="1480300"/>
            <a:ext cx="4957762" cy="4492625"/>
            <a:chOff x="2671763" y="1636713"/>
            <a:chExt cx="4957762" cy="4492625"/>
          </a:xfrm>
        </p:grpSpPr>
        <p:sp>
          <p:nvSpPr>
            <p:cNvPr id="18" name="Google Shape;4185;p381">
              <a:extLst>
                <a:ext uri="{FF2B5EF4-FFF2-40B4-BE49-F238E27FC236}">
                  <a16:creationId xmlns:a16="http://schemas.microsoft.com/office/drawing/2014/main" id="{961A5E1C-F89B-B447-9497-58601CF88B95}"/>
                </a:ext>
              </a:extLst>
            </p:cNvPr>
            <p:cNvSpPr/>
            <p:nvPr/>
          </p:nvSpPr>
          <p:spPr>
            <a:xfrm>
              <a:off x="4591050" y="1957388"/>
              <a:ext cx="619125" cy="688975"/>
            </a:xfrm>
            <a:custGeom>
              <a:avLst/>
              <a:gdLst/>
              <a:ahLst/>
              <a:cxnLst/>
              <a:rect l="l" t="t" r="r" b="b"/>
              <a:pathLst>
                <a:path w="619125" h="688181" extrusionOk="0">
                  <a:moveTo>
                    <a:pt x="300038" y="457200"/>
                  </a:moveTo>
                  <a:lnTo>
                    <a:pt x="185738" y="295275"/>
                  </a:lnTo>
                  <a:lnTo>
                    <a:pt x="57150" y="116681"/>
                  </a:lnTo>
                  <a:lnTo>
                    <a:pt x="19050" y="71437"/>
                  </a:lnTo>
                  <a:lnTo>
                    <a:pt x="7144" y="52387"/>
                  </a:lnTo>
                  <a:lnTo>
                    <a:pt x="0" y="33337"/>
                  </a:lnTo>
                  <a:lnTo>
                    <a:pt x="0" y="14287"/>
                  </a:lnTo>
                  <a:lnTo>
                    <a:pt x="7144" y="4762"/>
                  </a:lnTo>
                  <a:lnTo>
                    <a:pt x="23813" y="0"/>
                  </a:lnTo>
                  <a:lnTo>
                    <a:pt x="57150" y="9525"/>
                  </a:lnTo>
                  <a:lnTo>
                    <a:pt x="192881" y="76200"/>
                  </a:lnTo>
                  <a:lnTo>
                    <a:pt x="338138" y="152400"/>
                  </a:lnTo>
                  <a:lnTo>
                    <a:pt x="469106" y="230981"/>
                  </a:lnTo>
                  <a:lnTo>
                    <a:pt x="521494" y="271462"/>
                  </a:lnTo>
                  <a:lnTo>
                    <a:pt x="559594" y="314325"/>
                  </a:lnTo>
                  <a:lnTo>
                    <a:pt x="588169" y="369093"/>
                  </a:lnTo>
                  <a:lnTo>
                    <a:pt x="609600" y="450056"/>
                  </a:lnTo>
                  <a:lnTo>
                    <a:pt x="614363" y="521493"/>
                  </a:lnTo>
                  <a:lnTo>
                    <a:pt x="619125" y="597693"/>
                  </a:lnTo>
                  <a:lnTo>
                    <a:pt x="614363" y="638175"/>
                  </a:lnTo>
                  <a:lnTo>
                    <a:pt x="602456" y="661987"/>
                  </a:lnTo>
                  <a:lnTo>
                    <a:pt x="573881" y="678656"/>
                  </a:lnTo>
                  <a:lnTo>
                    <a:pt x="545306" y="683418"/>
                  </a:lnTo>
                  <a:lnTo>
                    <a:pt x="511969" y="688181"/>
                  </a:lnTo>
                  <a:lnTo>
                    <a:pt x="481013" y="681037"/>
                  </a:lnTo>
                  <a:lnTo>
                    <a:pt x="431006" y="635793"/>
                  </a:lnTo>
                  <a:lnTo>
                    <a:pt x="300038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86;p381">
              <a:extLst>
                <a:ext uri="{FF2B5EF4-FFF2-40B4-BE49-F238E27FC236}">
                  <a16:creationId xmlns:a16="http://schemas.microsoft.com/office/drawing/2014/main" id="{5D8248FC-FD58-6346-9AD9-418C0EC535F7}"/>
                </a:ext>
              </a:extLst>
            </p:cNvPr>
            <p:cNvSpPr/>
            <p:nvPr/>
          </p:nvSpPr>
          <p:spPr>
            <a:xfrm>
              <a:off x="6084888" y="1733550"/>
              <a:ext cx="815975" cy="769938"/>
            </a:xfrm>
            <a:custGeom>
              <a:avLst/>
              <a:gdLst/>
              <a:ahLst/>
              <a:cxnLst/>
              <a:rect l="l" t="t" r="r" b="b"/>
              <a:pathLst>
                <a:path w="816769" h="769144" extrusionOk="0">
                  <a:moveTo>
                    <a:pt x="133350" y="559594"/>
                  </a:moveTo>
                  <a:lnTo>
                    <a:pt x="259556" y="395288"/>
                  </a:lnTo>
                  <a:lnTo>
                    <a:pt x="390525" y="226219"/>
                  </a:lnTo>
                  <a:lnTo>
                    <a:pt x="402431" y="209550"/>
                  </a:lnTo>
                  <a:lnTo>
                    <a:pt x="402431" y="192881"/>
                  </a:lnTo>
                  <a:lnTo>
                    <a:pt x="392906" y="152400"/>
                  </a:lnTo>
                  <a:lnTo>
                    <a:pt x="381000" y="126206"/>
                  </a:lnTo>
                  <a:lnTo>
                    <a:pt x="359569" y="97631"/>
                  </a:lnTo>
                  <a:lnTo>
                    <a:pt x="335756" y="73819"/>
                  </a:lnTo>
                  <a:lnTo>
                    <a:pt x="326231" y="61913"/>
                  </a:lnTo>
                  <a:lnTo>
                    <a:pt x="316706" y="42863"/>
                  </a:lnTo>
                  <a:lnTo>
                    <a:pt x="314325" y="23813"/>
                  </a:lnTo>
                  <a:lnTo>
                    <a:pt x="319087" y="9525"/>
                  </a:lnTo>
                  <a:lnTo>
                    <a:pt x="335756" y="0"/>
                  </a:lnTo>
                  <a:lnTo>
                    <a:pt x="366712" y="4763"/>
                  </a:lnTo>
                  <a:lnTo>
                    <a:pt x="469106" y="45244"/>
                  </a:lnTo>
                  <a:lnTo>
                    <a:pt x="552450" y="85725"/>
                  </a:lnTo>
                  <a:lnTo>
                    <a:pt x="619125" y="123825"/>
                  </a:lnTo>
                  <a:lnTo>
                    <a:pt x="678656" y="169069"/>
                  </a:lnTo>
                  <a:lnTo>
                    <a:pt x="733425" y="221456"/>
                  </a:lnTo>
                  <a:lnTo>
                    <a:pt x="771525" y="276225"/>
                  </a:lnTo>
                  <a:lnTo>
                    <a:pt x="800100" y="326231"/>
                  </a:lnTo>
                  <a:lnTo>
                    <a:pt x="814387" y="359569"/>
                  </a:lnTo>
                  <a:lnTo>
                    <a:pt x="816769" y="381000"/>
                  </a:lnTo>
                  <a:lnTo>
                    <a:pt x="804862" y="407194"/>
                  </a:lnTo>
                  <a:lnTo>
                    <a:pt x="783431" y="431006"/>
                  </a:lnTo>
                  <a:lnTo>
                    <a:pt x="764381" y="442913"/>
                  </a:lnTo>
                  <a:lnTo>
                    <a:pt x="726281" y="445294"/>
                  </a:lnTo>
                  <a:lnTo>
                    <a:pt x="688181" y="447675"/>
                  </a:lnTo>
                  <a:lnTo>
                    <a:pt x="642937" y="459581"/>
                  </a:lnTo>
                  <a:lnTo>
                    <a:pt x="581025" y="481013"/>
                  </a:lnTo>
                  <a:lnTo>
                    <a:pt x="435769" y="557213"/>
                  </a:lnTo>
                  <a:lnTo>
                    <a:pt x="207169" y="676275"/>
                  </a:lnTo>
                  <a:lnTo>
                    <a:pt x="52387" y="759619"/>
                  </a:lnTo>
                  <a:lnTo>
                    <a:pt x="14287" y="769144"/>
                  </a:lnTo>
                  <a:lnTo>
                    <a:pt x="2381" y="764381"/>
                  </a:lnTo>
                  <a:lnTo>
                    <a:pt x="0" y="740569"/>
                  </a:lnTo>
                  <a:lnTo>
                    <a:pt x="23812" y="692944"/>
                  </a:lnTo>
                  <a:lnTo>
                    <a:pt x="133350" y="559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87;p381">
              <a:extLst>
                <a:ext uri="{FF2B5EF4-FFF2-40B4-BE49-F238E27FC236}">
                  <a16:creationId xmlns:a16="http://schemas.microsoft.com/office/drawing/2014/main" id="{50D3E910-2327-3946-B705-7C4D7A4781D8}"/>
                </a:ext>
              </a:extLst>
            </p:cNvPr>
            <p:cNvSpPr/>
            <p:nvPr/>
          </p:nvSpPr>
          <p:spPr>
            <a:xfrm>
              <a:off x="4703763" y="2640013"/>
              <a:ext cx="1914525" cy="407987"/>
            </a:xfrm>
            <a:custGeom>
              <a:avLst/>
              <a:gdLst/>
              <a:ahLst/>
              <a:cxnLst/>
              <a:rect l="l" t="t" r="r" b="b"/>
              <a:pathLst>
                <a:path w="1914525" h="407194" extrusionOk="0">
                  <a:moveTo>
                    <a:pt x="1147762" y="316707"/>
                  </a:moveTo>
                  <a:lnTo>
                    <a:pt x="978694" y="340519"/>
                  </a:lnTo>
                  <a:lnTo>
                    <a:pt x="645319" y="385763"/>
                  </a:lnTo>
                  <a:lnTo>
                    <a:pt x="497681" y="395288"/>
                  </a:lnTo>
                  <a:lnTo>
                    <a:pt x="276225" y="407194"/>
                  </a:lnTo>
                  <a:lnTo>
                    <a:pt x="216694" y="402432"/>
                  </a:lnTo>
                  <a:lnTo>
                    <a:pt x="161925" y="383382"/>
                  </a:lnTo>
                  <a:lnTo>
                    <a:pt x="109537" y="352425"/>
                  </a:lnTo>
                  <a:lnTo>
                    <a:pt x="66675" y="311944"/>
                  </a:lnTo>
                  <a:lnTo>
                    <a:pt x="38100" y="278607"/>
                  </a:lnTo>
                  <a:lnTo>
                    <a:pt x="16669" y="245269"/>
                  </a:lnTo>
                  <a:lnTo>
                    <a:pt x="2381" y="214313"/>
                  </a:lnTo>
                  <a:lnTo>
                    <a:pt x="0" y="195263"/>
                  </a:lnTo>
                  <a:lnTo>
                    <a:pt x="4762" y="171450"/>
                  </a:lnTo>
                  <a:lnTo>
                    <a:pt x="16669" y="166688"/>
                  </a:lnTo>
                  <a:lnTo>
                    <a:pt x="52387" y="176213"/>
                  </a:lnTo>
                  <a:lnTo>
                    <a:pt x="97631" y="195263"/>
                  </a:lnTo>
                  <a:lnTo>
                    <a:pt x="159544" y="211932"/>
                  </a:lnTo>
                  <a:lnTo>
                    <a:pt x="214312" y="221457"/>
                  </a:lnTo>
                  <a:lnTo>
                    <a:pt x="285750" y="228600"/>
                  </a:lnTo>
                  <a:lnTo>
                    <a:pt x="338137" y="228600"/>
                  </a:lnTo>
                  <a:lnTo>
                    <a:pt x="409575" y="228600"/>
                  </a:lnTo>
                  <a:lnTo>
                    <a:pt x="481012" y="226219"/>
                  </a:lnTo>
                  <a:lnTo>
                    <a:pt x="709612" y="207169"/>
                  </a:lnTo>
                  <a:lnTo>
                    <a:pt x="957262" y="159544"/>
                  </a:lnTo>
                  <a:lnTo>
                    <a:pt x="1169194" y="126207"/>
                  </a:lnTo>
                  <a:lnTo>
                    <a:pt x="1476375" y="76200"/>
                  </a:lnTo>
                  <a:lnTo>
                    <a:pt x="1524000" y="61913"/>
                  </a:lnTo>
                  <a:lnTo>
                    <a:pt x="1597819" y="28575"/>
                  </a:lnTo>
                  <a:lnTo>
                    <a:pt x="1647825" y="7144"/>
                  </a:lnTo>
                  <a:lnTo>
                    <a:pt x="1681162" y="0"/>
                  </a:lnTo>
                  <a:lnTo>
                    <a:pt x="1726406" y="0"/>
                  </a:lnTo>
                  <a:lnTo>
                    <a:pt x="1762125" y="11907"/>
                  </a:lnTo>
                  <a:lnTo>
                    <a:pt x="1828800" y="45244"/>
                  </a:lnTo>
                  <a:lnTo>
                    <a:pt x="1888331" y="88107"/>
                  </a:lnTo>
                  <a:lnTo>
                    <a:pt x="1905000" y="109538"/>
                  </a:lnTo>
                  <a:lnTo>
                    <a:pt x="1914525" y="135732"/>
                  </a:lnTo>
                  <a:lnTo>
                    <a:pt x="1909762" y="164307"/>
                  </a:lnTo>
                  <a:lnTo>
                    <a:pt x="1900237" y="183357"/>
                  </a:lnTo>
                  <a:lnTo>
                    <a:pt x="1878806" y="197644"/>
                  </a:lnTo>
                  <a:lnTo>
                    <a:pt x="1724025" y="228600"/>
                  </a:lnTo>
                  <a:lnTo>
                    <a:pt x="1526381" y="266700"/>
                  </a:lnTo>
                  <a:lnTo>
                    <a:pt x="1147762" y="3167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88;p381">
              <a:extLst>
                <a:ext uri="{FF2B5EF4-FFF2-40B4-BE49-F238E27FC236}">
                  <a16:creationId xmlns:a16="http://schemas.microsoft.com/office/drawing/2014/main" id="{B05A9733-7E55-D047-AA13-82155A02DA8E}"/>
                </a:ext>
              </a:extLst>
            </p:cNvPr>
            <p:cNvSpPr/>
            <p:nvPr/>
          </p:nvSpPr>
          <p:spPr>
            <a:xfrm>
              <a:off x="4389438" y="3221038"/>
              <a:ext cx="2652712" cy="493712"/>
            </a:xfrm>
            <a:custGeom>
              <a:avLst/>
              <a:gdLst/>
              <a:ahLst/>
              <a:cxnLst/>
              <a:rect l="l" t="t" r="r" b="b"/>
              <a:pathLst>
                <a:path w="2652712" h="492919" extrusionOk="0">
                  <a:moveTo>
                    <a:pt x="1247775" y="307182"/>
                  </a:moveTo>
                  <a:lnTo>
                    <a:pt x="971550" y="338138"/>
                  </a:lnTo>
                  <a:lnTo>
                    <a:pt x="719137" y="385763"/>
                  </a:lnTo>
                  <a:lnTo>
                    <a:pt x="531019" y="423863"/>
                  </a:lnTo>
                  <a:lnTo>
                    <a:pt x="466725" y="450057"/>
                  </a:lnTo>
                  <a:lnTo>
                    <a:pt x="397669" y="476250"/>
                  </a:lnTo>
                  <a:lnTo>
                    <a:pt x="350044" y="492919"/>
                  </a:lnTo>
                  <a:lnTo>
                    <a:pt x="309562" y="492919"/>
                  </a:lnTo>
                  <a:lnTo>
                    <a:pt x="238125" y="464344"/>
                  </a:lnTo>
                  <a:lnTo>
                    <a:pt x="154781" y="416719"/>
                  </a:lnTo>
                  <a:lnTo>
                    <a:pt x="73819" y="350044"/>
                  </a:lnTo>
                  <a:lnTo>
                    <a:pt x="16669" y="297657"/>
                  </a:lnTo>
                  <a:lnTo>
                    <a:pt x="2381" y="266700"/>
                  </a:lnTo>
                  <a:lnTo>
                    <a:pt x="0" y="242888"/>
                  </a:lnTo>
                  <a:lnTo>
                    <a:pt x="7144" y="216694"/>
                  </a:lnTo>
                  <a:lnTo>
                    <a:pt x="21431" y="211932"/>
                  </a:lnTo>
                  <a:lnTo>
                    <a:pt x="38100" y="211932"/>
                  </a:lnTo>
                  <a:lnTo>
                    <a:pt x="78581" y="235744"/>
                  </a:lnTo>
                  <a:lnTo>
                    <a:pt x="145256" y="266700"/>
                  </a:lnTo>
                  <a:lnTo>
                    <a:pt x="204787" y="283369"/>
                  </a:lnTo>
                  <a:lnTo>
                    <a:pt x="259556" y="290513"/>
                  </a:lnTo>
                  <a:lnTo>
                    <a:pt x="297656" y="290513"/>
                  </a:lnTo>
                  <a:lnTo>
                    <a:pt x="445294" y="269082"/>
                  </a:lnTo>
                  <a:lnTo>
                    <a:pt x="833437" y="200025"/>
                  </a:lnTo>
                  <a:lnTo>
                    <a:pt x="1076325" y="157163"/>
                  </a:lnTo>
                  <a:lnTo>
                    <a:pt x="1462087" y="109538"/>
                  </a:lnTo>
                  <a:lnTo>
                    <a:pt x="1652587" y="90488"/>
                  </a:lnTo>
                  <a:lnTo>
                    <a:pt x="2038350" y="59532"/>
                  </a:lnTo>
                  <a:lnTo>
                    <a:pt x="2207419" y="47625"/>
                  </a:lnTo>
                  <a:lnTo>
                    <a:pt x="2269331" y="23813"/>
                  </a:lnTo>
                  <a:lnTo>
                    <a:pt x="2321719" y="7144"/>
                  </a:lnTo>
                  <a:lnTo>
                    <a:pt x="2366962" y="0"/>
                  </a:lnTo>
                  <a:lnTo>
                    <a:pt x="2412206" y="19050"/>
                  </a:lnTo>
                  <a:lnTo>
                    <a:pt x="2524125" y="80963"/>
                  </a:lnTo>
                  <a:lnTo>
                    <a:pt x="2626519" y="154782"/>
                  </a:lnTo>
                  <a:lnTo>
                    <a:pt x="2640806" y="176213"/>
                  </a:lnTo>
                  <a:lnTo>
                    <a:pt x="2652712" y="219075"/>
                  </a:lnTo>
                  <a:lnTo>
                    <a:pt x="2647950" y="257175"/>
                  </a:lnTo>
                  <a:lnTo>
                    <a:pt x="2628900" y="283369"/>
                  </a:lnTo>
                  <a:lnTo>
                    <a:pt x="2597944" y="292894"/>
                  </a:lnTo>
                  <a:lnTo>
                    <a:pt x="2538412" y="292894"/>
                  </a:lnTo>
                  <a:lnTo>
                    <a:pt x="2371725" y="269082"/>
                  </a:lnTo>
                  <a:lnTo>
                    <a:pt x="2143125" y="252413"/>
                  </a:lnTo>
                  <a:lnTo>
                    <a:pt x="2019300" y="247650"/>
                  </a:lnTo>
                  <a:lnTo>
                    <a:pt x="1797844" y="247650"/>
                  </a:lnTo>
                  <a:lnTo>
                    <a:pt x="1576387" y="271463"/>
                  </a:lnTo>
                  <a:lnTo>
                    <a:pt x="1247775" y="307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89;p381">
              <a:extLst>
                <a:ext uri="{FF2B5EF4-FFF2-40B4-BE49-F238E27FC236}">
                  <a16:creationId xmlns:a16="http://schemas.microsoft.com/office/drawing/2014/main" id="{EF071B30-E799-7D4D-B92B-4A9227334D8A}"/>
                </a:ext>
              </a:extLst>
            </p:cNvPr>
            <p:cNvSpPr/>
            <p:nvPr/>
          </p:nvSpPr>
          <p:spPr>
            <a:xfrm>
              <a:off x="4703763" y="4341813"/>
              <a:ext cx="2024062" cy="496887"/>
            </a:xfrm>
            <a:custGeom>
              <a:avLst/>
              <a:gdLst/>
              <a:ahLst/>
              <a:cxnLst/>
              <a:rect l="l" t="t" r="r" b="b"/>
              <a:pathLst>
                <a:path w="2024062" h="497681" extrusionOk="0">
                  <a:moveTo>
                    <a:pt x="1250156" y="278606"/>
                  </a:moveTo>
                  <a:lnTo>
                    <a:pt x="969169" y="333375"/>
                  </a:lnTo>
                  <a:lnTo>
                    <a:pt x="711994" y="381000"/>
                  </a:lnTo>
                  <a:lnTo>
                    <a:pt x="497681" y="428625"/>
                  </a:lnTo>
                  <a:lnTo>
                    <a:pt x="411956" y="445294"/>
                  </a:lnTo>
                  <a:lnTo>
                    <a:pt x="354806" y="476250"/>
                  </a:lnTo>
                  <a:lnTo>
                    <a:pt x="330994" y="488156"/>
                  </a:lnTo>
                  <a:lnTo>
                    <a:pt x="278606" y="497681"/>
                  </a:lnTo>
                  <a:lnTo>
                    <a:pt x="233362" y="483394"/>
                  </a:lnTo>
                  <a:lnTo>
                    <a:pt x="152400" y="431006"/>
                  </a:lnTo>
                  <a:lnTo>
                    <a:pt x="100012" y="385762"/>
                  </a:lnTo>
                  <a:lnTo>
                    <a:pt x="50006" y="328612"/>
                  </a:lnTo>
                  <a:lnTo>
                    <a:pt x="16669" y="278606"/>
                  </a:lnTo>
                  <a:lnTo>
                    <a:pt x="4762" y="252412"/>
                  </a:lnTo>
                  <a:lnTo>
                    <a:pt x="0" y="230981"/>
                  </a:lnTo>
                  <a:lnTo>
                    <a:pt x="7144" y="214312"/>
                  </a:lnTo>
                  <a:lnTo>
                    <a:pt x="26194" y="209550"/>
                  </a:lnTo>
                  <a:lnTo>
                    <a:pt x="54769" y="221456"/>
                  </a:lnTo>
                  <a:lnTo>
                    <a:pt x="114300" y="252412"/>
                  </a:lnTo>
                  <a:lnTo>
                    <a:pt x="173831" y="264319"/>
                  </a:lnTo>
                  <a:lnTo>
                    <a:pt x="233362" y="269081"/>
                  </a:lnTo>
                  <a:lnTo>
                    <a:pt x="304800" y="266700"/>
                  </a:lnTo>
                  <a:lnTo>
                    <a:pt x="385762" y="257175"/>
                  </a:lnTo>
                  <a:lnTo>
                    <a:pt x="785812" y="197644"/>
                  </a:lnTo>
                  <a:lnTo>
                    <a:pt x="1023937" y="154781"/>
                  </a:lnTo>
                  <a:lnTo>
                    <a:pt x="1328737" y="109537"/>
                  </a:lnTo>
                  <a:lnTo>
                    <a:pt x="1628775" y="64294"/>
                  </a:lnTo>
                  <a:lnTo>
                    <a:pt x="1728787" y="0"/>
                  </a:lnTo>
                  <a:lnTo>
                    <a:pt x="1747837" y="2381"/>
                  </a:lnTo>
                  <a:lnTo>
                    <a:pt x="1831181" y="35719"/>
                  </a:lnTo>
                  <a:lnTo>
                    <a:pt x="1912144" y="90487"/>
                  </a:lnTo>
                  <a:lnTo>
                    <a:pt x="1971675" y="145256"/>
                  </a:lnTo>
                  <a:lnTo>
                    <a:pt x="2007394" y="192881"/>
                  </a:lnTo>
                  <a:lnTo>
                    <a:pt x="2021681" y="226219"/>
                  </a:lnTo>
                  <a:lnTo>
                    <a:pt x="2024062" y="261937"/>
                  </a:lnTo>
                  <a:lnTo>
                    <a:pt x="2002631" y="307181"/>
                  </a:lnTo>
                  <a:lnTo>
                    <a:pt x="1690687" y="261937"/>
                  </a:lnTo>
                  <a:lnTo>
                    <a:pt x="1671637" y="245269"/>
                  </a:lnTo>
                  <a:lnTo>
                    <a:pt x="1640681" y="233362"/>
                  </a:lnTo>
                  <a:lnTo>
                    <a:pt x="1593056" y="226219"/>
                  </a:lnTo>
                  <a:lnTo>
                    <a:pt x="1250156" y="2786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190;p381">
              <a:extLst>
                <a:ext uri="{FF2B5EF4-FFF2-40B4-BE49-F238E27FC236}">
                  <a16:creationId xmlns:a16="http://schemas.microsoft.com/office/drawing/2014/main" id="{12C87565-9B9D-5B4D-B825-F369F1594A95}"/>
                </a:ext>
              </a:extLst>
            </p:cNvPr>
            <p:cNvSpPr/>
            <p:nvPr/>
          </p:nvSpPr>
          <p:spPr>
            <a:xfrm rot="-5400000">
              <a:off x="1058863" y="3662363"/>
              <a:ext cx="3892550" cy="666750"/>
            </a:xfrm>
            <a:custGeom>
              <a:avLst/>
              <a:gdLst/>
              <a:ahLst/>
              <a:cxnLst/>
              <a:rect l="l" t="t" r="r" b="b"/>
              <a:pathLst>
                <a:path w="3892550" h="666750" extrusionOk="0">
                  <a:moveTo>
                    <a:pt x="2416175" y="660400"/>
                  </a:moveTo>
                  <a:lnTo>
                    <a:pt x="2019300" y="663575"/>
                  </a:lnTo>
                  <a:lnTo>
                    <a:pt x="1866900" y="663575"/>
                  </a:lnTo>
                  <a:lnTo>
                    <a:pt x="1641475" y="638175"/>
                  </a:lnTo>
                  <a:lnTo>
                    <a:pt x="1403350" y="603250"/>
                  </a:lnTo>
                  <a:lnTo>
                    <a:pt x="1155700" y="555625"/>
                  </a:lnTo>
                  <a:lnTo>
                    <a:pt x="1003300" y="514350"/>
                  </a:lnTo>
                  <a:lnTo>
                    <a:pt x="762000" y="434975"/>
                  </a:lnTo>
                  <a:lnTo>
                    <a:pt x="593725" y="371475"/>
                  </a:lnTo>
                  <a:lnTo>
                    <a:pt x="387350" y="273050"/>
                  </a:lnTo>
                  <a:lnTo>
                    <a:pt x="200025" y="171450"/>
                  </a:lnTo>
                  <a:lnTo>
                    <a:pt x="44450" y="73025"/>
                  </a:lnTo>
                  <a:lnTo>
                    <a:pt x="12700" y="41275"/>
                  </a:lnTo>
                  <a:lnTo>
                    <a:pt x="3175" y="25400"/>
                  </a:lnTo>
                  <a:lnTo>
                    <a:pt x="0" y="6350"/>
                  </a:lnTo>
                  <a:lnTo>
                    <a:pt x="9525" y="0"/>
                  </a:lnTo>
                  <a:lnTo>
                    <a:pt x="41275" y="3175"/>
                  </a:lnTo>
                  <a:lnTo>
                    <a:pt x="158750" y="53975"/>
                  </a:lnTo>
                  <a:lnTo>
                    <a:pt x="368300" y="130175"/>
                  </a:lnTo>
                  <a:lnTo>
                    <a:pt x="558800" y="196850"/>
                  </a:lnTo>
                  <a:lnTo>
                    <a:pt x="774700" y="263525"/>
                  </a:lnTo>
                  <a:lnTo>
                    <a:pt x="1016000" y="327025"/>
                  </a:lnTo>
                  <a:lnTo>
                    <a:pt x="1193800" y="361950"/>
                  </a:lnTo>
                  <a:lnTo>
                    <a:pt x="1397000" y="390525"/>
                  </a:lnTo>
                  <a:lnTo>
                    <a:pt x="1714500" y="415925"/>
                  </a:lnTo>
                  <a:lnTo>
                    <a:pt x="2095500" y="428625"/>
                  </a:lnTo>
                  <a:lnTo>
                    <a:pt x="2622550" y="434975"/>
                  </a:lnTo>
                  <a:lnTo>
                    <a:pt x="3276600" y="441325"/>
                  </a:lnTo>
                  <a:lnTo>
                    <a:pt x="3394075" y="438150"/>
                  </a:lnTo>
                  <a:lnTo>
                    <a:pt x="3505200" y="428625"/>
                  </a:lnTo>
                  <a:lnTo>
                    <a:pt x="3578225" y="415925"/>
                  </a:lnTo>
                  <a:lnTo>
                    <a:pt x="3654425" y="393700"/>
                  </a:lnTo>
                  <a:lnTo>
                    <a:pt x="3730625" y="361950"/>
                  </a:lnTo>
                  <a:lnTo>
                    <a:pt x="3797300" y="327025"/>
                  </a:lnTo>
                  <a:lnTo>
                    <a:pt x="3854450" y="298450"/>
                  </a:lnTo>
                  <a:lnTo>
                    <a:pt x="3873500" y="292100"/>
                  </a:lnTo>
                  <a:lnTo>
                    <a:pt x="3889375" y="298450"/>
                  </a:lnTo>
                  <a:lnTo>
                    <a:pt x="3892550" y="314325"/>
                  </a:lnTo>
                  <a:lnTo>
                    <a:pt x="3860800" y="377825"/>
                  </a:lnTo>
                  <a:lnTo>
                    <a:pt x="3822700" y="460375"/>
                  </a:lnTo>
                  <a:lnTo>
                    <a:pt x="3800475" y="536575"/>
                  </a:lnTo>
                  <a:lnTo>
                    <a:pt x="3790950" y="654050"/>
                  </a:lnTo>
                  <a:lnTo>
                    <a:pt x="3600450" y="666750"/>
                  </a:lnTo>
                  <a:lnTo>
                    <a:pt x="3273425" y="660400"/>
                  </a:lnTo>
                  <a:lnTo>
                    <a:pt x="2847975" y="663575"/>
                  </a:lnTo>
                  <a:lnTo>
                    <a:pt x="2416175" y="6604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91;p381">
              <a:extLst>
                <a:ext uri="{FF2B5EF4-FFF2-40B4-BE49-F238E27FC236}">
                  <a16:creationId xmlns:a16="http://schemas.microsoft.com/office/drawing/2014/main" id="{94E0A81C-7C3E-9E41-8C45-448526751143}"/>
                </a:ext>
              </a:extLst>
            </p:cNvPr>
            <p:cNvSpPr/>
            <p:nvPr/>
          </p:nvSpPr>
          <p:spPr>
            <a:xfrm rot="-5400000">
              <a:off x="1767682" y="3401219"/>
              <a:ext cx="3963987" cy="1108075"/>
            </a:xfrm>
            <a:custGeom>
              <a:avLst/>
              <a:gdLst/>
              <a:ahLst/>
              <a:cxnLst/>
              <a:rect l="l" t="t" r="r" b="b"/>
              <a:pathLst>
                <a:path w="3963533" h="1108158" extrusionOk="0">
                  <a:moveTo>
                    <a:pt x="1866192" y="1029975"/>
                  </a:moveTo>
                  <a:lnTo>
                    <a:pt x="1420889" y="1033374"/>
                  </a:lnTo>
                  <a:lnTo>
                    <a:pt x="1006180" y="1036773"/>
                  </a:lnTo>
                  <a:lnTo>
                    <a:pt x="639060" y="1053770"/>
                  </a:lnTo>
                  <a:lnTo>
                    <a:pt x="557478" y="1053770"/>
                  </a:lnTo>
                  <a:cubicBezTo>
                    <a:pt x="488366" y="1046858"/>
                    <a:pt x="512268" y="1046971"/>
                    <a:pt x="486094" y="1046971"/>
                  </a:cubicBezTo>
                  <a:lnTo>
                    <a:pt x="424907" y="1036773"/>
                  </a:lnTo>
                  <a:lnTo>
                    <a:pt x="319530" y="1006180"/>
                  </a:lnTo>
                  <a:lnTo>
                    <a:pt x="180161" y="944993"/>
                  </a:lnTo>
                  <a:lnTo>
                    <a:pt x="78183" y="890605"/>
                  </a:lnTo>
                  <a:lnTo>
                    <a:pt x="23795" y="853213"/>
                  </a:lnTo>
                  <a:lnTo>
                    <a:pt x="6799" y="832818"/>
                  </a:lnTo>
                  <a:lnTo>
                    <a:pt x="0" y="809023"/>
                  </a:lnTo>
                  <a:lnTo>
                    <a:pt x="27194" y="768232"/>
                  </a:lnTo>
                  <a:lnTo>
                    <a:pt x="554079" y="819221"/>
                  </a:lnTo>
                  <a:lnTo>
                    <a:pt x="608467" y="826019"/>
                  </a:lnTo>
                  <a:lnTo>
                    <a:pt x="792027" y="832818"/>
                  </a:lnTo>
                  <a:lnTo>
                    <a:pt x="1278121" y="829419"/>
                  </a:lnTo>
                  <a:lnTo>
                    <a:pt x="1944375" y="832818"/>
                  </a:lnTo>
                  <a:lnTo>
                    <a:pt x="2168726" y="829419"/>
                  </a:lnTo>
                  <a:lnTo>
                    <a:pt x="2797588" y="829419"/>
                  </a:lnTo>
                  <a:lnTo>
                    <a:pt x="2943756" y="809023"/>
                  </a:lnTo>
                  <a:lnTo>
                    <a:pt x="3508033" y="812422"/>
                  </a:lnTo>
                  <a:lnTo>
                    <a:pt x="3701790" y="809023"/>
                  </a:lnTo>
                  <a:lnTo>
                    <a:pt x="3725585" y="798825"/>
                  </a:lnTo>
                  <a:lnTo>
                    <a:pt x="3745981" y="778430"/>
                  </a:lnTo>
                  <a:lnTo>
                    <a:pt x="3752779" y="754635"/>
                  </a:lnTo>
                  <a:lnTo>
                    <a:pt x="3756179" y="713844"/>
                  </a:lnTo>
                  <a:lnTo>
                    <a:pt x="3708589" y="530284"/>
                  </a:lnTo>
                  <a:lnTo>
                    <a:pt x="3647402" y="319530"/>
                  </a:lnTo>
                  <a:lnTo>
                    <a:pt x="3589615" y="98578"/>
                  </a:lnTo>
                  <a:lnTo>
                    <a:pt x="3783373" y="0"/>
                  </a:lnTo>
                  <a:lnTo>
                    <a:pt x="3783373" y="135970"/>
                  </a:lnTo>
                  <a:lnTo>
                    <a:pt x="3813966" y="285538"/>
                  </a:lnTo>
                  <a:lnTo>
                    <a:pt x="3881951" y="523486"/>
                  </a:lnTo>
                  <a:lnTo>
                    <a:pt x="3919343" y="639060"/>
                  </a:lnTo>
                  <a:lnTo>
                    <a:pt x="3949936" y="679851"/>
                  </a:lnTo>
                  <a:lnTo>
                    <a:pt x="3963533" y="717243"/>
                  </a:lnTo>
                  <a:lnTo>
                    <a:pt x="3963533" y="778430"/>
                  </a:lnTo>
                  <a:lnTo>
                    <a:pt x="3949936" y="839616"/>
                  </a:lnTo>
                  <a:lnTo>
                    <a:pt x="3922742" y="897404"/>
                  </a:lnTo>
                  <a:lnTo>
                    <a:pt x="3878552" y="978986"/>
                  </a:lnTo>
                  <a:lnTo>
                    <a:pt x="3810567" y="1053770"/>
                  </a:lnTo>
                  <a:lnTo>
                    <a:pt x="3752779" y="1101359"/>
                  </a:lnTo>
                  <a:lnTo>
                    <a:pt x="3728985" y="1108158"/>
                  </a:lnTo>
                  <a:lnTo>
                    <a:pt x="3694992" y="1104758"/>
                  </a:lnTo>
                  <a:lnTo>
                    <a:pt x="3664399" y="1091161"/>
                  </a:lnTo>
                  <a:lnTo>
                    <a:pt x="3630406" y="1060568"/>
                  </a:lnTo>
                  <a:lnTo>
                    <a:pt x="3596414" y="1046971"/>
                  </a:lnTo>
                  <a:lnTo>
                    <a:pt x="3511432" y="1036773"/>
                  </a:lnTo>
                  <a:lnTo>
                    <a:pt x="3290480" y="1029975"/>
                  </a:lnTo>
                  <a:lnTo>
                    <a:pt x="2624226" y="1029975"/>
                  </a:lnTo>
                  <a:lnTo>
                    <a:pt x="1866192" y="1029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92;p381">
              <a:extLst>
                <a:ext uri="{FF2B5EF4-FFF2-40B4-BE49-F238E27FC236}">
                  <a16:creationId xmlns:a16="http://schemas.microsoft.com/office/drawing/2014/main" id="{635FBFEB-DEC3-064A-AF7F-25978B82EAF0}"/>
                </a:ext>
              </a:extLst>
            </p:cNvPr>
            <p:cNvSpPr/>
            <p:nvPr/>
          </p:nvSpPr>
          <p:spPr>
            <a:xfrm>
              <a:off x="3495675" y="5300663"/>
              <a:ext cx="573088" cy="633412"/>
            </a:xfrm>
            <a:custGeom>
              <a:avLst/>
              <a:gdLst/>
              <a:ahLst/>
              <a:cxnLst/>
              <a:rect l="l" t="t" r="r" b="b"/>
              <a:pathLst>
                <a:path w="573881" h="633412" extrusionOk="0">
                  <a:moveTo>
                    <a:pt x="314325" y="142875"/>
                  </a:moveTo>
                  <a:lnTo>
                    <a:pt x="426244" y="159543"/>
                  </a:lnTo>
                  <a:lnTo>
                    <a:pt x="454819" y="157162"/>
                  </a:lnTo>
                  <a:lnTo>
                    <a:pt x="473869" y="150018"/>
                  </a:lnTo>
                  <a:lnTo>
                    <a:pt x="492919" y="126206"/>
                  </a:lnTo>
                  <a:lnTo>
                    <a:pt x="573881" y="0"/>
                  </a:lnTo>
                  <a:lnTo>
                    <a:pt x="507206" y="633412"/>
                  </a:lnTo>
                  <a:lnTo>
                    <a:pt x="466725" y="607218"/>
                  </a:lnTo>
                  <a:lnTo>
                    <a:pt x="426244" y="564356"/>
                  </a:lnTo>
                  <a:lnTo>
                    <a:pt x="340519" y="461962"/>
                  </a:lnTo>
                  <a:lnTo>
                    <a:pt x="276225" y="378618"/>
                  </a:lnTo>
                  <a:cubicBezTo>
                    <a:pt x="254883" y="352351"/>
                    <a:pt x="235867" y="323963"/>
                    <a:pt x="211931" y="300037"/>
                  </a:cubicBezTo>
                  <a:lnTo>
                    <a:pt x="135731" y="226218"/>
                  </a:lnTo>
                  <a:lnTo>
                    <a:pt x="26194" y="140493"/>
                  </a:lnTo>
                  <a:lnTo>
                    <a:pt x="7144" y="123825"/>
                  </a:lnTo>
                  <a:lnTo>
                    <a:pt x="0" y="104775"/>
                  </a:lnTo>
                  <a:lnTo>
                    <a:pt x="0" y="85725"/>
                  </a:lnTo>
                  <a:lnTo>
                    <a:pt x="11906" y="71437"/>
                  </a:lnTo>
                  <a:lnTo>
                    <a:pt x="33338" y="71437"/>
                  </a:lnTo>
                  <a:lnTo>
                    <a:pt x="88106" y="90487"/>
                  </a:lnTo>
                  <a:lnTo>
                    <a:pt x="314325" y="1428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93;p381">
              <a:extLst>
                <a:ext uri="{FF2B5EF4-FFF2-40B4-BE49-F238E27FC236}">
                  <a16:creationId xmlns:a16="http://schemas.microsoft.com/office/drawing/2014/main" id="{E9AE37D4-12E8-6842-B8B5-FB1196AC5CAD}"/>
                </a:ext>
              </a:extLst>
            </p:cNvPr>
            <p:cNvSpPr/>
            <p:nvPr/>
          </p:nvSpPr>
          <p:spPr>
            <a:xfrm>
              <a:off x="3252788" y="2979738"/>
              <a:ext cx="841375" cy="282575"/>
            </a:xfrm>
            <a:custGeom>
              <a:avLst/>
              <a:gdLst/>
              <a:ahLst/>
              <a:cxnLst/>
              <a:rect l="l" t="t" r="r" b="b"/>
              <a:pathLst>
                <a:path w="840581" h="283369" extrusionOk="0">
                  <a:moveTo>
                    <a:pt x="235743" y="250031"/>
                  </a:moveTo>
                  <a:lnTo>
                    <a:pt x="7143" y="283369"/>
                  </a:lnTo>
                  <a:lnTo>
                    <a:pt x="0" y="119062"/>
                  </a:lnTo>
                  <a:lnTo>
                    <a:pt x="259556" y="90487"/>
                  </a:lnTo>
                  <a:lnTo>
                    <a:pt x="311943" y="71437"/>
                  </a:lnTo>
                  <a:lnTo>
                    <a:pt x="378618" y="54769"/>
                  </a:lnTo>
                  <a:lnTo>
                    <a:pt x="466725" y="33337"/>
                  </a:lnTo>
                  <a:lnTo>
                    <a:pt x="564356" y="14287"/>
                  </a:lnTo>
                  <a:lnTo>
                    <a:pt x="654843" y="4762"/>
                  </a:lnTo>
                  <a:lnTo>
                    <a:pt x="833437" y="0"/>
                  </a:lnTo>
                  <a:lnTo>
                    <a:pt x="840581" y="169069"/>
                  </a:lnTo>
                  <a:lnTo>
                    <a:pt x="590550" y="200025"/>
                  </a:lnTo>
                  <a:lnTo>
                    <a:pt x="235743" y="2500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94;p381">
              <a:extLst>
                <a:ext uri="{FF2B5EF4-FFF2-40B4-BE49-F238E27FC236}">
                  <a16:creationId xmlns:a16="http://schemas.microsoft.com/office/drawing/2014/main" id="{8A2AF417-19F5-F84B-9EA0-6AC652145F7C}"/>
                </a:ext>
              </a:extLst>
            </p:cNvPr>
            <p:cNvSpPr/>
            <p:nvPr/>
          </p:nvSpPr>
          <p:spPr>
            <a:xfrm>
              <a:off x="3260725" y="3783013"/>
              <a:ext cx="833438" cy="303212"/>
            </a:xfrm>
            <a:custGeom>
              <a:avLst/>
              <a:gdLst/>
              <a:ahLst/>
              <a:cxnLst/>
              <a:rect l="l" t="t" r="r" b="b"/>
              <a:pathLst>
                <a:path w="833438" h="302419" extrusionOk="0">
                  <a:moveTo>
                    <a:pt x="297657" y="259557"/>
                  </a:moveTo>
                  <a:lnTo>
                    <a:pt x="7144" y="302419"/>
                  </a:lnTo>
                  <a:lnTo>
                    <a:pt x="0" y="140494"/>
                  </a:lnTo>
                  <a:lnTo>
                    <a:pt x="154782" y="126207"/>
                  </a:lnTo>
                  <a:lnTo>
                    <a:pt x="271463" y="102394"/>
                  </a:lnTo>
                  <a:lnTo>
                    <a:pt x="435769" y="57150"/>
                  </a:lnTo>
                  <a:lnTo>
                    <a:pt x="614363" y="0"/>
                  </a:lnTo>
                  <a:lnTo>
                    <a:pt x="642938" y="2382"/>
                  </a:lnTo>
                  <a:lnTo>
                    <a:pt x="833438" y="38100"/>
                  </a:lnTo>
                  <a:cubicBezTo>
                    <a:pt x="832644" y="88106"/>
                    <a:pt x="831851" y="138113"/>
                    <a:pt x="831057" y="188119"/>
                  </a:cubicBezTo>
                  <a:lnTo>
                    <a:pt x="647700" y="216694"/>
                  </a:lnTo>
                  <a:lnTo>
                    <a:pt x="297657" y="2595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95;p381">
              <a:extLst>
                <a:ext uri="{FF2B5EF4-FFF2-40B4-BE49-F238E27FC236}">
                  <a16:creationId xmlns:a16="http://schemas.microsoft.com/office/drawing/2014/main" id="{DF20F9F3-D85A-4940-AE6F-E83381189065}"/>
                </a:ext>
              </a:extLst>
            </p:cNvPr>
            <p:cNvSpPr/>
            <p:nvPr/>
          </p:nvSpPr>
          <p:spPr>
            <a:xfrm rot="-5400000">
              <a:off x="3745706" y="2328070"/>
              <a:ext cx="2854325" cy="1471612"/>
            </a:xfrm>
            <a:custGeom>
              <a:avLst/>
              <a:gdLst/>
              <a:ahLst/>
              <a:cxnLst/>
              <a:rect l="l" t="t" r="r" b="b"/>
              <a:pathLst>
                <a:path w="2855119" h="1471613" extrusionOk="0">
                  <a:moveTo>
                    <a:pt x="666750" y="733425"/>
                  </a:moveTo>
                  <a:lnTo>
                    <a:pt x="478631" y="588169"/>
                  </a:lnTo>
                  <a:lnTo>
                    <a:pt x="373856" y="488156"/>
                  </a:lnTo>
                  <a:lnTo>
                    <a:pt x="261938" y="361950"/>
                  </a:lnTo>
                  <a:lnTo>
                    <a:pt x="130969" y="207169"/>
                  </a:lnTo>
                  <a:lnTo>
                    <a:pt x="40481" y="97631"/>
                  </a:lnTo>
                  <a:lnTo>
                    <a:pt x="9525" y="54769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2381" y="4763"/>
                  </a:lnTo>
                  <a:lnTo>
                    <a:pt x="16669" y="0"/>
                  </a:lnTo>
                  <a:lnTo>
                    <a:pt x="38100" y="0"/>
                  </a:lnTo>
                  <a:lnTo>
                    <a:pt x="54769" y="7144"/>
                  </a:lnTo>
                  <a:lnTo>
                    <a:pt x="142875" y="92869"/>
                  </a:lnTo>
                  <a:lnTo>
                    <a:pt x="350044" y="278606"/>
                  </a:lnTo>
                  <a:lnTo>
                    <a:pt x="514350" y="419100"/>
                  </a:lnTo>
                  <a:lnTo>
                    <a:pt x="683419" y="550069"/>
                  </a:lnTo>
                  <a:lnTo>
                    <a:pt x="888206" y="685800"/>
                  </a:lnTo>
                  <a:lnTo>
                    <a:pt x="1052513" y="771525"/>
                  </a:lnTo>
                  <a:lnTo>
                    <a:pt x="1257300" y="859631"/>
                  </a:lnTo>
                  <a:lnTo>
                    <a:pt x="1473994" y="933450"/>
                  </a:lnTo>
                  <a:lnTo>
                    <a:pt x="1633538" y="973931"/>
                  </a:lnTo>
                  <a:lnTo>
                    <a:pt x="1981200" y="1042988"/>
                  </a:lnTo>
                  <a:lnTo>
                    <a:pt x="2214563" y="1076325"/>
                  </a:lnTo>
                  <a:lnTo>
                    <a:pt x="2426494" y="1092994"/>
                  </a:lnTo>
                  <a:lnTo>
                    <a:pt x="2612231" y="1085850"/>
                  </a:lnTo>
                  <a:lnTo>
                    <a:pt x="2678906" y="1076325"/>
                  </a:lnTo>
                  <a:lnTo>
                    <a:pt x="2697956" y="1069181"/>
                  </a:lnTo>
                  <a:lnTo>
                    <a:pt x="2719388" y="1054894"/>
                  </a:lnTo>
                  <a:lnTo>
                    <a:pt x="2745581" y="1031081"/>
                  </a:lnTo>
                  <a:lnTo>
                    <a:pt x="2769394" y="1002506"/>
                  </a:lnTo>
                  <a:lnTo>
                    <a:pt x="2788444" y="973931"/>
                  </a:lnTo>
                  <a:lnTo>
                    <a:pt x="2797969" y="959644"/>
                  </a:lnTo>
                  <a:lnTo>
                    <a:pt x="2817019" y="947738"/>
                  </a:lnTo>
                  <a:lnTo>
                    <a:pt x="2833688" y="947738"/>
                  </a:lnTo>
                  <a:lnTo>
                    <a:pt x="2845594" y="962025"/>
                  </a:lnTo>
                  <a:lnTo>
                    <a:pt x="2855119" y="1009650"/>
                  </a:lnTo>
                  <a:cubicBezTo>
                    <a:pt x="2854325" y="1037431"/>
                    <a:pt x="2853532" y="1065213"/>
                    <a:pt x="2852738" y="1092994"/>
                  </a:cubicBezTo>
                  <a:lnTo>
                    <a:pt x="2840831" y="1162050"/>
                  </a:lnTo>
                  <a:lnTo>
                    <a:pt x="2821781" y="1254919"/>
                  </a:lnTo>
                  <a:lnTo>
                    <a:pt x="2795588" y="1316831"/>
                  </a:lnTo>
                  <a:lnTo>
                    <a:pt x="2755106" y="1383506"/>
                  </a:lnTo>
                  <a:lnTo>
                    <a:pt x="2702719" y="1445419"/>
                  </a:lnTo>
                  <a:lnTo>
                    <a:pt x="2674144" y="1464469"/>
                  </a:lnTo>
                  <a:lnTo>
                    <a:pt x="2638425" y="1471613"/>
                  </a:lnTo>
                  <a:lnTo>
                    <a:pt x="2605088" y="1466850"/>
                  </a:lnTo>
                  <a:lnTo>
                    <a:pt x="2583656" y="1450181"/>
                  </a:lnTo>
                  <a:lnTo>
                    <a:pt x="2555081" y="1421606"/>
                  </a:lnTo>
                  <a:lnTo>
                    <a:pt x="2497931" y="1395413"/>
                  </a:lnTo>
                  <a:lnTo>
                    <a:pt x="2424113" y="1371600"/>
                  </a:lnTo>
                  <a:lnTo>
                    <a:pt x="2305050" y="1343025"/>
                  </a:lnTo>
                  <a:lnTo>
                    <a:pt x="2143125" y="1312069"/>
                  </a:lnTo>
                  <a:lnTo>
                    <a:pt x="1826419" y="1247775"/>
                  </a:lnTo>
                  <a:lnTo>
                    <a:pt x="1669256" y="1214438"/>
                  </a:lnTo>
                  <a:lnTo>
                    <a:pt x="1493044" y="1171575"/>
                  </a:lnTo>
                  <a:lnTo>
                    <a:pt x="1319213" y="1107281"/>
                  </a:lnTo>
                  <a:lnTo>
                    <a:pt x="1104900" y="1023938"/>
                  </a:lnTo>
                  <a:lnTo>
                    <a:pt x="931069" y="923925"/>
                  </a:lnTo>
                  <a:lnTo>
                    <a:pt x="814388" y="850106"/>
                  </a:lnTo>
                  <a:lnTo>
                    <a:pt x="666750" y="733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196;p381">
              <a:extLst>
                <a:ext uri="{FF2B5EF4-FFF2-40B4-BE49-F238E27FC236}">
                  <a16:creationId xmlns:a16="http://schemas.microsoft.com/office/drawing/2014/main" id="{77679279-090C-5B42-9E0F-299525ADA297}"/>
                </a:ext>
              </a:extLst>
            </p:cNvPr>
            <p:cNvSpPr/>
            <p:nvPr/>
          </p:nvSpPr>
          <p:spPr>
            <a:xfrm rot="-5400000">
              <a:off x="5773738" y="2601913"/>
              <a:ext cx="1604962" cy="2106612"/>
            </a:xfrm>
            <a:custGeom>
              <a:avLst/>
              <a:gdLst/>
              <a:ahLst/>
              <a:cxnLst/>
              <a:rect l="l" t="t" r="r" b="b"/>
              <a:pathLst>
                <a:path w="1605643" h="2106386" extrusionOk="0">
                  <a:moveTo>
                    <a:pt x="587828" y="1151164"/>
                  </a:moveTo>
                  <a:lnTo>
                    <a:pt x="498021" y="1287236"/>
                  </a:lnTo>
                  <a:lnTo>
                    <a:pt x="378278" y="1480457"/>
                  </a:lnTo>
                  <a:lnTo>
                    <a:pt x="228600" y="1741714"/>
                  </a:lnTo>
                  <a:lnTo>
                    <a:pt x="163286" y="1877786"/>
                  </a:lnTo>
                  <a:lnTo>
                    <a:pt x="76200" y="2062843"/>
                  </a:lnTo>
                  <a:lnTo>
                    <a:pt x="54428" y="2098221"/>
                  </a:lnTo>
                  <a:lnTo>
                    <a:pt x="38100" y="2106386"/>
                  </a:lnTo>
                  <a:lnTo>
                    <a:pt x="13607" y="2100943"/>
                  </a:lnTo>
                  <a:lnTo>
                    <a:pt x="0" y="2079171"/>
                  </a:lnTo>
                  <a:lnTo>
                    <a:pt x="2721" y="1910443"/>
                  </a:lnTo>
                  <a:lnTo>
                    <a:pt x="0" y="1654629"/>
                  </a:lnTo>
                  <a:lnTo>
                    <a:pt x="2721" y="1567543"/>
                  </a:lnTo>
                  <a:lnTo>
                    <a:pt x="10886" y="1499507"/>
                  </a:lnTo>
                  <a:lnTo>
                    <a:pt x="51707" y="1379764"/>
                  </a:lnTo>
                  <a:lnTo>
                    <a:pt x="97971" y="1319893"/>
                  </a:lnTo>
                  <a:lnTo>
                    <a:pt x="244928" y="1137557"/>
                  </a:lnTo>
                  <a:lnTo>
                    <a:pt x="522514" y="840921"/>
                  </a:lnTo>
                  <a:lnTo>
                    <a:pt x="830036" y="560614"/>
                  </a:lnTo>
                  <a:lnTo>
                    <a:pt x="968828" y="432707"/>
                  </a:lnTo>
                  <a:lnTo>
                    <a:pt x="1121228" y="334736"/>
                  </a:lnTo>
                  <a:lnTo>
                    <a:pt x="1300843" y="209550"/>
                  </a:lnTo>
                  <a:lnTo>
                    <a:pt x="1575707" y="0"/>
                  </a:lnTo>
                  <a:lnTo>
                    <a:pt x="1605643" y="32657"/>
                  </a:lnTo>
                  <a:lnTo>
                    <a:pt x="1404257" y="247650"/>
                  </a:lnTo>
                  <a:lnTo>
                    <a:pt x="1270907" y="375557"/>
                  </a:lnTo>
                  <a:lnTo>
                    <a:pt x="1132114" y="525236"/>
                  </a:lnTo>
                  <a:lnTo>
                    <a:pt x="990600" y="650421"/>
                  </a:lnTo>
                  <a:lnTo>
                    <a:pt x="876300" y="783771"/>
                  </a:lnTo>
                  <a:lnTo>
                    <a:pt x="713014" y="982436"/>
                  </a:lnTo>
                  <a:lnTo>
                    <a:pt x="587828" y="11511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197;p381">
              <a:extLst>
                <a:ext uri="{FF2B5EF4-FFF2-40B4-BE49-F238E27FC236}">
                  <a16:creationId xmlns:a16="http://schemas.microsoft.com/office/drawing/2014/main" id="{30A92724-F381-6747-991D-D0582AF5C7F6}"/>
                </a:ext>
              </a:extLst>
            </p:cNvPr>
            <p:cNvSpPr/>
            <p:nvPr/>
          </p:nvSpPr>
          <p:spPr>
            <a:xfrm>
              <a:off x="5894388" y="4567238"/>
              <a:ext cx="828675" cy="1562100"/>
            </a:xfrm>
            <a:custGeom>
              <a:avLst/>
              <a:gdLst/>
              <a:ahLst/>
              <a:cxnLst/>
              <a:rect l="l" t="t" r="r" b="b"/>
              <a:pathLst>
                <a:path w="828675" h="1562100" extrusionOk="0">
                  <a:moveTo>
                    <a:pt x="447675" y="1121568"/>
                  </a:moveTo>
                  <a:lnTo>
                    <a:pt x="369094" y="1276350"/>
                  </a:lnTo>
                  <a:lnTo>
                    <a:pt x="252412" y="1454943"/>
                  </a:lnTo>
                  <a:lnTo>
                    <a:pt x="173831" y="1554956"/>
                  </a:lnTo>
                  <a:lnTo>
                    <a:pt x="159544" y="1562100"/>
                  </a:lnTo>
                  <a:lnTo>
                    <a:pt x="126206" y="1557337"/>
                  </a:lnTo>
                  <a:lnTo>
                    <a:pt x="85725" y="1531143"/>
                  </a:lnTo>
                  <a:lnTo>
                    <a:pt x="64294" y="1504950"/>
                  </a:lnTo>
                  <a:lnTo>
                    <a:pt x="33337" y="1452562"/>
                  </a:lnTo>
                  <a:lnTo>
                    <a:pt x="14287" y="1393031"/>
                  </a:lnTo>
                  <a:lnTo>
                    <a:pt x="0" y="1357312"/>
                  </a:lnTo>
                  <a:lnTo>
                    <a:pt x="228600" y="1054893"/>
                  </a:lnTo>
                  <a:lnTo>
                    <a:pt x="309562" y="928687"/>
                  </a:lnTo>
                  <a:lnTo>
                    <a:pt x="388144" y="719137"/>
                  </a:lnTo>
                  <a:lnTo>
                    <a:pt x="459581" y="481012"/>
                  </a:lnTo>
                  <a:lnTo>
                    <a:pt x="492919" y="319087"/>
                  </a:lnTo>
                  <a:lnTo>
                    <a:pt x="509587" y="221456"/>
                  </a:lnTo>
                  <a:lnTo>
                    <a:pt x="516731" y="157162"/>
                  </a:lnTo>
                  <a:cubicBezTo>
                    <a:pt x="517525" y="138906"/>
                    <a:pt x="518318" y="120649"/>
                    <a:pt x="519112" y="102393"/>
                  </a:cubicBezTo>
                  <a:lnTo>
                    <a:pt x="516731" y="69056"/>
                  </a:lnTo>
                  <a:lnTo>
                    <a:pt x="509587" y="50006"/>
                  </a:lnTo>
                  <a:lnTo>
                    <a:pt x="483394" y="0"/>
                  </a:lnTo>
                  <a:lnTo>
                    <a:pt x="828675" y="35718"/>
                  </a:lnTo>
                  <a:lnTo>
                    <a:pt x="800100" y="97631"/>
                  </a:lnTo>
                  <a:lnTo>
                    <a:pt x="769144" y="154781"/>
                  </a:lnTo>
                  <a:lnTo>
                    <a:pt x="747712" y="202406"/>
                  </a:lnTo>
                  <a:lnTo>
                    <a:pt x="721519" y="326231"/>
                  </a:lnTo>
                  <a:lnTo>
                    <a:pt x="647700" y="590550"/>
                  </a:lnTo>
                  <a:lnTo>
                    <a:pt x="590550" y="766762"/>
                  </a:lnTo>
                  <a:lnTo>
                    <a:pt x="535781" y="916781"/>
                  </a:lnTo>
                  <a:lnTo>
                    <a:pt x="447675" y="11215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198;p381">
              <a:extLst>
                <a:ext uri="{FF2B5EF4-FFF2-40B4-BE49-F238E27FC236}">
                  <a16:creationId xmlns:a16="http://schemas.microsoft.com/office/drawing/2014/main" id="{6F864307-7B33-0D40-9E08-FFF4BC4AA7D8}"/>
                </a:ext>
              </a:extLst>
            </p:cNvPr>
            <p:cNvSpPr/>
            <p:nvPr/>
          </p:nvSpPr>
          <p:spPr>
            <a:xfrm>
              <a:off x="5599113" y="5534025"/>
              <a:ext cx="563562" cy="438150"/>
            </a:xfrm>
            <a:custGeom>
              <a:avLst/>
              <a:gdLst/>
              <a:ahLst/>
              <a:cxnLst/>
              <a:rect l="l" t="t" r="r" b="b"/>
              <a:pathLst>
                <a:path w="564356" h="438150" extrusionOk="0">
                  <a:moveTo>
                    <a:pt x="209550" y="54769"/>
                  </a:moveTo>
                  <a:lnTo>
                    <a:pt x="414337" y="121444"/>
                  </a:lnTo>
                  <a:lnTo>
                    <a:pt x="564356" y="88106"/>
                  </a:lnTo>
                  <a:lnTo>
                    <a:pt x="316706" y="438150"/>
                  </a:lnTo>
                  <a:lnTo>
                    <a:pt x="288131" y="378619"/>
                  </a:lnTo>
                  <a:lnTo>
                    <a:pt x="254794" y="326231"/>
                  </a:lnTo>
                  <a:lnTo>
                    <a:pt x="176212" y="233363"/>
                  </a:lnTo>
                  <a:lnTo>
                    <a:pt x="83344" y="133350"/>
                  </a:lnTo>
                  <a:lnTo>
                    <a:pt x="19050" y="71438"/>
                  </a:lnTo>
                  <a:lnTo>
                    <a:pt x="7144" y="57150"/>
                  </a:lnTo>
                  <a:lnTo>
                    <a:pt x="0" y="33338"/>
                  </a:lnTo>
                  <a:lnTo>
                    <a:pt x="0" y="16669"/>
                  </a:lnTo>
                  <a:lnTo>
                    <a:pt x="11906" y="2381"/>
                  </a:lnTo>
                  <a:lnTo>
                    <a:pt x="35719" y="0"/>
                  </a:lnTo>
                  <a:lnTo>
                    <a:pt x="78581" y="14288"/>
                  </a:lnTo>
                  <a:lnTo>
                    <a:pt x="209550" y="54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199;p381">
              <a:extLst>
                <a:ext uri="{FF2B5EF4-FFF2-40B4-BE49-F238E27FC236}">
                  <a16:creationId xmlns:a16="http://schemas.microsoft.com/office/drawing/2014/main" id="{84725FBD-4DF6-7948-AD15-BD5104362715}"/>
                </a:ext>
              </a:extLst>
            </p:cNvPr>
            <p:cNvSpPr/>
            <p:nvPr/>
          </p:nvSpPr>
          <p:spPr>
            <a:xfrm rot="-5400000">
              <a:off x="3962401" y="4183062"/>
              <a:ext cx="2254250" cy="1533525"/>
            </a:xfrm>
            <a:custGeom>
              <a:avLst/>
              <a:gdLst/>
              <a:ahLst/>
              <a:cxnLst/>
              <a:rect l="l" t="t" r="r" b="b"/>
              <a:pathLst>
                <a:path w="2255043" h="1533525" extrusionOk="0">
                  <a:moveTo>
                    <a:pt x="933450" y="871538"/>
                  </a:moveTo>
                  <a:lnTo>
                    <a:pt x="1081087" y="962025"/>
                  </a:lnTo>
                  <a:lnTo>
                    <a:pt x="1202531" y="1028700"/>
                  </a:lnTo>
                  <a:lnTo>
                    <a:pt x="1366837" y="1095375"/>
                  </a:lnTo>
                  <a:lnTo>
                    <a:pt x="1526381" y="1154906"/>
                  </a:lnTo>
                  <a:lnTo>
                    <a:pt x="1738312" y="1197769"/>
                  </a:lnTo>
                  <a:lnTo>
                    <a:pt x="1935956" y="1221581"/>
                  </a:lnTo>
                  <a:lnTo>
                    <a:pt x="1976437" y="1221581"/>
                  </a:lnTo>
                  <a:lnTo>
                    <a:pt x="2024062" y="1221581"/>
                  </a:lnTo>
                  <a:lnTo>
                    <a:pt x="2047875" y="1216819"/>
                  </a:lnTo>
                  <a:lnTo>
                    <a:pt x="2095500" y="1200150"/>
                  </a:lnTo>
                  <a:lnTo>
                    <a:pt x="2197893" y="1143000"/>
                  </a:lnTo>
                  <a:lnTo>
                    <a:pt x="2221706" y="1133475"/>
                  </a:lnTo>
                  <a:lnTo>
                    <a:pt x="2233612" y="1135856"/>
                  </a:lnTo>
                  <a:lnTo>
                    <a:pt x="2247900" y="1147763"/>
                  </a:lnTo>
                  <a:lnTo>
                    <a:pt x="2255043" y="1171575"/>
                  </a:lnTo>
                  <a:lnTo>
                    <a:pt x="2252662" y="1212056"/>
                  </a:lnTo>
                  <a:lnTo>
                    <a:pt x="2235993" y="1264444"/>
                  </a:lnTo>
                  <a:lnTo>
                    <a:pt x="2188368" y="1362075"/>
                  </a:lnTo>
                  <a:lnTo>
                    <a:pt x="2140743" y="1438275"/>
                  </a:lnTo>
                  <a:lnTo>
                    <a:pt x="2083593" y="1497806"/>
                  </a:lnTo>
                  <a:lnTo>
                    <a:pt x="2038350" y="1524000"/>
                  </a:lnTo>
                  <a:lnTo>
                    <a:pt x="1993106" y="1533525"/>
                  </a:lnTo>
                  <a:lnTo>
                    <a:pt x="1957387" y="1524000"/>
                  </a:lnTo>
                  <a:lnTo>
                    <a:pt x="1888331" y="1493044"/>
                  </a:lnTo>
                  <a:lnTo>
                    <a:pt x="1812131" y="1466850"/>
                  </a:lnTo>
                  <a:lnTo>
                    <a:pt x="1704975" y="1443038"/>
                  </a:lnTo>
                  <a:lnTo>
                    <a:pt x="1564481" y="1400175"/>
                  </a:lnTo>
                  <a:lnTo>
                    <a:pt x="1402556" y="1357313"/>
                  </a:lnTo>
                  <a:lnTo>
                    <a:pt x="1259681" y="1288256"/>
                  </a:lnTo>
                  <a:lnTo>
                    <a:pt x="1119187" y="1212056"/>
                  </a:lnTo>
                  <a:lnTo>
                    <a:pt x="990600" y="1135856"/>
                  </a:lnTo>
                  <a:lnTo>
                    <a:pt x="812006" y="1016794"/>
                  </a:lnTo>
                  <a:lnTo>
                    <a:pt x="692943" y="926306"/>
                  </a:lnTo>
                  <a:lnTo>
                    <a:pt x="597693" y="845344"/>
                  </a:lnTo>
                  <a:lnTo>
                    <a:pt x="509587" y="759619"/>
                  </a:lnTo>
                  <a:lnTo>
                    <a:pt x="438150" y="685800"/>
                  </a:lnTo>
                  <a:lnTo>
                    <a:pt x="328612" y="547688"/>
                  </a:lnTo>
                  <a:lnTo>
                    <a:pt x="259556" y="452438"/>
                  </a:lnTo>
                  <a:lnTo>
                    <a:pt x="188118" y="350044"/>
                  </a:lnTo>
                  <a:lnTo>
                    <a:pt x="114300" y="233363"/>
                  </a:lnTo>
                  <a:lnTo>
                    <a:pt x="45243" y="123825"/>
                  </a:lnTo>
                  <a:lnTo>
                    <a:pt x="7143" y="54769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7143" y="2381"/>
                  </a:lnTo>
                  <a:lnTo>
                    <a:pt x="21431" y="0"/>
                  </a:lnTo>
                  <a:lnTo>
                    <a:pt x="40481" y="4763"/>
                  </a:lnTo>
                  <a:lnTo>
                    <a:pt x="64293" y="11906"/>
                  </a:lnTo>
                  <a:lnTo>
                    <a:pt x="154781" y="138113"/>
                  </a:lnTo>
                  <a:lnTo>
                    <a:pt x="273843" y="278606"/>
                  </a:lnTo>
                  <a:lnTo>
                    <a:pt x="388143" y="404813"/>
                  </a:lnTo>
                  <a:lnTo>
                    <a:pt x="516731" y="542925"/>
                  </a:lnTo>
                  <a:lnTo>
                    <a:pt x="628650" y="645319"/>
                  </a:lnTo>
                  <a:lnTo>
                    <a:pt x="754856" y="742950"/>
                  </a:lnTo>
                  <a:lnTo>
                    <a:pt x="933450" y="871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4204;p382">
            <a:extLst>
              <a:ext uri="{FF2B5EF4-FFF2-40B4-BE49-F238E27FC236}">
                <a16:creationId xmlns:a16="http://schemas.microsoft.com/office/drawing/2014/main" id="{127E5B2E-DE1B-6645-9A40-8D9A664054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866" y="1471446"/>
            <a:ext cx="4962525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4" name="Google Shape;4204;p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38" y="1555668"/>
            <a:ext cx="4962525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言葉でつたえ合う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335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あたらしい漢字：港</a:t>
            </a:r>
          </a:p>
        </p:txBody>
      </p:sp>
    </p:spTree>
    <p:extLst>
      <p:ext uri="{BB962C8B-B14F-4D97-AF65-F5344CB8AC3E}">
        <p14:creationId xmlns:p14="http://schemas.microsoft.com/office/powerpoint/2010/main" val="224564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2" name="Google Shape;3222;p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750" y="1546811"/>
            <a:ext cx="50165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247"/>
          <p:cNvSpPr txBox="1"/>
          <p:nvPr/>
        </p:nvSpPr>
        <p:spPr>
          <a:xfrm flipH="1">
            <a:off x="7953396" y="6309320"/>
            <a:ext cx="13200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港</a:t>
            </a:r>
            <a:endParaRPr/>
          </a:p>
        </p:txBody>
      </p:sp>
      <p:sp>
        <p:nvSpPr>
          <p:cNvPr id="2715" name="Google Shape;2715;p247"/>
          <p:cNvSpPr/>
          <p:nvPr/>
        </p:nvSpPr>
        <p:spPr>
          <a:xfrm>
            <a:off x="3067050" y="1695450"/>
            <a:ext cx="762000" cy="668338"/>
          </a:xfrm>
          <a:custGeom>
            <a:avLst/>
            <a:gdLst/>
            <a:ahLst/>
            <a:cxnLst/>
            <a:rect l="l" t="t" r="r" b="b"/>
            <a:pathLst>
              <a:path w="762000" h="669131" extrusionOk="0">
                <a:moveTo>
                  <a:pt x="257175" y="354806"/>
                </a:moveTo>
                <a:lnTo>
                  <a:pt x="171450" y="264319"/>
                </a:lnTo>
                <a:lnTo>
                  <a:pt x="95250" y="178594"/>
                </a:lnTo>
                <a:lnTo>
                  <a:pt x="30956" y="97631"/>
                </a:lnTo>
                <a:lnTo>
                  <a:pt x="11906" y="64294"/>
                </a:lnTo>
                <a:lnTo>
                  <a:pt x="2381" y="38100"/>
                </a:lnTo>
                <a:lnTo>
                  <a:pt x="0" y="23813"/>
                </a:lnTo>
                <a:lnTo>
                  <a:pt x="4763" y="7144"/>
                </a:lnTo>
                <a:lnTo>
                  <a:pt x="19050" y="0"/>
                </a:lnTo>
                <a:lnTo>
                  <a:pt x="40481" y="0"/>
                </a:lnTo>
                <a:lnTo>
                  <a:pt x="73819" y="9525"/>
                </a:lnTo>
                <a:lnTo>
                  <a:pt x="138113" y="61913"/>
                </a:lnTo>
                <a:lnTo>
                  <a:pt x="209550" y="109538"/>
                </a:lnTo>
                <a:lnTo>
                  <a:pt x="285750" y="152400"/>
                </a:lnTo>
                <a:lnTo>
                  <a:pt x="357188" y="185738"/>
                </a:lnTo>
                <a:lnTo>
                  <a:pt x="433388" y="216694"/>
                </a:lnTo>
                <a:lnTo>
                  <a:pt x="540544" y="250031"/>
                </a:lnTo>
                <a:lnTo>
                  <a:pt x="581025" y="259556"/>
                </a:lnTo>
                <a:lnTo>
                  <a:pt x="597694" y="266700"/>
                </a:lnTo>
                <a:lnTo>
                  <a:pt x="635794" y="307181"/>
                </a:lnTo>
                <a:lnTo>
                  <a:pt x="683419" y="361950"/>
                </a:lnTo>
                <a:lnTo>
                  <a:pt x="719138" y="421481"/>
                </a:lnTo>
                <a:lnTo>
                  <a:pt x="742950" y="476250"/>
                </a:lnTo>
                <a:lnTo>
                  <a:pt x="757238" y="528638"/>
                </a:lnTo>
                <a:lnTo>
                  <a:pt x="762000" y="566738"/>
                </a:lnTo>
                <a:lnTo>
                  <a:pt x="762000" y="609600"/>
                </a:lnTo>
                <a:lnTo>
                  <a:pt x="750094" y="638175"/>
                </a:lnTo>
                <a:lnTo>
                  <a:pt x="735806" y="659606"/>
                </a:lnTo>
                <a:lnTo>
                  <a:pt x="716756" y="669131"/>
                </a:lnTo>
                <a:lnTo>
                  <a:pt x="681038" y="664369"/>
                </a:lnTo>
                <a:lnTo>
                  <a:pt x="614363" y="633413"/>
                </a:lnTo>
                <a:lnTo>
                  <a:pt x="478631" y="545306"/>
                </a:lnTo>
                <a:lnTo>
                  <a:pt x="376238" y="464344"/>
                </a:lnTo>
                <a:lnTo>
                  <a:pt x="257175" y="3548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247"/>
          <p:cNvSpPr/>
          <p:nvPr/>
        </p:nvSpPr>
        <p:spPr>
          <a:xfrm>
            <a:off x="2741613" y="2973388"/>
            <a:ext cx="644525" cy="520700"/>
          </a:xfrm>
          <a:custGeom>
            <a:avLst/>
            <a:gdLst/>
            <a:ahLst/>
            <a:cxnLst/>
            <a:rect l="l" t="t" r="r" b="b"/>
            <a:pathLst>
              <a:path w="645319" h="519113" extrusionOk="0">
                <a:moveTo>
                  <a:pt x="211931" y="297657"/>
                </a:moveTo>
                <a:lnTo>
                  <a:pt x="121444" y="211932"/>
                </a:lnTo>
                <a:lnTo>
                  <a:pt x="80962" y="164307"/>
                </a:lnTo>
                <a:lnTo>
                  <a:pt x="35719" y="100013"/>
                </a:lnTo>
                <a:lnTo>
                  <a:pt x="11906" y="57150"/>
                </a:lnTo>
                <a:lnTo>
                  <a:pt x="0" y="26194"/>
                </a:lnTo>
                <a:lnTo>
                  <a:pt x="0" y="9525"/>
                </a:lnTo>
                <a:lnTo>
                  <a:pt x="9525" y="0"/>
                </a:lnTo>
                <a:lnTo>
                  <a:pt x="38100" y="0"/>
                </a:lnTo>
                <a:lnTo>
                  <a:pt x="73819" y="14288"/>
                </a:lnTo>
                <a:lnTo>
                  <a:pt x="142875" y="54769"/>
                </a:lnTo>
                <a:lnTo>
                  <a:pt x="190500" y="78582"/>
                </a:lnTo>
                <a:lnTo>
                  <a:pt x="257175" y="107157"/>
                </a:lnTo>
                <a:lnTo>
                  <a:pt x="340519" y="138113"/>
                </a:lnTo>
                <a:lnTo>
                  <a:pt x="400050" y="152400"/>
                </a:lnTo>
                <a:lnTo>
                  <a:pt x="452437" y="161925"/>
                </a:lnTo>
                <a:lnTo>
                  <a:pt x="495300" y="176213"/>
                </a:lnTo>
                <a:lnTo>
                  <a:pt x="521494" y="190500"/>
                </a:lnTo>
                <a:lnTo>
                  <a:pt x="550069" y="214313"/>
                </a:lnTo>
                <a:lnTo>
                  <a:pt x="576262" y="245269"/>
                </a:lnTo>
                <a:lnTo>
                  <a:pt x="602456" y="285750"/>
                </a:lnTo>
                <a:lnTo>
                  <a:pt x="621506" y="323850"/>
                </a:lnTo>
                <a:lnTo>
                  <a:pt x="635794" y="376238"/>
                </a:lnTo>
                <a:lnTo>
                  <a:pt x="642937" y="416719"/>
                </a:lnTo>
                <a:lnTo>
                  <a:pt x="645319" y="471488"/>
                </a:lnTo>
                <a:lnTo>
                  <a:pt x="638175" y="500063"/>
                </a:lnTo>
                <a:lnTo>
                  <a:pt x="621506" y="514350"/>
                </a:lnTo>
                <a:lnTo>
                  <a:pt x="592931" y="519113"/>
                </a:lnTo>
                <a:lnTo>
                  <a:pt x="552450" y="509588"/>
                </a:lnTo>
                <a:lnTo>
                  <a:pt x="461962" y="464344"/>
                </a:lnTo>
                <a:lnTo>
                  <a:pt x="352425" y="404813"/>
                </a:lnTo>
                <a:lnTo>
                  <a:pt x="211931" y="29765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247"/>
          <p:cNvSpPr/>
          <p:nvPr/>
        </p:nvSpPr>
        <p:spPr>
          <a:xfrm>
            <a:off x="2684463" y="5153025"/>
            <a:ext cx="498475" cy="657225"/>
          </a:xfrm>
          <a:custGeom>
            <a:avLst/>
            <a:gdLst/>
            <a:ahLst/>
            <a:cxnLst/>
            <a:rect l="l" t="t" r="r" b="b"/>
            <a:pathLst>
              <a:path w="500062" h="657225" extrusionOk="0">
                <a:moveTo>
                  <a:pt x="235744" y="445294"/>
                </a:moveTo>
                <a:lnTo>
                  <a:pt x="152400" y="333375"/>
                </a:lnTo>
                <a:lnTo>
                  <a:pt x="90487" y="235744"/>
                </a:lnTo>
                <a:lnTo>
                  <a:pt x="54769" y="176213"/>
                </a:lnTo>
                <a:lnTo>
                  <a:pt x="23812" y="121444"/>
                </a:lnTo>
                <a:lnTo>
                  <a:pt x="7144" y="71438"/>
                </a:lnTo>
                <a:lnTo>
                  <a:pt x="2381" y="47625"/>
                </a:lnTo>
                <a:lnTo>
                  <a:pt x="0" y="30956"/>
                </a:lnTo>
                <a:lnTo>
                  <a:pt x="0" y="21431"/>
                </a:lnTo>
                <a:lnTo>
                  <a:pt x="2381" y="9525"/>
                </a:lnTo>
                <a:lnTo>
                  <a:pt x="9525" y="0"/>
                </a:lnTo>
                <a:lnTo>
                  <a:pt x="28575" y="2381"/>
                </a:lnTo>
                <a:lnTo>
                  <a:pt x="54769" y="21431"/>
                </a:lnTo>
                <a:lnTo>
                  <a:pt x="95250" y="64294"/>
                </a:lnTo>
                <a:lnTo>
                  <a:pt x="142875" y="116681"/>
                </a:lnTo>
                <a:lnTo>
                  <a:pt x="178594" y="147638"/>
                </a:lnTo>
                <a:lnTo>
                  <a:pt x="207169" y="166688"/>
                </a:lnTo>
                <a:lnTo>
                  <a:pt x="226219" y="173831"/>
                </a:lnTo>
                <a:lnTo>
                  <a:pt x="238125" y="173831"/>
                </a:lnTo>
                <a:lnTo>
                  <a:pt x="257175" y="169069"/>
                </a:lnTo>
                <a:lnTo>
                  <a:pt x="500062" y="509588"/>
                </a:lnTo>
                <a:lnTo>
                  <a:pt x="490537" y="597694"/>
                </a:lnTo>
                <a:lnTo>
                  <a:pt x="481012" y="633413"/>
                </a:lnTo>
                <a:lnTo>
                  <a:pt x="461962" y="654844"/>
                </a:lnTo>
                <a:lnTo>
                  <a:pt x="442912" y="657225"/>
                </a:lnTo>
                <a:lnTo>
                  <a:pt x="402431" y="638175"/>
                </a:lnTo>
                <a:lnTo>
                  <a:pt x="364331" y="607219"/>
                </a:lnTo>
                <a:lnTo>
                  <a:pt x="235744" y="4452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247"/>
          <p:cNvSpPr/>
          <p:nvPr/>
        </p:nvSpPr>
        <p:spPr>
          <a:xfrm>
            <a:off x="4129088" y="2179638"/>
            <a:ext cx="2384425" cy="444500"/>
          </a:xfrm>
          <a:custGeom>
            <a:avLst/>
            <a:gdLst/>
            <a:ahLst/>
            <a:cxnLst/>
            <a:rect l="l" t="t" r="r" b="b"/>
            <a:pathLst>
              <a:path w="2383631" h="445294" extrusionOk="0">
                <a:moveTo>
                  <a:pt x="1085850" y="381000"/>
                </a:moveTo>
                <a:lnTo>
                  <a:pt x="840581" y="402431"/>
                </a:lnTo>
                <a:lnTo>
                  <a:pt x="623887" y="426244"/>
                </a:lnTo>
                <a:lnTo>
                  <a:pt x="495300" y="442912"/>
                </a:lnTo>
                <a:lnTo>
                  <a:pt x="442912" y="445294"/>
                </a:lnTo>
                <a:lnTo>
                  <a:pt x="369093" y="445294"/>
                </a:lnTo>
                <a:lnTo>
                  <a:pt x="292893" y="438150"/>
                </a:lnTo>
                <a:lnTo>
                  <a:pt x="219075" y="416719"/>
                </a:lnTo>
                <a:lnTo>
                  <a:pt x="154781" y="385762"/>
                </a:lnTo>
                <a:lnTo>
                  <a:pt x="78581" y="333375"/>
                </a:lnTo>
                <a:lnTo>
                  <a:pt x="19050" y="283369"/>
                </a:lnTo>
                <a:lnTo>
                  <a:pt x="4762" y="259556"/>
                </a:lnTo>
                <a:lnTo>
                  <a:pt x="0" y="242887"/>
                </a:lnTo>
                <a:lnTo>
                  <a:pt x="2381" y="216694"/>
                </a:lnTo>
                <a:lnTo>
                  <a:pt x="7143" y="211931"/>
                </a:lnTo>
                <a:lnTo>
                  <a:pt x="23812" y="209550"/>
                </a:lnTo>
                <a:lnTo>
                  <a:pt x="61912" y="223837"/>
                </a:lnTo>
                <a:lnTo>
                  <a:pt x="152400" y="259556"/>
                </a:lnTo>
                <a:lnTo>
                  <a:pt x="214312" y="278606"/>
                </a:lnTo>
                <a:lnTo>
                  <a:pt x="280987" y="288131"/>
                </a:lnTo>
                <a:lnTo>
                  <a:pt x="371475" y="292894"/>
                </a:lnTo>
                <a:lnTo>
                  <a:pt x="631031" y="266700"/>
                </a:lnTo>
                <a:lnTo>
                  <a:pt x="847725" y="247650"/>
                </a:lnTo>
                <a:lnTo>
                  <a:pt x="1145381" y="209550"/>
                </a:lnTo>
                <a:lnTo>
                  <a:pt x="1578768" y="135731"/>
                </a:lnTo>
                <a:lnTo>
                  <a:pt x="1783556" y="109537"/>
                </a:lnTo>
                <a:lnTo>
                  <a:pt x="1971675" y="50006"/>
                </a:lnTo>
                <a:lnTo>
                  <a:pt x="1995487" y="30956"/>
                </a:lnTo>
                <a:lnTo>
                  <a:pt x="2026443" y="9525"/>
                </a:lnTo>
                <a:lnTo>
                  <a:pt x="2052637" y="0"/>
                </a:lnTo>
                <a:lnTo>
                  <a:pt x="2078831" y="0"/>
                </a:lnTo>
                <a:lnTo>
                  <a:pt x="2121693" y="4762"/>
                </a:lnTo>
                <a:lnTo>
                  <a:pt x="2178843" y="19050"/>
                </a:lnTo>
                <a:lnTo>
                  <a:pt x="2245518" y="42862"/>
                </a:lnTo>
                <a:lnTo>
                  <a:pt x="2295525" y="61912"/>
                </a:lnTo>
                <a:lnTo>
                  <a:pt x="2336006" y="85725"/>
                </a:lnTo>
                <a:lnTo>
                  <a:pt x="2357437" y="104775"/>
                </a:lnTo>
                <a:lnTo>
                  <a:pt x="2376487" y="128587"/>
                </a:lnTo>
                <a:lnTo>
                  <a:pt x="2383631" y="152400"/>
                </a:lnTo>
                <a:lnTo>
                  <a:pt x="2376487" y="176212"/>
                </a:lnTo>
                <a:lnTo>
                  <a:pt x="2343150" y="207169"/>
                </a:lnTo>
                <a:lnTo>
                  <a:pt x="2281237" y="226219"/>
                </a:lnTo>
                <a:lnTo>
                  <a:pt x="1759743" y="292894"/>
                </a:lnTo>
                <a:lnTo>
                  <a:pt x="1543050" y="314325"/>
                </a:lnTo>
                <a:lnTo>
                  <a:pt x="1085850" y="381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247"/>
          <p:cNvSpPr/>
          <p:nvPr/>
        </p:nvSpPr>
        <p:spPr>
          <a:xfrm>
            <a:off x="2913063" y="3960813"/>
            <a:ext cx="895350" cy="1714500"/>
          </a:xfrm>
          <a:custGeom>
            <a:avLst/>
            <a:gdLst/>
            <a:ahLst/>
            <a:cxnLst/>
            <a:rect l="l" t="t" r="r" b="b"/>
            <a:pathLst>
              <a:path w="895350" h="1714500" extrusionOk="0">
                <a:moveTo>
                  <a:pt x="261937" y="1078706"/>
                </a:moveTo>
                <a:lnTo>
                  <a:pt x="183356" y="1202531"/>
                </a:lnTo>
                <a:lnTo>
                  <a:pt x="116681" y="1285875"/>
                </a:lnTo>
                <a:lnTo>
                  <a:pt x="0" y="1385887"/>
                </a:lnTo>
                <a:lnTo>
                  <a:pt x="50006" y="1576387"/>
                </a:lnTo>
                <a:lnTo>
                  <a:pt x="266700" y="1714500"/>
                </a:lnTo>
                <a:lnTo>
                  <a:pt x="285750" y="1652587"/>
                </a:lnTo>
                <a:lnTo>
                  <a:pt x="311944" y="1559719"/>
                </a:lnTo>
                <a:lnTo>
                  <a:pt x="333375" y="1497806"/>
                </a:lnTo>
                <a:lnTo>
                  <a:pt x="428625" y="1281112"/>
                </a:lnTo>
                <a:lnTo>
                  <a:pt x="521494" y="1047750"/>
                </a:lnTo>
                <a:lnTo>
                  <a:pt x="640556" y="750094"/>
                </a:lnTo>
                <a:lnTo>
                  <a:pt x="745331" y="464344"/>
                </a:lnTo>
                <a:lnTo>
                  <a:pt x="821531" y="271462"/>
                </a:lnTo>
                <a:lnTo>
                  <a:pt x="876300" y="116681"/>
                </a:lnTo>
                <a:lnTo>
                  <a:pt x="895350" y="52387"/>
                </a:lnTo>
                <a:lnTo>
                  <a:pt x="892969" y="28575"/>
                </a:lnTo>
                <a:lnTo>
                  <a:pt x="888206" y="7144"/>
                </a:lnTo>
                <a:lnTo>
                  <a:pt x="878681" y="0"/>
                </a:lnTo>
                <a:lnTo>
                  <a:pt x="862012" y="0"/>
                </a:lnTo>
                <a:lnTo>
                  <a:pt x="840581" y="19050"/>
                </a:lnTo>
                <a:lnTo>
                  <a:pt x="800100" y="133350"/>
                </a:lnTo>
                <a:lnTo>
                  <a:pt x="692944" y="354806"/>
                </a:lnTo>
                <a:lnTo>
                  <a:pt x="571500" y="585787"/>
                </a:lnTo>
                <a:lnTo>
                  <a:pt x="447675" y="795337"/>
                </a:lnTo>
                <a:lnTo>
                  <a:pt x="261937" y="10787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247"/>
          <p:cNvSpPr/>
          <p:nvPr/>
        </p:nvSpPr>
        <p:spPr>
          <a:xfrm>
            <a:off x="4522788" y="1731963"/>
            <a:ext cx="450850" cy="1477962"/>
          </a:xfrm>
          <a:custGeom>
            <a:avLst/>
            <a:gdLst/>
            <a:ahLst/>
            <a:cxnLst/>
            <a:rect l="l" t="t" r="r" b="b"/>
            <a:pathLst>
              <a:path w="452437" h="1478756" extrusionOk="0">
                <a:moveTo>
                  <a:pt x="240506" y="578644"/>
                </a:moveTo>
                <a:lnTo>
                  <a:pt x="223837" y="435769"/>
                </a:lnTo>
                <a:lnTo>
                  <a:pt x="214312" y="330994"/>
                </a:lnTo>
                <a:lnTo>
                  <a:pt x="207169" y="285750"/>
                </a:lnTo>
                <a:lnTo>
                  <a:pt x="180975" y="226219"/>
                </a:lnTo>
                <a:lnTo>
                  <a:pt x="145256" y="173831"/>
                </a:lnTo>
                <a:lnTo>
                  <a:pt x="92869" y="114300"/>
                </a:lnTo>
                <a:lnTo>
                  <a:pt x="54769" y="78581"/>
                </a:lnTo>
                <a:lnTo>
                  <a:pt x="19050" y="52387"/>
                </a:lnTo>
                <a:lnTo>
                  <a:pt x="4762" y="38100"/>
                </a:lnTo>
                <a:lnTo>
                  <a:pt x="0" y="21431"/>
                </a:lnTo>
                <a:lnTo>
                  <a:pt x="7144" y="4762"/>
                </a:lnTo>
                <a:lnTo>
                  <a:pt x="28575" y="0"/>
                </a:lnTo>
                <a:lnTo>
                  <a:pt x="57150" y="0"/>
                </a:lnTo>
                <a:lnTo>
                  <a:pt x="109537" y="16669"/>
                </a:lnTo>
                <a:lnTo>
                  <a:pt x="235744" y="59531"/>
                </a:lnTo>
                <a:lnTo>
                  <a:pt x="311944" y="97631"/>
                </a:lnTo>
                <a:lnTo>
                  <a:pt x="385762" y="145256"/>
                </a:lnTo>
                <a:lnTo>
                  <a:pt x="411956" y="169069"/>
                </a:lnTo>
                <a:lnTo>
                  <a:pt x="433387" y="197644"/>
                </a:lnTo>
                <a:lnTo>
                  <a:pt x="447675" y="226219"/>
                </a:lnTo>
                <a:lnTo>
                  <a:pt x="450056" y="261937"/>
                </a:lnTo>
                <a:lnTo>
                  <a:pt x="433387" y="314325"/>
                </a:lnTo>
                <a:lnTo>
                  <a:pt x="423862" y="366712"/>
                </a:lnTo>
                <a:lnTo>
                  <a:pt x="423862" y="435769"/>
                </a:lnTo>
                <a:lnTo>
                  <a:pt x="447675" y="707231"/>
                </a:lnTo>
                <a:lnTo>
                  <a:pt x="442912" y="862012"/>
                </a:lnTo>
                <a:lnTo>
                  <a:pt x="452437" y="1464469"/>
                </a:lnTo>
                <a:lnTo>
                  <a:pt x="242887" y="1478756"/>
                </a:lnTo>
                <a:lnTo>
                  <a:pt x="245269" y="838200"/>
                </a:lnTo>
                <a:cubicBezTo>
                  <a:pt x="243681" y="749300"/>
                  <a:pt x="242094" y="660400"/>
                  <a:pt x="240506" y="5786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247"/>
          <p:cNvSpPr/>
          <p:nvPr/>
        </p:nvSpPr>
        <p:spPr>
          <a:xfrm>
            <a:off x="5599113" y="1547813"/>
            <a:ext cx="419100" cy="1574800"/>
          </a:xfrm>
          <a:custGeom>
            <a:avLst/>
            <a:gdLst/>
            <a:ahLst/>
            <a:cxnLst/>
            <a:rect l="l" t="t" r="r" b="b"/>
            <a:pathLst>
              <a:path w="419100" h="1574006" extrusionOk="0">
                <a:moveTo>
                  <a:pt x="119062" y="604837"/>
                </a:moveTo>
                <a:lnTo>
                  <a:pt x="128587" y="273843"/>
                </a:lnTo>
                <a:lnTo>
                  <a:pt x="123825" y="211931"/>
                </a:lnTo>
                <a:lnTo>
                  <a:pt x="114300" y="180975"/>
                </a:lnTo>
                <a:lnTo>
                  <a:pt x="97631" y="145256"/>
                </a:lnTo>
                <a:lnTo>
                  <a:pt x="80962" y="119062"/>
                </a:lnTo>
                <a:lnTo>
                  <a:pt x="40481" y="73818"/>
                </a:lnTo>
                <a:lnTo>
                  <a:pt x="7144" y="42862"/>
                </a:lnTo>
                <a:lnTo>
                  <a:pt x="0" y="23812"/>
                </a:lnTo>
                <a:lnTo>
                  <a:pt x="2381" y="11906"/>
                </a:lnTo>
                <a:lnTo>
                  <a:pt x="16669" y="0"/>
                </a:lnTo>
                <a:lnTo>
                  <a:pt x="59531" y="2381"/>
                </a:lnTo>
                <a:lnTo>
                  <a:pt x="147637" y="26193"/>
                </a:lnTo>
                <a:lnTo>
                  <a:pt x="230981" y="61912"/>
                </a:lnTo>
                <a:lnTo>
                  <a:pt x="288131" y="100012"/>
                </a:lnTo>
                <a:lnTo>
                  <a:pt x="342900" y="140493"/>
                </a:lnTo>
                <a:lnTo>
                  <a:pt x="371475" y="169068"/>
                </a:lnTo>
                <a:lnTo>
                  <a:pt x="400050" y="207168"/>
                </a:lnTo>
                <a:lnTo>
                  <a:pt x="414337" y="240506"/>
                </a:lnTo>
                <a:lnTo>
                  <a:pt x="419100" y="285750"/>
                </a:lnTo>
                <a:lnTo>
                  <a:pt x="414337" y="316706"/>
                </a:lnTo>
                <a:lnTo>
                  <a:pt x="400050" y="338137"/>
                </a:lnTo>
                <a:lnTo>
                  <a:pt x="373856" y="366712"/>
                </a:lnTo>
                <a:lnTo>
                  <a:pt x="357187" y="400050"/>
                </a:lnTo>
                <a:lnTo>
                  <a:pt x="340519" y="500062"/>
                </a:lnTo>
                <a:lnTo>
                  <a:pt x="302419" y="771525"/>
                </a:lnTo>
                <a:lnTo>
                  <a:pt x="280987" y="945356"/>
                </a:lnTo>
                <a:lnTo>
                  <a:pt x="180975" y="1545431"/>
                </a:lnTo>
                <a:lnTo>
                  <a:pt x="0" y="1574006"/>
                </a:lnTo>
                <a:lnTo>
                  <a:pt x="38100" y="1335881"/>
                </a:lnTo>
                <a:lnTo>
                  <a:pt x="85725" y="931068"/>
                </a:lnTo>
                <a:lnTo>
                  <a:pt x="119062" y="6048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2" name="Google Shape;2722;p247"/>
          <p:cNvSpPr/>
          <p:nvPr/>
        </p:nvSpPr>
        <p:spPr>
          <a:xfrm>
            <a:off x="3681413" y="2898775"/>
            <a:ext cx="3267075" cy="554038"/>
          </a:xfrm>
          <a:custGeom>
            <a:avLst/>
            <a:gdLst/>
            <a:ahLst/>
            <a:cxnLst/>
            <a:rect l="l" t="t" r="r" b="b"/>
            <a:pathLst>
              <a:path w="3265714" h="555172" extrusionOk="0">
                <a:moveTo>
                  <a:pt x="1507671" y="334736"/>
                </a:moveTo>
                <a:lnTo>
                  <a:pt x="1099457" y="400050"/>
                </a:lnTo>
                <a:lnTo>
                  <a:pt x="781050" y="473529"/>
                </a:lnTo>
                <a:lnTo>
                  <a:pt x="394607" y="552450"/>
                </a:lnTo>
                <a:lnTo>
                  <a:pt x="348343" y="555172"/>
                </a:lnTo>
                <a:lnTo>
                  <a:pt x="302078" y="549729"/>
                </a:lnTo>
                <a:lnTo>
                  <a:pt x="244928" y="525236"/>
                </a:lnTo>
                <a:lnTo>
                  <a:pt x="168728" y="478972"/>
                </a:lnTo>
                <a:lnTo>
                  <a:pt x="65314" y="405493"/>
                </a:lnTo>
                <a:lnTo>
                  <a:pt x="24493" y="367393"/>
                </a:lnTo>
                <a:lnTo>
                  <a:pt x="5443" y="340179"/>
                </a:lnTo>
                <a:lnTo>
                  <a:pt x="0" y="318408"/>
                </a:lnTo>
                <a:lnTo>
                  <a:pt x="0" y="302079"/>
                </a:lnTo>
                <a:lnTo>
                  <a:pt x="8164" y="296636"/>
                </a:lnTo>
                <a:lnTo>
                  <a:pt x="24493" y="296636"/>
                </a:lnTo>
                <a:lnTo>
                  <a:pt x="89807" y="321129"/>
                </a:lnTo>
                <a:lnTo>
                  <a:pt x="171450" y="345622"/>
                </a:lnTo>
                <a:lnTo>
                  <a:pt x="253093" y="356508"/>
                </a:lnTo>
                <a:lnTo>
                  <a:pt x="332014" y="361950"/>
                </a:lnTo>
                <a:lnTo>
                  <a:pt x="468086" y="351065"/>
                </a:lnTo>
                <a:lnTo>
                  <a:pt x="876300" y="277586"/>
                </a:lnTo>
                <a:lnTo>
                  <a:pt x="1091293" y="239486"/>
                </a:lnTo>
                <a:lnTo>
                  <a:pt x="1298121" y="214993"/>
                </a:lnTo>
                <a:lnTo>
                  <a:pt x="1529443" y="179615"/>
                </a:lnTo>
                <a:lnTo>
                  <a:pt x="1736271" y="152400"/>
                </a:lnTo>
                <a:lnTo>
                  <a:pt x="1932214" y="127908"/>
                </a:lnTo>
                <a:lnTo>
                  <a:pt x="2117271" y="106136"/>
                </a:lnTo>
                <a:lnTo>
                  <a:pt x="2400300" y="95250"/>
                </a:lnTo>
                <a:lnTo>
                  <a:pt x="2579914" y="87086"/>
                </a:lnTo>
                <a:lnTo>
                  <a:pt x="2653393" y="73479"/>
                </a:lnTo>
                <a:lnTo>
                  <a:pt x="2721428" y="54429"/>
                </a:lnTo>
                <a:lnTo>
                  <a:pt x="2835728" y="2722"/>
                </a:lnTo>
                <a:lnTo>
                  <a:pt x="2860221" y="0"/>
                </a:lnTo>
                <a:lnTo>
                  <a:pt x="2982686" y="38100"/>
                </a:lnTo>
                <a:lnTo>
                  <a:pt x="3121478" y="97972"/>
                </a:lnTo>
                <a:lnTo>
                  <a:pt x="3197678" y="138793"/>
                </a:lnTo>
                <a:lnTo>
                  <a:pt x="3241221" y="168729"/>
                </a:lnTo>
                <a:lnTo>
                  <a:pt x="3254828" y="190500"/>
                </a:lnTo>
                <a:lnTo>
                  <a:pt x="3265714" y="209550"/>
                </a:lnTo>
                <a:lnTo>
                  <a:pt x="3265714" y="231322"/>
                </a:lnTo>
                <a:lnTo>
                  <a:pt x="3252107" y="255815"/>
                </a:lnTo>
                <a:lnTo>
                  <a:pt x="3216728" y="288472"/>
                </a:lnTo>
                <a:lnTo>
                  <a:pt x="3170464" y="307522"/>
                </a:lnTo>
                <a:lnTo>
                  <a:pt x="3045278" y="299358"/>
                </a:lnTo>
                <a:lnTo>
                  <a:pt x="2764971" y="272143"/>
                </a:lnTo>
                <a:lnTo>
                  <a:pt x="2585357" y="261258"/>
                </a:lnTo>
                <a:lnTo>
                  <a:pt x="2196193" y="266700"/>
                </a:lnTo>
                <a:lnTo>
                  <a:pt x="1943100" y="280308"/>
                </a:lnTo>
                <a:lnTo>
                  <a:pt x="1779814" y="310243"/>
                </a:lnTo>
                <a:lnTo>
                  <a:pt x="1507671" y="3347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p247"/>
          <p:cNvSpPr/>
          <p:nvPr/>
        </p:nvSpPr>
        <p:spPr>
          <a:xfrm>
            <a:off x="3725863" y="3248025"/>
            <a:ext cx="1289050" cy="1408113"/>
          </a:xfrm>
          <a:custGeom>
            <a:avLst/>
            <a:gdLst/>
            <a:ahLst/>
            <a:cxnLst/>
            <a:rect l="l" t="t" r="r" b="b"/>
            <a:pathLst>
              <a:path w="1288257" h="1407319" extrusionOk="0">
                <a:moveTo>
                  <a:pt x="521494" y="840581"/>
                </a:moveTo>
                <a:lnTo>
                  <a:pt x="590550" y="752475"/>
                </a:lnTo>
                <a:lnTo>
                  <a:pt x="664369" y="647700"/>
                </a:lnTo>
                <a:lnTo>
                  <a:pt x="759619" y="502444"/>
                </a:lnTo>
                <a:lnTo>
                  <a:pt x="847725" y="347663"/>
                </a:lnTo>
                <a:lnTo>
                  <a:pt x="914400" y="211931"/>
                </a:lnTo>
                <a:lnTo>
                  <a:pt x="983457" y="21431"/>
                </a:lnTo>
                <a:lnTo>
                  <a:pt x="1012032" y="0"/>
                </a:lnTo>
                <a:lnTo>
                  <a:pt x="1140619" y="97631"/>
                </a:lnTo>
                <a:lnTo>
                  <a:pt x="1214438" y="152400"/>
                </a:lnTo>
                <a:lnTo>
                  <a:pt x="1269207" y="204788"/>
                </a:lnTo>
                <a:lnTo>
                  <a:pt x="1283494" y="235744"/>
                </a:lnTo>
                <a:lnTo>
                  <a:pt x="1288257" y="264319"/>
                </a:lnTo>
                <a:lnTo>
                  <a:pt x="1281113" y="292894"/>
                </a:lnTo>
                <a:lnTo>
                  <a:pt x="1266825" y="307181"/>
                </a:lnTo>
                <a:lnTo>
                  <a:pt x="1207294" y="333375"/>
                </a:lnTo>
                <a:lnTo>
                  <a:pt x="1121569" y="390525"/>
                </a:lnTo>
                <a:lnTo>
                  <a:pt x="1014413" y="531019"/>
                </a:lnTo>
                <a:lnTo>
                  <a:pt x="812007" y="766763"/>
                </a:lnTo>
                <a:lnTo>
                  <a:pt x="650082" y="938213"/>
                </a:lnTo>
                <a:lnTo>
                  <a:pt x="466725" y="1109663"/>
                </a:lnTo>
                <a:lnTo>
                  <a:pt x="297657" y="1243013"/>
                </a:lnTo>
                <a:lnTo>
                  <a:pt x="111919" y="1369219"/>
                </a:lnTo>
                <a:lnTo>
                  <a:pt x="64294" y="1397794"/>
                </a:lnTo>
                <a:lnTo>
                  <a:pt x="21432" y="1407319"/>
                </a:lnTo>
                <a:lnTo>
                  <a:pt x="4763" y="1400175"/>
                </a:lnTo>
                <a:lnTo>
                  <a:pt x="0" y="1381125"/>
                </a:lnTo>
                <a:lnTo>
                  <a:pt x="19050" y="1354931"/>
                </a:lnTo>
                <a:lnTo>
                  <a:pt x="104775" y="1281113"/>
                </a:lnTo>
                <a:lnTo>
                  <a:pt x="223838" y="1173956"/>
                </a:lnTo>
                <a:lnTo>
                  <a:pt x="340519" y="1052513"/>
                </a:lnTo>
                <a:lnTo>
                  <a:pt x="521494" y="840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4" name="Google Shape;2724;p247"/>
          <p:cNvSpPr/>
          <p:nvPr/>
        </p:nvSpPr>
        <p:spPr>
          <a:xfrm>
            <a:off x="5438775" y="3103563"/>
            <a:ext cx="2078038" cy="1285875"/>
          </a:xfrm>
          <a:custGeom>
            <a:avLst/>
            <a:gdLst/>
            <a:ahLst/>
            <a:cxnLst/>
            <a:rect l="l" t="t" r="r" b="b"/>
            <a:pathLst>
              <a:path w="2078831" h="1285875" extrusionOk="0">
                <a:moveTo>
                  <a:pt x="459581" y="511969"/>
                </a:moveTo>
                <a:lnTo>
                  <a:pt x="221456" y="283369"/>
                </a:lnTo>
                <a:lnTo>
                  <a:pt x="0" y="64294"/>
                </a:lnTo>
                <a:lnTo>
                  <a:pt x="90488" y="0"/>
                </a:lnTo>
                <a:lnTo>
                  <a:pt x="283369" y="169069"/>
                </a:lnTo>
                <a:lnTo>
                  <a:pt x="497681" y="340519"/>
                </a:lnTo>
                <a:lnTo>
                  <a:pt x="792956" y="561975"/>
                </a:lnTo>
                <a:lnTo>
                  <a:pt x="1100138" y="778669"/>
                </a:lnTo>
                <a:lnTo>
                  <a:pt x="1223963" y="866775"/>
                </a:lnTo>
                <a:lnTo>
                  <a:pt x="1407319" y="971550"/>
                </a:lnTo>
                <a:lnTo>
                  <a:pt x="1545431" y="1038225"/>
                </a:lnTo>
                <a:lnTo>
                  <a:pt x="1678781" y="1095375"/>
                </a:lnTo>
                <a:lnTo>
                  <a:pt x="1809750" y="1145381"/>
                </a:lnTo>
                <a:lnTo>
                  <a:pt x="2021681" y="1204912"/>
                </a:lnTo>
                <a:lnTo>
                  <a:pt x="2066925" y="1219200"/>
                </a:lnTo>
                <a:lnTo>
                  <a:pt x="2078831" y="1228725"/>
                </a:lnTo>
                <a:lnTo>
                  <a:pt x="2078831" y="1250156"/>
                </a:lnTo>
                <a:lnTo>
                  <a:pt x="2059781" y="1259681"/>
                </a:lnTo>
                <a:lnTo>
                  <a:pt x="1893094" y="1271587"/>
                </a:lnTo>
                <a:lnTo>
                  <a:pt x="1490663" y="1283494"/>
                </a:lnTo>
                <a:lnTo>
                  <a:pt x="1378744" y="1285875"/>
                </a:lnTo>
                <a:lnTo>
                  <a:pt x="1328738" y="1278731"/>
                </a:lnTo>
                <a:lnTo>
                  <a:pt x="1288256" y="1266825"/>
                </a:lnTo>
                <a:lnTo>
                  <a:pt x="1247775" y="1240631"/>
                </a:lnTo>
                <a:lnTo>
                  <a:pt x="1202531" y="1197769"/>
                </a:lnTo>
                <a:lnTo>
                  <a:pt x="1047750" y="1052512"/>
                </a:lnTo>
                <a:lnTo>
                  <a:pt x="707231" y="742950"/>
                </a:lnTo>
                <a:lnTo>
                  <a:pt x="459581" y="5119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p247"/>
          <p:cNvSpPr/>
          <p:nvPr/>
        </p:nvSpPr>
        <p:spPr>
          <a:xfrm>
            <a:off x="4462463" y="3833813"/>
            <a:ext cx="1638300" cy="952500"/>
          </a:xfrm>
          <a:custGeom>
            <a:avLst/>
            <a:gdLst/>
            <a:ahLst/>
            <a:cxnLst/>
            <a:rect l="l" t="t" r="r" b="b"/>
            <a:pathLst>
              <a:path w="1638300" h="952500" extrusionOk="0">
                <a:moveTo>
                  <a:pt x="771525" y="304800"/>
                </a:moveTo>
                <a:lnTo>
                  <a:pt x="581025" y="345281"/>
                </a:lnTo>
                <a:lnTo>
                  <a:pt x="473868" y="373856"/>
                </a:lnTo>
                <a:lnTo>
                  <a:pt x="407193" y="385762"/>
                </a:lnTo>
                <a:lnTo>
                  <a:pt x="366712" y="388143"/>
                </a:lnTo>
                <a:lnTo>
                  <a:pt x="323850" y="381000"/>
                </a:lnTo>
                <a:lnTo>
                  <a:pt x="266700" y="359568"/>
                </a:lnTo>
                <a:lnTo>
                  <a:pt x="166687" y="311943"/>
                </a:lnTo>
                <a:lnTo>
                  <a:pt x="0" y="197643"/>
                </a:lnTo>
                <a:lnTo>
                  <a:pt x="9525" y="140493"/>
                </a:lnTo>
                <a:lnTo>
                  <a:pt x="109537" y="183356"/>
                </a:lnTo>
                <a:lnTo>
                  <a:pt x="164306" y="190500"/>
                </a:lnTo>
                <a:lnTo>
                  <a:pt x="292893" y="200025"/>
                </a:lnTo>
                <a:lnTo>
                  <a:pt x="347662" y="200025"/>
                </a:lnTo>
                <a:lnTo>
                  <a:pt x="400050" y="195262"/>
                </a:lnTo>
                <a:lnTo>
                  <a:pt x="488156" y="183356"/>
                </a:lnTo>
                <a:lnTo>
                  <a:pt x="933450" y="97631"/>
                </a:lnTo>
                <a:lnTo>
                  <a:pt x="1243012" y="42862"/>
                </a:lnTo>
                <a:lnTo>
                  <a:pt x="1302543" y="2381"/>
                </a:lnTo>
                <a:lnTo>
                  <a:pt x="1314450" y="0"/>
                </a:lnTo>
                <a:lnTo>
                  <a:pt x="1445418" y="57150"/>
                </a:lnTo>
                <a:lnTo>
                  <a:pt x="1519237" y="100012"/>
                </a:lnTo>
                <a:lnTo>
                  <a:pt x="1600200" y="169068"/>
                </a:lnTo>
                <a:lnTo>
                  <a:pt x="1626393" y="188118"/>
                </a:lnTo>
                <a:lnTo>
                  <a:pt x="1638300" y="202406"/>
                </a:lnTo>
                <a:lnTo>
                  <a:pt x="1633537" y="228600"/>
                </a:lnTo>
                <a:lnTo>
                  <a:pt x="1535906" y="350043"/>
                </a:lnTo>
                <a:lnTo>
                  <a:pt x="1390650" y="762000"/>
                </a:lnTo>
                <a:lnTo>
                  <a:pt x="1357312" y="864393"/>
                </a:lnTo>
                <a:lnTo>
                  <a:pt x="1309687" y="914400"/>
                </a:lnTo>
                <a:lnTo>
                  <a:pt x="1264443" y="945356"/>
                </a:lnTo>
                <a:lnTo>
                  <a:pt x="1240631" y="952500"/>
                </a:lnTo>
                <a:lnTo>
                  <a:pt x="1214437" y="950118"/>
                </a:lnTo>
                <a:lnTo>
                  <a:pt x="1197768" y="940593"/>
                </a:lnTo>
                <a:lnTo>
                  <a:pt x="1176337" y="909637"/>
                </a:lnTo>
                <a:lnTo>
                  <a:pt x="1173956" y="892968"/>
                </a:lnTo>
                <a:lnTo>
                  <a:pt x="1202531" y="733425"/>
                </a:lnTo>
                <a:lnTo>
                  <a:pt x="1278731" y="440531"/>
                </a:lnTo>
                <a:lnTo>
                  <a:pt x="1312068" y="292893"/>
                </a:lnTo>
                <a:lnTo>
                  <a:pt x="1316831" y="261937"/>
                </a:lnTo>
                <a:lnTo>
                  <a:pt x="1316831" y="247650"/>
                </a:lnTo>
                <a:lnTo>
                  <a:pt x="1312068" y="233362"/>
                </a:lnTo>
                <a:lnTo>
                  <a:pt x="1300162" y="226218"/>
                </a:lnTo>
                <a:lnTo>
                  <a:pt x="1281112" y="221456"/>
                </a:lnTo>
                <a:lnTo>
                  <a:pt x="1247775" y="219075"/>
                </a:lnTo>
                <a:lnTo>
                  <a:pt x="771525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6" name="Google Shape;2726;p247"/>
          <p:cNvSpPr/>
          <p:nvPr/>
        </p:nvSpPr>
        <p:spPr>
          <a:xfrm>
            <a:off x="4776788" y="4562475"/>
            <a:ext cx="968375" cy="258763"/>
          </a:xfrm>
          <a:custGeom>
            <a:avLst/>
            <a:gdLst/>
            <a:ahLst/>
            <a:cxnLst/>
            <a:rect l="l" t="t" r="r" b="b"/>
            <a:pathLst>
              <a:path w="969168" h="259556" extrusionOk="0">
                <a:moveTo>
                  <a:pt x="176212" y="76200"/>
                </a:moveTo>
                <a:lnTo>
                  <a:pt x="473868" y="42863"/>
                </a:lnTo>
                <a:lnTo>
                  <a:pt x="926306" y="0"/>
                </a:lnTo>
                <a:lnTo>
                  <a:pt x="969168" y="97631"/>
                </a:lnTo>
                <a:lnTo>
                  <a:pt x="859631" y="166688"/>
                </a:lnTo>
                <a:lnTo>
                  <a:pt x="707231" y="169069"/>
                </a:lnTo>
                <a:lnTo>
                  <a:pt x="457200" y="190500"/>
                </a:lnTo>
                <a:lnTo>
                  <a:pt x="88106" y="247650"/>
                </a:lnTo>
                <a:lnTo>
                  <a:pt x="0" y="259556"/>
                </a:lnTo>
                <a:lnTo>
                  <a:pt x="21431" y="85725"/>
                </a:lnTo>
                <a:lnTo>
                  <a:pt x="57150" y="90488"/>
                </a:lnTo>
                <a:lnTo>
                  <a:pt x="176212" y="762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247"/>
          <p:cNvSpPr/>
          <p:nvPr/>
        </p:nvSpPr>
        <p:spPr>
          <a:xfrm>
            <a:off x="4557713" y="4608513"/>
            <a:ext cx="2165350" cy="1165225"/>
          </a:xfrm>
          <a:custGeom>
            <a:avLst/>
            <a:gdLst/>
            <a:ahLst/>
            <a:cxnLst/>
            <a:rect l="l" t="t" r="r" b="b"/>
            <a:pathLst>
              <a:path w="2164556" h="1166812" extrusionOk="0">
                <a:moveTo>
                  <a:pt x="126206" y="716756"/>
                </a:moveTo>
                <a:lnTo>
                  <a:pt x="119062" y="616744"/>
                </a:lnTo>
                <a:lnTo>
                  <a:pt x="119062" y="369094"/>
                </a:lnTo>
                <a:lnTo>
                  <a:pt x="119062" y="226219"/>
                </a:lnTo>
                <a:lnTo>
                  <a:pt x="119062" y="190500"/>
                </a:lnTo>
                <a:lnTo>
                  <a:pt x="111918" y="157162"/>
                </a:lnTo>
                <a:lnTo>
                  <a:pt x="95250" y="126206"/>
                </a:lnTo>
                <a:lnTo>
                  <a:pt x="73818" y="102394"/>
                </a:lnTo>
                <a:lnTo>
                  <a:pt x="42862" y="83344"/>
                </a:lnTo>
                <a:lnTo>
                  <a:pt x="28575" y="73819"/>
                </a:lnTo>
                <a:lnTo>
                  <a:pt x="9525" y="47625"/>
                </a:lnTo>
                <a:lnTo>
                  <a:pt x="0" y="26194"/>
                </a:lnTo>
                <a:lnTo>
                  <a:pt x="2381" y="14287"/>
                </a:lnTo>
                <a:lnTo>
                  <a:pt x="9525" y="4762"/>
                </a:lnTo>
                <a:lnTo>
                  <a:pt x="33337" y="0"/>
                </a:lnTo>
                <a:lnTo>
                  <a:pt x="90487" y="4762"/>
                </a:lnTo>
                <a:lnTo>
                  <a:pt x="159543" y="11906"/>
                </a:lnTo>
                <a:lnTo>
                  <a:pt x="219075" y="23812"/>
                </a:lnTo>
                <a:lnTo>
                  <a:pt x="302418" y="47625"/>
                </a:lnTo>
                <a:cubicBezTo>
                  <a:pt x="301624" y="142875"/>
                  <a:pt x="300831" y="238125"/>
                  <a:pt x="300037" y="333375"/>
                </a:cubicBezTo>
                <a:cubicBezTo>
                  <a:pt x="299243" y="410369"/>
                  <a:pt x="298450" y="487362"/>
                  <a:pt x="297656" y="564356"/>
                </a:cubicBezTo>
                <a:cubicBezTo>
                  <a:pt x="298450" y="592137"/>
                  <a:pt x="299243" y="619919"/>
                  <a:pt x="300037" y="647700"/>
                </a:cubicBezTo>
                <a:lnTo>
                  <a:pt x="304800" y="711994"/>
                </a:lnTo>
                <a:lnTo>
                  <a:pt x="319087" y="766762"/>
                </a:lnTo>
                <a:lnTo>
                  <a:pt x="342900" y="814387"/>
                </a:lnTo>
                <a:lnTo>
                  <a:pt x="385762" y="864394"/>
                </a:lnTo>
                <a:lnTo>
                  <a:pt x="440531" y="902494"/>
                </a:lnTo>
                <a:lnTo>
                  <a:pt x="483393" y="923925"/>
                </a:lnTo>
                <a:lnTo>
                  <a:pt x="516731" y="933450"/>
                </a:lnTo>
                <a:lnTo>
                  <a:pt x="588168" y="945356"/>
                </a:lnTo>
                <a:lnTo>
                  <a:pt x="707231" y="952500"/>
                </a:lnTo>
                <a:lnTo>
                  <a:pt x="1092993" y="964406"/>
                </a:lnTo>
                <a:lnTo>
                  <a:pt x="1426368" y="950119"/>
                </a:lnTo>
                <a:lnTo>
                  <a:pt x="1557337" y="935831"/>
                </a:lnTo>
                <a:lnTo>
                  <a:pt x="1676400" y="919162"/>
                </a:lnTo>
                <a:lnTo>
                  <a:pt x="1721643" y="907256"/>
                </a:lnTo>
                <a:lnTo>
                  <a:pt x="1769268" y="885825"/>
                </a:lnTo>
                <a:lnTo>
                  <a:pt x="1797843" y="869156"/>
                </a:lnTo>
                <a:lnTo>
                  <a:pt x="1824037" y="842962"/>
                </a:lnTo>
                <a:lnTo>
                  <a:pt x="2076450" y="850106"/>
                </a:lnTo>
                <a:lnTo>
                  <a:pt x="2107406" y="895350"/>
                </a:lnTo>
                <a:lnTo>
                  <a:pt x="2138362" y="928687"/>
                </a:lnTo>
                <a:lnTo>
                  <a:pt x="2157412" y="962025"/>
                </a:lnTo>
                <a:lnTo>
                  <a:pt x="2164556" y="988219"/>
                </a:lnTo>
                <a:lnTo>
                  <a:pt x="2164556" y="1016794"/>
                </a:lnTo>
                <a:lnTo>
                  <a:pt x="2155031" y="1045369"/>
                </a:lnTo>
                <a:lnTo>
                  <a:pt x="2131218" y="1076325"/>
                </a:lnTo>
                <a:lnTo>
                  <a:pt x="2097881" y="1095375"/>
                </a:lnTo>
                <a:lnTo>
                  <a:pt x="2028825" y="1112044"/>
                </a:lnTo>
                <a:lnTo>
                  <a:pt x="1890712" y="1133475"/>
                </a:lnTo>
                <a:lnTo>
                  <a:pt x="1664493" y="1159669"/>
                </a:lnTo>
                <a:lnTo>
                  <a:pt x="1469231" y="1166812"/>
                </a:lnTo>
                <a:lnTo>
                  <a:pt x="1114425" y="1166812"/>
                </a:lnTo>
                <a:lnTo>
                  <a:pt x="897731" y="1152525"/>
                </a:lnTo>
                <a:lnTo>
                  <a:pt x="714375" y="1135856"/>
                </a:lnTo>
                <a:lnTo>
                  <a:pt x="635793" y="1126331"/>
                </a:lnTo>
                <a:lnTo>
                  <a:pt x="564356" y="1114425"/>
                </a:lnTo>
                <a:lnTo>
                  <a:pt x="492918" y="1092994"/>
                </a:lnTo>
                <a:lnTo>
                  <a:pt x="411956" y="1069181"/>
                </a:lnTo>
                <a:lnTo>
                  <a:pt x="342900" y="1040606"/>
                </a:lnTo>
                <a:lnTo>
                  <a:pt x="278606" y="1000125"/>
                </a:lnTo>
                <a:lnTo>
                  <a:pt x="223837" y="952500"/>
                </a:lnTo>
                <a:lnTo>
                  <a:pt x="195262" y="912019"/>
                </a:lnTo>
                <a:lnTo>
                  <a:pt x="166687" y="866775"/>
                </a:lnTo>
                <a:lnTo>
                  <a:pt x="145256" y="816769"/>
                </a:lnTo>
                <a:lnTo>
                  <a:pt x="126206" y="7167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8" name="Google Shape;2728;p247"/>
          <p:cNvSpPr/>
          <p:nvPr/>
        </p:nvSpPr>
        <p:spPr>
          <a:xfrm>
            <a:off x="6364288" y="4868863"/>
            <a:ext cx="284162" cy="684212"/>
          </a:xfrm>
          <a:custGeom>
            <a:avLst/>
            <a:gdLst/>
            <a:ahLst/>
            <a:cxnLst/>
            <a:rect l="l" t="t" r="r" b="b"/>
            <a:pathLst>
              <a:path w="283369" h="683419" extrusionOk="0">
                <a:moveTo>
                  <a:pt x="119063" y="304800"/>
                </a:moveTo>
                <a:lnTo>
                  <a:pt x="64294" y="466725"/>
                </a:lnTo>
                <a:lnTo>
                  <a:pt x="0" y="621507"/>
                </a:lnTo>
                <a:lnTo>
                  <a:pt x="147638" y="683419"/>
                </a:lnTo>
                <a:lnTo>
                  <a:pt x="283369" y="609600"/>
                </a:lnTo>
                <a:lnTo>
                  <a:pt x="266700" y="578644"/>
                </a:lnTo>
                <a:lnTo>
                  <a:pt x="257175" y="550069"/>
                </a:lnTo>
                <a:lnTo>
                  <a:pt x="242888" y="497682"/>
                </a:lnTo>
                <a:lnTo>
                  <a:pt x="235744" y="442913"/>
                </a:lnTo>
                <a:lnTo>
                  <a:pt x="230982" y="357188"/>
                </a:lnTo>
                <a:lnTo>
                  <a:pt x="240507" y="264319"/>
                </a:lnTo>
                <a:lnTo>
                  <a:pt x="252413" y="138113"/>
                </a:lnTo>
                <a:cubicBezTo>
                  <a:pt x="253207" y="119857"/>
                  <a:pt x="254000" y="101600"/>
                  <a:pt x="254794" y="83344"/>
                </a:cubicBezTo>
                <a:lnTo>
                  <a:pt x="250032" y="47625"/>
                </a:lnTo>
                <a:lnTo>
                  <a:pt x="242888" y="16669"/>
                </a:lnTo>
                <a:lnTo>
                  <a:pt x="233363" y="4763"/>
                </a:lnTo>
                <a:lnTo>
                  <a:pt x="216694" y="0"/>
                </a:lnTo>
                <a:lnTo>
                  <a:pt x="204788" y="11907"/>
                </a:lnTo>
                <a:lnTo>
                  <a:pt x="185738" y="66675"/>
                </a:lnTo>
                <a:lnTo>
                  <a:pt x="119063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702ACCD-2BD4-5846-8907-37E9428E00A2}"/>
              </a:ext>
            </a:extLst>
          </p:cNvPr>
          <p:cNvGrpSpPr/>
          <p:nvPr/>
        </p:nvGrpSpPr>
        <p:grpSpPr>
          <a:xfrm>
            <a:off x="2680451" y="1555832"/>
            <a:ext cx="4832350" cy="4262437"/>
            <a:chOff x="2836863" y="1700213"/>
            <a:chExt cx="4832350" cy="4262437"/>
          </a:xfrm>
        </p:grpSpPr>
        <p:sp>
          <p:nvSpPr>
            <p:cNvPr id="17" name="Google Shape;2715;p247">
              <a:extLst>
                <a:ext uri="{FF2B5EF4-FFF2-40B4-BE49-F238E27FC236}">
                  <a16:creationId xmlns:a16="http://schemas.microsoft.com/office/drawing/2014/main" id="{DC8B2910-1F9C-5E42-9C28-C6B22B3E803D}"/>
                </a:ext>
              </a:extLst>
            </p:cNvPr>
            <p:cNvSpPr/>
            <p:nvPr/>
          </p:nvSpPr>
          <p:spPr>
            <a:xfrm>
              <a:off x="3219450" y="1847850"/>
              <a:ext cx="762000" cy="668338"/>
            </a:xfrm>
            <a:custGeom>
              <a:avLst/>
              <a:gdLst/>
              <a:ahLst/>
              <a:cxnLst/>
              <a:rect l="l" t="t" r="r" b="b"/>
              <a:pathLst>
                <a:path w="762000" h="669131" extrusionOk="0">
                  <a:moveTo>
                    <a:pt x="257175" y="354806"/>
                  </a:moveTo>
                  <a:lnTo>
                    <a:pt x="171450" y="264319"/>
                  </a:lnTo>
                  <a:lnTo>
                    <a:pt x="95250" y="178594"/>
                  </a:lnTo>
                  <a:lnTo>
                    <a:pt x="30956" y="97631"/>
                  </a:lnTo>
                  <a:lnTo>
                    <a:pt x="11906" y="64294"/>
                  </a:lnTo>
                  <a:lnTo>
                    <a:pt x="2381" y="38100"/>
                  </a:lnTo>
                  <a:lnTo>
                    <a:pt x="0" y="23813"/>
                  </a:lnTo>
                  <a:lnTo>
                    <a:pt x="4763" y="7144"/>
                  </a:lnTo>
                  <a:lnTo>
                    <a:pt x="19050" y="0"/>
                  </a:lnTo>
                  <a:lnTo>
                    <a:pt x="40481" y="0"/>
                  </a:lnTo>
                  <a:lnTo>
                    <a:pt x="73819" y="9525"/>
                  </a:lnTo>
                  <a:lnTo>
                    <a:pt x="138113" y="61913"/>
                  </a:lnTo>
                  <a:lnTo>
                    <a:pt x="209550" y="109538"/>
                  </a:lnTo>
                  <a:lnTo>
                    <a:pt x="285750" y="152400"/>
                  </a:lnTo>
                  <a:lnTo>
                    <a:pt x="357188" y="185738"/>
                  </a:lnTo>
                  <a:lnTo>
                    <a:pt x="433388" y="216694"/>
                  </a:lnTo>
                  <a:lnTo>
                    <a:pt x="540544" y="250031"/>
                  </a:lnTo>
                  <a:lnTo>
                    <a:pt x="581025" y="259556"/>
                  </a:lnTo>
                  <a:lnTo>
                    <a:pt x="597694" y="266700"/>
                  </a:lnTo>
                  <a:lnTo>
                    <a:pt x="635794" y="307181"/>
                  </a:lnTo>
                  <a:lnTo>
                    <a:pt x="683419" y="361950"/>
                  </a:lnTo>
                  <a:lnTo>
                    <a:pt x="719138" y="421481"/>
                  </a:lnTo>
                  <a:lnTo>
                    <a:pt x="742950" y="476250"/>
                  </a:lnTo>
                  <a:lnTo>
                    <a:pt x="757238" y="528638"/>
                  </a:lnTo>
                  <a:lnTo>
                    <a:pt x="762000" y="566738"/>
                  </a:lnTo>
                  <a:lnTo>
                    <a:pt x="762000" y="609600"/>
                  </a:lnTo>
                  <a:lnTo>
                    <a:pt x="750094" y="638175"/>
                  </a:lnTo>
                  <a:lnTo>
                    <a:pt x="735806" y="659606"/>
                  </a:lnTo>
                  <a:lnTo>
                    <a:pt x="716756" y="669131"/>
                  </a:lnTo>
                  <a:lnTo>
                    <a:pt x="681038" y="664369"/>
                  </a:lnTo>
                  <a:lnTo>
                    <a:pt x="614363" y="633413"/>
                  </a:lnTo>
                  <a:lnTo>
                    <a:pt x="478631" y="545306"/>
                  </a:lnTo>
                  <a:lnTo>
                    <a:pt x="376238" y="464344"/>
                  </a:lnTo>
                  <a:lnTo>
                    <a:pt x="257175" y="3548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16;p247">
              <a:extLst>
                <a:ext uri="{FF2B5EF4-FFF2-40B4-BE49-F238E27FC236}">
                  <a16:creationId xmlns:a16="http://schemas.microsoft.com/office/drawing/2014/main" id="{D928B6BC-0076-CA4D-82DD-4D3997E8D058}"/>
                </a:ext>
              </a:extLst>
            </p:cNvPr>
            <p:cNvSpPr/>
            <p:nvPr/>
          </p:nvSpPr>
          <p:spPr>
            <a:xfrm>
              <a:off x="2894013" y="3125788"/>
              <a:ext cx="644525" cy="520700"/>
            </a:xfrm>
            <a:custGeom>
              <a:avLst/>
              <a:gdLst/>
              <a:ahLst/>
              <a:cxnLst/>
              <a:rect l="l" t="t" r="r" b="b"/>
              <a:pathLst>
                <a:path w="645319" h="519113" extrusionOk="0">
                  <a:moveTo>
                    <a:pt x="211931" y="297657"/>
                  </a:moveTo>
                  <a:lnTo>
                    <a:pt x="121444" y="211932"/>
                  </a:lnTo>
                  <a:lnTo>
                    <a:pt x="80962" y="164307"/>
                  </a:lnTo>
                  <a:lnTo>
                    <a:pt x="35719" y="100013"/>
                  </a:lnTo>
                  <a:lnTo>
                    <a:pt x="11906" y="57150"/>
                  </a:lnTo>
                  <a:lnTo>
                    <a:pt x="0" y="26194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38100" y="0"/>
                  </a:lnTo>
                  <a:lnTo>
                    <a:pt x="73819" y="14288"/>
                  </a:lnTo>
                  <a:lnTo>
                    <a:pt x="142875" y="54769"/>
                  </a:lnTo>
                  <a:lnTo>
                    <a:pt x="190500" y="78582"/>
                  </a:lnTo>
                  <a:lnTo>
                    <a:pt x="257175" y="107157"/>
                  </a:lnTo>
                  <a:lnTo>
                    <a:pt x="340519" y="138113"/>
                  </a:lnTo>
                  <a:lnTo>
                    <a:pt x="400050" y="152400"/>
                  </a:lnTo>
                  <a:lnTo>
                    <a:pt x="452437" y="161925"/>
                  </a:lnTo>
                  <a:lnTo>
                    <a:pt x="495300" y="176213"/>
                  </a:lnTo>
                  <a:lnTo>
                    <a:pt x="521494" y="190500"/>
                  </a:lnTo>
                  <a:lnTo>
                    <a:pt x="550069" y="214313"/>
                  </a:lnTo>
                  <a:lnTo>
                    <a:pt x="576262" y="245269"/>
                  </a:lnTo>
                  <a:lnTo>
                    <a:pt x="602456" y="285750"/>
                  </a:lnTo>
                  <a:lnTo>
                    <a:pt x="621506" y="323850"/>
                  </a:lnTo>
                  <a:lnTo>
                    <a:pt x="635794" y="376238"/>
                  </a:lnTo>
                  <a:lnTo>
                    <a:pt x="642937" y="416719"/>
                  </a:lnTo>
                  <a:lnTo>
                    <a:pt x="645319" y="471488"/>
                  </a:lnTo>
                  <a:lnTo>
                    <a:pt x="638175" y="500063"/>
                  </a:lnTo>
                  <a:lnTo>
                    <a:pt x="621506" y="514350"/>
                  </a:lnTo>
                  <a:lnTo>
                    <a:pt x="592931" y="519113"/>
                  </a:lnTo>
                  <a:lnTo>
                    <a:pt x="552450" y="509588"/>
                  </a:lnTo>
                  <a:lnTo>
                    <a:pt x="461962" y="464344"/>
                  </a:lnTo>
                  <a:lnTo>
                    <a:pt x="352425" y="404813"/>
                  </a:lnTo>
                  <a:lnTo>
                    <a:pt x="211931" y="29765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17;p247">
              <a:extLst>
                <a:ext uri="{FF2B5EF4-FFF2-40B4-BE49-F238E27FC236}">
                  <a16:creationId xmlns:a16="http://schemas.microsoft.com/office/drawing/2014/main" id="{CCDB7EEA-F989-2142-BD8B-F53149FE1E72}"/>
                </a:ext>
              </a:extLst>
            </p:cNvPr>
            <p:cNvSpPr/>
            <p:nvPr/>
          </p:nvSpPr>
          <p:spPr>
            <a:xfrm>
              <a:off x="2836863" y="5305425"/>
              <a:ext cx="498475" cy="657225"/>
            </a:xfrm>
            <a:custGeom>
              <a:avLst/>
              <a:gdLst/>
              <a:ahLst/>
              <a:cxnLst/>
              <a:rect l="l" t="t" r="r" b="b"/>
              <a:pathLst>
                <a:path w="500062" h="657225" extrusionOk="0">
                  <a:moveTo>
                    <a:pt x="235744" y="445294"/>
                  </a:moveTo>
                  <a:lnTo>
                    <a:pt x="152400" y="333375"/>
                  </a:lnTo>
                  <a:lnTo>
                    <a:pt x="90487" y="235744"/>
                  </a:lnTo>
                  <a:lnTo>
                    <a:pt x="54769" y="176213"/>
                  </a:lnTo>
                  <a:lnTo>
                    <a:pt x="23812" y="121444"/>
                  </a:lnTo>
                  <a:lnTo>
                    <a:pt x="7144" y="71438"/>
                  </a:lnTo>
                  <a:lnTo>
                    <a:pt x="2381" y="47625"/>
                  </a:lnTo>
                  <a:lnTo>
                    <a:pt x="0" y="30956"/>
                  </a:lnTo>
                  <a:lnTo>
                    <a:pt x="0" y="21431"/>
                  </a:lnTo>
                  <a:lnTo>
                    <a:pt x="2381" y="9525"/>
                  </a:lnTo>
                  <a:lnTo>
                    <a:pt x="9525" y="0"/>
                  </a:lnTo>
                  <a:lnTo>
                    <a:pt x="28575" y="2381"/>
                  </a:lnTo>
                  <a:lnTo>
                    <a:pt x="54769" y="21431"/>
                  </a:lnTo>
                  <a:lnTo>
                    <a:pt x="95250" y="64294"/>
                  </a:lnTo>
                  <a:lnTo>
                    <a:pt x="142875" y="116681"/>
                  </a:lnTo>
                  <a:lnTo>
                    <a:pt x="178594" y="147638"/>
                  </a:lnTo>
                  <a:lnTo>
                    <a:pt x="207169" y="166688"/>
                  </a:lnTo>
                  <a:lnTo>
                    <a:pt x="226219" y="173831"/>
                  </a:lnTo>
                  <a:lnTo>
                    <a:pt x="238125" y="173831"/>
                  </a:lnTo>
                  <a:lnTo>
                    <a:pt x="257175" y="169069"/>
                  </a:lnTo>
                  <a:lnTo>
                    <a:pt x="500062" y="509588"/>
                  </a:lnTo>
                  <a:lnTo>
                    <a:pt x="490537" y="597694"/>
                  </a:lnTo>
                  <a:lnTo>
                    <a:pt x="481012" y="633413"/>
                  </a:lnTo>
                  <a:lnTo>
                    <a:pt x="461962" y="654844"/>
                  </a:lnTo>
                  <a:lnTo>
                    <a:pt x="442912" y="657225"/>
                  </a:lnTo>
                  <a:lnTo>
                    <a:pt x="402431" y="638175"/>
                  </a:lnTo>
                  <a:lnTo>
                    <a:pt x="364331" y="607219"/>
                  </a:lnTo>
                  <a:lnTo>
                    <a:pt x="235744" y="4452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18;p247">
              <a:extLst>
                <a:ext uri="{FF2B5EF4-FFF2-40B4-BE49-F238E27FC236}">
                  <a16:creationId xmlns:a16="http://schemas.microsoft.com/office/drawing/2014/main" id="{86E6FEC3-DD3A-FD48-AD47-9B695C98FBA2}"/>
                </a:ext>
              </a:extLst>
            </p:cNvPr>
            <p:cNvSpPr/>
            <p:nvPr/>
          </p:nvSpPr>
          <p:spPr>
            <a:xfrm>
              <a:off x="4281488" y="2332038"/>
              <a:ext cx="2384425" cy="444500"/>
            </a:xfrm>
            <a:custGeom>
              <a:avLst/>
              <a:gdLst/>
              <a:ahLst/>
              <a:cxnLst/>
              <a:rect l="l" t="t" r="r" b="b"/>
              <a:pathLst>
                <a:path w="2383631" h="445294" extrusionOk="0">
                  <a:moveTo>
                    <a:pt x="1085850" y="381000"/>
                  </a:moveTo>
                  <a:lnTo>
                    <a:pt x="840581" y="402431"/>
                  </a:lnTo>
                  <a:lnTo>
                    <a:pt x="623887" y="426244"/>
                  </a:lnTo>
                  <a:lnTo>
                    <a:pt x="495300" y="442912"/>
                  </a:lnTo>
                  <a:lnTo>
                    <a:pt x="442912" y="445294"/>
                  </a:lnTo>
                  <a:lnTo>
                    <a:pt x="369093" y="445294"/>
                  </a:lnTo>
                  <a:lnTo>
                    <a:pt x="292893" y="438150"/>
                  </a:lnTo>
                  <a:lnTo>
                    <a:pt x="219075" y="416719"/>
                  </a:lnTo>
                  <a:lnTo>
                    <a:pt x="154781" y="385762"/>
                  </a:lnTo>
                  <a:lnTo>
                    <a:pt x="78581" y="333375"/>
                  </a:lnTo>
                  <a:lnTo>
                    <a:pt x="19050" y="283369"/>
                  </a:lnTo>
                  <a:lnTo>
                    <a:pt x="4762" y="259556"/>
                  </a:lnTo>
                  <a:lnTo>
                    <a:pt x="0" y="242887"/>
                  </a:lnTo>
                  <a:lnTo>
                    <a:pt x="2381" y="216694"/>
                  </a:lnTo>
                  <a:lnTo>
                    <a:pt x="7143" y="211931"/>
                  </a:lnTo>
                  <a:lnTo>
                    <a:pt x="23812" y="209550"/>
                  </a:lnTo>
                  <a:lnTo>
                    <a:pt x="61912" y="223837"/>
                  </a:lnTo>
                  <a:lnTo>
                    <a:pt x="152400" y="259556"/>
                  </a:lnTo>
                  <a:lnTo>
                    <a:pt x="214312" y="278606"/>
                  </a:lnTo>
                  <a:lnTo>
                    <a:pt x="280987" y="288131"/>
                  </a:lnTo>
                  <a:lnTo>
                    <a:pt x="371475" y="292894"/>
                  </a:lnTo>
                  <a:lnTo>
                    <a:pt x="631031" y="266700"/>
                  </a:lnTo>
                  <a:lnTo>
                    <a:pt x="847725" y="247650"/>
                  </a:lnTo>
                  <a:lnTo>
                    <a:pt x="1145381" y="209550"/>
                  </a:lnTo>
                  <a:lnTo>
                    <a:pt x="1578768" y="135731"/>
                  </a:lnTo>
                  <a:lnTo>
                    <a:pt x="1783556" y="109537"/>
                  </a:lnTo>
                  <a:lnTo>
                    <a:pt x="1971675" y="50006"/>
                  </a:lnTo>
                  <a:lnTo>
                    <a:pt x="1995487" y="30956"/>
                  </a:lnTo>
                  <a:lnTo>
                    <a:pt x="2026443" y="9525"/>
                  </a:lnTo>
                  <a:lnTo>
                    <a:pt x="2052637" y="0"/>
                  </a:lnTo>
                  <a:lnTo>
                    <a:pt x="2078831" y="0"/>
                  </a:lnTo>
                  <a:lnTo>
                    <a:pt x="2121693" y="4762"/>
                  </a:lnTo>
                  <a:lnTo>
                    <a:pt x="2178843" y="19050"/>
                  </a:lnTo>
                  <a:lnTo>
                    <a:pt x="2245518" y="42862"/>
                  </a:lnTo>
                  <a:lnTo>
                    <a:pt x="2295525" y="61912"/>
                  </a:lnTo>
                  <a:lnTo>
                    <a:pt x="2336006" y="85725"/>
                  </a:lnTo>
                  <a:lnTo>
                    <a:pt x="2357437" y="104775"/>
                  </a:lnTo>
                  <a:lnTo>
                    <a:pt x="2376487" y="128587"/>
                  </a:lnTo>
                  <a:lnTo>
                    <a:pt x="2383631" y="152400"/>
                  </a:lnTo>
                  <a:lnTo>
                    <a:pt x="2376487" y="176212"/>
                  </a:lnTo>
                  <a:lnTo>
                    <a:pt x="2343150" y="207169"/>
                  </a:lnTo>
                  <a:lnTo>
                    <a:pt x="2281237" y="226219"/>
                  </a:lnTo>
                  <a:lnTo>
                    <a:pt x="1759743" y="292894"/>
                  </a:lnTo>
                  <a:lnTo>
                    <a:pt x="1543050" y="314325"/>
                  </a:lnTo>
                  <a:lnTo>
                    <a:pt x="1085850" y="381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19;p247">
              <a:extLst>
                <a:ext uri="{FF2B5EF4-FFF2-40B4-BE49-F238E27FC236}">
                  <a16:creationId xmlns:a16="http://schemas.microsoft.com/office/drawing/2014/main" id="{BDD00E0A-E275-3649-B687-F03995620FFF}"/>
                </a:ext>
              </a:extLst>
            </p:cNvPr>
            <p:cNvSpPr/>
            <p:nvPr/>
          </p:nvSpPr>
          <p:spPr>
            <a:xfrm>
              <a:off x="3065463" y="4113213"/>
              <a:ext cx="895350" cy="1714500"/>
            </a:xfrm>
            <a:custGeom>
              <a:avLst/>
              <a:gdLst/>
              <a:ahLst/>
              <a:cxnLst/>
              <a:rect l="l" t="t" r="r" b="b"/>
              <a:pathLst>
                <a:path w="895350" h="1714500" extrusionOk="0">
                  <a:moveTo>
                    <a:pt x="261937" y="1078706"/>
                  </a:moveTo>
                  <a:lnTo>
                    <a:pt x="183356" y="1202531"/>
                  </a:lnTo>
                  <a:lnTo>
                    <a:pt x="116681" y="1285875"/>
                  </a:lnTo>
                  <a:lnTo>
                    <a:pt x="0" y="1385887"/>
                  </a:lnTo>
                  <a:lnTo>
                    <a:pt x="50006" y="1576387"/>
                  </a:lnTo>
                  <a:lnTo>
                    <a:pt x="266700" y="1714500"/>
                  </a:lnTo>
                  <a:lnTo>
                    <a:pt x="285750" y="1652587"/>
                  </a:lnTo>
                  <a:lnTo>
                    <a:pt x="311944" y="1559719"/>
                  </a:lnTo>
                  <a:lnTo>
                    <a:pt x="333375" y="1497806"/>
                  </a:lnTo>
                  <a:lnTo>
                    <a:pt x="428625" y="1281112"/>
                  </a:lnTo>
                  <a:lnTo>
                    <a:pt x="521494" y="1047750"/>
                  </a:lnTo>
                  <a:lnTo>
                    <a:pt x="640556" y="750094"/>
                  </a:lnTo>
                  <a:lnTo>
                    <a:pt x="745331" y="464344"/>
                  </a:lnTo>
                  <a:lnTo>
                    <a:pt x="821531" y="271462"/>
                  </a:lnTo>
                  <a:lnTo>
                    <a:pt x="876300" y="116681"/>
                  </a:lnTo>
                  <a:lnTo>
                    <a:pt x="895350" y="52387"/>
                  </a:lnTo>
                  <a:lnTo>
                    <a:pt x="892969" y="28575"/>
                  </a:lnTo>
                  <a:lnTo>
                    <a:pt x="888206" y="7144"/>
                  </a:lnTo>
                  <a:lnTo>
                    <a:pt x="878681" y="0"/>
                  </a:lnTo>
                  <a:lnTo>
                    <a:pt x="862012" y="0"/>
                  </a:lnTo>
                  <a:lnTo>
                    <a:pt x="840581" y="19050"/>
                  </a:lnTo>
                  <a:lnTo>
                    <a:pt x="800100" y="133350"/>
                  </a:lnTo>
                  <a:lnTo>
                    <a:pt x="692944" y="354806"/>
                  </a:lnTo>
                  <a:lnTo>
                    <a:pt x="571500" y="585787"/>
                  </a:lnTo>
                  <a:lnTo>
                    <a:pt x="447675" y="795337"/>
                  </a:lnTo>
                  <a:lnTo>
                    <a:pt x="261937" y="10787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20;p247">
              <a:extLst>
                <a:ext uri="{FF2B5EF4-FFF2-40B4-BE49-F238E27FC236}">
                  <a16:creationId xmlns:a16="http://schemas.microsoft.com/office/drawing/2014/main" id="{AC273F88-DAE5-A34D-9874-E33C8D5BFE03}"/>
                </a:ext>
              </a:extLst>
            </p:cNvPr>
            <p:cNvSpPr/>
            <p:nvPr/>
          </p:nvSpPr>
          <p:spPr>
            <a:xfrm>
              <a:off x="4675188" y="1884363"/>
              <a:ext cx="450850" cy="1477962"/>
            </a:xfrm>
            <a:custGeom>
              <a:avLst/>
              <a:gdLst/>
              <a:ahLst/>
              <a:cxnLst/>
              <a:rect l="l" t="t" r="r" b="b"/>
              <a:pathLst>
                <a:path w="452437" h="1478756" extrusionOk="0">
                  <a:moveTo>
                    <a:pt x="240506" y="578644"/>
                  </a:moveTo>
                  <a:lnTo>
                    <a:pt x="223837" y="435769"/>
                  </a:lnTo>
                  <a:lnTo>
                    <a:pt x="214312" y="330994"/>
                  </a:lnTo>
                  <a:lnTo>
                    <a:pt x="207169" y="285750"/>
                  </a:lnTo>
                  <a:lnTo>
                    <a:pt x="180975" y="226219"/>
                  </a:lnTo>
                  <a:lnTo>
                    <a:pt x="145256" y="173831"/>
                  </a:lnTo>
                  <a:lnTo>
                    <a:pt x="92869" y="114300"/>
                  </a:lnTo>
                  <a:lnTo>
                    <a:pt x="54769" y="78581"/>
                  </a:lnTo>
                  <a:lnTo>
                    <a:pt x="19050" y="52387"/>
                  </a:lnTo>
                  <a:lnTo>
                    <a:pt x="4762" y="38100"/>
                  </a:lnTo>
                  <a:lnTo>
                    <a:pt x="0" y="21431"/>
                  </a:lnTo>
                  <a:lnTo>
                    <a:pt x="7144" y="4762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109537" y="16669"/>
                  </a:lnTo>
                  <a:lnTo>
                    <a:pt x="235744" y="59531"/>
                  </a:lnTo>
                  <a:lnTo>
                    <a:pt x="311944" y="97631"/>
                  </a:lnTo>
                  <a:lnTo>
                    <a:pt x="385762" y="145256"/>
                  </a:lnTo>
                  <a:lnTo>
                    <a:pt x="411956" y="169069"/>
                  </a:lnTo>
                  <a:lnTo>
                    <a:pt x="433387" y="197644"/>
                  </a:lnTo>
                  <a:lnTo>
                    <a:pt x="447675" y="226219"/>
                  </a:lnTo>
                  <a:lnTo>
                    <a:pt x="450056" y="261937"/>
                  </a:lnTo>
                  <a:lnTo>
                    <a:pt x="433387" y="314325"/>
                  </a:lnTo>
                  <a:lnTo>
                    <a:pt x="423862" y="366712"/>
                  </a:lnTo>
                  <a:lnTo>
                    <a:pt x="423862" y="435769"/>
                  </a:lnTo>
                  <a:lnTo>
                    <a:pt x="447675" y="707231"/>
                  </a:lnTo>
                  <a:lnTo>
                    <a:pt x="442912" y="862012"/>
                  </a:lnTo>
                  <a:lnTo>
                    <a:pt x="452437" y="1464469"/>
                  </a:lnTo>
                  <a:lnTo>
                    <a:pt x="242887" y="1478756"/>
                  </a:lnTo>
                  <a:lnTo>
                    <a:pt x="245269" y="838200"/>
                  </a:lnTo>
                  <a:cubicBezTo>
                    <a:pt x="243681" y="749300"/>
                    <a:pt x="242094" y="660400"/>
                    <a:pt x="240506" y="5786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21;p247">
              <a:extLst>
                <a:ext uri="{FF2B5EF4-FFF2-40B4-BE49-F238E27FC236}">
                  <a16:creationId xmlns:a16="http://schemas.microsoft.com/office/drawing/2014/main" id="{04547340-65E0-CC45-921D-B5D7B5A18AB2}"/>
                </a:ext>
              </a:extLst>
            </p:cNvPr>
            <p:cNvSpPr/>
            <p:nvPr/>
          </p:nvSpPr>
          <p:spPr>
            <a:xfrm>
              <a:off x="5751513" y="1700213"/>
              <a:ext cx="419100" cy="1574800"/>
            </a:xfrm>
            <a:custGeom>
              <a:avLst/>
              <a:gdLst/>
              <a:ahLst/>
              <a:cxnLst/>
              <a:rect l="l" t="t" r="r" b="b"/>
              <a:pathLst>
                <a:path w="419100" h="1574006" extrusionOk="0">
                  <a:moveTo>
                    <a:pt x="119062" y="604837"/>
                  </a:moveTo>
                  <a:lnTo>
                    <a:pt x="128587" y="273843"/>
                  </a:lnTo>
                  <a:lnTo>
                    <a:pt x="123825" y="211931"/>
                  </a:lnTo>
                  <a:lnTo>
                    <a:pt x="114300" y="180975"/>
                  </a:lnTo>
                  <a:lnTo>
                    <a:pt x="97631" y="145256"/>
                  </a:lnTo>
                  <a:lnTo>
                    <a:pt x="80962" y="119062"/>
                  </a:lnTo>
                  <a:lnTo>
                    <a:pt x="40481" y="73818"/>
                  </a:lnTo>
                  <a:lnTo>
                    <a:pt x="7144" y="42862"/>
                  </a:lnTo>
                  <a:lnTo>
                    <a:pt x="0" y="23812"/>
                  </a:lnTo>
                  <a:lnTo>
                    <a:pt x="2381" y="11906"/>
                  </a:lnTo>
                  <a:lnTo>
                    <a:pt x="16669" y="0"/>
                  </a:lnTo>
                  <a:lnTo>
                    <a:pt x="59531" y="2381"/>
                  </a:lnTo>
                  <a:lnTo>
                    <a:pt x="147637" y="26193"/>
                  </a:lnTo>
                  <a:lnTo>
                    <a:pt x="230981" y="61912"/>
                  </a:lnTo>
                  <a:lnTo>
                    <a:pt x="288131" y="100012"/>
                  </a:lnTo>
                  <a:lnTo>
                    <a:pt x="342900" y="140493"/>
                  </a:lnTo>
                  <a:lnTo>
                    <a:pt x="371475" y="169068"/>
                  </a:lnTo>
                  <a:lnTo>
                    <a:pt x="400050" y="207168"/>
                  </a:lnTo>
                  <a:lnTo>
                    <a:pt x="414337" y="240506"/>
                  </a:lnTo>
                  <a:lnTo>
                    <a:pt x="419100" y="285750"/>
                  </a:lnTo>
                  <a:lnTo>
                    <a:pt x="414337" y="316706"/>
                  </a:lnTo>
                  <a:lnTo>
                    <a:pt x="400050" y="338137"/>
                  </a:lnTo>
                  <a:lnTo>
                    <a:pt x="373856" y="366712"/>
                  </a:lnTo>
                  <a:lnTo>
                    <a:pt x="357187" y="400050"/>
                  </a:lnTo>
                  <a:lnTo>
                    <a:pt x="340519" y="500062"/>
                  </a:lnTo>
                  <a:lnTo>
                    <a:pt x="302419" y="771525"/>
                  </a:lnTo>
                  <a:lnTo>
                    <a:pt x="280987" y="945356"/>
                  </a:lnTo>
                  <a:lnTo>
                    <a:pt x="180975" y="1545431"/>
                  </a:lnTo>
                  <a:lnTo>
                    <a:pt x="0" y="1574006"/>
                  </a:lnTo>
                  <a:lnTo>
                    <a:pt x="38100" y="1335881"/>
                  </a:lnTo>
                  <a:lnTo>
                    <a:pt x="85725" y="931068"/>
                  </a:lnTo>
                  <a:lnTo>
                    <a:pt x="119062" y="604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22;p247">
              <a:extLst>
                <a:ext uri="{FF2B5EF4-FFF2-40B4-BE49-F238E27FC236}">
                  <a16:creationId xmlns:a16="http://schemas.microsoft.com/office/drawing/2014/main" id="{7B0C28C1-EEFB-2D4D-97A4-55F7A21A06B4}"/>
                </a:ext>
              </a:extLst>
            </p:cNvPr>
            <p:cNvSpPr/>
            <p:nvPr/>
          </p:nvSpPr>
          <p:spPr>
            <a:xfrm>
              <a:off x="3833813" y="3051175"/>
              <a:ext cx="3267075" cy="554038"/>
            </a:xfrm>
            <a:custGeom>
              <a:avLst/>
              <a:gdLst/>
              <a:ahLst/>
              <a:cxnLst/>
              <a:rect l="l" t="t" r="r" b="b"/>
              <a:pathLst>
                <a:path w="3265714" h="555172" extrusionOk="0">
                  <a:moveTo>
                    <a:pt x="1507671" y="334736"/>
                  </a:moveTo>
                  <a:lnTo>
                    <a:pt x="1099457" y="400050"/>
                  </a:lnTo>
                  <a:lnTo>
                    <a:pt x="781050" y="473529"/>
                  </a:lnTo>
                  <a:lnTo>
                    <a:pt x="394607" y="552450"/>
                  </a:lnTo>
                  <a:lnTo>
                    <a:pt x="348343" y="555172"/>
                  </a:lnTo>
                  <a:lnTo>
                    <a:pt x="302078" y="549729"/>
                  </a:lnTo>
                  <a:lnTo>
                    <a:pt x="244928" y="525236"/>
                  </a:lnTo>
                  <a:lnTo>
                    <a:pt x="168728" y="478972"/>
                  </a:lnTo>
                  <a:lnTo>
                    <a:pt x="65314" y="405493"/>
                  </a:lnTo>
                  <a:lnTo>
                    <a:pt x="24493" y="367393"/>
                  </a:lnTo>
                  <a:lnTo>
                    <a:pt x="5443" y="340179"/>
                  </a:lnTo>
                  <a:lnTo>
                    <a:pt x="0" y="318408"/>
                  </a:lnTo>
                  <a:lnTo>
                    <a:pt x="0" y="302079"/>
                  </a:lnTo>
                  <a:lnTo>
                    <a:pt x="8164" y="296636"/>
                  </a:lnTo>
                  <a:lnTo>
                    <a:pt x="24493" y="296636"/>
                  </a:lnTo>
                  <a:lnTo>
                    <a:pt x="89807" y="321129"/>
                  </a:lnTo>
                  <a:lnTo>
                    <a:pt x="171450" y="345622"/>
                  </a:lnTo>
                  <a:lnTo>
                    <a:pt x="253093" y="356508"/>
                  </a:lnTo>
                  <a:lnTo>
                    <a:pt x="332014" y="361950"/>
                  </a:lnTo>
                  <a:lnTo>
                    <a:pt x="468086" y="351065"/>
                  </a:lnTo>
                  <a:lnTo>
                    <a:pt x="876300" y="277586"/>
                  </a:lnTo>
                  <a:lnTo>
                    <a:pt x="1091293" y="239486"/>
                  </a:lnTo>
                  <a:lnTo>
                    <a:pt x="1298121" y="214993"/>
                  </a:lnTo>
                  <a:lnTo>
                    <a:pt x="1529443" y="179615"/>
                  </a:lnTo>
                  <a:lnTo>
                    <a:pt x="1736271" y="152400"/>
                  </a:lnTo>
                  <a:lnTo>
                    <a:pt x="1932214" y="127908"/>
                  </a:lnTo>
                  <a:lnTo>
                    <a:pt x="2117271" y="106136"/>
                  </a:lnTo>
                  <a:lnTo>
                    <a:pt x="2400300" y="95250"/>
                  </a:lnTo>
                  <a:lnTo>
                    <a:pt x="2579914" y="87086"/>
                  </a:lnTo>
                  <a:lnTo>
                    <a:pt x="2653393" y="73479"/>
                  </a:lnTo>
                  <a:lnTo>
                    <a:pt x="2721428" y="54429"/>
                  </a:lnTo>
                  <a:lnTo>
                    <a:pt x="2835728" y="2722"/>
                  </a:lnTo>
                  <a:lnTo>
                    <a:pt x="2860221" y="0"/>
                  </a:lnTo>
                  <a:lnTo>
                    <a:pt x="2982686" y="38100"/>
                  </a:lnTo>
                  <a:lnTo>
                    <a:pt x="3121478" y="97972"/>
                  </a:lnTo>
                  <a:lnTo>
                    <a:pt x="3197678" y="138793"/>
                  </a:lnTo>
                  <a:lnTo>
                    <a:pt x="3241221" y="168729"/>
                  </a:lnTo>
                  <a:lnTo>
                    <a:pt x="3254828" y="190500"/>
                  </a:lnTo>
                  <a:lnTo>
                    <a:pt x="3265714" y="209550"/>
                  </a:lnTo>
                  <a:lnTo>
                    <a:pt x="3265714" y="231322"/>
                  </a:lnTo>
                  <a:lnTo>
                    <a:pt x="3252107" y="255815"/>
                  </a:lnTo>
                  <a:lnTo>
                    <a:pt x="3216728" y="288472"/>
                  </a:lnTo>
                  <a:lnTo>
                    <a:pt x="3170464" y="307522"/>
                  </a:lnTo>
                  <a:lnTo>
                    <a:pt x="3045278" y="299358"/>
                  </a:lnTo>
                  <a:lnTo>
                    <a:pt x="2764971" y="272143"/>
                  </a:lnTo>
                  <a:lnTo>
                    <a:pt x="2585357" y="261258"/>
                  </a:lnTo>
                  <a:lnTo>
                    <a:pt x="2196193" y="266700"/>
                  </a:lnTo>
                  <a:lnTo>
                    <a:pt x="1943100" y="280308"/>
                  </a:lnTo>
                  <a:lnTo>
                    <a:pt x="1779814" y="310243"/>
                  </a:lnTo>
                  <a:lnTo>
                    <a:pt x="1507671" y="3347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23;p247">
              <a:extLst>
                <a:ext uri="{FF2B5EF4-FFF2-40B4-BE49-F238E27FC236}">
                  <a16:creationId xmlns:a16="http://schemas.microsoft.com/office/drawing/2014/main" id="{01212CE0-7D22-0A47-8B1E-B24B5DAC8126}"/>
                </a:ext>
              </a:extLst>
            </p:cNvPr>
            <p:cNvSpPr/>
            <p:nvPr/>
          </p:nvSpPr>
          <p:spPr>
            <a:xfrm>
              <a:off x="3878263" y="3400425"/>
              <a:ext cx="1289050" cy="1408113"/>
            </a:xfrm>
            <a:custGeom>
              <a:avLst/>
              <a:gdLst/>
              <a:ahLst/>
              <a:cxnLst/>
              <a:rect l="l" t="t" r="r" b="b"/>
              <a:pathLst>
                <a:path w="1288257" h="1407319" extrusionOk="0">
                  <a:moveTo>
                    <a:pt x="521494" y="840581"/>
                  </a:moveTo>
                  <a:lnTo>
                    <a:pt x="590550" y="752475"/>
                  </a:lnTo>
                  <a:lnTo>
                    <a:pt x="664369" y="647700"/>
                  </a:lnTo>
                  <a:lnTo>
                    <a:pt x="759619" y="502444"/>
                  </a:lnTo>
                  <a:lnTo>
                    <a:pt x="847725" y="347663"/>
                  </a:lnTo>
                  <a:lnTo>
                    <a:pt x="914400" y="211931"/>
                  </a:lnTo>
                  <a:lnTo>
                    <a:pt x="983457" y="21431"/>
                  </a:lnTo>
                  <a:lnTo>
                    <a:pt x="1012032" y="0"/>
                  </a:lnTo>
                  <a:lnTo>
                    <a:pt x="1140619" y="97631"/>
                  </a:lnTo>
                  <a:lnTo>
                    <a:pt x="1214438" y="152400"/>
                  </a:lnTo>
                  <a:lnTo>
                    <a:pt x="1269207" y="204788"/>
                  </a:lnTo>
                  <a:lnTo>
                    <a:pt x="1283494" y="235744"/>
                  </a:lnTo>
                  <a:lnTo>
                    <a:pt x="1288257" y="264319"/>
                  </a:lnTo>
                  <a:lnTo>
                    <a:pt x="1281113" y="292894"/>
                  </a:lnTo>
                  <a:lnTo>
                    <a:pt x="1266825" y="307181"/>
                  </a:lnTo>
                  <a:lnTo>
                    <a:pt x="1207294" y="333375"/>
                  </a:lnTo>
                  <a:lnTo>
                    <a:pt x="1121569" y="390525"/>
                  </a:lnTo>
                  <a:lnTo>
                    <a:pt x="1014413" y="531019"/>
                  </a:lnTo>
                  <a:lnTo>
                    <a:pt x="812007" y="766763"/>
                  </a:lnTo>
                  <a:lnTo>
                    <a:pt x="650082" y="938213"/>
                  </a:lnTo>
                  <a:lnTo>
                    <a:pt x="466725" y="1109663"/>
                  </a:lnTo>
                  <a:lnTo>
                    <a:pt x="297657" y="1243013"/>
                  </a:lnTo>
                  <a:lnTo>
                    <a:pt x="111919" y="1369219"/>
                  </a:lnTo>
                  <a:lnTo>
                    <a:pt x="64294" y="1397794"/>
                  </a:lnTo>
                  <a:lnTo>
                    <a:pt x="21432" y="1407319"/>
                  </a:lnTo>
                  <a:lnTo>
                    <a:pt x="4763" y="1400175"/>
                  </a:lnTo>
                  <a:lnTo>
                    <a:pt x="0" y="1381125"/>
                  </a:lnTo>
                  <a:lnTo>
                    <a:pt x="19050" y="1354931"/>
                  </a:lnTo>
                  <a:lnTo>
                    <a:pt x="104775" y="1281113"/>
                  </a:lnTo>
                  <a:lnTo>
                    <a:pt x="223838" y="1173956"/>
                  </a:lnTo>
                  <a:lnTo>
                    <a:pt x="340519" y="1052513"/>
                  </a:lnTo>
                  <a:lnTo>
                    <a:pt x="521494" y="840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24;p247">
              <a:extLst>
                <a:ext uri="{FF2B5EF4-FFF2-40B4-BE49-F238E27FC236}">
                  <a16:creationId xmlns:a16="http://schemas.microsoft.com/office/drawing/2014/main" id="{DBF46602-AEF0-F049-ADAD-794449732571}"/>
                </a:ext>
              </a:extLst>
            </p:cNvPr>
            <p:cNvSpPr/>
            <p:nvPr/>
          </p:nvSpPr>
          <p:spPr>
            <a:xfrm>
              <a:off x="5591175" y="3255963"/>
              <a:ext cx="2078038" cy="1285875"/>
            </a:xfrm>
            <a:custGeom>
              <a:avLst/>
              <a:gdLst/>
              <a:ahLst/>
              <a:cxnLst/>
              <a:rect l="l" t="t" r="r" b="b"/>
              <a:pathLst>
                <a:path w="2078831" h="1285875" extrusionOk="0">
                  <a:moveTo>
                    <a:pt x="459581" y="511969"/>
                  </a:moveTo>
                  <a:lnTo>
                    <a:pt x="221456" y="283369"/>
                  </a:lnTo>
                  <a:lnTo>
                    <a:pt x="0" y="64294"/>
                  </a:lnTo>
                  <a:lnTo>
                    <a:pt x="90488" y="0"/>
                  </a:lnTo>
                  <a:lnTo>
                    <a:pt x="283369" y="169069"/>
                  </a:lnTo>
                  <a:lnTo>
                    <a:pt x="497681" y="340519"/>
                  </a:lnTo>
                  <a:lnTo>
                    <a:pt x="792956" y="561975"/>
                  </a:lnTo>
                  <a:lnTo>
                    <a:pt x="1100138" y="778669"/>
                  </a:lnTo>
                  <a:lnTo>
                    <a:pt x="1223963" y="866775"/>
                  </a:lnTo>
                  <a:lnTo>
                    <a:pt x="1407319" y="971550"/>
                  </a:lnTo>
                  <a:lnTo>
                    <a:pt x="1545431" y="1038225"/>
                  </a:lnTo>
                  <a:lnTo>
                    <a:pt x="1678781" y="1095375"/>
                  </a:lnTo>
                  <a:lnTo>
                    <a:pt x="1809750" y="1145381"/>
                  </a:lnTo>
                  <a:lnTo>
                    <a:pt x="2021681" y="1204912"/>
                  </a:lnTo>
                  <a:lnTo>
                    <a:pt x="2066925" y="1219200"/>
                  </a:lnTo>
                  <a:lnTo>
                    <a:pt x="2078831" y="1228725"/>
                  </a:lnTo>
                  <a:lnTo>
                    <a:pt x="2078831" y="1250156"/>
                  </a:lnTo>
                  <a:lnTo>
                    <a:pt x="2059781" y="1259681"/>
                  </a:lnTo>
                  <a:lnTo>
                    <a:pt x="1893094" y="1271587"/>
                  </a:lnTo>
                  <a:lnTo>
                    <a:pt x="1490663" y="1283494"/>
                  </a:lnTo>
                  <a:lnTo>
                    <a:pt x="1378744" y="1285875"/>
                  </a:lnTo>
                  <a:lnTo>
                    <a:pt x="1328738" y="1278731"/>
                  </a:lnTo>
                  <a:lnTo>
                    <a:pt x="1288256" y="1266825"/>
                  </a:lnTo>
                  <a:lnTo>
                    <a:pt x="1247775" y="1240631"/>
                  </a:lnTo>
                  <a:lnTo>
                    <a:pt x="1202531" y="1197769"/>
                  </a:lnTo>
                  <a:lnTo>
                    <a:pt x="1047750" y="1052512"/>
                  </a:lnTo>
                  <a:lnTo>
                    <a:pt x="707231" y="742950"/>
                  </a:lnTo>
                  <a:lnTo>
                    <a:pt x="459581" y="5119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25;p247">
              <a:extLst>
                <a:ext uri="{FF2B5EF4-FFF2-40B4-BE49-F238E27FC236}">
                  <a16:creationId xmlns:a16="http://schemas.microsoft.com/office/drawing/2014/main" id="{44F1DFE8-1747-AE46-8C2C-2C7EE86C9FF1}"/>
                </a:ext>
              </a:extLst>
            </p:cNvPr>
            <p:cNvSpPr/>
            <p:nvPr/>
          </p:nvSpPr>
          <p:spPr>
            <a:xfrm>
              <a:off x="4614863" y="3986213"/>
              <a:ext cx="1638300" cy="952500"/>
            </a:xfrm>
            <a:custGeom>
              <a:avLst/>
              <a:gdLst/>
              <a:ahLst/>
              <a:cxnLst/>
              <a:rect l="l" t="t" r="r" b="b"/>
              <a:pathLst>
                <a:path w="1638300" h="952500" extrusionOk="0">
                  <a:moveTo>
                    <a:pt x="771525" y="304800"/>
                  </a:moveTo>
                  <a:lnTo>
                    <a:pt x="581025" y="345281"/>
                  </a:lnTo>
                  <a:lnTo>
                    <a:pt x="473868" y="373856"/>
                  </a:lnTo>
                  <a:lnTo>
                    <a:pt x="407193" y="385762"/>
                  </a:lnTo>
                  <a:lnTo>
                    <a:pt x="366712" y="388143"/>
                  </a:lnTo>
                  <a:lnTo>
                    <a:pt x="323850" y="381000"/>
                  </a:lnTo>
                  <a:lnTo>
                    <a:pt x="266700" y="359568"/>
                  </a:lnTo>
                  <a:lnTo>
                    <a:pt x="166687" y="311943"/>
                  </a:lnTo>
                  <a:lnTo>
                    <a:pt x="0" y="197643"/>
                  </a:lnTo>
                  <a:lnTo>
                    <a:pt x="9525" y="140493"/>
                  </a:lnTo>
                  <a:lnTo>
                    <a:pt x="109537" y="183356"/>
                  </a:lnTo>
                  <a:lnTo>
                    <a:pt x="164306" y="190500"/>
                  </a:lnTo>
                  <a:lnTo>
                    <a:pt x="292893" y="200025"/>
                  </a:lnTo>
                  <a:lnTo>
                    <a:pt x="347662" y="200025"/>
                  </a:lnTo>
                  <a:lnTo>
                    <a:pt x="400050" y="195262"/>
                  </a:lnTo>
                  <a:lnTo>
                    <a:pt x="488156" y="183356"/>
                  </a:lnTo>
                  <a:lnTo>
                    <a:pt x="933450" y="97631"/>
                  </a:lnTo>
                  <a:lnTo>
                    <a:pt x="1243012" y="42862"/>
                  </a:lnTo>
                  <a:lnTo>
                    <a:pt x="1302543" y="2381"/>
                  </a:lnTo>
                  <a:lnTo>
                    <a:pt x="1314450" y="0"/>
                  </a:lnTo>
                  <a:lnTo>
                    <a:pt x="1445418" y="57150"/>
                  </a:lnTo>
                  <a:lnTo>
                    <a:pt x="1519237" y="100012"/>
                  </a:lnTo>
                  <a:lnTo>
                    <a:pt x="1600200" y="169068"/>
                  </a:lnTo>
                  <a:lnTo>
                    <a:pt x="1626393" y="188118"/>
                  </a:lnTo>
                  <a:lnTo>
                    <a:pt x="1638300" y="202406"/>
                  </a:lnTo>
                  <a:lnTo>
                    <a:pt x="1633537" y="228600"/>
                  </a:lnTo>
                  <a:lnTo>
                    <a:pt x="1535906" y="350043"/>
                  </a:lnTo>
                  <a:lnTo>
                    <a:pt x="1390650" y="762000"/>
                  </a:lnTo>
                  <a:lnTo>
                    <a:pt x="1357312" y="864393"/>
                  </a:lnTo>
                  <a:lnTo>
                    <a:pt x="1309687" y="914400"/>
                  </a:lnTo>
                  <a:lnTo>
                    <a:pt x="1264443" y="945356"/>
                  </a:lnTo>
                  <a:lnTo>
                    <a:pt x="1240631" y="952500"/>
                  </a:lnTo>
                  <a:lnTo>
                    <a:pt x="1214437" y="950118"/>
                  </a:lnTo>
                  <a:lnTo>
                    <a:pt x="1197768" y="940593"/>
                  </a:lnTo>
                  <a:lnTo>
                    <a:pt x="1176337" y="909637"/>
                  </a:lnTo>
                  <a:lnTo>
                    <a:pt x="1173956" y="892968"/>
                  </a:lnTo>
                  <a:lnTo>
                    <a:pt x="1202531" y="733425"/>
                  </a:lnTo>
                  <a:lnTo>
                    <a:pt x="1278731" y="440531"/>
                  </a:lnTo>
                  <a:lnTo>
                    <a:pt x="1312068" y="292893"/>
                  </a:lnTo>
                  <a:lnTo>
                    <a:pt x="1316831" y="261937"/>
                  </a:lnTo>
                  <a:lnTo>
                    <a:pt x="1316831" y="247650"/>
                  </a:lnTo>
                  <a:lnTo>
                    <a:pt x="1312068" y="233362"/>
                  </a:lnTo>
                  <a:lnTo>
                    <a:pt x="1300162" y="226218"/>
                  </a:lnTo>
                  <a:lnTo>
                    <a:pt x="1281112" y="221456"/>
                  </a:lnTo>
                  <a:lnTo>
                    <a:pt x="1247775" y="219075"/>
                  </a:lnTo>
                  <a:lnTo>
                    <a:pt x="771525" y="3048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26;p247">
              <a:extLst>
                <a:ext uri="{FF2B5EF4-FFF2-40B4-BE49-F238E27FC236}">
                  <a16:creationId xmlns:a16="http://schemas.microsoft.com/office/drawing/2014/main" id="{5374F035-5872-7141-A27C-6E45ABED8619}"/>
                </a:ext>
              </a:extLst>
            </p:cNvPr>
            <p:cNvSpPr/>
            <p:nvPr/>
          </p:nvSpPr>
          <p:spPr>
            <a:xfrm>
              <a:off x="4929188" y="4714875"/>
              <a:ext cx="968375" cy="258763"/>
            </a:xfrm>
            <a:custGeom>
              <a:avLst/>
              <a:gdLst/>
              <a:ahLst/>
              <a:cxnLst/>
              <a:rect l="l" t="t" r="r" b="b"/>
              <a:pathLst>
                <a:path w="969168" h="259556" extrusionOk="0">
                  <a:moveTo>
                    <a:pt x="176212" y="76200"/>
                  </a:moveTo>
                  <a:lnTo>
                    <a:pt x="473868" y="42863"/>
                  </a:lnTo>
                  <a:lnTo>
                    <a:pt x="926306" y="0"/>
                  </a:lnTo>
                  <a:lnTo>
                    <a:pt x="969168" y="97631"/>
                  </a:lnTo>
                  <a:lnTo>
                    <a:pt x="859631" y="166688"/>
                  </a:lnTo>
                  <a:lnTo>
                    <a:pt x="707231" y="169069"/>
                  </a:lnTo>
                  <a:lnTo>
                    <a:pt x="457200" y="190500"/>
                  </a:lnTo>
                  <a:lnTo>
                    <a:pt x="88106" y="247650"/>
                  </a:lnTo>
                  <a:lnTo>
                    <a:pt x="0" y="259556"/>
                  </a:lnTo>
                  <a:lnTo>
                    <a:pt x="21431" y="85725"/>
                  </a:lnTo>
                  <a:lnTo>
                    <a:pt x="57150" y="90488"/>
                  </a:lnTo>
                  <a:lnTo>
                    <a:pt x="176212" y="762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27;p247">
              <a:extLst>
                <a:ext uri="{FF2B5EF4-FFF2-40B4-BE49-F238E27FC236}">
                  <a16:creationId xmlns:a16="http://schemas.microsoft.com/office/drawing/2014/main" id="{5C4144AD-3E53-104D-84F6-348EA08930E8}"/>
                </a:ext>
              </a:extLst>
            </p:cNvPr>
            <p:cNvSpPr/>
            <p:nvPr/>
          </p:nvSpPr>
          <p:spPr>
            <a:xfrm>
              <a:off x="4710113" y="4760913"/>
              <a:ext cx="2165350" cy="1165225"/>
            </a:xfrm>
            <a:custGeom>
              <a:avLst/>
              <a:gdLst/>
              <a:ahLst/>
              <a:cxnLst/>
              <a:rect l="l" t="t" r="r" b="b"/>
              <a:pathLst>
                <a:path w="2164556" h="1166812" extrusionOk="0">
                  <a:moveTo>
                    <a:pt x="126206" y="716756"/>
                  </a:moveTo>
                  <a:lnTo>
                    <a:pt x="119062" y="616744"/>
                  </a:lnTo>
                  <a:lnTo>
                    <a:pt x="119062" y="369094"/>
                  </a:lnTo>
                  <a:lnTo>
                    <a:pt x="119062" y="226219"/>
                  </a:lnTo>
                  <a:lnTo>
                    <a:pt x="119062" y="190500"/>
                  </a:lnTo>
                  <a:lnTo>
                    <a:pt x="111918" y="157162"/>
                  </a:lnTo>
                  <a:lnTo>
                    <a:pt x="95250" y="126206"/>
                  </a:lnTo>
                  <a:lnTo>
                    <a:pt x="73818" y="102394"/>
                  </a:lnTo>
                  <a:lnTo>
                    <a:pt x="42862" y="83344"/>
                  </a:lnTo>
                  <a:lnTo>
                    <a:pt x="28575" y="73819"/>
                  </a:lnTo>
                  <a:lnTo>
                    <a:pt x="9525" y="47625"/>
                  </a:lnTo>
                  <a:lnTo>
                    <a:pt x="0" y="26194"/>
                  </a:lnTo>
                  <a:lnTo>
                    <a:pt x="2381" y="14287"/>
                  </a:lnTo>
                  <a:lnTo>
                    <a:pt x="9525" y="4762"/>
                  </a:lnTo>
                  <a:lnTo>
                    <a:pt x="33337" y="0"/>
                  </a:lnTo>
                  <a:lnTo>
                    <a:pt x="90487" y="4762"/>
                  </a:lnTo>
                  <a:lnTo>
                    <a:pt x="159543" y="11906"/>
                  </a:lnTo>
                  <a:lnTo>
                    <a:pt x="219075" y="23812"/>
                  </a:lnTo>
                  <a:lnTo>
                    <a:pt x="302418" y="47625"/>
                  </a:lnTo>
                  <a:cubicBezTo>
                    <a:pt x="301624" y="142875"/>
                    <a:pt x="300831" y="238125"/>
                    <a:pt x="300037" y="333375"/>
                  </a:cubicBezTo>
                  <a:cubicBezTo>
                    <a:pt x="299243" y="410369"/>
                    <a:pt x="298450" y="487362"/>
                    <a:pt x="297656" y="564356"/>
                  </a:cubicBezTo>
                  <a:cubicBezTo>
                    <a:pt x="298450" y="592137"/>
                    <a:pt x="299243" y="619919"/>
                    <a:pt x="300037" y="647700"/>
                  </a:cubicBezTo>
                  <a:lnTo>
                    <a:pt x="304800" y="711994"/>
                  </a:lnTo>
                  <a:lnTo>
                    <a:pt x="319087" y="766762"/>
                  </a:lnTo>
                  <a:lnTo>
                    <a:pt x="342900" y="814387"/>
                  </a:lnTo>
                  <a:lnTo>
                    <a:pt x="385762" y="864394"/>
                  </a:lnTo>
                  <a:lnTo>
                    <a:pt x="440531" y="902494"/>
                  </a:lnTo>
                  <a:lnTo>
                    <a:pt x="483393" y="923925"/>
                  </a:lnTo>
                  <a:lnTo>
                    <a:pt x="516731" y="933450"/>
                  </a:lnTo>
                  <a:lnTo>
                    <a:pt x="588168" y="945356"/>
                  </a:lnTo>
                  <a:lnTo>
                    <a:pt x="707231" y="952500"/>
                  </a:lnTo>
                  <a:lnTo>
                    <a:pt x="1092993" y="964406"/>
                  </a:lnTo>
                  <a:lnTo>
                    <a:pt x="1426368" y="950119"/>
                  </a:lnTo>
                  <a:lnTo>
                    <a:pt x="1557337" y="935831"/>
                  </a:lnTo>
                  <a:lnTo>
                    <a:pt x="1676400" y="919162"/>
                  </a:lnTo>
                  <a:lnTo>
                    <a:pt x="1721643" y="907256"/>
                  </a:lnTo>
                  <a:lnTo>
                    <a:pt x="1769268" y="885825"/>
                  </a:lnTo>
                  <a:lnTo>
                    <a:pt x="1797843" y="869156"/>
                  </a:lnTo>
                  <a:lnTo>
                    <a:pt x="1824037" y="842962"/>
                  </a:lnTo>
                  <a:lnTo>
                    <a:pt x="2076450" y="850106"/>
                  </a:lnTo>
                  <a:lnTo>
                    <a:pt x="2107406" y="895350"/>
                  </a:lnTo>
                  <a:lnTo>
                    <a:pt x="2138362" y="928687"/>
                  </a:lnTo>
                  <a:lnTo>
                    <a:pt x="2157412" y="962025"/>
                  </a:lnTo>
                  <a:lnTo>
                    <a:pt x="2164556" y="988219"/>
                  </a:lnTo>
                  <a:lnTo>
                    <a:pt x="2164556" y="1016794"/>
                  </a:lnTo>
                  <a:lnTo>
                    <a:pt x="2155031" y="1045369"/>
                  </a:lnTo>
                  <a:lnTo>
                    <a:pt x="2131218" y="1076325"/>
                  </a:lnTo>
                  <a:lnTo>
                    <a:pt x="2097881" y="1095375"/>
                  </a:lnTo>
                  <a:lnTo>
                    <a:pt x="2028825" y="1112044"/>
                  </a:lnTo>
                  <a:lnTo>
                    <a:pt x="1890712" y="1133475"/>
                  </a:lnTo>
                  <a:lnTo>
                    <a:pt x="1664493" y="1159669"/>
                  </a:lnTo>
                  <a:lnTo>
                    <a:pt x="1469231" y="1166812"/>
                  </a:lnTo>
                  <a:lnTo>
                    <a:pt x="1114425" y="1166812"/>
                  </a:lnTo>
                  <a:lnTo>
                    <a:pt x="897731" y="1152525"/>
                  </a:lnTo>
                  <a:lnTo>
                    <a:pt x="714375" y="1135856"/>
                  </a:lnTo>
                  <a:lnTo>
                    <a:pt x="635793" y="1126331"/>
                  </a:lnTo>
                  <a:lnTo>
                    <a:pt x="564356" y="1114425"/>
                  </a:lnTo>
                  <a:lnTo>
                    <a:pt x="492918" y="1092994"/>
                  </a:lnTo>
                  <a:lnTo>
                    <a:pt x="411956" y="1069181"/>
                  </a:lnTo>
                  <a:lnTo>
                    <a:pt x="342900" y="1040606"/>
                  </a:lnTo>
                  <a:lnTo>
                    <a:pt x="278606" y="1000125"/>
                  </a:lnTo>
                  <a:lnTo>
                    <a:pt x="223837" y="952500"/>
                  </a:lnTo>
                  <a:lnTo>
                    <a:pt x="195262" y="912019"/>
                  </a:lnTo>
                  <a:lnTo>
                    <a:pt x="166687" y="866775"/>
                  </a:lnTo>
                  <a:lnTo>
                    <a:pt x="145256" y="816769"/>
                  </a:lnTo>
                  <a:lnTo>
                    <a:pt x="126206" y="71675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28;p247">
              <a:extLst>
                <a:ext uri="{FF2B5EF4-FFF2-40B4-BE49-F238E27FC236}">
                  <a16:creationId xmlns:a16="http://schemas.microsoft.com/office/drawing/2014/main" id="{C890F0C9-3DC8-0844-BA69-3256C50699F4}"/>
                </a:ext>
              </a:extLst>
            </p:cNvPr>
            <p:cNvSpPr/>
            <p:nvPr/>
          </p:nvSpPr>
          <p:spPr>
            <a:xfrm>
              <a:off x="6516688" y="5021263"/>
              <a:ext cx="284162" cy="684212"/>
            </a:xfrm>
            <a:custGeom>
              <a:avLst/>
              <a:gdLst/>
              <a:ahLst/>
              <a:cxnLst/>
              <a:rect l="l" t="t" r="r" b="b"/>
              <a:pathLst>
                <a:path w="283369" h="683419" extrusionOk="0">
                  <a:moveTo>
                    <a:pt x="119063" y="304800"/>
                  </a:moveTo>
                  <a:lnTo>
                    <a:pt x="64294" y="466725"/>
                  </a:lnTo>
                  <a:lnTo>
                    <a:pt x="0" y="621507"/>
                  </a:lnTo>
                  <a:lnTo>
                    <a:pt x="147638" y="683419"/>
                  </a:lnTo>
                  <a:lnTo>
                    <a:pt x="283369" y="609600"/>
                  </a:lnTo>
                  <a:lnTo>
                    <a:pt x="266700" y="578644"/>
                  </a:lnTo>
                  <a:lnTo>
                    <a:pt x="257175" y="550069"/>
                  </a:lnTo>
                  <a:lnTo>
                    <a:pt x="242888" y="497682"/>
                  </a:lnTo>
                  <a:lnTo>
                    <a:pt x="235744" y="442913"/>
                  </a:lnTo>
                  <a:lnTo>
                    <a:pt x="230982" y="357188"/>
                  </a:lnTo>
                  <a:lnTo>
                    <a:pt x="240507" y="264319"/>
                  </a:lnTo>
                  <a:lnTo>
                    <a:pt x="252413" y="138113"/>
                  </a:lnTo>
                  <a:cubicBezTo>
                    <a:pt x="253207" y="119857"/>
                    <a:pt x="254000" y="101600"/>
                    <a:pt x="254794" y="83344"/>
                  </a:cubicBezTo>
                  <a:lnTo>
                    <a:pt x="250032" y="47625"/>
                  </a:lnTo>
                  <a:lnTo>
                    <a:pt x="242888" y="16669"/>
                  </a:lnTo>
                  <a:lnTo>
                    <a:pt x="233363" y="4763"/>
                  </a:lnTo>
                  <a:lnTo>
                    <a:pt x="216694" y="0"/>
                  </a:lnTo>
                  <a:lnTo>
                    <a:pt x="204788" y="11907"/>
                  </a:lnTo>
                  <a:lnTo>
                    <a:pt x="185738" y="66675"/>
                  </a:lnTo>
                  <a:lnTo>
                    <a:pt x="119063" y="3048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733;p248">
            <a:extLst>
              <a:ext uri="{FF2B5EF4-FFF2-40B4-BE49-F238E27FC236}">
                <a16:creationId xmlns:a16="http://schemas.microsoft.com/office/drawing/2014/main" id="{0A17F5BA-3863-A74C-B9AD-A86DCBC88E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9619" y="1551239"/>
            <a:ext cx="483552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3" name="Google Shape;2733;p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430" y="1587335"/>
            <a:ext cx="483552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人をつつむ形ー世界の家めぐり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335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写 根 羊 式 登 飲 農 橋 業 軽 洋 昭 倍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63528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191"/>
          <p:cNvSpPr txBox="1"/>
          <p:nvPr/>
        </p:nvSpPr>
        <p:spPr>
          <a:xfrm>
            <a:off x="4232920" y="6179080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写</a:t>
            </a:r>
            <a:endParaRPr/>
          </a:p>
        </p:txBody>
      </p:sp>
      <p:sp>
        <p:nvSpPr>
          <p:cNvPr id="2123" name="Google Shape;2123;p191"/>
          <p:cNvSpPr/>
          <p:nvPr/>
        </p:nvSpPr>
        <p:spPr>
          <a:xfrm>
            <a:off x="2876550" y="1666875"/>
            <a:ext cx="395288" cy="1287463"/>
          </a:xfrm>
          <a:custGeom>
            <a:avLst/>
            <a:gdLst/>
            <a:ahLst/>
            <a:cxnLst/>
            <a:rect l="l" t="t" r="r" b="b"/>
            <a:pathLst>
              <a:path w="395288" h="1288256" extrusionOk="0">
                <a:moveTo>
                  <a:pt x="107156" y="685800"/>
                </a:moveTo>
                <a:lnTo>
                  <a:pt x="133350" y="611981"/>
                </a:lnTo>
                <a:lnTo>
                  <a:pt x="157163" y="540544"/>
                </a:lnTo>
                <a:lnTo>
                  <a:pt x="173831" y="476250"/>
                </a:lnTo>
                <a:lnTo>
                  <a:pt x="188119" y="407194"/>
                </a:lnTo>
                <a:lnTo>
                  <a:pt x="190500" y="366713"/>
                </a:lnTo>
                <a:lnTo>
                  <a:pt x="195263" y="309563"/>
                </a:lnTo>
                <a:lnTo>
                  <a:pt x="195263" y="278606"/>
                </a:lnTo>
                <a:lnTo>
                  <a:pt x="190500" y="228600"/>
                </a:lnTo>
                <a:lnTo>
                  <a:pt x="183356" y="164306"/>
                </a:lnTo>
                <a:lnTo>
                  <a:pt x="169069" y="104775"/>
                </a:lnTo>
                <a:lnTo>
                  <a:pt x="154781" y="59531"/>
                </a:lnTo>
                <a:lnTo>
                  <a:pt x="150019" y="45244"/>
                </a:lnTo>
                <a:lnTo>
                  <a:pt x="150019" y="33338"/>
                </a:lnTo>
                <a:lnTo>
                  <a:pt x="152400" y="14288"/>
                </a:lnTo>
                <a:lnTo>
                  <a:pt x="159544" y="7144"/>
                </a:lnTo>
                <a:lnTo>
                  <a:pt x="169069" y="0"/>
                </a:lnTo>
                <a:lnTo>
                  <a:pt x="183356" y="0"/>
                </a:lnTo>
                <a:lnTo>
                  <a:pt x="211931" y="9525"/>
                </a:lnTo>
                <a:lnTo>
                  <a:pt x="221456" y="16669"/>
                </a:lnTo>
                <a:lnTo>
                  <a:pt x="247650" y="47625"/>
                </a:lnTo>
                <a:lnTo>
                  <a:pt x="290513" y="104775"/>
                </a:lnTo>
                <a:lnTo>
                  <a:pt x="316706" y="147638"/>
                </a:lnTo>
                <a:lnTo>
                  <a:pt x="330994" y="183356"/>
                </a:lnTo>
                <a:lnTo>
                  <a:pt x="352425" y="242888"/>
                </a:lnTo>
                <a:lnTo>
                  <a:pt x="395288" y="426244"/>
                </a:lnTo>
                <a:lnTo>
                  <a:pt x="388144" y="607219"/>
                </a:lnTo>
                <a:lnTo>
                  <a:pt x="378619" y="714375"/>
                </a:lnTo>
                <a:lnTo>
                  <a:pt x="369094" y="783431"/>
                </a:lnTo>
                <a:lnTo>
                  <a:pt x="361950" y="828675"/>
                </a:lnTo>
                <a:lnTo>
                  <a:pt x="326231" y="1007269"/>
                </a:lnTo>
                <a:lnTo>
                  <a:pt x="290513" y="1119188"/>
                </a:lnTo>
                <a:lnTo>
                  <a:pt x="250031" y="1195388"/>
                </a:lnTo>
                <a:lnTo>
                  <a:pt x="226219" y="1238250"/>
                </a:lnTo>
                <a:lnTo>
                  <a:pt x="204788" y="1262063"/>
                </a:lnTo>
                <a:lnTo>
                  <a:pt x="188119" y="1276350"/>
                </a:lnTo>
                <a:lnTo>
                  <a:pt x="166688" y="1285875"/>
                </a:lnTo>
                <a:lnTo>
                  <a:pt x="145256" y="1288256"/>
                </a:lnTo>
                <a:lnTo>
                  <a:pt x="109538" y="1285875"/>
                </a:lnTo>
                <a:lnTo>
                  <a:pt x="78581" y="1271588"/>
                </a:lnTo>
                <a:lnTo>
                  <a:pt x="52388" y="1238250"/>
                </a:lnTo>
                <a:lnTo>
                  <a:pt x="28575" y="1183481"/>
                </a:lnTo>
                <a:lnTo>
                  <a:pt x="14288" y="1121569"/>
                </a:lnTo>
                <a:lnTo>
                  <a:pt x="4763" y="1066800"/>
                </a:lnTo>
                <a:lnTo>
                  <a:pt x="0" y="1009650"/>
                </a:lnTo>
                <a:lnTo>
                  <a:pt x="4763" y="935831"/>
                </a:lnTo>
                <a:lnTo>
                  <a:pt x="23813" y="866775"/>
                </a:lnTo>
                <a:lnTo>
                  <a:pt x="57150" y="795338"/>
                </a:lnTo>
                <a:lnTo>
                  <a:pt x="107156" y="6858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91"/>
          <p:cNvSpPr/>
          <p:nvPr/>
        </p:nvSpPr>
        <p:spPr>
          <a:xfrm>
            <a:off x="4329113" y="2447925"/>
            <a:ext cx="1489075" cy="385763"/>
          </a:xfrm>
          <a:custGeom>
            <a:avLst/>
            <a:gdLst/>
            <a:ahLst/>
            <a:cxnLst/>
            <a:rect l="l" t="t" r="r" b="b"/>
            <a:pathLst>
              <a:path w="1488281" h="385763" extrusionOk="0">
                <a:moveTo>
                  <a:pt x="383381" y="373856"/>
                </a:moveTo>
                <a:lnTo>
                  <a:pt x="233362" y="385763"/>
                </a:lnTo>
                <a:lnTo>
                  <a:pt x="76200" y="381000"/>
                </a:lnTo>
                <a:lnTo>
                  <a:pt x="0" y="381000"/>
                </a:lnTo>
                <a:lnTo>
                  <a:pt x="21431" y="216694"/>
                </a:lnTo>
                <a:lnTo>
                  <a:pt x="216693" y="219075"/>
                </a:lnTo>
                <a:lnTo>
                  <a:pt x="371475" y="211931"/>
                </a:lnTo>
                <a:lnTo>
                  <a:pt x="421481" y="207169"/>
                </a:lnTo>
                <a:lnTo>
                  <a:pt x="509587" y="195263"/>
                </a:lnTo>
                <a:lnTo>
                  <a:pt x="616743" y="173831"/>
                </a:lnTo>
                <a:lnTo>
                  <a:pt x="750093" y="138113"/>
                </a:lnTo>
                <a:lnTo>
                  <a:pt x="854868" y="107156"/>
                </a:lnTo>
                <a:lnTo>
                  <a:pt x="971550" y="73819"/>
                </a:lnTo>
                <a:lnTo>
                  <a:pt x="1045368" y="47625"/>
                </a:lnTo>
                <a:lnTo>
                  <a:pt x="1128712" y="0"/>
                </a:lnTo>
                <a:lnTo>
                  <a:pt x="1171575" y="0"/>
                </a:lnTo>
                <a:lnTo>
                  <a:pt x="1259681" y="7144"/>
                </a:lnTo>
                <a:lnTo>
                  <a:pt x="1340643" y="19050"/>
                </a:lnTo>
                <a:lnTo>
                  <a:pt x="1390650" y="28575"/>
                </a:lnTo>
                <a:lnTo>
                  <a:pt x="1433512" y="45244"/>
                </a:lnTo>
                <a:lnTo>
                  <a:pt x="1457325" y="57150"/>
                </a:lnTo>
                <a:lnTo>
                  <a:pt x="1476375" y="76200"/>
                </a:lnTo>
                <a:lnTo>
                  <a:pt x="1483518" y="92869"/>
                </a:lnTo>
                <a:lnTo>
                  <a:pt x="1485900" y="109538"/>
                </a:lnTo>
                <a:lnTo>
                  <a:pt x="1488281" y="133350"/>
                </a:lnTo>
                <a:lnTo>
                  <a:pt x="1481137" y="150019"/>
                </a:lnTo>
                <a:lnTo>
                  <a:pt x="1457325" y="171450"/>
                </a:lnTo>
                <a:lnTo>
                  <a:pt x="1404937" y="197644"/>
                </a:lnTo>
                <a:lnTo>
                  <a:pt x="1290637" y="230981"/>
                </a:lnTo>
                <a:lnTo>
                  <a:pt x="1135856" y="269081"/>
                </a:lnTo>
                <a:lnTo>
                  <a:pt x="964406" y="300038"/>
                </a:lnTo>
                <a:lnTo>
                  <a:pt x="766762" y="330994"/>
                </a:lnTo>
                <a:lnTo>
                  <a:pt x="578643" y="357188"/>
                </a:lnTo>
                <a:lnTo>
                  <a:pt x="383381" y="3738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191"/>
          <p:cNvSpPr/>
          <p:nvPr/>
        </p:nvSpPr>
        <p:spPr>
          <a:xfrm>
            <a:off x="3157538" y="1533525"/>
            <a:ext cx="3925887" cy="569913"/>
          </a:xfrm>
          <a:custGeom>
            <a:avLst/>
            <a:gdLst/>
            <a:ahLst/>
            <a:cxnLst/>
            <a:rect l="l" t="t" r="r" b="b"/>
            <a:pathLst>
              <a:path w="3926142" h="571075" extrusionOk="0">
                <a:moveTo>
                  <a:pt x="588072" y="492892"/>
                </a:moveTo>
                <a:lnTo>
                  <a:pt x="30594" y="571075"/>
                </a:lnTo>
                <a:lnTo>
                  <a:pt x="0" y="384116"/>
                </a:lnTo>
                <a:lnTo>
                  <a:pt x="316131" y="350123"/>
                </a:lnTo>
                <a:lnTo>
                  <a:pt x="931397" y="282138"/>
                </a:lnTo>
                <a:lnTo>
                  <a:pt x="1614647" y="207354"/>
                </a:lnTo>
                <a:lnTo>
                  <a:pt x="1917181" y="173362"/>
                </a:lnTo>
                <a:lnTo>
                  <a:pt x="2321692" y="129171"/>
                </a:lnTo>
                <a:lnTo>
                  <a:pt x="2692211" y="88380"/>
                </a:lnTo>
                <a:lnTo>
                  <a:pt x="3018540" y="57787"/>
                </a:lnTo>
                <a:lnTo>
                  <a:pt x="3242891" y="44190"/>
                </a:lnTo>
                <a:lnTo>
                  <a:pt x="3348268" y="0"/>
                </a:lnTo>
                <a:lnTo>
                  <a:pt x="3457044" y="40791"/>
                </a:lnTo>
                <a:lnTo>
                  <a:pt x="3589615" y="108776"/>
                </a:lnTo>
                <a:lnTo>
                  <a:pt x="3691593" y="176761"/>
                </a:lnTo>
                <a:lnTo>
                  <a:pt x="3800369" y="268541"/>
                </a:lnTo>
                <a:lnTo>
                  <a:pt x="3895548" y="367119"/>
                </a:lnTo>
                <a:lnTo>
                  <a:pt x="3926142" y="414709"/>
                </a:lnTo>
                <a:lnTo>
                  <a:pt x="3926142" y="431705"/>
                </a:lnTo>
                <a:lnTo>
                  <a:pt x="3922742" y="458899"/>
                </a:lnTo>
                <a:lnTo>
                  <a:pt x="3915944" y="482694"/>
                </a:lnTo>
                <a:lnTo>
                  <a:pt x="3895548" y="499690"/>
                </a:lnTo>
                <a:lnTo>
                  <a:pt x="3851358" y="520086"/>
                </a:lnTo>
                <a:lnTo>
                  <a:pt x="3769776" y="533683"/>
                </a:lnTo>
                <a:lnTo>
                  <a:pt x="3674597" y="540481"/>
                </a:lnTo>
                <a:lnTo>
                  <a:pt x="3630406" y="550679"/>
                </a:lnTo>
                <a:lnTo>
                  <a:pt x="3419652" y="275339"/>
                </a:lnTo>
                <a:lnTo>
                  <a:pt x="3406055" y="258343"/>
                </a:lnTo>
                <a:lnTo>
                  <a:pt x="3382261" y="248145"/>
                </a:lnTo>
                <a:lnTo>
                  <a:pt x="3300678" y="244746"/>
                </a:lnTo>
                <a:lnTo>
                  <a:pt x="2970950" y="251545"/>
                </a:lnTo>
                <a:lnTo>
                  <a:pt x="2552842" y="278739"/>
                </a:lnTo>
                <a:lnTo>
                  <a:pt x="2073547" y="322929"/>
                </a:lnTo>
                <a:lnTo>
                  <a:pt x="1726823" y="356922"/>
                </a:lnTo>
                <a:lnTo>
                  <a:pt x="1288319" y="411310"/>
                </a:lnTo>
                <a:lnTo>
                  <a:pt x="588072" y="4928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191"/>
          <p:cNvSpPr/>
          <p:nvPr/>
        </p:nvSpPr>
        <p:spPr>
          <a:xfrm>
            <a:off x="6038850" y="1741488"/>
            <a:ext cx="790575" cy="647700"/>
          </a:xfrm>
          <a:custGeom>
            <a:avLst/>
            <a:gdLst/>
            <a:ahLst/>
            <a:cxnLst/>
            <a:rect l="l" t="t" r="r" b="b"/>
            <a:pathLst>
              <a:path w="790575" h="647700" extrusionOk="0">
                <a:moveTo>
                  <a:pt x="285750" y="364331"/>
                </a:moveTo>
                <a:lnTo>
                  <a:pt x="452438" y="209550"/>
                </a:lnTo>
                <a:lnTo>
                  <a:pt x="535781" y="128587"/>
                </a:lnTo>
                <a:lnTo>
                  <a:pt x="581025" y="0"/>
                </a:lnTo>
                <a:lnTo>
                  <a:pt x="790575" y="330994"/>
                </a:lnTo>
                <a:lnTo>
                  <a:pt x="745331" y="345281"/>
                </a:lnTo>
                <a:lnTo>
                  <a:pt x="592931" y="400050"/>
                </a:lnTo>
                <a:lnTo>
                  <a:pt x="385763" y="492919"/>
                </a:lnTo>
                <a:lnTo>
                  <a:pt x="95250" y="628650"/>
                </a:lnTo>
                <a:lnTo>
                  <a:pt x="54769" y="642937"/>
                </a:lnTo>
                <a:lnTo>
                  <a:pt x="30956" y="647700"/>
                </a:lnTo>
                <a:lnTo>
                  <a:pt x="7144" y="645319"/>
                </a:lnTo>
                <a:lnTo>
                  <a:pt x="0" y="633412"/>
                </a:lnTo>
                <a:lnTo>
                  <a:pt x="9525" y="614362"/>
                </a:lnTo>
                <a:lnTo>
                  <a:pt x="30956" y="590550"/>
                </a:lnTo>
                <a:lnTo>
                  <a:pt x="135731" y="500062"/>
                </a:lnTo>
                <a:lnTo>
                  <a:pt x="285750" y="3643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191"/>
          <p:cNvSpPr/>
          <p:nvPr/>
        </p:nvSpPr>
        <p:spPr>
          <a:xfrm>
            <a:off x="3965575" y="2090738"/>
            <a:ext cx="1982788" cy="1719262"/>
          </a:xfrm>
          <a:custGeom>
            <a:avLst/>
            <a:gdLst/>
            <a:ahLst/>
            <a:cxnLst/>
            <a:rect l="l" t="t" r="r" b="b"/>
            <a:pathLst>
              <a:path w="1983582" h="1719262" extrusionOk="0">
                <a:moveTo>
                  <a:pt x="178594" y="990600"/>
                </a:moveTo>
                <a:lnTo>
                  <a:pt x="259557" y="681037"/>
                </a:lnTo>
                <a:lnTo>
                  <a:pt x="276225" y="569118"/>
                </a:lnTo>
                <a:lnTo>
                  <a:pt x="290513" y="390525"/>
                </a:lnTo>
                <a:lnTo>
                  <a:pt x="290513" y="300037"/>
                </a:lnTo>
                <a:lnTo>
                  <a:pt x="283369" y="228600"/>
                </a:lnTo>
                <a:lnTo>
                  <a:pt x="271463" y="192881"/>
                </a:lnTo>
                <a:lnTo>
                  <a:pt x="254794" y="161925"/>
                </a:lnTo>
                <a:lnTo>
                  <a:pt x="230982" y="130968"/>
                </a:lnTo>
                <a:lnTo>
                  <a:pt x="207169" y="107156"/>
                </a:lnTo>
                <a:lnTo>
                  <a:pt x="185738" y="90487"/>
                </a:lnTo>
                <a:lnTo>
                  <a:pt x="159544" y="73818"/>
                </a:lnTo>
                <a:lnTo>
                  <a:pt x="147638" y="61912"/>
                </a:lnTo>
                <a:lnTo>
                  <a:pt x="138113" y="40481"/>
                </a:lnTo>
                <a:lnTo>
                  <a:pt x="135732" y="26193"/>
                </a:lnTo>
                <a:lnTo>
                  <a:pt x="138113" y="14287"/>
                </a:lnTo>
                <a:lnTo>
                  <a:pt x="145257" y="4762"/>
                </a:lnTo>
                <a:lnTo>
                  <a:pt x="157163" y="0"/>
                </a:lnTo>
                <a:lnTo>
                  <a:pt x="180975" y="4762"/>
                </a:lnTo>
                <a:lnTo>
                  <a:pt x="202407" y="16668"/>
                </a:lnTo>
                <a:lnTo>
                  <a:pt x="247650" y="30956"/>
                </a:lnTo>
                <a:lnTo>
                  <a:pt x="345282" y="59531"/>
                </a:lnTo>
                <a:lnTo>
                  <a:pt x="402432" y="83343"/>
                </a:lnTo>
                <a:lnTo>
                  <a:pt x="461963" y="111918"/>
                </a:lnTo>
                <a:lnTo>
                  <a:pt x="533400" y="152400"/>
                </a:lnTo>
                <a:lnTo>
                  <a:pt x="564357" y="173831"/>
                </a:lnTo>
                <a:lnTo>
                  <a:pt x="583407" y="195262"/>
                </a:lnTo>
                <a:lnTo>
                  <a:pt x="592932" y="214312"/>
                </a:lnTo>
                <a:lnTo>
                  <a:pt x="597694" y="228600"/>
                </a:lnTo>
                <a:lnTo>
                  <a:pt x="597694" y="250031"/>
                </a:lnTo>
                <a:cubicBezTo>
                  <a:pt x="592776" y="274622"/>
                  <a:pt x="592932" y="265749"/>
                  <a:pt x="592932" y="276225"/>
                </a:cubicBezTo>
                <a:lnTo>
                  <a:pt x="581025" y="309562"/>
                </a:lnTo>
                <a:lnTo>
                  <a:pt x="566738" y="338137"/>
                </a:lnTo>
                <a:lnTo>
                  <a:pt x="545307" y="378618"/>
                </a:lnTo>
                <a:lnTo>
                  <a:pt x="526257" y="416718"/>
                </a:lnTo>
                <a:lnTo>
                  <a:pt x="502444" y="502443"/>
                </a:lnTo>
                <a:lnTo>
                  <a:pt x="483394" y="609600"/>
                </a:lnTo>
                <a:lnTo>
                  <a:pt x="442913" y="733425"/>
                </a:lnTo>
                <a:lnTo>
                  <a:pt x="402432" y="916781"/>
                </a:lnTo>
                <a:lnTo>
                  <a:pt x="359569" y="1088231"/>
                </a:lnTo>
                <a:lnTo>
                  <a:pt x="328613" y="1207293"/>
                </a:lnTo>
                <a:lnTo>
                  <a:pt x="314325" y="1271587"/>
                </a:lnTo>
                <a:lnTo>
                  <a:pt x="302419" y="1316831"/>
                </a:lnTo>
                <a:cubicBezTo>
                  <a:pt x="301625" y="1335087"/>
                  <a:pt x="300832" y="1353344"/>
                  <a:pt x="300038" y="1371600"/>
                </a:cubicBezTo>
                <a:lnTo>
                  <a:pt x="304800" y="1397793"/>
                </a:lnTo>
                <a:lnTo>
                  <a:pt x="314325" y="1407318"/>
                </a:lnTo>
                <a:lnTo>
                  <a:pt x="338138" y="1402556"/>
                </a:lnTo>
                <a:lnTo>
                  <a:pt x="469107" y="1369218"/>
                </a:lnTo>
                <a:lnTo>
                  <a:pt x="714375" y="1316831"/>
                </a:lnTo>
                <a:lnTo>
                  <a:pt x="1069182" y="1250156"/>
                </a:lnTo>
                <a:lnTo>
                  <a:pt x="1423988" y="1190625"/>
                </a:lnTo>
                <a:lnTo>
                  <a:pt x="1607344" y="1162050"/>
                </a:lnTo>
                <a:lnTo>
                  <a:pt x="1666875" y="1119187"/>
                </a:lnTo>
                <a:lnTo>
                  <a:pt x="1678782" y="1116806"/>
                </a:lnTo>
                <a:lnTo>
                  <a:pt x="1709738" y="1133475"/>
                </a:lnTo>
                <a:lnTo>
                  <a:pt x="1824038" y="1216818"/>
                </a:lnTo>
                <a:lnTo>
                  <a:pt x="1909763" y="1283493"/>
                </a:lnTo>
                <a:lnTo>
                  <a:pt x="1940719" y="1316831"/>
                </a:lnTo>
                <a:lnTo>
                  <a:pt x="1962150" y="1347787"/>
                </a:lnTo>
                <a:lnTo>
                  <a:pt x="1971675" y="1366837"/>
                </a:lnTo>
                <a:lnTo>
                  <a:pt x="1978819" y="1383506"/>
                </a:lnTo>
                <a:lnTo>
                  <a:pt x="1983582" y="1407318"/>
                </a:lnTo>
                <a:lnTo>
                  <a:pt x="1978819" y="1433512"/>
                </a:lnTo>
                <a:lnTo>
                  <a:pt x="1955007" y="1459706"/>
                </a:lnTo>
                <a:lnTo>
                  <a:pt x="1926432" y="1485900"/>
                </a:lnTo>
                <a:lnTo>
                  <a:pt x="1902619" y="1531143"/>
                </a:lnTo>
                <a:lnTo>
                  <a:pt x="1569244" y="1397793"/>
                </a:lnTo>
                <a:lnTo>
                  <a:pt x="1554957" y="1383506"/>
                </a:lnTo>
                <a:lnTo>
                  <a:pt x="1538288" y="1371600"/>
                </a:lnTo>
                <a:lnTo>
                  <a:pt x="1524000" y="1366837"/>
                </a:lnTo>
                <a:lnTo>
                  <a:pt x="1483519" y="1359693"/>
                </a:lnTo>
                <a:lnTo>
                  <a:pt x="1419225" y="1366837"/>
                </a:lnTo>
                <a:lnTo>
                  <a:pt x="1269207" y="1383506"/>
                </a:lnTo>
                <a:lnTo>
                  <a:pt x="1064419" y="1416843"/>
                </a:lnTo>
                <a:lnTo>
                  <a:pt x="833438" y="1469231"/>
                </a:lnTo>
                <a:lnTo>
                  <a:pt x="590550" y="1526381"/>
                </a:lnTo>
                <a:lnTo>
                  <a:pt x="400050" y="1590675"/>
                </a:lnTo>
                <a:lnTo>
                  <a:pt x="326232" y="1621631"/>
                </a:lnTo>
                <a:lnTo>
                  <a:pt x="292894" y="1645443"/>
                </a:lnTo>
                <a:lnTo>
                  <a:pt x="261938" y="1669256"/>
                </a:lnTo>
                <a:lnTo>
                  <a:pt x="202407" y="1700212"/>
                </a:lnTo>
                <a:lnTo>
                  <a:pt x="147638" y="1716881"/>
                </a:lnTo>
                <a:lnTo>
                  <a:pt x="119063" y="1719262"/>
                </a:lnTo>
                <a:lnTo>
                  <a:pt x="100013" y="1712118"/>
                </a:lnTo>
                <a:lnTo>
                  <a:pt x="78582" y="1690687"/>
                </a:lnTo>
                <a:lnTo>
                  <a:pt x="38100" y="1614487"/>
                </a:lnTo>
                <a:lnTo>
                  <a:pt x="0" y="1507331"/>
                </a:lnTo>
                <a:lnTo>
                  <a:pt x="0" y="1488281"/>
                </a:lnTo>
                <a:lnTo>
                  <a:pt x="23813" y="1431131"/>
                </a:lnTo>
                <a:lnTo>
                  <a:pt x="71438" y="1352550"/>
                </a:lnTo>
                <a:lnTo>
                  <a:pt x="178594" y="990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191"/>
          <p:cNvSpPr/>
          <p:nvPr/>
        </p:nvSpPr>
        <p:spPr>
          <a:xfrm rot="-5400000">
            <a:off x="4038600" y="4127500"/>
            <a:ext cx="2576513" cy="1122363"/>
          </a:xfrm>
          <a:custGeom>
            <a:avLst/>
            <a:gdLst/>
            <a:ahLst/>
            <a:cxnLst/>
            <a:rect l="l" t="t" r="r" b="b"/>
            <a:pathLst>
              <a:path w="2576513" h="1121568" extrusionOk="0">
                <a:moveTo>
                  <a:pt x="1364456" y="673893"/>
                </a:moveTo>
                <a:lnTo>
                  <a:pt x="1554956" y="723900"/>
                </a:lnTo>
                <a:lnTo>
                  <a:pt x="1721644" y="759618"/>
                </a:lnTo>
                <a:lnTo>
                  <a:pt x="1921669" y="783431"/>
                </a:lnTo>
                <a:lnTo>
                  <a:pt x="2119313" y="804862"/>
                </a:lnTo>
                <a:lnTo>
                  <a:pt x="2197894" y="812006"/>
                </a:lnTo>
                <a:lnTo>
                  <a:pt x="2250281" y="812006"/>
                </a:lnTo>
                <a:lnTo>
                  <a:pt x="2331244" y="812006"/>
                </a:lnTo>
                <a:lnTo>
                  <a:pt x="2395538" y="804862"/>
                </a:lnTo>
                <a:lnTo>
                  <a:pt x="2428875" y="797718"/>
                </a:lnTo>
                <a:lnTo>
                  <a:pt x="2490788" y="771525"/>
                </a:lnTo>
                <a:lnTo>
                  <a:pt x="2576513" y="766762"/>
                </a:lnTo>
                <a:lnTo>
                  <a:pt x="2390775" y="1121568"/>
                </a:lnTo>
                <a:lnTo>
                  <a:pt x="2350294" y="1102518"/>
                </a:lnTo>
                <a:lnTo>
                  <a:pt x="2326481" y="1092993"/>
                </a:lnTo>
                <a:lnTo>
                  <a:pt x="2178844" y="1073943"/>
                </a:lnTo>
                <a:lnTo>
                  <a:pt x="1933575" y="1031081"/>
                </a:lnTo>
                <a:lnTo>
                  <a:pt x="1747838" y="1009650"/>
                </a:lnTo>
                <a:lnTo>
                  <a:pt x="1550194" y="966787"/>
                </a:lnTo>
                <a:lnTo>
                  <a:pt x="1295400" y="907256"/>
                </a:lnTo>
                <a:lnTo>
                  <a:pt x="1126331" y="862012"/>
                </a:lnTo>
                <a:lnTo>
                  <a:pt x="947738" y="807243"/>
                </a:lnTo>
                <a:lnTo>
                  <a:pt x="812006" y="759618"/>
                </a:lnTo>
                <a:lnTo>
                  <a:pt x="683419" y="707231"/>
                </a:lnTo>
                <a:lnTo>
                  <a:pt x="616744" y="676275"/>
                </a:lnTo>
                <a:lnTo>
                  <a:pt x="533400" y="638175"/>
                </a:lnTo>
                <a:lnTo>
                  <a:pt x="447675" y="592931"/>
                </a:lnTo>
                <a:lnTo>
                  <a:pt x="361950" y="542925"/>
                </a:lnTo>
                <a:lnTo>
                  <a:pt x="271463" y="481012"/>
                </a:lnTo>
                <a:lnTo>
                  <a:pt x="207169" y="431006"/>
                </a:lnTo>
                <a:lnTo>
                  <a:pt x="161925" y="388143"/>
                </a:lnTo>
                <a:lnTo>
                  <a:pt x="114300" y="338137"/>
                </a:lnTo>
                <a:lnTo>
                  <a:pt x="69056" y="280987"/>
                </a:lnTo>
                <a:lnTo>
                  <a:pt x="38100" y="230981"/>
                </a:lnTo>
                <a:lnTo>
                  <a:pt x="14288" y="195262"/>
                </a:lnTo>
                <a:lnTo>
                  <a:pt x="4763" y="159543"/>
                </a:lnTo>
                <a:lnTo>
                  <a:pt x="0" y="123825"/>
                </a:lnTo>
                <a:lnTo>
                  <a:pt x="7144" y="97631"/>
                </a:lnTo>
                <a:lnTo>
                  <a:pt x="23813" y="71437"/>
                </a:lnTo>
                <a:lnTo>
                  <a:pt x="52388" y="50006"/>
                </a:lnTo>
                <a:lnTo>
                  <a:pt x="116681" y="26193"/>
                </a:lnTo>
                <a:lnTo>
                  <a:pt x="183356" y="0"/>
                </a:lnTo>
                <a:lnTo>
                  <a:pt x="471488" y="202406"/>
                </a:lnTo>
                <a:lnTo>
                  <a:pt x="483394" y="242887"/>
                </a:lnTo>
                <a:lnTo>
                  <a:pt x="502444" y="271462"/>
                </a:lnTo>
                <a:lnTo>
                  <a:pt x="531019" y="309562"/>
                </a:lnTo>
                <a:lnTo>
                  <a:pt x="592931" y="366712"/>
                </a:lnTo>
                <a:lnTo>
                  <a:pt x="669131" y="416718"/>
                </a:lnTo>
                <a:lnTo>
                  <a:pt x="759619" y="464343"/>
                </a:lnTo>
                <a:lnTo>
                  <a:pt x="878681" y="516731"/>
                </a:lnTo>
                <a:lnTo>
                  <a:pt x="1009650" y="569118"/>
                </a:lnTo>
                <a:lnTo>
                  <a:pt x="1364456" y="6738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191"/>
          <p:cNvSpPr/>
          <p:nvPr/>
        </p:nvSpPr>
        <p:spPr>
          <a:xfrm>
            <a:off x="4284663" y="5297488"/>
            <a:ext cx="735012" cy="539750"/>
          </a:xfrm>
          <a:custGeom>
            <a:avLst/>
            <a:gdLst/>
            <a:ahLst/>
            <a:cxnLst/>
            <a:rect l="l" t="t" r="r" b="b"/>
            <a:pathLst>
              <a:path w="735806" h="538163" extrusionOk="0">
                <a:moveTo>
                  <a:pt x="278606" y="88107"/>
                </a:moveTo>
                <a:lnTo>
                  <a:pt x="433387" y="152400"/>
                </a:lnTo>
                <a:lnTo>
                  <a:pt x="514350" y="183357"/>
                </a:lnTo>
                <a:lnTo>
                  <a:pt x="550069" y="192882"/>
                </a:lnTo>
                <a:lnTo>
                  <a:pt x="571500" y="197644"/>
                </a:lnTo>
                <a:lnTo>
                  <a:pt x="592931" y="202407"/>
                </a:lnTo>
                <a:lnTo>
                  <a:pt x="609600" y="204788"/>
                </a:lnTo>
                <a:lnTo>
                  <a:pt x="685800" y="207169"/>
                </a:lnTo>
                <a:lnTo>
                  <a:pt x="735806" y="209550"/>
                </a:lnTo>
                <a:lnTo>
                  <a:pt x="500062" y="538163"/>
                </a:lnTo>
                <a:lnTo>
                  <a:pt x="478631" y="490538"/>
                </a:lnTo>
                <a:lnTo>
                  <a:pt x="445294" y="433388"/>
                </a:lnTo>
                <a:lnTo>
                  <a:pt x="400050" y="369094"/>
                </a:lnTo>
                <a:lnTo>
                  <a:pt x="361950" y="326232"/>
                </a:lnTo>
                <a:lnTo>
                  <a:pt x="311944" y="276225"/>
                </a:lnTo>
                <a:lnTo>
                  <a:pt x="273844" y="242888"/>
                </a:lnTo>
                <a:lnTo>
                  <a:pt x="207169" y="190500"/>
                </a:lnTo>
                <a:lnTo>
                  <a:pt x="152400" y="152400"/>
                </a:lnTo>
                <a:lnTo>
                  <a:pt x="100012" y="116682"/>
                </a:lnTo>
                <a:lnTo>
                  <a:pt x="40481" y="80963"/>
                </a:lnTo>
                <a:lnTo>
                  <a:pt x="19050" y="61913"/>
                </a:lnTo>
                <a:lnTo>
                  <a:pt x="2381" y="38100"/>
                </a:lnTo>
                <a:lnTo>
                  <a:pt x="0" y="21432"/>
                </a:lnTo>
                <a:lnTo>
                  <a:pt x="4762" y="7144"/>
                </a:lnTo>
                <a:lnTo>
                  <a:pt x="21431" y="0"/>
                </a:lnTo>
                <a:lnTo>
                  <a:pt x="47625" y="0"/>
                </a:lnTo>
                <a:lnTo>
                  <a:pt x="78581" y="9525"/>
                </a:lnTo>
                <a:lnTo>
                  <a:pt x="278606" y="88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191"/>
          <p:cNvSpPr/>
          <p:nvPr/>
        </p:nvSpPr>
        <p:spPr>
          <a:xfrm>
            <a:off x="2790825" y="3938588"/>
            <a:ext cx="4406900" cy="695325"/>
          </a:xfrm>
          <a:custGeom>
            <a:avLst/>
            <a:gdLst/>
            <a:ahLst/>
            <a:cxnLst/>
            <a:rect l="l" t="t" r="r" b="b"/>
            <a:pathLst>
              <a:path w="4407408" h="694944" extrusionOk="0">
                <a:moveTo>
                  <a:pt x="1528877" y="482803"/>
                </a:moveTo>
                <a:lnTo>
                  <a:pt x="1239926" y="530352"/>
                </a:lnTo>
                <a:lnTo>
                  <a:pt x="925373" y="588874"/>
                </a:lnTo>
                <a:lnTo>
                  <a:pt x="599846" y="662026"/>
                </a:lnTo>
                <a:lnTo>
                  <a:pt x="526694" y="691287"/>
                </a:lnTo>
                <a:lnTo>
                  <a:pt x="479145" y="694944"/>
                </a:lnTo>
                <a:lnTo>
                  <a:pt x="427939" y="687629"/>
                </a:lnTo>
                <a:lnTo>
                  <a:pt x="376733" y="672999"/>
                </a:lnTo>
                <a:lnTo>
                  <a:pt x="318211" y="643738"/>
                </a:lnTo>
                <a:lnTo>
                  <a:pt x="241401" y="585216"/>
                </a:lnTo>
                <a:lnTo>
                  <a:pt x="131673" y="482803"/>
                </a:lnTo>
                <a:lnTo>
                  <a:pt x="18288" y="351130"/>
                </a:lnTo>
                <a:lnTo>
                  <a:pt x="0" y="307239"/>
                </a:lnTo>
                <a:lnTo>
                  <a:pt x="0" y="296266"/>
                </a:lnTo>
                <a:lnTo>
                  <a:pt x="0" y="285293"/>
                </a:lnTo>
                <a:lnTo>
                  <a:pt x="0" y="274320"/>
                </a:lnTo>
                <a:lnTo>
                  <a:pt x="7315" y="259690"/>
                </a:lnTo>
                <a:lnTo>
                  <a:pt x="21945" y="256032"/>
                </a:lnTo>
                <a:lnTo>
                  <a:pt x="43891" y="263347"/>
                </a:lnTo>
                <a:lnTo>
                  <a:pt x="117043" y="303581"/>
                </a:lnTo>
                <a:lnTo>
                  <a:pt x="201168" y="351130"/>
                </a:lnTo>
                <a:lnTo>
                  <a:pt x="277977" y="387706"/>
                </a:lnTo>
                <a:lnTo>
                  <a:pt x="369417" y="420624"/>
                </a:lnTo>
                <a:lnTo>
                  <a:pt x="420624" y="431597"/>
                </a:lnTo>
                <a:lnTo>
                  <a:pt x="471830" y="424282"/>
                </a:lnTo>
                <a:lnTo>
                  <a:pt x="654710" y="398679"/>
                </a:lnTo>
                <a:lnTo>
                  <a:pt x="1016813" y="347472"/>
                </a:lnTo>
                <a:lnTo>
                  <a:pt x="1426464" y="288951"/>
                </a:lnTo>
                <a:lnTo>
                  <a:pt x="2095805" y="201168"/>
                </a:lnTo>
                <a:lnTo>
                  <a:pt x="2549347" y="138989"/>
                </a:lnTo>
                <a:lnTo>
                  <a:pt x="2761488" y="109728"/>
                </a:lnTo>
                <a:lnTo>
                  <a:pt x="3024835" y="87783"/>
                </a:lnTo>
                <a:lnTo>
                  <a:pt x="3573475" y="58522"/>
                </a:lnTo>
                <a:lnTo>
                  <a:pt x="3811219" y="47549"/>
                </a:lnTo>
                <a:lnTo>
                  <a:pt x="3913632" y="0"/>
                </a:lnTo>
                <a:lnTo>
                  <a:pt x="3968496" y="0"/>
                </a:lnTo>
                <a:lnTo>
                  <a:pt x="4070909" y="21946"/>
                </a:lnTo>
                <a:lnTo>
                  <a:pt x="4290365" y="84125"/>
                </a:lnTo>
                <a:lnTo>
                  <a:pt x="4345229" y="120701"/>
                </a:lnTo>
                <a:lnTo>
                  <a:pt x="4389120" y="168250"/>
                </a:lnTo>
                <a:lnTo>
                  <a:pt x="4403750" y="201168"/>
                </a:lnTo>
                <a:lnTo>
                  <a:pt x="4407408" y="215799"/>
                </a:lnTo>
                <a:lnTo>
                  <a:pt x="4403750" y="237744"/>
                </a:lnTo>
                <a:lnTo>
                  <a:pt x="4381805" y="267005"/>
                </a:lnTo>
                <a:lnTo>
                  <a:pt x="4341571" y="288951"/>
                </a:lnTo>
                <a:lnTo>
                  <a:pt x="4290365" y="303581"/>
                </a:lnTo>
                <a:lnTo>
                  <a:pt x="4231843" y="314554"/>
                </a:lnTo>
                <a:lnTo>
                  <a:pt x="4169664" y="303581"/>
                </a:lnTo>
                <a:lnTo>
                  <a:pt x="4081881" y="292608"/>
                </a:lnTo>
                <a:lnTo>
                  <a:pt x="3939235" y="281635"/>
                </a:lnTo>
                <a:lnTo>
                  <a:pt x="3668573" y="274320"/>
                </a:lnTo>
                <a:lnTo>
                  <a:pt x="3364992" y="277978"/>
                </a:lnTo>
                <a:lnTo>
                  <a:pt x="2988259" y="288951"/>
                </a:lnTo>
                <a:lnTo>
                  <a:pt x="2728569" y="314554"/>
                </a:lnTo>
                <a:lnTo>
                  <a:pt x="2476195" y="343815"/>
                </a:lnTo>
                <a:lnTo>
                  <a:pt x="2103120" y="391363"/>
                </a:lnTo>
                <a:lnTo>
                  <a:pt x="1528877" y="4828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0A9268-6187-C049-908A-6F5781909A46}"/>
              </a:ext>
            </a:extLst>
          </p:cNvPr>
          <p:cNvGrpSpPr/>
          <p:nvPr/>
        </p:nvGrpSpPr>
        <p:grpSpPr>
          <a:xfrm>
            <a:off x="2798843" y="1541543"/>
            <a:ext cx="4406900" cy="4443413"/>
            <a:chOff x="2943225" y="1685925"/>
            <a:chExt cx="4406900" cy="4443413"/>
          </a:xfrm>
        </p:grpSpPr>
        <p:sp>
          <p:nvSpPr>
            <p:cNvPr id="11" name="Google Shape;2123;p191">
              <a:extLst>
                <a:ext uri="{FF2B5EF4-FFF2-40B4-BE49-F238E27FC236}">
                  <a16:creationId xmlns:a16="http://schemas.microsoft.com/office/drawing/2014/main" id="{51135F81-74CD-7D4A-BBD9-B04FCEB917D6}"/>
                </a:ext>
              </a:extLst>
            </p:cNvPr>
            <p:cNvSpPr/>
            <p:nvPr/>
          </p:nvSpPr>
          <p:spPr>
            <a:xfrm>
              <a:off x="3028950" y="1819275"/>
              <a:ext cx="395288" cy="1287463"/>
            </a:xfrm>
            <a:custGeom>
              <a:avLst/>
              <a:gdLst/>
              <a:ahLst/>
              <a:cxnLst/>
              <a:rect l="l" t="t" r="r" b="b"/>
              <a:pathLst>
                <a:path w="395288" h="1288256" extrusionOk="0">
                  <a:moveTo>
                    <a:pt x="107156" y="685800"/>
                  </a:moveTo>
                  <a:lnTo>
                    <a:pt x="133350" y="611981"/>
                  </a:lnTo>
                  <a:lnTo>
                    <a:pt x="157163" y="540544"/>
                  </a:lnTo>
                  <a:lnTo>
                    <a:pt x="173831" y="476250"/>
                  </a:lnTo>
                  <a:lnTo>
                    <a:pt x="188119" y="407194"/>
                  </a:lnTo>
                  <a:lnTo>
                    <a:pt x="190500" y="366713"/>
                  </a:lnTo>
                  <a:lnTo>
                    <a:pt x="195263" y="309563"/>
                  </a:lnTo>
                  <a:lnTo>
                    <a:pt x="195263" y="278606"/>
                  </a:lnTo>
                  <a:lnTo>
                    <a:pt x="190500" y="228600"/>
                  </a:lnTo>
                  <a:lnTo>
                    <a:pt x="183356" y="164306"/>
                  </a:lnTo>
                  <a:lnTo>
                    <a:pt x="169069" y="104775"/>
                  </a:lnTo>
                  <a:lnTo>
                    <a:pt x="154781" y="59531"/>
                  </a:lnTo>
                  <a:lnTo>
                    <a:pt x="150019" y="45244"/>
                  </a:lnTo>
                  <a:lnTo>
                    <a:pt x="150019" y="33338"/>
                  </a:lnTo>
                  <a:lnTo>
                    <a:pt x="152400" y="14288"/>
                  </a:lnTo>
                  <a:lnTo>
                    <a:pt x="159544" y="7144"/>
                  </a:lnTo>
                  <a:lnTo>
                    <a:pt x="169069" y="0"/>
                  </a:lnTo>
                  <a:lnTo>
                    <a:pt x="183356" y="0"/>
                  </a:lnTo>
                  <a:lnTo>
                    <a:pt x="211931" y="9525"/>
                  </a:lnTo>
                  <a:lnTo>
                    <a:pt x="221456" y="16669"/>
                  </a:lnTo>
                  <a:lnTo>
                    <a:pt x="247650" y="47625"/>
                  </a:lnTo>
                  <a:lnTo>
                    <a:pt x="290513" y="104775"/>
                  </a:lnTo>
                  <a:lnTo>
                    <a:pt x="316706" y="147638"/>
                  </a:lnTo>
                  <a:lnTo>
                    <a:pt x="330994" y="183356"/>
                  </a:lnTo>
                  <a:lnTo>
                    <a:pt x="352425" y="242888"/>
                  </a:lnTo>
                  <a:lnTo>
                    <a:pt x="395288" y="426244"/>
                  </a:lnTo>
                  <a:lnTo>
                    <a:pt x="388144" y="607219"/>
                  </a:lnTo>
                  <a:lnTo>
                    <a:pt x="378619" y="714375"/>
                  </a:lnTo>
                  <a:lnTo>
                    <a:pt x="369094" y="783431"/>
                  </a:lnTo>
                  <a:lnTo>
                    <a:pt x="361950" y="828675"/>
                  </a:lnTo>
                  <a:lnTo>
                    <a:pt x="326231" y="1007269"/>
                  </a:lnTo>
                  <a:lnTo>
                    <a:pt x="290513" y="1119188"/>
                  </a:lnTo>
                  <a:lnTo>
                    <a:pt x="250031" y="1195388"/>
                  </a:lnTo>
                  <a:lnTo>
                    <a:pt x="226219" y="1238250"/>
                  </a:lnTo>
                  <a:lnTo>
                    <a:pt x="204788" y="1262063"/>
                  </a:lnTo>
                  <a:lnTo>
                    <a:pt x="188119" y="1276350"/>
                  </a:lnTo>
                  <a:lnTo>
                    <a:pt x="166688" y="1285875"/>
                  </a:lnTo>
                  <a:lnTo>
                    <a:pt x="145256" y="1288256"/>
                  </a:lnTo>
                  <a:lnTo>
                    <a:pt x="109538" y="1285875"/>
                  </a:lnTo>
                  <a:lnTo>
                    <a:pt x="78581" y="1271588"/>
                  </a:lnTo>
                  <a:lnTo>
                    <a:pt x="52388" y="1238250"/>
                  </a:lnTo>
                  <a:lnTo>
                    <a:pt x="28575" y="1183481"/>
                  </a:lnTo>
                  <a:lnTo>
                    <a:pt x="14288" y="1121569"/>
                  </a:lnTo>
                  <a:lnTo>
                    <a:pt x="4763" y="1066800"/>
                  </a:lnTo>
                  <a:lnTo>
                    <a:pt x="0" y="1009650"/>
                  </a:lnTo>
                  <a:lnTo>
                    <a:pt x="4763" y="935831"/>
                  </a:lnTo>
                  <a:lnTo>
                    <a:pt x="23813" y="866775"/>
                  </a:lnTo>
                  <a:lnTo>
                    <a:pt x="57150" y="795338"/>
                  </a:lnTo>
                  <a:lnTo>
                    <a:pt x="107156" y="6858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24;p191">
              <a:extLst>
                <a:ext uri="{FF2B5EF4-FFF2-40B4-BE49-F238E27FC236}">
                  <a16:creationId xmlns:a16="http://schemas.microsoft.com/office/drawing/2014/main" id="{726F2DA0-6BCA-5749-A621-EA9807A987EF}"/>
                </a:ext>
              </a:extLst>
            </p:cNvPr>
            <p:cNvSpPr/>
            <p:nvPr/>
          </p:nvSpPr>
          <p:spPr>
            <a:xfrm>
              <a:off x="4481513" y="2600325"/>
              <a:ext cx="1489075" cy="385763"/>
            </a:xfrm>
            <a:custGeom>
              <a:avLst/>
              <a:gdLst/>
              <a:ahLst/>
              <a:cxnLst/>
              <a:rect l="l" t="t" r="r" b="b"/>
              <a:pathLst>
                <a:path w="1488281" h="385763" extrusionOk="0">
                  <a:moveTo>
                    <a:pt x="383381" y="373856"/>
                  </a:moveTo>
                  <a:lnTo>
                    <a:pt x="233362" y="385763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21431" y="216694"/>
                  </a:lnTo>
                  <a:lnTo>
                    <a:pt x="216693" y="219075"/>
                  </a:lnTo>
                  <a:lnTo>
                    <a:pt x="371475" y="211931"/>
                  </a:lnTo>
                  <a:lnTo>
                    <a:pt x="421481" y="207169"/>
                  </a:lnTo>
                  <a:lnTo>
                    <a:pt x="509587" y="195263"/>
                  </a:lnTo>
                  <a:lnTo>
                    <a:pt x="616743" y="173831"/>
                  </a:lnTo>
                  <a:lnTo>
                    <a:pt x="750093" y="138113"/>
                  </a:lnTo>
                  <a:lnTo>
                    <a:pt x="854868" y="107156"/>
                  </a:lnTo>
                  <a:lnTo>
                    <a:pt x="971550" y="73819"/>
                  </a:lnTo>
                  <a:lnTo>
                    <a:pt x="1045368" y="47625"/>
                  </a:lnTo>
                  <a:lnTo>
                    <a:pt x="1128712" y="0"/>
                  </a:lnTo>
                  <a:lnTo>
                    <a:pt x="1171575" y="0"/>
                  </a:lnTo>
                  <a:lnTo>
                    <a:pt x="1259681" y="7144"/>
                  </a:lnTo>
                  <a:lnTo>
                    <a:pt x="1340643" y="19050"/>
                  </a:lnTo>
                  <a:lnTo>
                    <a:pt x="1390650" y="28575"/>
                  </a:lnTo>
                  <a:lnTo>
                    <a:pt x="1433512" y="45244"/>
                  </a:lnTo>
                  <a:lnTo>
                    <a:pt x="1457325" y="57150"/>
                  </a:lnTo>
                  <a:lnTo>
                    <a:pt x="1476375" y="76200"/>
                  </a:lnTo>
                  <a:lnTo>
                    <a:pt x="1483518" y="92869"/>
                  </a:lnTo>
                  <a:lnTo>
                    <a:pt x="1485900" y="109538"/>
                  </a:lnTo>
                  <a:lnTo>
                    <a:pt x="1488281" y="133350"/>
                  </a:lnTo>
                  <a:lnTo>
                    <a:pt x="1481137" y="150019"/>
                  </a:lnTo>
                  <a:lnTo>
                    <a:pt x="1457325" y="171450"/>
                  </a:lnTo>
                  <a:lnTo>
                    <a:pt x="1404937" y="197644"/>
                  </a:lnTo>
                  <a:lnTo>
                    <a:pt x="1290637" y="230981"/>
                  </a:lnTo>
                  <a:lnTo>
                    <a:pt x="1135856" y="269081"/>
                  </a:lnTo>
                  <a:lnTo>
                    <a:pt x="964406" y="300038"/>
                  </a:lnTo>
                  <a:lnTo>
                    <a:pt x="766762" y="330994"/>
                  </a:lnTo>
                  <a:lnTo>
                    <a:pt x="578643" y="357188"/>
                  </a:lnTo>
                  <a:lnTo>
                    <a:pt x="383381" y="3738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25;p191">
              <a:extLst>
                <a:ext uri="{FF2B5EF4-FFF2-40B4-BE49-F238E27FC236}">
                  <a16:creationId xmlns:a16="http://schemas.microsoft.com/office/drawing/2014/main" id="{A1301543-C2E2-4447-90CB-B42FFD7D6A6E}"/>
                </a:ext>
              </a:extLst>
            </p:cNvPr>
            <p:cNvSpPr/>
            <p:nvPr/>
          </p:nvSpPr>
          <p:spPr>
            <a:xfrm>
              <a:off x="3309938" y="1685925"/>
              <a:ext cx="3925887" cy="569913"/>
            </a:xfrm>
            <a:custGeom>
              <a:avLst/>
              <a:gdLst/>
              <a:ahLst/>
              <a:cxnLst/>
              <a:rect l="l" t="t" r="r" b="b"/>
              <a:pathLst>
                <a:path w="3926142" h="571075" extrusionOk="0">
                  <a:moveTo>
                    <a:pt x="588072" y="492892"/>
                  </a:moveTo>
                  <a:lnTo>
                    <a:pt x="30594" y="571075"/>
                  </a:lnTo>
                  <a:lnTo>
                    <a:pt x="0" y="384116"/>
                  </a:lnTo>
                  <a:lnTo>
                    <a:pt x="316131" y="350123"/>
                  </a:lnTo>
                  <a:lnTo>
                    <a:pt x="931397" y="282138"/>
                  </a:lnTo>
                  <a:lnTo>
                    <a:pt x="1614647" y="207354"/>
                  </a:lnTo>
                  <a:lnTo>
                    <a:pt x="1917181" y="173362"/>
                  </a:lnTo>
                  <a:lnTo>
                    <a:pt x="2321692" y="129171"/>
                  </a:lnTo>
                  <a:lnTo>
                    <a:pt x="2692211" y="88380"/>
                  </a:lnTo>
                  <a:lnTo>
                    <a:pt x="3018540" y="57787"/>
                  </a:lnTo>
                  <a:lnTo>
                    <a:pt x="3242891" y="44190"/>
                  </a:lnTo>
                  <a:lnTo>
                    <a:pt x="3348268" y="0"/>
                  </a:lnTo>
                  <a:lnTo>
                    <a:pt x="3457044" y="40791"/>
                  </a:lnTo>
                  <a:lnTo>
                    <a:pt x="3589615" y="108776"/>
                  </a:lnTo>
                  <a:lnTo>
                    <a:pt x="3691593" y="176761"/>
                  </a:lnTo>
                  <a:lnTo>
                    <a:pt x="3800369" y="268541"/>
                  </a:lnTo>
                  <a:lnTo>
                    <a:pt x="3895548" y="367119"/>
                  </a:lnTo>
                  <a:lnTo>
                    <a:pt x="3926142" y="414709"/>
                  </a:lnTo>
                  <a:lnTo>
                    <a:pt x="3926142" y="431705"/>
                  </a:lnTo>
                  <a:lnTo>
                    <a:pt x="3922742" y="458899"/>
                  </a:lnTo>
                  <a:lnTo>
                    <a:pt x="3915944" y="482694"/>
                  </a:lnTo>
                  <a:lnTo>
                    <a:pt x="3895548" y="499690"/>
                  </a:lnTo>
                  <a:lnTo>
                    <a:pt x="3851358" y="520086"/>
                  </a:lnTo>
                  <a:lnTo>
                    <a:pt x="3769776" y="533683"/>
                  </a:lnTo>
                  <a:lnTo>
                    <a:pt x="3674597" y="540481"/>
                  </a:lnTo>
                  <a:lnTo>
                    <a:pt x="3630406" y="550679"/>
                  </a:lnTo>
                  <a:lnTo>
                    <a:pt x="3419652" y="275339"/>
                  </a:lnTo>
                  <a:lnTo>
                    <a:pt x="3406055" y="258343"/>
                  </a:lnTo>
                  <a:lnTo>
                    <a:pt x="3382261" y="248145"/>
                  </a:lnTo>
                  <a:lnTo>
                    <a:pt x="3300678" y="244746"/>
                  </a:lnTo>
                  <a:lnTo>
                    <a:pt x="2970950" y="251545"/>
                  </a:lnTo>
                  <a:lnTo>
                    <a:pt x="2552842" y="278739"/>
                  </a:lnTo>
                  <a:lnTo>
                    <a:pt x="2073547" y="322929"/>
                  </a:lnTo>
                  <a:lnTo>
                    <a:pt x="1726823" y="356922"/>
                  </a:lnTo>
                  <a:lnTo>
                    <a:pt x="1288319" y="411310"/>
                  </a:lnTo>
                  <a:lnTo>
                    <a:pt x="588072" y="49289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26;p191">
              <a:extLst>
                <a:ext uri="{FF2B5EF4-FFF2-40B4-BE49-F238E27FC236}">
                  <a16:creationId xmlns:a16="http://schemas.microsoft.com/office/drawing/2014/main" id="{DC3977D4-F261-A947-8C8A-02D32D52721A}"/>
                </a:ext>
              </a:extLst>
            </p:cNvPr>
            <p:cNvSpPr/>
            <p:nvPr/>
          </p:nvSpPr>
          <p:spPr>
            <a:xfrm>
              <a:off x="6191250" y="1893888"/>
              <a:ext cx="790575" cy="647700"/>
            </a:xfrm>
            <a:custGeom>
              <a:avLst/>
              <a:gdLst/>
              <a:ahLst/>
              <a:cxnLst/>
              <a:rect l="l" t="t" r="r" b="b"/>
              <a:pathLst>
                <a:path w="790575" h="647700" extrusionOk="0">
                  <a:moveTo>
                    <a:pt x="285750" y="364331"/>
                  </a:moveTo>
                  <a:lnTo>
                    <a:pt x="452438" y="209550"/>
                  </a:lnTo>
                  <a:lnTo>
                    <a:pt x="535781" y="128587"/>
                  </a:lnTo>
                  <a:lnTo>
                    <a:pt x="581025" y="0"/>
                  </a:lnTo>
                  <a:lnTo>
                    <a:pt x="790575" y="330994"/>
                  </a:lnTo>
                  <a:lnTo>
                    <a:pt x="745331" y="345281"/>
                  </a:lnTo>
                  <a:lnTo>
                    <a:pt x="592931" y="400050"/>
                  </a:lnTo>
                  <a:lnTo>
                    <a:pt x="385763" y="492919"/>
                  </a:lnTo>
                  <a:lnTo>
                    <a:pt x="95250" y="628650"/>
                  </a:lnTo>
                  <a:lnTo>
                    <a:pt x="54769" y="642937"/>
                  </a:lnTo>
                  <a:lnTo>
                    <a:pt x="30956" y="647700"/>
                  </a:lnTo>
                  <a:lnTo>
                    <a:pt x="7144" y="645319"/>
                  </a:lnTo>
                  <a:lnTo>
                    <a:pt x="0" y="633412"/>
                  </a:lnTo>
                  <a:lnTo>
                    <a:pt x="9525" y="614362"/>
                  </a:lnTo>
                  <a:lnTo>
                    <a:pt x="30956" y="590550"/>
                  </a:lnTo>
                  <a:lnTo>
                    <a:pt x="135731" y="500062"/>
                  </a:lnTo>
                  <a:lnTo>
                    <a:pt x="285750" y="3643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27;p191">
              <a:extLst>
                <a:ext uri="{FF2B5EF4-FFF2-40B4-BE49-F238E27FC236}">
                  <a16:creationId xmlns:a16="http://schemas.microsoft.com/office/drawing/2014/main" id="{65B975A3-7E36-D740-8208-EA44D6EEB4D2}"/>
                </a:ext>
              </a:extLst>
            </p:cNvPr>
            <p:cNvSpPr/>
            <p:nvPr/>
          </p:nvSpPr>
          <p:spPr>
            <a:xfrm>
              <a:off x="4117975" y="2243138"/>
              <a:ext cx="1982788" cy="1719262"/>
            </a:xfrm>
            <a:custGeom>
              <a:avLst/>
              <a:gdLst/>
              <a:ahLst/>
              <a:cxnLst/>
              <a:rect l="l" t="t" r="r" b="b"/>
              <a:pathLst>
                <a:path w="1983582" h="1719262" extrusionOk="0">
                  <a:moveTo>
                    <a:pt x="178594" y="990600"/>
                  </a:moveTo>
                  <a:lnTo>
                    <a:pt x="259557" y="681037"/>
                  </a:lnTo>
                  <a:lnTo>
                    <a:pt x="276225" y="569118"/>
                  </a:lnTo>
                  <a:lnTo>
                    <a:pt x="290513" y="390525"/>
                  </a:lnTo>
                  <a:lnTo>
                    <a:pt x="290513" y="300037"/>
                  </a:lnTo>
                  <a:lnTo>
                    <a:pt x="283369" y="228600"/>
                  </a:lnTo>
                  <a:lnTo>
                    <a:pt x="271463" y="192881"/>
                  </a:lnTo>
                  <a:lnTo>
                    <a:pt x="254794" y="161925"/>
                  </a:lnTo>
                  <a:lnTo>
                    <a:pt x="230982" y="130968"/>
                  </a:lnTo>
                  <a:lnTo>
                    <a:pt x="207169" y="107156"/>
                  </a:lnTo>
                  <a:lnTo>
                    <a:pt x="185738" y="90487"/>
                  </a:lnTo>
                  <a:lnTo>
                    <a:pt x="159544" y="73818"/>
                  </a:lnTo>
                  <a:lnTo>
                    <a:pt x="147638" y="61912"/>
                  </a:lnTo>
                  <a:lnTo>
                    <a:pt x="138113" y="40481"/>
                  </a:lnTo>
                  <a:lnTo>
                    <a:pt x="135732" y="26193"/>
                  </a:lnTo>
                  <a:lnTo>
                    <a:pt x="138113" y="14287"/>
                  </a:lnTo>
                  <a:lnTo>
                    <a:pt x="145257" y="4762"/>
                  </a:lnTo>
                  <a:lnTo>
                    <a:pt x="157163" y="0"/>
                  </a:lnTo>
                  <a:lnTo>
                    <a:pt x="180975" y="4762"/>
                  </a:lnTo>
                  <a:lnTo>
                    <a:pt x="202407" y="16668"/>
                  </a:lnTo>
                  <a:lnTo>
                    <a:pt x="247650" y="30956"/>
                  </a:lnTo>
                  <a:lnTo>
                    <a:pt x="345282" y="59531"/>
                  </a:lnTo>
                  <a:lnTo>
                    <a:pt x="402432" y="83343"/>
                  </a:lnTo>
                  <a:lnTo>
                    <a:pt x="461963" y="111918"/>
                  </a:lnTo>
                  <a:lnTo>
                    <a:pt x="533400" y="152400"/>
                  </a:lnTo>
                  <a:lnTo>
                    <a:pt x="564357" y="173831"/>
                  </a:lnTo>
                  <a:lnTo>
                    <a:pt x="583407" y="195262"/>
                  </a:lnTo>
                  <a:lnTo>
                    <a:pt x="592932" y="214312"/>
                  </a:lnTo>
                  <a:lnTo>
                    <a:pt x="597694" y="228600"/>
                  </a:lnTo>
                  <a:lnTo>
                    <a:pt x="597694" y="250031"/>
                  </a:lnTo>
                  <a:cubicBezTo>
                    <a:pt x="592776" y="274622"/>
                    <a:pt x="592932" y="265749"/>
                    <a:pt x="592932" y="276225"/>
                  </a:cubicBezTo>
                  <a:lnTo>
                    <a:pt x="581025" y="309562"/>
                  </a:lnTo>
                  <a:lnTo>
                    <a:pt x="566738" y="338137"/>
                  </a:lnTo>
                  <a:lnTo>
                    <a:pt x="545307" y="378618"/>
                  </a:lnTo>
                  <a:lnTo>
                    <a:pt x="526257" y="416718"/>
                  </a:lnTo>
                  <a:lnTo>
                    <a:pt x="502444" y="502443"/>
                  </a:lnTo>
                  <a:lnTo>
                    <a:pt x="483394" y="609600"/>
                  </a:lnTo>
                  <a:lnTo>
                    <a:pt x="442913" y="733425"/>
                  </a:lnTo>
                  <a:lnTo>
                    <a:pt x="402432" y="916781"/>
                  </a:lnTo>
                  <a:lnTo>
                    <a:pt x="359569" y="1088231"/>
                  </a:lnTo>
                  <a:lnTo>
                    <a:pt x="328613" y="1207293"/>
                  </a:lnTo>
                  <a:lnTo>
                    <a:pt x="314325" y="1271587"/>
                  </a:lnTo>
                  <a:lnTo>
                    <a:pt x="302419" y="1316831"/>
                  </a:lnTo>
                  <a:cubicBezTo>
                    <a:pt x="301625" y="1335087"/>
                    <a:pt x="300832" y="1353344"/>
                    <a:pt x="300038" y="1371600"/>
                  </a:cubicBezTo>
                  <a:lnTo>
                    <a:pt x="304800" y="1397793"/>
                  </a:lnTo>
                  <a:lnTo>
                    <a:pt x="314325" y="1407318"/>
                  </a:lnTo>
                  <a:lnTo>
                    <a:pt x="338138" y="1402556"/>
                  </a:lnTo>
                  <a:lnTo>
                    <a:pt x="469107" y="1369218"/>
                  </a:lnTo>
                  <a:lnTo>
                    <a:pt x="714375" y="1316831"/>
                  </a:lnTo>
                  <a:lnTo>
                    <a:pt x="1069182" y="1250156"/>
                  </a:lnTo>
                  <a:lnTo>
                    <a:pt x="1423988" y="1190625"/>
                  </a:lnTo>
                  <a:lnTo>
                    <a:pt x="1607344" y="1162050"/>
                  </a:lnTo>
                  <a:lnTo>
                    <a:pt x="1666875" y="1119187"/>
                  </a:lnTo>
                  <a:lnTo>
                    <a:pt x="1678782" y="1116806"/>
                  </a:lnTo>
                  <a:lnTo>
                    <a:pt x="1709738" y="1133475"/>
                  </a:lnTo>
                  <a:lnTo>
                    <a:pt x="1824038" y="1216818"/>
                  </a:lnTo>
                  <a:lnTo>
                    <a:pt x="1909763" y="1283493"/>
                  </a:lnTo>
                  <a:lnTo>
                    <a:pt x="1940719" y="1316831"/>
                  </a:lnTo>
                  <a:lnTo>
                    <a:pt x="1962150" y="1347787"/>
                  </a:lnTo>
                  <a:lnTo>
                    <a:pt x="1971675" y="1366837"/>
                  </a:lnTo>
                  <a:lnTo>
                    <a:pt x="1978819" y="1383506"/>
                  </a:lnTo>
                  <a:lnTo>
                    <a:pt x="1983582" y="1407318"/>
                  </a:lnTo>
                  <a:lnTo>
                    <a:pt x="1978819" y="1433512"/>
                  </a:lnTo>
                  <a:lnTo>
                    <a:pt x="1955007" y="1459706"/>
                  </a:lnTo>
                  <a:lnTo>
                    <a:pt x="1926432" y="1485900"/>
                  </a:lnTo>
                  <a:lnTo>
                    <a:pt x="1902619" y="1531143"/>
                  </a:lnTo>
                  <a:lnTo>
                    <a:pt x="1569244" y="1397793"/>
                  </a:lnTo>
                  <a:lnTo>
                    <a:pt x="1554957" y="1383506"/>
                  </a:lnTo>
                  <a:lnTo>
                    <a:pt x="1538288" y="1371600"/>
                  </a:lnTo>
                  <a:lnTo>
                    <a:pt x="1524000" y="1366837"/>
                  </a:lnTo>
                  <a:lnTo>
                    <a:pt x="1483519" y="1359693"/>
                  </a:lnTo>
                  <a:lnTo>
                    <a:pt x="1419225" y="1366837"/>
                  </a:lnTo>
                  <a:lnTo>
                    <a:pt x="1269207" y="1383506"/>
                  </a:lnTo>
                  <a:lnTo>
                    <a:pt x="1064419" y="1416843"/>
                  </a:lnTo>
                  <a:lnTo>
                    <a:pt x="833438" y="1469231"/>
                  </a:lnTo>
                  <a:lnTo>
                    <a:pt x="590550" y="1526381"/>
                  </a:lnTo>
                  <a:lnTo>
                    <a:pt x="400050" y="1590675"/>
                  </a:lnTo>
                  <a:lnTo>
                    <a:pt x="326232" y="1621631"/>
                  </a:lnTo>
                  <a:lnTo>
                    <a:pt x="292894" y="1645443"/>
                  </a:lnTo>
                  <a:lnTo>
                    <a:pt x="261938" y="1669256"/>
                  </a:lnTo>
                  <a:lnTo>
                    <a:pt x="202407" y="1700212"/>
                  </a:lnTo>
                  <a:lnTo>
                    <a:pt x="147638" y="1716881"/>
                  </a:lnTo>
                  <a:lnTo>
                    <a:pt x="119063" y="1719262"/>
                  </a:lnTo>
                  <a:lnTo>
                    <a:pt x="100013" y="1712118"/>
                  </a:lnTo>
                  <a:lnTo>
                    <a:pt x="78582" y="1690687"/>
                  </a:lnTo>
                  <a:lnTo>
                    <a:pt x="38100" y="1614487"/>
                  </a:lnTo>
                  <a:lnTo>
                    <a:pt x="0" y="1507331"/>
                  </a:lnTo>
                  <a:lnTo>
                    <a:pt x="0" y="1488281"/>
                  </a:lnTo>
                  <a:lnTo>
                    <a:pt x="23813" y="1431131"/>
                  </a:lnTo>
                  <a:lnTo>
                    <a:pt x="71438" y="1352550"/>
                  </a:lnTo>
                  <a:lnTo>
                    <a:pt x="178594" y="990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28;p191">
              <a:extLst>
                <a:ext uri="{FF2B5EF4-FFF2-40B4-BE49-F238E27FC236}">
                  <a16:creationId xmlns:a16="http://schemas.microsoft.com/office/drawing/2014/main" id="{57DFF88D-4665-4E49-93A3-E6ED1A0A2F40}"/>
                </a:ext>
              </a:extLst>
            </p:cNvPr>
            <p:cNvSpPr/>
            <p:nvPr/>
          </p:nvSpPr>
          <p:spPr>
            <a:xfrm rot="-5400000">
              <a:off x="4191000" y="4279900"/>
              <a:ext cx="2576513" cy="1122363"/>
            </a:xfrm>
            <a:custGeom>
              <a:avLst/>
              <a:gdLst/>
              <a:ahLst/>
              <a:cxnLst/>
              <a:rect l="l" t="t" r="r" b="b"/>
              <a:pathLst>
                <a:path w="2576513" h="1121568" extrusionOk="0">
                  <a:moveTo>
                    <a:pt x="1364456" y="673893"/>
                  </a:moveTo>
                  <a:lnTo>
                    <a:pt x="1554956" y="723900"/>
                  </a:lnTo>
                  <a:lnTo>
                    <a:pt x="1721644" y="759618"/>
                  </a:lnTo>
                  <a:lnTo>
                    <a:pt x="1921669" y="783431"/>
                  </a:lnTo>
                  <a:lnTo>
                    <a:pt x="2119313" y="804862"/>
                  </a:lnTo>
                  <a:lnTo>
                    <a:pt x="2197894" y="812006"/>
                  </a:lnTo>
                  <a:lnTo>
                    <a:pt x="2250281" y="812006"/>
                  </a:lnTo>
                  <a:lnTo>
                    <a:pt x="2331244" y="812006"/>
                  </a:lnTo>
                  <a:lnTo>
                    <a:pt x="2395538" y="804862"/>
                  </a:lnTo>
                  <a:lnTo>
                    <a:pt x="2428875" y="797718"/>
                  </a:lnTo>
                  <a:lnTo>
                    <a:pt x="2490788" y="771525"/>
                  </a:lnTo>
                  <a:lnTo>
                    <a:pt x="2576513" y="766762"/>
                  </a:lnTo>
                  <a:lnTo>
                    <a:pt x="2390775" y="1121568"/>
                  </a:lnTo>
                  <a:lnTo>
                    <a:pt x="2350294" y="1102518"/>
                  </a:lnTo>
                  <a:lnTo>
                    <a:pt x="2326481" y="1092993"/>
                  </a:lnTo>
                  <a:lnTo>
                    <a:pt x="2178844" y="1073943"/>
                  </a:lnTo>
                  <a:lnTo>
                    <a:pt x="1933575" y="1031081"/>
                  </a:lnTo>
                  <a:lnTo>
                    <a:pt x="1747838" y="1009650"/>
                  </a:lnTo>
                  <a:lnTo>
                    <a:pt x="1550194" y="966787"/>
                  </a:lnTo>
                  <a:lnTo>
                    <a:pt x="1295400" y="907256"/>
                  </a:lnTo>
                  <a:lnTo>
                    <a:pt x="1126331" y="862012"/>
                  </a:lnTo>
                  <a:lnTo>
                    <a:pt x="947738" y="807243"/>
                  </a:lnTo>
                  <a:lnTo>
                    <a:pt x="812006" y="759618"/>
                  </a:lnTo>
                  <a:lnTo>
                    <a:pt x="683419" y="707231"/>
                  </a:lnTo>
                  <a:lnTo>
                    <a:pt x="616744" y="676275"/>
                  </a:lnTo>
                  <a:lnTo>
                    <a:pt x="533400" y="638175"/>
                  </a:lnTo>
                  <a:lnTo>
                    <a:pt x="447675" y="592931"/>
                  </a:lnTo>
                  <a:lnTo>
                    <a:pt x="361950" y="542925"/>
                  </a:lnTo>
                  <a:lnTo>
                    <a:pt x="271463" y="481012"/>
                  </a:lnTo>
                  <a:lnTo>
                    <a:pt x="207169" y="431006"/>
                  </a:lnTo>
                  <a:lnTo>
                    <a:pt x="161925" y="388143"/>
                  </a:lnTo>
                  <a:lnTo>
                    <a:pt x="114300" y="338137"/>
                  </a:lnTo>
                  <a:lnTo>
                    <a:pt x="69056" y="280987"/>
                  </a:lnTo>
                  <a:lnTo>
                    <a:pt x="38100" y="230981"/>
                  </a:lnTo>
                  <a:lnTo>
                    <a:pt x="14288" y="195262"/>
                  </a:lnTo>
                  <a:lnTo>
                    <a:pt x="4763" y="159543"/>
                  </a:lnTo>
                  <a:lnTo>
                    <a:pt x="0" y="123825"/>
                  </a:lnTo>
                  <a:lnTo>
                    <a:pt x="7144" y="97631"/>
                  </a:lnTo>
                  <a:lnTo>
                    <a:pt x="23813" y="71437"/>
                  </a:lnTo>
                  <a:lnTo>
                    <a:pt x="52388" y="50006"/>
                  </a:lnTo>
                  <a:lnTo>
                    <a:pt x="116681" y="26193"/>
                  </a:lnTo>
                  <a:lnTo>
                    <a:pt x="183356" y="0"/>
                  </a:lnTo>
                  <a:lnTo>
                    <a:pt x="471488" y="202406"/>
                  </a:lnTo>
                  <a:lnTo>
                    <a:pt x="483394" y="242887"/>
                  </a:lnTo>
                  <a:lnTo>
                    <a:pt x="502444" y="271462"/>
                  </a:lnTo>
                  <a:lnTo>
                    <a:pt x="531019" y="309562"/>
                  </a:lnTo>
                  <a:lnTo>
                    <a:pt x="592931" y="366712"/>
                  </a:lnTo>
                  <a:lnTo>
                    <a:pt x="669131" y="416718"/>
                  </a:lnTo>
                  <a:lnTo>
                    <a:pt x="759619" y="464343"/>
                  </a:lnTo>
                  <a:lnTo>
                    <a:pt x="878681" y="516731"/>
                  </a:lnTo>
                  <a:lnTo>
                    <a:pt x="1009650" y="569118"/>
                  </a:lnTo>
                  <a:lnTo>
                    <a:pt x="1364456" y="6738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29;p191">
              <a:extLst>
                <a:ext uri="{FF2B5EF4-FFF2-40B4-BE49-F238E27FC236}">
                  <a16:creationId xmlns:a16="http://schemas.microsoft.com/office/drawing/2014/main" id="{E05DF61C-0490-EE43-BE10-CBDF2CA6D341}"/>
                </a:ext>
              </a:extLst>
            </p:cNvPr>
            <p:cNvSpPr/>
            <p:nvPr/>
          </p:nvSpPr>
          <p:spPr>
            <a:xfrm>
              <a:off x="4437063" y="5449888"/>
              <a:ext cx="735012" cy="539750"/>
            </a:xfrm>
            <a:custGeom>
              <a:avLst/>
              <a:gdLst/>
              <a:ahLst/>
              <a:cxnLst/>
              <a:rect l="l" t="t" r="r" b="b"/>
              <a:pathLst>
                <a:path w="735806" h="538163" extrusionOk="0">
                  <a:moveTo>
                    <a:pt x="278606" y="88107"/>
                  </a:moveTo>
                  <a:lnTo>
                    <a:pt x="433387" y="152400"/>
                  </a:lnTo>
                  <a:lnTo>
                    <a:pt x="514350" y="183357"/>
                  </a:lnTo>
                  <a:lnTo>
                    <a:pt x="550069" y="192882"/>
                  </a:lnTo>
                  <a:lnTo>
                    <a:pt x="571500" y="197644"/>
                  </a:lnTo>
                  <a:lnTo>
                    <a:pt x="592931" y="202407"/>
                  </a:lnTo>
                  <a:lnTo>
                    <a:pt x="609600" y="204788"/>
                  </a:lnTo>
                  <a:lnTo>
                    <a:pt x="685800" y="207169"/>
                  </a:lnTo>
                  <a:lnTo>
                    <a:pt x="735806" y="209550"/>
                  </a:lnTo>
                  <a:lnTo>
                    <a:pt x="500062" y="538163"/>
                  </a:lnTo>
                  <a:lnTo>
                    <a:pt x="478631" y="490538"/>
                  </a:lnTo>
                  <a:lnTo>
                    <a:pt x="445294" y="433388"/>
                  </a:lnTo>
                  <a:lnTo>
                    <a:pt x="400050" y="369094"/>
                  </a:lnTo>
                  <a:lnTo>
                    <a:pt x="361950" y="326232"/>
                  </a:lnTo>
                  <a:lnTo>
                    <a:pt x="311944" y="276225"/>
                  </a:lnTo>
                  <a:lnTo>
                    <a:pt x="273844" y="242888"/>
                  </a:lnTo>
                  <a:lnTo>
                    <a:pt x="207169" y="190500"/>
                  </a:lnTo>
                  <a:lnTo>
                    <a:pt x="152400" y="152400"/>
                  </a:lnTo>
                  <a:lnTo>
                    <a:pt x="100012" y="116682"/>
                  </a:lnTo>
                  <a:lnTo>
                    <a:pt x="40481" y="80963"/>
                  </a:lnTo>
                  <a:lnTo>
                    <a:pt x="19050" y="61913"/>
                  </a:lnTo>
                  <a:lnTo>
                    <a:pt x="2381" y="38100"/>
                  </a:lnTo>
                  <a:lnTo>
                    <a:pt x="0" y="21432"/>
                  </a:lnTo>
                  <a:lnTo>
                    <a:pt x="4762" y="7144"/>
                  </a:lnTo>
                  <a:lnTo>
                    <a:pt x="21431" y="0"/>
                  </a:lnTo>
                  <a:lnTo>
                    <a:pt x="47625" y="0"/>
                  </a:lnTo>
                  <a:lnTo>
                    <a:pt x="78581" y="9525"/>
                  </a:lnTo>
                  <a:lnTo>
                    <a:pt x="278606" y="88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0;p191">
              <a:extLst>
                <a:ext uri="{FF2B5EF4-FFF2-40B4-BE49-F238E27FC236}">
                  <a16:creationId xmlns:a16="http://schemas.microsoft.com/office/drawing/2014/main" id="{372D6388-F6B7-B54D-B183-A9F6E4AB396E}"/>
                </a:ext>
              </a:extLst>
            </p:cNvPr>
            <p:cNvSpPr/>
            <p:nvPr/>
          </p:nvSpPr>
          <p:spPr>
            <a:xfrm>
              <a:off x="2943225" y="4090988"/>
              <a:ext cx="4406900" cy="695325"/>
            </a:xfrm>
            <a:custGeom>
              <a:avLst/>
              <a:gdLst/>
              <a:ahLst/>
              <a:cxnLst/>
              <a:rect l="l" t="t" r="r" b="b"/>
              <a:pathLst>
                <a:path w="4407408" h="694944" extrusionOk="0">
                  <a:moveTo>
                    <a:pt x="1528877" y="482803"/>
                  </a:moveTo>
                  <a:lnTo>
                    <a:pt x="1239926" y="530352"/>
                  </a:lnTo>
                  <a:lnTo>
                    <a:pt x="925373" y="588874"/>
                  </a:lnTo>
                  <a:lnTo>
                    <a:pt x="599846" y="662026"/>
                  </a:lnTo>
                  <a:lnTo>
                    <a:pt x="526694" y="691287"/>
                  </a:lnTo>
                  <a:lnTo>
                    <a:pt x="479145" y="694944"/>
                  </a:lnTo>
                  <a:lnTo>
                    <a:pt x="427939" y="687629"/>
                  </a:lnTo>
                  <a:lnTo>
                    <a:pt x="376733" y="672999"/>
                  </a:lnTo>
                  <a:lnTo>
                    <a:pt x="318211" y="643738"/>
                  </a:lnTo>
                  <a:lnTo>
                    <a:pt x="241401" y="585216"/>
                  </a:lnTo>
                  <a:lnTo>
                    <a:pt x="131673" y="482803"/>
                  </a:lnTo>
                  <a:lnTo>
                    <a:pt x="18288" y="351130"/>
                  </a:lnTo>
                  <a:lnTo>
                    <a:pt x="0" y="307239"/>
                  </a:lnTo>
                  <a:lnTo>
                    <a:pt x="0" y="296266"/>
                  </a:lnTo>
                  <a:lnTo>
                    <a:pt x="0" y="285293"/>
                  </a:lnTo>
                  <a:lnTo>
                    <a:pt x="0" y="274320"/>
                  </a:lnTo>
                  <a:lnTo>
                    <a:pt x="7315" y="259690"/>
                  </a:lnTo>
                  <a:lnTo>
                    <a:pt x="21945" y="256032"/>
                  </a:lnTo>
                  <a:lnTo>
                    <a:pt x="43891" y="263347"/>
                  </a:lnTo>
                  <a:lnTo>
                    <a:pt x="117043" y="303581"/>
                  </a:lnTo>
                  <a:lnTo>
                    <a:pt x="201168" y="351130"/>
                  </a:lnTo>
                  <a:lnTo>
                    <a:pt x="277977" y="387706"/>
                  </a:lnTo>
                  <a:lnTo>
                    <a:pt x="369417" y="420624"/>
                  </a:lnTo>
                  <a:lnTo>
                    <a:pt x="420624" y="431597"/>
                  </a:lnTo>
                  <a:lnTo>
                    <a:pt x="471830" y="424282"/>
                  </a:lnTo>
                  <a:lnTo>
                    <a:pt x="654710" y="398679"/>
                  </a:lnTo>
                  <a:lnTo>
                    <a:pt x="1016813" y="347472"/>
                  </a:lnTo>
                  <a:lnTo>
                    <a:pt x="1426464" y="288951"/>
                  </a:lnTo>
                  <a:lnTo>
                    <a:pt x="2095805" y="201168"/>
                  </a:lnTo>
                  <a:lnTo>
                    <a:pt x="2549347" y="138989"/>
                  </a:lnTo>
                  <a:lnTo>
                    <a:pt x="2761488" y="109728"/>
                  </a:lnTo>
                  <a:lnTo>
                    <a:pt x="3024835" y="87783"/>
                  </a:lnTo>
                  <a:lnTo>
                    <a:pt x="3573475" y="58522"/>
                  </a:lnTo>
                  <a:lnTo>
                    <a:pt x="3811219" y="47549"/>
                  </a:lnTo>
                  <a:lnTo>
                    <a:pt x="3913632" y="0"/>
                  </a:lnTo>
                  <a:lnTo>
                    <a:pt x="3968496" y="0"/>
                  </a:lnTo>
                  <a:lnTo>
                    <a:pt x="4070909" y="21946"/>
                  </a:lnTo>
                  <a:lnTo>
                    <a:pt x="4290365" y="84125"/>
                  </a:lnTo>
                  <a:lnTo>
                    <a:pt x="4345229" y="120701"/>
                  </a:lnTo>
                  <a:lnTo>
                    <a:pt x="4389120" y="168250"/>
                  </a:lnTo>
                  <a:lnTo>
                    <a:pt x="4403750" y="201168"/>
                  </a:lnTo>
                  <a:lnTo>
                    <a:pt x="4407408" y="215799"/>
                  </a:lnTo>
                  <a:lnTo>
                    <a:pt x="4403750" y="237744"/>
                  </a:lnTo>
                  <a:lnTo>
                    <a:pt x="4381805" y="267005"/>
                  </a:lnTo>
                  <a:lnTo>
                    <a:pt x="4341571" y="288951"/>
                  </a:lnTo>
                  <a:lnTo>
                    <a:pt x="4290365" y="303581"/>
                  </a:lnTo>
                  <a:lnTo>
                    <a:pt x="4231843" y="314554"/>
                  </a:lnTo>
                  <a:lnTo>
                    <a:pt x="4169664" y="303581"/>
                  </a:lnTo>
                  <a:lnTo>
                    <a:pt x="4081881" y="292608"/>
                  </a:lnTo>
                  <a:lnTo>
                    <a:pt x="3939235" y="281635"/>
                  </a:lnTo>
                  <a:lnTo>
                    <a:pt x="3668573" y="274320"/>
                  </a:lnTo>
                  <a:lnTo>
                    <a:pt x="3364992" y="277978"/>
                  </a:lnTo>
                  <a:lnTo>
                    <a:pt x="2988259" y="288951"/>
                  </a:lnTo>
                  <a:lnTo>
                    <a:pt x="2728569" y="314554"/>
                  </a:lnTo>
                  <a:lnTo>
                    <a:pt x="2476195" y="343815"/>
                  </a:lnTo>
                  <a:lnTo>
                    <a:pt x="2103120" y="391363"/>
                  </a:lnTo>
                  <a:lnTo>
                    <a:pt x="1528877" y="48280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135;p192">
            <a:extLst>
              <a:ext uri="{FF2B5EF4-FFF2-40B4-BE49-F238E27FC236}">
                <a16:creationId xmlns:a16="http://schemas.microsoft.com/office/drawing/2014/main" id="{CA4BD355-7D43-624B-84F2-79BCFB9125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678" y="1534529"/>
            <a:ext cx="44069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5" name="Google Shape;2135;p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710" y="1534529"/>
            <a:ext cx="44069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55"/>
          <p:cNvSpPr txBox="1"/>
          <p:nvPr/>
        </p:nvSpPr>
        <p:spPr>
          <a:xfrm>
            <a:off x="3975101" y="7177088"/>
            <a:ext cx="397829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根</a:t>
            </a:r>
            <a:endParaRPr/>
          </a:p>
        </p:txBody>
      </p:sp>
      <p:sp>
        <p:nvSpPr>
          <p:cNvPr id="1757" name="Google Shape;1757;p155"/>
          <p:cNvSpPr/>
          <p:nvPr/>
        </p:nvSpPr>
        <p:spPr>
          <a:xfrm>
            <a:off x="2552700" y="2513013"/>
            <a:ext cx="1998663" cy="536575"/>
          </a:xfrm>
          <a:custGeom>
            <a:avLst/>
            <a:gdLst/>
            <a:ahLst/>
            <a:cxnLst/>
            <a:rect l="l" t="t" r="r" b="b"/>
            <a:pathLst>
              <a:path w="1997869" h="538162" extrusionOk="0">
                <a:moveTo>
                  <a:pt x="869156" y="411956"/>
                </a:moveTo>
                <a:lnTo>
                  <a:pt x="535781" y="509587"/>
                </a:lnTo>
                <a:lnTo>
                  <a:pt x="464344" y="531019"/>
                </a:lnTo>
                <a:lnTo>
                  <a:pt x="423863" y="538162"/>
                </a:lnTo>
                <a:lnTo>
                  <a:pt x="385763" y="533400"/>
                </a:lnTo>
                <a:lnTo>
                  <a:pt x="316706" y="507206"/>
                </a:lnTo>
                <a:lnTo>
                  <a:pt x="230981" y="464344"/>
                </a:lnTo>
                <a:lnTo>
                  <a:pt x="157163" y="416719"/>
                </a:lnTo>
                <a:lnTo>
                  <a:pt x="95250" y="364331"/>
                </a:lnTo>
                <a:lnTo>
                  <a:pt x="30956" y="292894"/>
                </a:lnTo>
                <a:lnTo>
                  <a:pt x="2381" y="257175"/>
                </a:lnTo>
                <a:lnTo>
                  <a:pt x="0" y="240506"/>
                </a:lnTo>
                <a:lnTo>
                  <a:pt x="4763" y="216694"/>
                </a:lnTo>
                <a:lnTo>
                  <a:pt x="21431" y="200025"/>
                </a:lnTo>
                <a:lnTo>
                  <a:pt x="47625" y="197644"/>
                </a:lnTo>
                <a:lnTo>
                  <a:pt x="76200" y="202406"/>
                </a:lnTo>
                <a:lnTo>
                  <a:pt x="119063" y="233362"/>
                </a:lnTo>
                <a:lnTo>
                  <a:pt x="171450" y="261937"/>
                </a:lnTo>
                <a:lnTo>
                  <a:pt x="230981" y="280987"/>
                </a:lnTo>
                <a:lnTo>
                  <a:pt x="304800" y="290512"/>
                </a:lnTo>
                <a:lnTo>
                  <a:pt x="381000" y="290512"/>
                </a:lnTo>
                <a:lnTo>
                  <a:pt x="500063" y="280987"/>
                </a:lnTo>
                <a:lnTo>
                  <a:pt x="664369" y="250031"/>
                </a:lnTo>
                <a:lnTo>
                  <a:pt x="1092994" y="159544"/>
                </a:lnTo>
                <a:lnTo>
                  <a:pt x="1357313" y="109537"/>
                </a:lnTo>
                <a:lnTo>
                  <a:pt x="1466850" y="71437"/>
                </a:lnTo>
                <a:lnTo>
                  <a:pt x="1616869" y="0"/>
                </a:lnTo>
                <a:lnTo>
                  <a:pt x="1697831" y="2381"/>
                </a:lnTo>
                <a:lnTo>
                  <a:pt x="1790700" y="16669"/>
                </a:lnTo>
                <a:lnTo>
                  <a:pt x="1883569" y="42862"/>
                </a:lnTo>
                <a:lnTo>
                  <a:pt x="1952625" y="78581"/>
                </a:lnTo>
                <a:lnTo>
                  <a:pt x="1978819" y="100012"/>
                </a:lnTo>
                <a:lnTo>
                  <a:pt x="1990725" y="121444"/>
                </a:lnTo>
                <a:lnTo>
                  <a:pt x="1997869" y="140494"/>
                </a:lnTo>
                <a:lnTo>
                  <a:pt x="1995488" y="164306"/>
                </a:lnTo>
                <a:lnTo>
                  <a:pt x="1985963" y="195262"/>
                </a:lnTo>
                <a:lnTo>
                  <a:pt x="1966913" y="211931"/>
                </a:lnTo>
                <a:lnTo>
                  <a:pt x="1881188" y="238125"/>
                </a:lnTo>
                <a:lnTo>
                  <a:pt x="1821656" y="247650"/>
                </a:lnTo>
                <a:lnTo>
                  <a:pt x="1728788" y="250031"/>
                </a:lnTo>
                <a:lnTo>
                  <a:pt x="1616869" y="261937"/>
                </a:lnTo>
                <a:lnTo>
                  <a:pt x="1343025" y="314325"/>
                </a:lnTo>
                <a:lnTo>
                  <a:pt x="973931" y="388144"/>
                </a:lnTo>
                <a:lnTo>
                  <a:pt x="869156" y="411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155"/>
          <p:cNvSpPr/>
          <p:nvPr/>
        </p:nvSpPr>
        <p:spPr>
          <a:xfrm>
            <a:off x="4918075" y="1639888"/>
            <a:ext cx="1763713" cy="1730375"/>
          </a:xfrm>
          <a:custGeom>
            <a:avLst/>
            <a:gdLst/>
            <a:ahLst/>
            <a:cxnLst/>
            <a:rect l="l" t="t" r="r" b="b"/>
            <a:pathLst>
              <a:path w="1764507" h="1728788" extrusionOk="0">
                <a:moveTo>
                  <a:pt x="492919" y="373857"/>
                </a:moveTo>
                <a:lnTo>
                  <a:pt x="61913" y="442913"/>
                </a:lnTo>
                <a:lnTo>
                  <a:pt x="0" y="280988"/>
                </a:lnTo>
                <a:lnTo>
                  <a:pt x="152400" y="269082"/>
                </a:lnTo>
                <a:lnTo>
                  <a:pt x="440532" y="242888"/>
                </a:lnTo>
                <a:lnTo>
                  <a:pt x="626269" y="216694"/>
                </a:lnTo>
                <a:lnTo>
                  <a:pt x="812007" y="183357"/>
                </a:lnTo>
                <a:lnTo>
                  <a:pt x="973932" y="142875"/>
                </a:lnTo>
                <a:lnTo>
                  <a:pt x="1138238" y="92869"/>
                </a:lnTo>
                <a:lnTo>
                  <a:pt x="1285875" y="33338"/>
                </a:lnTo>
                <a:lnTo>
                  <a:pt x="1352550" y="0"/>
                </a:lnTo>
                <a:lnTo>
                  <a:pt x="1426369" y="16669"/>
                </a:lnTo>
                <a:lnTo>
                  <a:pt x="1524000" y="61913"/>
                </a:lnTo>
                <a:lnTo>
                  <a:pt x="1612107" y="119063"/>
                </a:lnTo>
                <a:lnTo>
                  <a:pt x="1702594" y="202407"/>
                </a:lnTo>
                <a:lnTo>
                  <a:pt x="1740694" y="252413"/>
                </a:lnTo>
                <a:lnTo>
                  <a:pt x="1764507" y="307182"/>
                </a:lnTo>
                <a:lnTo>
                  <a:pt x="1764507" y="333375"/>
                </a:lnTo>
                <a:lnTo>
                  <a:pt x="1740694" y="359569"/>
                </a:lnTo>
                <a:lnTo>
                  <a:pt x="1714500" y="392907"/>
                </a:lnTo>
                <a:lnTo>
                  <a:pt x="1688307" y="450057"/>
                </a:lnTo>
                <a:lnTo>
                  <a:pt x="1674019" y="516732"/>
                </a:lnTo>
                <a:lnTo>
                  <a:pt x="1564482" y="1147763"/>
                </a:lnTo>
                <a:lnTo>
                  <a:pt x="1495425" y="1545432"/>
                </a:lnTo>
                <a:lnTo>
                  <a:pt x="1476375" y="1662113"/>
                </a:lnTo>
                <a:lnTo>
                  <a:pt x="1459707" y="1690688"/>
                </a:lnTo>
                <a:lnTo>
                  <a:pt x="1440657" y="1712119"/>
                </a:lnTo>
                <a:lnTo>
                  <a:pt x="1419225" y="1726407"/>
                </a:lnTo>
                <a:lnTo>
                  <a:pt x="1383507" y="1728788"/>
                </a:lnTo>
                <a:lnTo>
                  <a:pt x="1338263" y="1719263"/>
                </a:lnTo>
                <a:lnTo>
                  <a:pt x="1297782" y="1695450"/>
                </a:lnTo>
                <a:lnTo>
                  <a:pt x="1264444" y="1652588"/>
                </a:lnTo>
                <a:lnTo>
                  <a:pt x="1278732" y="1447800"/>
                </a:lnTo>
                <a:lnTo>
                  <a:pt x="1323975" y="1016794"/>
                </a:lnTo>
                <a:lnTo>
                  <a:pt x="1345407" y="831057"/>
                </a:lnTo>
                <a:lnTo>
                  <a:pt x="1385888" y="335757"/>
                </a:lnTo>
                <a:lnTo>
                  <a:pt x="1388269" y="292894"/>
                </a:lnTo>
                <a:lnTo>
                  <a:pt x="1378744" y="266700"/>
                </a:lnTo>
                <a:lnTo>
                  <a:pt x="1331119" y="228600"/>
                </a:lnTo>
                <a:lnTo>
                  <a:pt x="1302544" y="223838"/>
                </a:lnTo>
                <a:lnTo>
                  <a:pt x="1007269" y="285750"/>
                </a:lnTo>
                <a:lnTo>
                  <a:pt x="492919" y="3738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155"/>
          <p:cNvSpPr/>
          <p:nvPr/>
        </p:nvSpPr>
        <p:spPr>
          <a:xfrm>
            <a:off x="5738813" y="3248025"/>
            <a:ext cx="1270000" cy="895350"/>
          </a:xfrm>
          <a:custGeom>
            <a:avLst/>
            <a:gdLst/>
            <a:ahLst/>
            <a:cxnLst/>
            <a:rect l="l" t="t" r="r" b="b"/>
            <a:pathLst>
              <a:path w="1269206" h="895350" extrusionOk="0">
                <a:moveTo>
                  <a:pt x="457200" y="528638"/>
                </a:moveTo>
                <a:lnTo>
                  <a:pt x="747712" y="326231"/>
                </a:lnTo>
                <a:lnTo>
                  <a:pt x="785812" y="300038"/>
                </a:lnTo>
                <a:lnTo>
                  <a:pt x="826293" y="264319"/>
                </a:lnTo>
                <a:lnTo>
                  <a:pt x="854868" y="228600"/>
                </a:lnTo>
                <a:lnTo>
                  <a:pt x="862012" y="209550"/>
                </a:lnTo>
                <a:lnTo>
                  <a:pt x="864393" y="166688"/>
                </a:lnTo>
                <a:lnTo>
                  <a:pt x="852487" y="109538"/>
                </a:lnTo>
                <a:lnTo>
                  <a:pt x="826293" y="61913"/>
                </a:lnTo>
                <a:lnTo>
                  <a:pt x="814387" y="40481"/>
                </a:lnTo>
                <a:lnTo>
                  <a:pt x="814387" y="11906"/>
                </a:lnTo>
                <a:lnTo>
                  <a:pt x="826293" y="0"/>
                </a:lnTo>
                <a:lnTo>
                  <a:pt x="878681" y="4763"/>
                </a:lnTo>
                <a:lnTo>
                  <a:pt x="935831" y="26194"/>
                </a:lnTo>
                <a:lnTo>
                  <a:pt x="1009650" y="64294"/>
                </a:lnTo>
                <a:lnTo>
                  <a:pt x="1078706" y="114300"/>
                </a:lnTo>
                <a:lnTo>
                  <a:pt x="1150143" y="180975"/>
                </a:lnTo>
                <a:lnTo>
                  <a:pt x="1214437" y="257175"/>
                </a:lnTo>
                <a:lnTo>
                  <a:pt x="1250156" y="316706"/>
                </a:lnTo>
                <a:lnTo>
                  <a:pt x="1266825" y="357188"/>
                </a:lnTo>
                <a:lnTo>
                  <a:pt x="1269206" y="383381"/>
                </a:lnTo>
                <a:lnTo>
                  <a:pt x="1250156" y="414338"/>
                </a:lnTo>
                <a:lnTo>
                  <a:pt x="1226343" y="426244"/>
                </a:lnTo>
                <a:lnTo>
                  <a:pt x="1078706" y="457200"/>
                </a:lnTo>
                <a:lnTo>
                  <a:pt x="1014412" y="473869"/>
                </a:lnTo>
                <a:lnTo>
                  <a:pt x="0" y="895350"/>
                </a:lnTo>
                <a:lnTo>
                  <a:pt x="100012" y="776288"/>
                </a:lnTo>
                <a:lnTo>
                  <a:pt x="216693" y="695325"/>
                </a:lnTo>
                <a:lnTo>
                  <a:pt x="457200" y="528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155"/>
          <p:cNvSpPr/>
          <p:nvPr/>
        </p:nvSpPr>
        <p:spPr>
          <a:xfrm rot="-5400000">
            <a:off x="1558132" y="3417094"/>
            <a:ext cx="4260850" cy="573087"/>
          </a:xfrm>
          <a:custGeom>
            <a:avLst/>
            <a:gdLst/>
            <a:ahLst/>
            <a:cxnLst/>
            <a:rect l="l" t="t" r="r" b="b"/>
            <a:pathLst>
              <a:path w="4261316" h="571942" extrusionOk="0">
                <a:moveTo>
                  <a:pt x="1634622" y="240075"/>
                </a:moveTo>
                <a:lnTo>
                  <a:pt x="2425455" y="247136"/>
                </a:lnTo>
                <a:lnTo>
                  <a:pt x="3159799" y="247136"/>
                </a:lnTo>
                <a:lnTo>
                  <a:pt x="3883552" y="250666"/>
                </a:lnTo>
                <a:lnTo>
                  <a:pt x="3936510" y="243605"/>
                </a:lnTo>
                <a:lnTo>
                  <a:pt x="3982406" y="229483"/>
                </a:lnTo>
                <a:lnTo>
                  <a:pt x="4021242" y="208300"/>
                </a:lnTo>
                <a:lnTo>
                  <a:pt x="4077730" y="165934"/>
                </a:lnTo>
                <a:lnTo>
                  <a:pt x="4134218" y="95324"/>
                </a:lnTo>
                <a:lnTo>
                  <a:pt x="4183645" y="28245"/>
                </a:lnTo>
                <a:lnTo>
                  <a:pt x="4204828" y="3531"/>
                </a:lnTo>
                <a:lnTo>
                  <a:pt x="4226011" y="0"/>
                </a:lnTo>
                <a:lnTo>
                  <a:pt x="4243663" y="17653"/>
                </a:lnTo>
                <a:lnTo>
                  <a:pt x="4254255" y="52958"/>
                </a:lnTo>
                <a:lnTo>
                  <a:pt x="4261316" y="134160"/>
                </a:lnTo>
                <a:lnTo>
                  <a:pt x="4243663" y="176526"/>
                </a:lnTo>
                <a:lnTo>
                  <a:pt x="4158931" y="338929"/>
                </a:lnTo>
                <a:lnTo>
                  <a:pt x="4091852" y="451905"/>
                </a:lnTo>
                <a:lnTo>
                  <a:pt x="4060077" y="511923"/>
                </a:lnTo>
                <a:lnTo>
                  <a:pt x="4021242" y="550759"/>
                </a:lnTo>
                <a:lnTo>
                  <a:pt x="3982406" y="571942"/>
                </a:lnTo>
                <a:lnTo>
                  <a:pt x="3925918" y="557820"/>
                </a:lnTo>
                <a:lnTo>
                  <a:pt x="3841186" y="540167"/>
                </a:lnTo>
                <a:lnTo>
                  <a:pt x="3685844" y="529576"/>
                </a:lnTo>
                <a:lnTo>
                  <a:pt x="3173921" y="497801"/>
                </a:lnTo>
                <a:lnTo>
                  <a:pt x="3000927" y="497801"/>
                </a:lnTo>
                <a:lnTo>
                  <a:pt x="2644346" y="473088"/>
                </a:lnTo>
                <a:lnTo>
                  <a:pt x="2534900" y="473088"/>
                </a:lnTo>
                <a:lnTo>
                  <a:pt x="1687580" y="462496"/>
                </a:lnTo>
                <a:lnTo>
                  <a:pt x="1030906" y="451905"/>
                </a:lnTo>
                <a:lnTo>
                  <a:pt x="579002" y="448374"/>
                </a:lnTo>
                <a:lnTo>
                  <a:pt x="317745" y="451905"/>
                </a:lnTo>
                <a:lnTo>
                  <a:pt x="208299" y="444844"/>
                </a:lnTo>
                <a:lnTo>
                  <a:pt x="137689" y="427191"/>
                </a:lnTo>
                <a:lnTo>
                  <a:pt x="70610" y="395417"/>
                </a:lnTo>
                <a:lnTo>
                  <a:pt x="10591" y="353051"/>
                </a:lnTo>
                <a:lnTo>
                  <a:pt x="0" y="331868"/>
                </a:lnTo>
                <a:lnTo>
                  <a:pt x="0" y="296563"/>
                </a:lnTo>
                <a:lnTo>
                  <a:pt x="17652" y="268319"/>
                </a:lnTo>
                <a:lnTo>
                  <a:pt x="60018" y="236544"/>
                </a:lnTo>
                <a:lnTo>
                  <a:pt x="141220" y="194178"/>
                </a:lnTo>
                <a:lnTo>
                  <a:pt x="236543" y="155343"/>
                </a:lnTo>
                <a:lnTo>
                  <a:pt x="321276" y="141221"/>
                </a:lnTo>
                <a:lnTo>
                  <a:pt x="345989" y="137690"/>
                </a:lnTo>
                <a:lnTo>
                  <a:pt x="497801" y="183587"/>
                </a:lnTo>
                <a:lnTo>
                  <a:pt x="667265" y="215361"/>
                </a:lnTo>
                <a:lnTo>
                  <a:pt x="829668" y="225953"/>
                </a:lnTo>
                <a:lnTo>
                  <a:pt x="1634622" y="240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155"/>
          <p:cNvSpPr/>
          <p:nvPr/>
        </p:nvSpPr>
        <p:spPr>
          <a:xfrm rot="-5400000">
            <a:off x="2056607" y="3169443"/>
            <a:ext cx="2057400" cy="1243013"/>
          </a:xfrm>
          <a:custGeom>
            <a:avLst/>
            <a:gdLst/>
            <a:ahLst/>
            <a:cxnLst/>
            <a:rect l="l" t="t" r="r" b="b"/>
            <a:pathLst>
              <a:path w="2057400" h="1243012" extrusionOk="0">
                <a:moveTo>
                  <a:pt x="997743" y="645319"/>
                </a:moveTo>
                <a:lnTo>
                  <a:pt x="1226343" y="773906"/>
                </a:lnTo>
                <a:lnTo>
                  <a:pt x="1376362" y="847725"/>
                </a:lnTo>
                <a:lnTo>
                  <a:pt x="1590675" y="945356"/>
                </a:lnTo>
                <a:lnTo>
                  <a:pt x="1876425" y="1059656"/>
                </a:lnTo>
                <a:lnTo>
                  <a:pt x="2057400" y="1112044"/>
                </a:lnTo>
                <a:lnTo>
                  <a:pt x="2055018" y="1243012"/>
                </a:lnTo>
                <a:lnTo>
                  <a:pt x="1471612" y="1219200"/>
                </a:lnTo>
                <a:lnTo>
                  <a:pt x="1273968" y="1097756"/>
                </a:lnTo>
                <a:lnTo>
                  <a:pt x="1033462" y="933450"/>
                </a:lnTo>
                <a:lnTo>
                  <a:pt x="833437" y="790575"/>
                </a:lnTo>
                <a:lnTo>
                  <a:pt x="657225" y="657225"/>
                </a:lnTo>
                <a:lnTo>
                  <a:pt x="452437" y="483394"/>
                </a:lnTo>
                <a:lnTo>
                  <a:pt x="316706" y="354806"/>
                </a:lnTo>
                <a:lnTo>
                  <a:pt x="200025" y="242887"/>
                </a:lnTo>
                <a:lnTo>
                  <a:pt x="52387" y="97631"/>
                </a:lnTo>
                <a:lnTo>
                  <a:pt x="16668" y="66675"/>
                </a:lnTo>
                <a:lnTo>
                  <a:pt x="2381" y="50006"/>
                </a:lnTo>
                <a:lnTo>
                  <a:pt x="0" y="38100"/>
                </a:lnTo>
                <a:lnTo>
                  <a:pt x="0" y="21431"/>
                </a:lnTo>
                <a:lnTo>
                  <a:pt x="7143" y="7144"/>
                </a:lnTo>
                <a:lnTo>
                  <a:pt x="19050" y="2381"/>
                </a:lnTo>
                <a:lnTo>
                  <a:pt x="42862" y="0"/>
                </a:lnTo>
                <a:lnTo>
                  <a:pt x="57150" y="4762"/>
                </a:lnTo>
                <a:lnTo>
                  <a:pt x="261937" y="161925"/>
                </a:lnTo>
                <a:lnTo>
                  <a:pt x="397668" y="259556"/>
                </a:lnTo>
                <a:lnTo>
                  <a:pt x="545306" y="361950"/>
                </a:lnTo>
                <a:lnTo>
                  <a:pt x="845343" y="552450"/>
                </a:lnTo>
                <a:lnTo>
                  <a:pt x="997743" y="6453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155"/>
          <p:cNvSpPr/>
          <p:nvPr/>
        </p:nvSpPr>
        <p:spPr>
          <a:xfrm>
            <a:off x="3784600" y="3152775"/>
            <a:ext cx="762000" cy="766763"/>
          </a:xfrm>
          <a:custGeom>
            <a:avLst/>
            <a:gdLst/>
            <a:ahLst/>
            <a:cxnLst/>
            <a:rect l="l" t="t" r="r" b="b"/>
            <a:pathLst>
              <a:path w="762000" h="766763" extrusionOk="0">
                <a:moveTo>
                  <a:pt x="292894" y="321469"/>
                </a:moveTo>
                <a:lnTo>
                  <a:pt x="197644" y="233363"/>
                </a:lnTo>
                <a:lnTo>
                  <a:pt x="133350" y="180975"/>
                </a:lnTo>
                <a:lnTo>
                  <a:pt x="88107" y="150019"/>
                </a:lnTo>
                <a:lnTo>
                  <a:pt x="7144" y="102394"/>
                </a:lnTo>
                <a:lnTo>
                  <a:pt x="0" y="0"/>
                </a:lnTo>
                <a:lnTo>
                  <a:pt x="123825" y="45244"/>
                </a:lnTo>
                <a:lnTo>
                  <a:pt x="316707" y="126206"/>
                </a:lnTo>
                <a:lnTo>
                  <a:pt x="478632" y="204788"/>
                </a:lnTo>
                <a:lnTo>
                  <a:pt x="642938" y="290513"/>
                </a:lnTo>
                <a:lnTo>
                  <a:pt x="659607" y="302419"/>
                </a:lnTo>
                <a:lnTo>
                  <a:pt x="714375" y="421481"/>
                </a:lnTo>
                <a:lnTo>
                  <a:pt x="742950" y="514350"/>
                </a:lnTo>
                <a:lnTo>
                  <a:pt x="762000" y="597694"/>
                </a:lnTo>
                <a:lnTo>
                  <a:pt x="754857" y="635794"/>
                </a:lnTo>
                <a:lnTo>
                  <a:pt x="723900" y="704850"/>
                </a:lnTo>
                <a:lnTo>
                  <a:pt x="683419" y="754856"/>
                </a:lnTo>
                <a:lnTo>
                  <a:pt x="650082" y="764381"/>
                </a:lnTo>
                <a:lnTo>
                  <a:pt x="616744" y="766763"/>
                </a:lnTo>
                <a:lnTo>
                  <a:pt x="571500" y="750094"/>
                </a:lnTo>
                <a:lnTo>
                  <a:pt x="538163" y="714375"/>
                </a:lnTo>
                <a:lnTo>
                  <a:pt x="500063" y="633413"/>
                </a:lnTo>
                <a:lnTo>
                  <a:pt x="473869" y="547688"/>
                </a:lnTo>
                <a:lnTo>
                  <a:pt x="454819" y="504825"/>
                </a:lnTo>
                <a:lnTo>
                  <a:pt x="292894" y="3214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155"/>
          <p:cNvSpPr/>
          <p:nvPr/>
        </p:nvSpPr>
        <p:spPr>
          <a:xfrm>
            <a:off x="4979988" y="2420938"/>
            <a:ext cx="1390650" cy="368300"/>
          </a:xfrm>
          <a:custGeom>
            <a:avLst/>
            <a:gdLst/>
            <a:ahLst/>
            <a:cxnLst/>
            <a:rect l="l" t="t" r="r" b="b"/>
            <a:pathLst>
              <a:path w="1390650" h="366713" extrusionOk="0">
                <a:moveTo>
                  <a:pt x="762000" y="261938"/>
                </a:moveTo>
                <a:lnTo>
                  <a:pt x="347662" y="335757"/>
                </a:lnTo>
                <a:lnTo>
                  <a:pt x="195262" y="361950"/>
                </a:lnTo>
                <a:lnTo>
                  <a:pt x="0" y="366713"/>
                </a:lnTo>
                <a:lnTo>
                  <a:pt x="21431" y="161925"/>
                </a:lnTo>
                <a:lnTo>
                  <a:pt x="169069" y="200025"/>
                </a:lnTo>
                <a:lnTo>
                  <a:pt x="195262" y="202407"/>
                </a:lnTo>
                <a:lnTo>
                  <a:pt x="302419" y="183357"/>
                </a:lnTo>
                <a:lnTo>
                  <a:pt x="611981" y="121444"/>
                </a:lnTo>
                <a:lnTo>
                  <a:pt x="983456" y="50007"/>
                </a:lnTo>
                <a:lnTo>
                  <a:pt x="1009650" y="38100"/>
                </a:lnTo>
                <a:lnTo>
                  <a:pt x="1076325" y="4763"/>
                </a:lnTo>
                <a:lnTo>
                  <a:pt x="1095375" y="0"/>
                </a:lnTo>
                <a:lnTo>
                  <a:pt x="1140619" y="4763"/>
                </a:lnTo>
                <a:lnTo>
                  <a:pt x="1200150" y="21432"/>
                </a:lnTo>
                <a:lnTo>
                  <a:pt x="1335881" y="88107"/>
                </a:lnTo>
                <a:lnTo>
                  <a:pt x="1390650" y="161925"/>
                </a:lnTo>
                <a:lnTo>
                  <a:pt x="1309687" y="219075"/>
                </a:lnTo>
                <a:lnTo>
                  <a:pt x="1123950" y="223838"/>
                </a:lnTo>
                <a:lnTo>
                  <a:pt x="1007269" y="226219"/>
                </a:lnTo>
                <a:lnTo>
                  <a:pt x="762000" y="2619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155"/>
          <p:cNvSpPr/>
          <p:nvPr/>
        </p:nvSpPr>
        <p:spPr>
          <a:xfrm>
            <a:off x="4989513" y="3076575"/>
            <a:ext cx="1282700" cy="382588"/>
          </a:xfrm>
          <a:custGeom>
            <a:avLst/>
            <a:gdLst/>
            <a:ahLst/>
            <a:cxnLst/>
            <a:rect l="l" t="t" r="r" b="b"/>
            <a:pathLst>
              <a:path w="1283494" h="383381" extrusionOk="0">
                <a:moveTo>
                  <a:pt x="847725" y="52388"/>
                </a:moveTo>
                <a:lnTo>
                  <a:pt x="990600" y="19050"/>
                </a:lnTo>
                <a:lnTo>
                  <a:pt x="1059656" y="4763"/>
                </a:lnTo>
                <a:lnTo>
                  <a:pt x="1116806" y="0"/>
                </a:lnTo>
                <a:lnTo>
                  <a:pt x="1171575" y="0"/>
                </a:lnTo>
                <a:lnTo>
                  <a:pt x="1247775" y="19050"/>
                </a:lnTo>
                <a:lnTo>
                  <a:pt x="1283494" y="130969"/>
                </a:lnTo>
                <a:lnTo>
                  <a:pt x="1204912" y="228600"/>
                </a:lnTo>
                <a:lnTo>
                  <a:pt x="1178719" y="200025"/>
                </a:lnTo>
                <a:lnTo>
                  <a:pt x="1119187" y="204788"/>
                </a:lnTo>
                <a:lnTo>
                  <a:pt x="781050" y="264319"/>
                </a:lnTo>
                <a:lnTo>
                  <a:pt x="507206" y="316706"/>
                </a:lnTo>
                <a:lnTo>
                  <a:pt x="223837" y="373856"/>
                </a:lnTo>
                <a:lnTo>
                  <a:pt x="0" y="383381"/>
                </a:lnTo>
                <a:lnTo>
                  <a:pt x="4762" y="230981"/>
                </a:lnTo>
                <a:lnTo>
                  <a:pt x="347662" y="161925"/>
                </a:lnTo>
                <a:lnTo>
                  <a:pt x="847725" y="523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155"/>
          <p:cNvSpPr/>
          <p:nvPr/>
        </p:nvSpPr>
        <p:spPr>
          <a:xfrm rot="-5400000">
            <a:off x="2840038" y="3551237"/>
            <a:ext cx="4076700" cy="530225"/>
          </a:xfrm>
          <a:custGeom>
            <a:avLst/>
            <a:gdLst/>
            <a:ahLst/>
            <a:cxnLst/>
            <a:rect l="l" t="t" r="r" b="b"/>
            <a:pathLst>
              <a:path w="4077730" h="529575" extrusionOk="0">
                <a:moveTo>
                  <a:pt x="2125362" y="218891"/>
                </a:moveTo>
                <a:lnTo>
                  <a:pt x="2866767" y="222421"/>
                </a:lnTo>
                <a:lnTo>
                  <a:pt x="3474014" y="218891"/>
                </a:lnTo>
                <a:lnTo>
                  <a:pt x="3696435" y="222421"/>
                </a:lnTo>
                <a:lnTo>
                  <a:pt x="3749393" y="215360"/>
                </a:lnTo>
                <a:lnTo>
                  <a:pt x="3791759" y="201238"/>
                </a:lnTo>
                <a:lnTo>
                  <a:pt x="3848247" y="162403"/>
                </a:lnTo>
                <a:lnTo>
                  <a:pt x="3929449" y="84732"/>
                </a:lnTo>
                <a:lnTo>
                  <a:pt x="3982406" y="35305"/>
                </a:lnTo>
                <a:lnTo>
                  <a:pt x="4035364" y="0"/>
                </a:lnTo>
                <a:lnTo>
                  <a:pt x="4063608" y="0"/>
                </a:lnTo>
                <a:lnTo>
                  <a:pt x="4077730" y="14122"/>
                </a:lnTo>
                <a:lnTo>
                  <a:pt x="4070669" y="74140"/>
                </a:lnTo>
                <a:lnTo>
                  <a:pt x="4024772" y="194177"/>
                </a:lnTo>
                <a:lnTo>
                  <a:pt x="3915326" y="451904"/>
                </a:lnTo>
                <a:lnTo>
                  <a:pt x="3788228" y="476617"/>
                </a:lnTo>
                <a:lnTo>
                  <a:pt x="3756454" y="494270"/>
                </a:lnTo>
                <a:lnTo>
                  <a:pt x="3710557" y="494270"/>
                </a:lnTo>
                <a:lnTo>
                  <a:pt x="3657600" y="490739"/>
                </a:lnTo>
                <a:lnTo>
                  <a:pt x="3237470" y="466026"/>
                </a:lnTo>
                <a:lnTo>
                  <a:pt x="3071537" y="441312"/>
                </a:lnTo>
                <a:lnTo>
                  <a:pt x="2556083" y="444843"/>
                </a:lnTo>
                <a:lnTo>
                  <a:pt x="2407802" y="444843"/>
                </a:lnTo>
                <a:lnTo>
                  <a:pt x="1267450" y="441312"/>
                </a:lnTo>
                <a:lnTo>
                  <a:pt x="621368" y="444843"/>
                </a:lnTo>
                <a:lnTo>
                  <a:pt x="522514" y="451904"/>
                </a:lnTo>
                <a:lnTo>
                  <a:pt x="233013" y="529575"/>
                </a:lnTo>
                <a:lnTo>
                  <a:pt x="109445" y="448373"/>
                </a:lnTo>
                <a:lnTo>
                  <a:pt x="24713" y="374233"/>
                </a:lnTo>
                <a:lnTo>
                  <a:pt x="7061" y="342458"/>
                </a:lnTo>
                <a:lnTo>
                  <a:pt x="0" y="314214"/>
                </a:lnTo>
                <a:lnTo>
                  <a:pt x="7061" y="275379"/>
                </a:lnTo>
                <a:lnTo>
                  <a:pt x="49427" y="240074"/>
                </a:lnTo>
                <a:lnTo>
                  <a:pt x="127098" y="201238"/>
                </a:lnTo>
                <a:lnTo>
                  <a:pt x="285971" y="144750"/>
                </a:lnTo>
                <a:lnTo>
                  <a:pt x="349520" y="127098"/>
                </a:lnTo>
                <a:lnTo>
                  <a:pt x="406008" y="151811"/>
                </a:lnTo>
                <a:lnTo>
                  <a:pt x="526045" y="183586"/>
                </a:lnTo>
                <a:lnTo>
                  <a:pt x="635490" y="201238"/>
                </a:lnTo>
                <a:lnTo>
                  <a:pt x="992071" y="211830"/>
                </a:lnTo>
                <a:lnTo>
                  <a:pt x="1581665" y="218891"/>
                </a:lnTo>
                <a:lnTo>
                  <a:pt x="2125362" y="21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155"/>
          <p:cNvSpPr/>
          <p:nvPr/>
        </p:nvSpPr>
        <p:spPr>
          <a:xfrm>
            <a:off x="4926013" y="4903788"/>
            <a:ext cx="1038225" cy="739775"/>
          </a:xfrm>
          <a:custGeom>
            <a:avLst/>
            <a:gdLst/>
            <a:ahLst/>
            <a:cxnLst/>
            <a:rect l="l" t="t" r="r" b="b"/>
            <a:pathLst>
              <a:path w="1038225" h="740569" extrusionOk="0">
                <a:moveTo>
                  <a:pt x="573882" y="211931"/>
                </a:moveTo>
                <a:lnTo>
                  <a:pt x="190500" y="414337"/>
                </a:lnTo>
                <a:lnTo>
                  <a:pt x="171450" y="419100"/>
                </a:lnTo>
                <a:lnTo>
                  <a:pt x="152400" y="411956"/>
                </a:lnTo>
                <a:lnTo>
                  <a:pt x="109538" y="385762"/>
                </a:lnTo>
                <a:lnTo>
                  <a:pt x="0" y="664369"/>
                </a:lnTo>
                <a:lnTo>
                  <a:pt x="200025" y="740569"/>
                </a:lnTo>
                <a:lnTo>
                  <a:pt x="230982" y="697706"/>
                </a:lnTo>
                <a:lnTo>
                  <a:pt x="388144" y="571500"/>
                </a:lnTo>
                <a:lnTo>
                  <a:pt x="700088" y="314325"/>
                </a:lnTo>
                <a:lnTo>
                  <a:pt x="921544" y="135731"/>
                </a:lnTo>
                <a:lnTo>
                  <a:pt x="1023938" y="45244"/>
                </a:lnTo>
                <a:lnTo>
                  <a:pt x="1038225" y="30956"/>
                </a:lnTo>
                <a:lnTo>
                  <a:pt x="1038225" y="9525"/>
                </a:lnTo>
                <a:lnTo>
                  <a:pt x="1028700" y="2381"/>
                </a:lnTo>
                <a:lnTo>
                  <a:pt x="1004888" y="0"/>
                </a:lnTo>
                <a:lnTo>
                  <a:pt x="926307" y="35719"/>
                </a:lnTo>
                <a:lnTo>
                  <a:pt x="573882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155"/>
          <p:cNvSpPr/>
          <p:nvPr/>
        </p:nvSpPr>
        <p:spPr>
          <a:xfrm>
            <a:off x="5299075" y="3733800"/>
            <a:ext cx="2092325" cy="1836738"/>
          </a:xfrm>
          <a:custGeom>
            <a:avLst/>
            <a:gdLst/>
            <a:ahLst/>
            <a:cxnLst/>
            <a:rect l="l" t="t" r="r" b="b"/>
            <a:pathLst>
              <a:path w="2093119" h="1835944" extrusionOk="0">
                <a:moveTo>
                  <a:pt x="900113" y="1114425"/>
                </a:moveTo>
                <a:lnTo>
                  <a:pt x="740569" y="883444"/>
                </a:lnTo>
                <a:lnTo>
                  <a:pt x="669132" y="785813"/>
                </a:lnTo>
                <a:lnTo>
                  <a:pt x="561975" y="642938"/>
                </a:lnTo>
                <a:lnTo>
                  <a:pt x="442913" y="490538"/>
                </a:lnTo>
                <a:lnTo>
                  <a:pt x="335757" y="371475"/>
                </a:lnTo>
                <a:lnTo>
                  <a:pt x="250032" y="276225"/>
                </a:lnTo>
                <a:lnTo>
                  <a:pt x="114300" y="157163"/>
                </a:lnTo>
                <a:lnTo>
                  <a:pt x="11907" y="64294"/>
                </a:lnTo>
                <a:lnTo>
                  <a:pt x="0" y="45244"/>
                </a:lnTo>
                <a:lnTo>
                  <a:pt x="2382" y="21431"/>
                </a:lnTo>
                <a:lnTo>
                  <a:pt x="11907" y="4763"/>
                </a:lnTo>
                <a:lnTo>
                  <a:pt x="30957" y="0"/>
                </a:lnTo>
                <a:lnTo>
                  <a:pt x="80963" y="16669"/>
                </a:lnTo>
                <a:lnTo>
                  <a:pt x="166688" y="61913"/>
                </a:lnTo>
                <a:lnTo>
                  <a:pt x="300038" y="161925"/>
                </a:lnTo>
                <a:lnTo>
                  <a:pt x="502444" y="326231"/>
                </a:lnTo>
                <a:lnTo>
                  <a:pt x="742950" y="595313"/>
                </a:lnTo>
                <a:lnTo>
                  <a:pt x="919163" y="804863"/>
                </a:lnTo>
                <a:lnTo>
                  <a:pt x="1078707" y="973931"/>
                </a:lnTo>
                <a:lnTo>
                  <a:pt x="1228725" y="1131094"/>
                </a:lnTo>
                <a:lnTo>
                  <a:pt x="1431132" y="1328738"/>
                </a:lnTo>
                <a:lnTo>
                  <a:pt x="1559719" y="1445419"/>
                </a:lnTo>
                <a:lnTo>
                  <a:pt x="1681163" y="1543050"/>
                </a:lnTo>
                <a:lnTo>
                  <a:pt x="1764507" y="1602581"/>
                </a:lnTo>
                <a:lnTo>
                  <a:pt x="1864519" y="1664494"/>
                </a:lnTo>
                <a:lnTo>
                  <a:pt x="1962150" y="1712119"/>
                </a:lnTo>
                <a:lnTo>
                  <a:pt x="2062163" y="1750219"/>
                </a:lnTo>
                <a:lnTo>
                  <a:pt x="2078832" y="1764506"/>
                </a:lnTo>
                <a:lnTo>
                  <a:pt x="2090738" y="1785938"/>
                </a:lnTo>
                <a:lnTo>
                  <a:pt x="2093119" y="1804988"/>
                </a:lnTo>
                <a:lnTo>
                  <a:pt x="2076450" y="1826419"/>
                </a:lnTo>
                <a:lnTo>
                  <a:pt x="2043113" y="1835944"/>
                </a:lnTo>
                <a:lnTo>
                  <a:pt x="1869282" y="1833563"/>
                </a:lnTo>
                <a:cubicBezTo>
                  <a:pt x="1742283" y="1828770"/>
                  <a:pt x="1615371" y="1819275"/>
                  <a:pt x="1488282" y="1819275"/>
                </a:cubicBezTo>
                <a:lnTo>
                  <a:pt x="1421607" y="1816894"/>
                </a:lnTo>
                <a:lnTo>
                  <a:pt x="1388269" y="1812131"/>
                </a:lnTo>
                <a:lnTo>
                  <a:pt x="1359694" y="1804988"/>
                </a:lnTo>
                <a:lnTo>
                  <a:pt x="1326357" y="1788319"/>
                </a:lnTo>
                <a:lnTo>
                  <a:pt x="1302544" y="1766888"/>
                </a:lnTo>
                <a:lnTo>
                  <a:pt x="1278732" y="1743075"/>
                </a:lnTo>
                <a:lnTo>
                  <a:pt x="1262063" y="1721644"/>
                </a:lnTo>
                <a:lnTo>
                  <a:pt x="1254919" y="1695450"/>
                </a:lnTo>
                <a:lnTo>
                  <a:pt x="1238250" y="1645444"/>
                </a:lnTo>
                <a:lnTo>
                  <a:pt x="1076325" y="1369219"/>
                </a:lnTo>
                <a:lnTo>
                  <a:pt x="900113" y="1114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553C850-7698-3A4B-BB5E-027D5579D86A}"/>
              </a:ext>
            </a:extLst>
          </p:cNvPr>
          <p:cNvGrpSpPr/>
          <p:nvPr/>
        </p:nvGrpSpPr>
        <p:grpSpPr>
          <a:xfrm>
            <a:off x="2459784" y="1581229"/>
            <a:ext cx="4927600" cy="4281487"/>
            <a:chOff x="2616200" y="1725613"/>
            <a:chExt cx="4927600" cy="4281487"/>
          </a:xfrm>
        </p:grpSpPr>
        <p:sp>
          <p:nvSpPr>
            <p:cNvPr id="14" name="Google Shape;1757;p155">
              <a:extLst>
                <a:ext uri="{FF2B5EF4-FFF2-40B4-BE49-F238E27FC236}">
                  <a16:creationId xmlns:a16="http://schemas.microsoft.com/office/drawing/2014/main" id="{D143BF0C-F18F-7146-8A7B-E482A515B190}"/>
                </a:ext>
              </a:extLst>
            </p:cNvPr>
            <p:cNvSpPr/>
            <p:nvPr/>
          </p:nvSpPr>
          <p:spPr>
            <a:xfrm>
              <a:off x="2705100" y="2665413"/>
              <a:ext cx="1998663" cy="536575"/>
            </a:xfrm>
            <a:custGeom>
              <a:avLst/>
              <a:gdLst/>
              <a:ahLst/>
              <a:cxnLst/>
              <a:rect l="l" t="t" r="r" b="b"/>
              <a:pathLst>
                <a:path w="1997869" h="538162" extrusionOk="0">
                  <a:moveTo>
                    <a:pt x="869156" y="411956"/>
                  </a:moveTo>
                  <a:lnTo>
                    <a:pt x="535781" y="509587"/>
                  </a:lnTo>
                  <a:lnTo>
                    <a:pt x="464344" y="531019"/>
                  </a:lnTo>
                  <a:lnTo>
                    <a:pt x="423863" y="538162"/>
                  </a:lnTo>
                  <a:lnTo>
                    <a:pt x="385763" y="533400"/>
                  </a:lnTo>
                  <a:lnTo>
                    <a:pt x="316706" y="507206"/>
                  </a:lnTo>
                  <a:lnTo>
                    <a:pt x="230981" y="464344"/>
                  </a:lnTo>
                  <a:lnTo>
                    <a:pt x="157163" y="416719"/>
                  </a:lnTo>
                  <a:lnTo>
                    <a:pt x="95250" y="364331"/>
                  </a:lnTo>
                  <a:lnTo>
                    <a:pt x="30956" y="292894"/>
                  </a:lnTo>
                  <a:lnTo>
                    <a:pt x="2381" y="257175"/>
                  </a:lnTo>
                  <a:lnTo>
                    <a:pt x="0" y="240506"/>
                  </a:lnTo>
                  <a:lnTo>
                    <a:pt x="4763" y="216694"/>
                  </a:lnTo>
                  <a:lnTo>
                    <a:pt x="21431" y="200025"/>
                  </a:lnTo>
                  <a:lnTo>
                    <a:pt x="47625" y="197644"/>
                  </a:lnTo>
                  <a:lnTo>
                    <a:pt x="76200" y="202406"/>
                  </a:lnTo>
                  <a:lnTo>
                    <a:pt x="119063" y="233362"/>
                  </a:lnTo>
                  <a:lnTo>
                    <a:pt x="171450" y="261937"/>
                  </a:lnTo>
                  <a:lnTo>
                    <a:pt x="230981" y="280987"/>
                  </a:lnTo>
                  <a:lnTo>
                    <a:pt x="304800" y="290512"/>
                  </a:lnTo>
                  <a:lnTo>
                    <a:pt x="381000" y="290512"/>
                  </a:lnTo>
                  <a:lnTo>
                    <a:pt x="500063" y="280987"/>
                  </a:lnTo>
                  <a:lnTo>
                    <a:pt x="664369" y="250031"/>
                  </a:lnTo>
                  <a:lnTo>
                    <a:pt x="1092994" y="159544"/>
                  </a:lnTo>
                  <a:lnTo>
                    <a:pt x="1357313" y="109537"/>
                  </a:lnTo>
                  <a:lnTo>
                    <a:pt x="1466850" y="71437"/>
                  </a:lnTo>
                  <a:lnTo>
                    <a:pt x="1616869" y="0"/>
                  </a:lnTo>
                  <a:lnTo>
                    <a:pt x="1697831" y="2381"/>
                  </a:lnTo>
                  <a:lnTo>
                    <a:pt x="1790700" y="16669"/>
                  </a:lnTo>
                  <a:lnTo>
                    <a:pt x="1883569" y="42862"/>
                  </a:lnTo>
                  <a:lnTo>
                    <a:pt x="1952625" y="78581"/>
                  </a:lnTo>
                  <a:lnTo>
                    <a:pt x="1978819" y="100012"/>
                  </a:lnTo>
                  <a:lnTo>
                    <a:pt x="1990725" y="121444"/>
                  </a:lnTo>
                  <a:lnTo>
                    <a:pt x="1997869" y="140494"/>
                  </a:lnTo>
                  <a:lnTo>
                    <a:pt x="1995488" y="164306"/>
                  </a:lnTo>
                  <a:lnTo>
                    <a:pt x="1985963" y="195262"/>
                  </a:lnTo>
                  <a:lnTo>
                    <a:pt x="1966913" y="211931"/>
                  </a:lnTo>
                  <a:lnTo>
                    <a:pt x="1881188" y="238125"/>
                  </a:lnTo>
                  <a:lnTo>
                    <a:pt x="1821656" y="247650"/>
                  </a:lnTo>
                  <a:lnTo>
                    <a:pt x="1728788" y="250031"/>
                  </a:lnTo>
                  <a:lnTo>
                    <a:pt x="1616869" y="261937"/>
                  </a:lnTo>
                  <a:lnTo>
                    <a:pt x="1343025" y="314325"/>
                  </a:lnTo>
                  <a:lnTo>
                    <a:pt x="973931" y="388144"/>
                  </a:lnTo>
                  <a:lnTo>
                    <a:pt x="869156" y="411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58;p155">
              <a:extLst>
                <a:ext uri="{FF2B5EF4-FFF2-40B4-BE49-F238E27FC236}">
                  <a16:creationId xmlns:a16="http://schemas.microsoft.com/office/drawing/2014/main" id="{F277DEDD-BB23-2946-BF60-DF8A669D7103}"/>
                </a:ext>
              </a:extLst>
            </p:cNvPr>
            <p:cNvSpPr/>
            <p:nvPr/>
          </p:nvSpPr>
          <p:spPr>
            <a:xfrm>
              <a:off x="5070475" y="1792288"/>
              <a:ext cx="1763713" cy="1730375"/>
            </a:xfrm>
            <a:custGeom>
              <a:avLst/>
              <a:gdLst/>
              <a:ahLst/>
              <a:cxnLst/>
              <a:rect l="l" t="t" r="r" b="b"/>
              <a:pathLst>
                <a:path w="1764507" h="1728788" extrusionOk="0">
                  <a:moveTo>
                    <a:pt x="492919" y="373857"/>
                  </a:moveTo>
                  <a:lnTo>
                    <a:pt x="61913" y="442913"/>
                  </a:lnTo>
                  <a:lnTo>
                    <a:pt x="0" y="280988"/>
                  </a:lnTo>
                  <a:lnTo>
                    <a:pt x="152400" y="269082"/>
                  </a:lnTo>
                  <a:lnTo>
                    <a:pt x="440532" y="242888"/>
                  </a:lnTo>
                  <a:lnTo>
                    <a:pt x="626269" y="216694"/>
                  </a:lnTo>
                  <a:lnTo>
                    <a:pt x="812007" y="183357"/>
                  </a:lnTo>
                  <a:lnTo>
                    <a:pt x="973932" y="142875"/>
                  </a:lnTo>
                  <a:lnTo>
                    <a:pt x="1138238" y="92869"/>
                  </a:lnTo>
                  <a:lnTo>
                    <a:pt x="1285875" y="33338"/>
                  </a:lnTo>
                  <a:lnTo>
                    <a:pt x="1352550" y="0"/>
                  </a:lnTo>
                  <a:lnTo>
                    <a:pt x="1426369" y="16669"/>
                  </a:lnTo>
                  <a:lnTo>
                    <a:pt x="1524000" y="61913"/>
                  </a:lnTo>
                  <a:lnTo>
                    <a:pt x="1612107" y="119063"/>
                  </a:lnTo>
                  <a:lnTo>
                    <a:pt x="1702594" y="202407"/>
                  </a:lnTo>
                  <a:lnTo>
                    <a:pt x="1740694" y="252413"/>
                  </a:lnTo>
                  <a:lnTo>
                    <a:pt x="1764507" y="307182"/>
                  </a:lnTo>
                  <a:lnTo>
                    <a:pt x="1764507" y="333375"/>
                  </a:lnTo>
                  <a:lnTo>
                    <a:pt x="1740694" y="359569"/>
                  </a:lnTo>
                  <a:lnTo>
                    <a:pt x="1714500" y="392907"/>
                  </a:lnTo>
                  <a:lnTo>
                    <a:pt x="1688307" y="450057"/>
                  </a:lnTo>
                  <a:lnTo>
                    <a:pt x="1674019" y="516732"/>
                  </a:lnTo>
                  <a:lnTo>
                    <a:pt x="1564482" y="1147763"/>
                  </a:lnTo>
                  <a:lnTo>
                    <a:pt x="1495425" y="1545432"/>
                  </a:lnTo>
                  <a:lnTo>
                    <a:pt x="1476375" y="1662113"/>
                  </a:lnTo>
                  <a:lnTo>
                    <a:pt x="1459707" y="1690688"/>
                  </a:lnTo>
                  <a:lnTo>
                    <a:pt x="1440657" y="1712119"/>
                  </a:lnTo>
                  <a:lnTo>
                    <a:pt x="1419225" y="1726407"/>
                  </a:lnTo>
                  <a:lnTo>
                    <a:pt x="1383507" y="1728788"/>
                  </a:lnTo>
                  <a:lnTo>
                    <a:pt x="1338263" y="1719263"/>
                  </a:lnTo>
                  <a:lnTo>
                    <a:pt x="1297782" y="1695450"/>
                  </a:lnTo>
                  <a:lnTo>
                    <a:pt x="1264444" y="1652588"/>
                  </a:lnTo>
                  <a:lnTo>
                    <a:pt x="1278732" y="1447800"/>
                  </a:lnTo>
                  <a:lnTo>
                    <a:pt x="1323975" y="1016794"/>
                  </a:lnTo>
                  <a:lnTo>
                    <a:pt x="1345407" y="831057"/>
                  </a:lnTo>
                  <a:lnTo>
                    <a:pt x="1385888" y="335757"/>
                  </a:lnTo>
                  <a:lnTo>
                    <a:pt x="1388269" y="292894"/>
                  </a:lnTo>
                  <a:lnTo>
                    <a:pt x="1378744" y="266700"/>
                  </a:lnTo>
                  <a:lnTo>
                    <a:pt x="1331119" y="228600"/>
                  </a:lnTo>
                  <a:lnTo>
                    <a:pt x="1302544" y="223838"/>
                  </a:lnTo>
                  <a:lnTo>
                    <a:pt x="1007269" y="285750"/>
                  </a:lnTo>
                  <a:lnTo>
                    <a:pt x="492919" y="373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59;p155">
              <a:extLst>
                <a:ext uri="{FF2B5EF4-FFF2-40B4-BE49-F238E27FC236}">
                  <a16:creationId xmlns:a16="http://schemas.microsoft.com/office/drawing/2014/main" id="{2FB9B257-5869-8D47-8155-DBE40B6936BF}"/>
                </a:ext>
              </a:extLst>
            </p:cNvPr>
            <p:cNvSpPr/>
            <p:nvPr/>
          </p:nvSpPr>
          <p:spPr>
            <a:xfrm>
              <a:off x="5891213" y="3400425"/>
              <a:ext cx="1270000" cy="895350"/>
            </a:xfrm>
            <a:custGeom>
              <a:avLst/>
              <a:gdLst/>
              <a:ahLst/>
              <a:cxnLst/>
              <a:rect l="l" t="t" r="r" b="b"/>
              <a:pathLst>
                <a:path w="1269206" h="895350" extrusionOk="0">
                  <a:moveTo>
                    <a:pt x="457200" y="528638"/>
                  </a:moveTo>
                  <a:lnTo>
                    <a:pt x="747712" y="326231"/>
                  </a:lnTo>
                  <a:lnTo>
                    <a:pt x="785812" y="300038"/>
                  </a:lnTo>
                  <a:lnTo>
                    <a:pt x="826293" y="264319"/>
                  </a:lnTo>
                  <a:lnTo>
                    <a:pt x="854868" y="228600"/>
                  </a:lnTo>
                  <a:lnTo>
                    <a:pt x="862012" y="209550"/>
                  </a:lnTo>
                  <a:lnTo>
                    <a:pt x="864393" y="166688"/>
                  </a:lnTo>
                  <a:lnTo>
                    <a:pt x="852487" y="109538"/>
                  </a:lnTo>
                  <a:lnTo>
                    <a:pt x="826293" y="61913"/>
                  </a:lnTo>
                  <a:lnTo>
                    <a:pt x="814387" y="40481"/>
                  </a:lnTo>
                  <a:lnTo>
                    <a:pt x="814387" y="11906"/>
                  </a:lnTo>
                  <a:lnTo>
                    <a:pt x="826293" y="0"/>
                  </a:lnTo>
                  <a:lnTo>
                    <a:pt x="878681" y="4763"/>
                  </a:lnTo>
                  <a:lnTo>
                    <a:pt x="935831" y="26194"/>
                  </a:lnTo>
                  <a:lnTo>
                    <a:pt x="1009650" y="64294"/>
                  </a:lnTo>
                  <a:lnTo>
                    <a:pt x="1078706" y="114300"/>
                  </a:lnTo>
                  <a:lnTo>
                    <a:pt x="1150143" y="180975"/>
                  </a:lnTo>
                  <a:lnTo>
                    <a:pt x="1214437" y="257175"/>
                  </a:lnTo>
                  <a:lnTo>
                    <a:pt x="1250156" y="316706"/>
                  </a:lnTo>
                  <a:lnTo>
                    <a:pt x="1266825" y="357188"/>
                  </a:lnTo>
                  <a:lnTo>
                    <a:pt x="1269206" y="383381"/>
                  </a:lnTo>
                  <a:lnTo>
                    <a:pt x="1250156" y="414338"/>
                  </a:lnTo>
                  <a:lnTo>
                    <a:pt x="1226343" y="426244"/>
                  </a:lnTo>
                  <a:lnTo>
                    <a:pt x="1078706" y="457200"/>
                  </a:lnTo>
                  <a:lnTo>
                    <a:pt x="1014412" y="473869"/>
                  </a:lnTo>
                  <a:lnTo>
                    <a:pt x="0" y="895350"/>
                  </a:lnTo>
                  <a:lnTo>
                    <a:pt x="100012" y="776288"/>
                  </a:lnTo>
                  <a:lnTo>
                    <a:pt x="216693" y="695325"/>
                  </a:lnTo>
                  <a:lnTo>
                    <a:pt x="457200" y="5286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60;p155">
              <a:extLst>
                <a:ext uri="{FF2B5EF4-FFF2-40B4-BE49-F238E27FC236}">
                  <a16:creationId xmlns:a16="http://schemas.microsoft.com/office/drawing/2014/main" id="{AA04F70A-CE2F-4C4C-ACD0-8B8A8B5D0E58}"/>
                </a:ext>
              </a:extLst>
            </p:cNvPr>
            <p:cNvSpPr/>
            <p:nvPr/>
          </p:nvSpPr>
          <p:spPr>
            <a:xfrm rot="-5400000">
              <a:off x="1710532" y="3569494"/>
              <a:ext cx="4260850" cy="573087"/>
            </a:xfrm>
            <a:custGeom>
              <a:avLst/>
              <a:gdLst/>
              <a:ahLst/>
              <a:cxnLst/>
              <a:rect l="l" t="t" r="r" b="b"/>
              <a:pathLst>
                <a:path w="4261316" h="571942" extrusionOk="0">
                  <a:moveTo>
                    <a:pt x="1634622" y="240075"/>
                  </a:moveTo>
                  <a:lnTo>
                    <a:pt x="2425455" y="247136"/>
                  </a:lnTo>
                  <a:lnTo>
                    <a:pt x="3159799" y="247136"/>
                  </a:lnTo>
                  <a:lnTo>
                    <a:pt x="3883552" y="250666"/>
                  </a:lnTo>
                  <a:lnTo>
                    <a:pt x="3936510" y="243605"/>
                  </a:lnTo>
                  <a:lnTo>
                    <a:pt x="3982406" y="229483"/>
                  </a:lnTo>
                  <a:lnTo>
                    <a:pt x="4021242" y="208300"/>
                  </a:lnTo>
                  <a:lnTo>
                    <a:pt x="4077730" y="165934"/>
                  </a:lnTo>
                  <a:lnTo>
                    <a:pt x="4134218" y="95324"/>
                  </a:lnTo>
                  <a:lnTo>
                    <a:pt x="4183645" y="28245"/>
                  </a:lnTo>
                  <a:lnTo>
                    <a:pt x="4204828" y="3531"/>
                  </a:lnTo>
                  <a:lnTo>
                    <a:pt x="4226011" y="0"/>
                  </a:lnTo>
                  <a:lnTo>
                    <a:pt x="4243663" y="17653"/>
                  </a:lnTo>
                  <a:lnTo>
                    <a:pt x="4254255" y="52958"/>
                  </a:lnTo>
                  <a:lnTo>
                    <a:pt x="4261316" y="134160"/>
                  </a:lnTo>
                  <a:lnTo>
                    <a:pt x="4243663" y="176526"/>
                  </a:lnTo>
                  <a:lnTo>
                    <a:pt x="4158931" y="338929"/>
                  </a:lnTo>
                  <a:lnTo>
                    <a:pt x="4091852" y="451905"/>
                  </a:lnTo>
                  <a:lnTo>
                    <a:pt x="4060077" y="511923"/>
                  </a:lnTo>
                  <a:lnTo>
                    <a:pt x="4021242" y="550759"/>
                  </a:lnTo>
                  <a:lnTo>
                    <a:pt x="3982406" y="571942"/>
                  </a:lnTo>
                  <a:lnTo>
                    <a:pt x="3925918" y="557820"/>
                  </a:lnTo>
                  <a:lnTo>
                    <a:pt x="3841186" y="540167"/>
                  </a:lnTo>
                  <a:lnTo>
                    <a:pt x="3685844" y="529576"/>
                  </a:lnTo>
                  <a:lnTo>
                    <a:pt x="3173921" y="497801"/>
                  </a:lnTo>
                  <a:lnTo>
                    <a:pt x="3000927" y="497801"/>
                  </a:lnTo>
                  <a:lnTo>
                    <a:pt x="2644346" y="473088"/>
                  </a:lnTo>
                  <a:lnTo>
                    <a:pt x="2534900" y="473088"/>
                  </a:lnTo>
                  <a:lnTo>
                    <a:pt x="1687580" y="462496"/>
                  </a:lnTo>
                  <a:lnTo>
                    <a:pt x="1030906" y="451905"/>
                  </a:lnTo>
                  <a:lnTo>
                    <a:pt x="579002" y="448374"/>
                  </a:lnTo>
                  <a:lnTo>
                    <a:pt x="317745" y="451905"/>
                  </a:lnTo>
                  <a:lnTo>
                    <a:pt x="208299" y="444844"/>
                  </a:lnTo>
                  <a:lnTo>
                    <a:pt x="137689" y="427191"/>
                  </a:lnTo>
                  <a:lnTo>
                    <a:pt x="70610" y="395417"/>
                  </a:lnTo>
                  <a:lnTo>
                    <a:pt x="10591" y="353051"/>
                  </a:lnTo>
                  <a:lnTo>
                    <a:pt x="0" y="331868"/>
                  </a:lnTo>
                  <a:lnTo>
                    <a:pt x="0" y="296563"/>
                  </a:lnTo>
                  <a:lnTo>
                    <a:pt x="17652" y="268319"/>
                  </a:lnTo>
                  <a:lnTo>
                    <a:pt x="60018" y="236544"/>
                  </a:lnTo>
                  <a:lnTo>
                    <a:pt x="141220" y="194178"/>
                  </a:lnTo>
                  <a:lnTo>
                    <a:pt x="236543" y="155343"/>
                  </a:lnTo>
                  <a:lnTo>
                    <a:pt x="321276" y="141221"/>
                  </a:lnTo>
                  <a:lnTo>
                    <a:pt x="345989" y="137690"/>
                  </a:lnTo>
                  <a:lnTo>
                    <a:pt x="497801" y="183587"/>
                  </a:lnTo>
                  <a:lnTo>
                    <a:pt x="667265" y="215361"/>
                  </a:lnTo>
                  <a:lnTo>
                    <a:pt x="829668" y="225953"/>
                  </a:lnTo>
                  <a:lnTo>
                    <a:pt x="1634622" y="240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61;p155">
              <a:extLst>
                <a:ext uri="{FF2B5EF4-FFF2-40B4-BE49-F238E27FC236}">
                  <a16:creationId xmlns:a16="http://schemas.microsoft.com/office/drawing/2014/main" id="{1DF1419C-0EB5-784D-B641-7FE6EED68B91}"/>
                </a:ext>
              </a:extLst>
            </p:cNvPr>
            <p:cNvSpPr/>
            <p:nvPr/>
          </p:nvSpPr>
          <p:spPr>
            <a:xfrm rot="-5400000">
              <a:off x="2209007" y="3321843"/>
              <a:ext cx="2057400" cy="1243013"/>
            </a:xfrm>
            <a:custGeom>
              <a:avLst/>
              <a:gdLst/>
              <a:ahLst/>
              <a:cxnLst/>
              <a:rect l="l" t="t" r="r" b="b"/>
              <a:pathLst>
                <a:path w="2057400" h="1243012" extrusionOk="0">
                  <a:moveTo>
                    <a:pt x="997743" y="645319"/>
                  </a:moveTo>
                  <a:lnTo>
                    <a:pt x="1226343" y="773906"/>
                  </a:lnTo>
                  <a:lnTo>
                    <a:pt x="1376362" y="847725"/>
                  </a:lnTo>
                  <a:lnTo>
                    <a:pt x="1590675" y="945356"/>
                  </a:lnTo>
                  <a:lnTo>
                    <a:pt x="1876425" y="1059656"/>
                  </a:lnTo>
                  <a:lnTo>
                    <a:pt x="2057400" y="1112044"/>
                  </a:lnTo>
                  <a:lnTo>
                    <a:pt x="2055018" y="1243012"/>
                  </a:lnTo>
                  <a:lnTo>
                    <a:pt x="1471612" y="1219200"/>
                  </a:lnTo>
                  <a:lnTo>
                    <a:pt x="1273968" y="1097756"/>
                  </a:lnTo>
                  <a:lnTo>
                    <a:pt x="1033462" y="933450"/>
                  </a:lnTo>
                  <a:lnTo>
                    <a:pt x="833437" y="790575"/>
                  </a:lnTo>
                  <a:lnTo>
                    <a:pt x="657225" y="657225"/>
                  </a:lnTo>
                  <a:lnTo>
                    <a:pt x="452437" y="483394"/>
                  </a:lnTo>
                  <a:lnTo>
                    <a:pt x="316706" y="354806"/>
                  </a:lnTo>
                  <a:lnTo>
                    <a:pt x="200025" y="242887"/>
                  </a:lnTo>
                  <a:lnTo>
                    <a:pt x="52387" y="97631"/>
                  </a:lnTo>
                  <a:lnTo>
                    <a:pt x="16668" y="66675"/>
                  </a:lnTo>
                  <a:lnTo>
                    <a:pt x="2381" y="50006"/>
                  </a:lnTo>
                  <a:lnTo>
                    <a:pt x="0" y="38100"/>
                  </a:lnTo>
                  <a:lnTo>
                    <a:pt x="0" y="21431"/>
                  </a:lnTo>
                  <a:lnTo>
                    <a:pt x="7143" y="7144"/>
                  </a:lnTo>
                  <a:lnTo>
                    <a:pt x="19050" y="2381"/>
                  </a:lnTo>
                  <a:lnTo>
                    <a:pt x="42862" y="0"/>
                  </a:lnTo>
                  <a:lnTo>
                    <a:pt x="57150" y="4762"/>
                  </a:lnTo>
                  <a:lnTo>
                    <a:pt x="261937" y="161925"/>
                  </a:lnTo>
                  <a:lnTo>
                    <a:pt x="397668" y="259556"/>
                  </a:lnTo>
                  <a:lnTo>
                    <a:pt x="545306" y="361950"/>
                  </a:lnTo>
                  <a:lnTo>
                    <a:pt x="845343" y="552450"/>
                  </a:lnTo>
                  <a:lnTo>
                    <a:pt x="997743" y="6453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762;p155">
              <a:extLst>
                <a:ext uri="{FF2B5EF4-FFF2-40B4-BE49-F238E27FC236}">
                  <a16:creationId xmlns:a16="http://schemas.microsoft.com/office/drawing/2014/main" id="{2BD1F3A6-CF9C-CD40-964E-F3AC1553ECE5}"/>
                </a:ext>
              </a:extLst>
            </p:cNvPr>
            <p:cNvSpPr/>
            <p:nvPr/>
          </p:nvSpPr>
          <p:spPr>
            <a:xfrm>
              <a:off x="3937000" y="3305175"/>
              <a:ext cx="762000" cy="766763"/>
            </a:xfrm>
            <a:custGeom>
              <a:avLst/>
              <a:gdLst/>
              <a:ahLst/>
              <a:cxnLst/>
              <a:rect l="l" t="t" r="r" b="b"/>
              <a:pathLst>
                <a:path w="762000" h="766763" extrusionOk="0">
                  <a:moveTo>
                    <a:pt x="292894" y="321469"/>
                  </a:moveTo>
                  <a:lnTo>
                    <a:pt x="197644" y="233363"/>
                  </a:lnTo>
                  <a:lnTo>
                    <a:pt x="133350" y="180975"/>
                  </a:lnTo>
                  <a:lnTo>
                    <a:pt x="88107" y="150019"/>
                  </a:lnTo>
                  <a:lnTo>
                    <a:pt x="7144" y="102394"/>
                  </a:lnTo>
                  <a:lnTo>
                    <a:pt x="0" y="0"/>
                  </a:lnTo>
                  <a:lnTo>
                    <a:pt x="123825" y="45244"/>
                  </a:lnTo>
                  <a:lnTo>
                    <a:pt x="316707" y="126206"/>
                  </a:lnTo>
                  <a:lnTo>
                    <a:pt x="478632" y="204788"/>
                  </a:lnTo>
                  <a:lnTo>
                    <a:pt x="642938" y="290513"/>
                  </a:lnTo>
                  <a:lnTo>
                    <a:pt x="659607" y="302419"/>
                  </a:lnTo>
                  <a:lnTo>
                    <a:pt x="714375" y="421481"/>
                  </a:lnTo>
                  <a:lnTo>
                    <a:pt x="742950" y="514350"/>
                  </a:lnTo>
                  <a:lnTo>
                    <a:pt x="762000" y="597694"/>
                  </a:lnTo>
                  <a:lnTo>
                    <a:pt x="754857" y="635794"/>
                  </a:lnTo>
                  <a:lnTo>
                    <a:pt x="723900" y="704850"/>
                  </a:lnTo>
                  <a:lnTo>
                    <a:pt x="683419" y="754856"/>
                  </a:lnTo>
                  <a:lnTo>
                    <a:pt x="650082" y="764381"/>
                  </a:lnTo>
                  <a:lnTo>
                    <a:pt x="616744" y="766763"/>
                  </a:lnTo>
                  <a:lnTo>
                    <a:pt x="571500" y="750094"/>
                  </a:lnTo>
                  <a:lnTo>
                    <a:pt x="538163" y="714375"/>
                  </a:lnTo>
                  <a:lnTo>
                    <a:pt x="500063" y="633413"/>
                  </a:lnTo>
                  <a:lnTo>
                    <a:pt x="473869" y="547688"/>
                  </a:lnTo>
                  <a:lnTo>
                    <a:pt x="454819" y="504825"/>
                  </a:lnTo>
                  <a:lnTo>
                    <a:pt x="292894" y="3214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763;p155">
              <a:extLst>
                <a:ext uri="{FF2B5EF4-FFF2-40B4-BE49-F238E27FC236}">
                  <a16:creationId xmlns:a16="http://schemas.microsoft.com/office/drawing/2014/main" id="{B9836FC6-5AF0-D046-9499-22A30912EC01}"/>
                </a:ext>
              </a:extLst>
            </p:cNvPr>
            <p:cNvSpPr/>
            <p:nvPr/>
          </p:nvSpPr>
          <p:spPr>
            <a:xfrm>
              <a:off x="5132388" y="2573338"/>
              <a:ext cx="1390650" cy="368300"/>
            </a:xfrm>
            <a:custGeom>
              <a:avLst/>
              <a:gdLst/>
              <a:ahLst/>
              <a:cxnLst/>
              <a:rect l="l" t="t" r="r" b="b"/>
              <a:pathLst>
                <a:path w="1390650" h="366713" extrusionOk="0">
                  <a:moveTo>
                    <a:pt x="762000" y="261938"/>
                  </a:moveTo>
                  <a:lnTo>
                    <a:pt x="347662" y="335757"/>
                  </a:lnTo>
                  <a:lnTo>
                    <a:pt x="195262" y="361950"/>
                  </a:lnTo>
                  <a:lnTo>
                    <a:pt x="0" y="366713"/>
                  </a:lnTo>
                  <a:lnTo>
                    <a:pt x="21431" y="161925"/>
                  </a:lnTo>
                  <a:lnTo>
                    <a:pt x="169069" y="200025"/>
                  </a:lnTo>
                  <a:lnTo>
                    <a:pt x="195262" y="202407"/>
                  </a:lnTo>
                  <a:lnTo>
                    <a:pt x="302419" y="183357"/>
                  </a:lnTo>
                  <a:lnTo>
                    <a:pt x="611981" y="121444"/>
                  </a:lnTo>
                  <a:lnTo>
                    <a:pt x="983456" y="50007"/>
                  </a:lnTo>
                  <a:lnTo>
                    <a:pt x="1009650" y="38100"/>
                  </a:lnTo>
                  <a:lnTo>
                    <a:pt x="1076325" y="4763"/>
                  </a:lnTo>
                  <a:lnTo>
                    <a:pt x="1095375" y="0"/>
                  </a:lnTo>
                  <a:lnTo>
                    <a:pt x="1140619" y="4763"/>
                  </a:lnTo>
                  <a:lnTo>
                    <a:pt x="1200150" y="21432"/>
                  </a:lnTo>
                  <a:lnTo>
                    <a:pt x="1335881" y="88107"/>
                  </a:lnTo>
                  <a:lnTo>
                    <a:pt x="1390650" y="161925"/>
                  </a:lnTo>
                  <a:lnTo>
                    <a:pt x="1309687" y="219075"/>
                  </a:lnTo>
                  <a:lnTo>
                    <a:pt x="1123950" y="223838"/>
                  </a:lnTo>
                  <a:lnTo>
                    <a:pt x="1007269" y="226219"/>
                  </a:lnTo>
                  <a:lnTo>
                    <a:pt x="762000" y="2619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764;p155">
              <a:extLst>
                <a:ext uri="{FF2B5EF4-FFF2-40B4-BE49-F238E27FC236}">
                  <a16:creationId xmlns:a16="http://schemas.microsoft.com/office/drawing/2014/main" id="{FC42163F-829B-8C47-AD5D-3C424A02B940}"/>
                </a:ext>
              </a:extLst>
            </p:cNvPr>
            <p:cNvSpPr/>
            <p:nvPr/>
          </p:nvSpPr>
          <p:spPr>
            <a:xfrm>
              <a:off x="5141913" y="3228975"/>
              <a:ext cx="1282700" cy="382588"/>
            </a:xfrm>
            <a:custGeom>
              <a:avLst/>
              <a:gdLst/>
              <a:ahLst/>
              <a:cxnLst/>
              <a:rect l="l" t="t" r="r" b="b"/>
              <a:pathLst>
                <a:path w="1283494" h="383381" extrusionOk="0">
                  <a:moveTo>
                    <a:pt x="847725" y="52388"/>
                  </a:moveTo>
                  <a:lnTo>
                    <a:pt x="990600" y="19050"/>
                  </a:lnTo>
                  <a:lnTo>
                    <a:pt x="1059656" y="4763"/>
                  </a:lnTo>
                  <a:lnTo>
                    <a:pt x="1116806" y="0"/>
                  </a:lnTo>
                  <a:lnTo>
                    <a:pt x="1171575" y="0"/>
                  </a:lnTo>
                  <a:lnTo>
                    <a:pt x="1247775" y="19050"/>
                  </a:lnTo>
                  <a:lnTo>
                    <a:pt x="1283494" y="130969"/>
                  </a:lnTo>
                  <a:lnTo>
                    <a:pt x="1204912" y="228600"/>
                  </a:lnTo>
                  <a:lnTo>
                    <a:pt x="1178719" y="200025"/>
                  </a:lnTo>
                  <a:lnTo>
                    <a:pt x="1119187" y="204788"/>
                  </a:lnTo>
                  <a:lnTo>
                    <a:pt x="781050" y="264319"/>
                  </a:lnTo>
                  <a:lnTo>
                    <a:pt x="507206" y="316706"/>
                  </a:lnTo>
                  <a:lnTo>
                    <a:pt x="223837" y="373856"/>
                  </a:lnTo>
                  <a:lnTo>
                    <a:pt x="0" y="383381"/>
                  </a:lnTo>
                  <a:lnTo>
                    <a:pt x="4762" y="230981"/>
                  </a:lnTo>
                  <a:lnTo>
                    <a:pt x="347662" y="161925"/>
                  </a:lnTo>
                  <a:lnTo>
                    <a:pt x="847725" y="523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765;p155">
              <a:extLst>
                <a:ext uri="{FF2B5EF4-FFF2-40B4-BE49-F238E27FC236}">
                  <a16:creationId xmlns:a16="http://schemas.microsoft.com/office/drawing/2014/main" id="{C185DC0D-18DF-7D4B-B960-5A8EE154D156}"/>
                </a:ext>
              </a:extLst>
            </p:cNvPr>
            <p:cNvSpPr/>
            <p:nvPr/>
          </p:nvSpPr>
          <p:spPr>
            <a:xfrm rot="-5400000">
              <a:off x="2992438" y="3703637"/>
              <a:ext cx="4076700" cy="530225"/>
            </a:xfrm>
            <a:custGeom>
              <a:avLst/>
              <a:gdLst/>
              <a:ahLst/>
              <a:cxnLst/>
              <a:rect l="l" t="t" r="r" b="b"/>
              <a:pathLst>
                <a:path w="4077730" h="529575" extrusionOk="0">
                  <a:moveTo>
                    <a:pt x="2125362" y="218891"/>
                  </a:moveTo>
                  <a:lnTo>
                    <a:pt x="2866767" y="222421"/>
                  </a:lnTo>
                  <a:lnTo>
                    <a:pt x="3474014" y="218891"/>
                  </a:lnTo>
                  <a:lnTo>
                    <a:pt x="3696435" y="222421"/>
                  </a:lnTo>
                  <a:lnTo>
                    <a:pt x="3749393" y="215360"/>
                  </a:lnTo>
                  <a:lnTo>
                    <a:pt x="3791759" y="201238"/>
                  </a:lnTo>
                  <a:lnTo>
                    <a:pt x="3848247" y="162403"/>
                  </a:lnTo>
                  <a:lnTo>
                    <a:pt x="3929449" y="84732"/>
                  </a:lnTo>
                  <a:lnTo>
                    <a:pt x="3982406" y="35305"/>
                  </a:lnTo>
                  <a:lnTo>
                    <a:pt x="4035364" y="0"/>
                  </a:lnTo>
                  <a:lnTo>
                    <a:pt x="4063608" y="0"/>
                  </a:lnTo>
                  <a:lnTo>
                    <a:pt x="4077730" y="14122"/>
                  </a:lnTo>
                  <a:lnTo>
                    <a:pt x="4070669" y="74140"/>
                  </a:lnTo>
                  <a:lnTo>
                    <a:pt x="4024772" y="194177"/>
                  </a:lnTo>
                  <a:lnTo>
                    <a:pt x="3915326" y="451904"/>
                  </a:lnTo>
                  <a:lnTo>
                    <a:pt x="3788228" y="476617"/>
                  </a:lnTo>
                  <a:lnTo>
                    <a:pt x="3756454" y="494270"/>
                  </a:lnTo>
                  <a:lnTo>
                    <a:pt x="3710557" y="494270"/>
                  </a:lnTo>
                  <a:lnTo>
                    <a:pt x="3657600" y="490739"/>
                  </a:lnTo>
                  <a:lnTo>
                    <a:pt x="3237470" y="466026"/>
                  </a:lnTo>
                  <a:lnTo>
                    <a:pt x="3071537" y="441312"/>
                  </a:lnTo>
                  <a:lnTo>
                    <a:pt x="2556083" y="444843"/>
                  </a:lnTo>
                  <a:lnTo>
                    <a:pt x="2407802" y="444843"/>
                  </a:lnTo>
                  <a:lnTo>
                    <a:pt x="1267450" y="441312"/>
                  </a:lnTo>
                  <a:lnTo>
                    <a:pt x="621368" y="444843"/>
                  </a:lnTo>
                  <a:lnTo>
                    <a:pt x="522514" y="451904"/>
                  </a:lnTo>
                  <a:lnTo>
                    <a:pt x="233013" y="529575"/>
                  </a:lnTo>
                  <a:lnTo>
                    <a:pt x="109445" y="448373"/>
                  </a:lnTo>
                  <a:lnTo>
                    <a:pt x="24713" y="374233"/>
                  </a:lnTo>
                  <a:lnTo>
                    <a:pt x="7061" y="342458"/>
                  </a:lnTo>
                  <a:lnTo>
                    <a:pt x="0" y="314214"/>
                  </a:lnTo>
                  <a:lnTo>
                    <a:pt x="7061" y="275379"/>
                  </a:lnTo>
                  <a:lnTo>
                    <a:pt x="49427" y="240074"/>
                  </a:lnTo>
                  <a:lnTo>
                    <a:pt x="127098" y="201238"/>
                  </a:lnTo>
                  <a:lnTo>
                    <a:pt x="285971" y="144750"/>
                  </a:lnTo>
                  <a:lnTo>
                    <a:pt x="349520" y="127098"/>
                  </a:lnTo>
                  <a:lnTo>
                    <a:pt x="406008" y="151811"/>
                  </a:lnTo>
                  <a:lnTo>
                    <a:pt x="526045" y="183586"/>
                  </a:lnTo>
                  <a:lnTo>
                    <a:pt x="635490" y="201238"/>
                  </a:lnTo>
                  <a:lnTo>
                    <a:pt x="992071" y="211830"/>
                  </a:lnTo>
                  <a:lnTo>
                    <a:pt x="1581665" y="218891"/>
                  </a:lnTo>
                  <a:lnTo>
                    <a:pt x="2125362" y="2188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766;p155">
              <a:extLst>
                <a:ext uri="{FF2B5EF4-FFF2-40B4-BE49-F238E27FC236}">
                  <a16:creationId xmlns:a16="http://schemas.microsoft.com/office/drawing/2014/main" id="{1220013D-2364-A34E-BD96-E441BB44E187}"/>
                </a:ext>
              </a:extLst>
            </p:cNvPr>
            <p:cNvSpPr/>
            <p:nvPr/>
          </p:nvSpPr>
          <p:spPr>
            <a:xfrm>
              <a:off x="5078413" y="5056188"/>
              <a:ext cx="1038225" cy="739775"/>
            </a:xfrm>
            <a:custGeom>
              <a:avLst/>
              <a:gdLst/>
              <a:ahLst/>
              <a:cxnLst/>
              <a:rect l="l" t="t" r="r" b="b"/>
              <a:pathLst>
                <a:path w="1038225" h="740569" extrusionOk="0">
                  <a:moveTo>
                    <a:pt x="573882" y="211931"/>
                  </a:moveTo>
                  <a:lnTo>
                    <a:pt x="190500" y="414337"/>
                  </a:lnTo>
                  <a:lnTo>
                    <a:pt x="171450" y="419100"/>
                  </a:lnTo>
                  <a:lnTo>
                    <a:pt x="152400" y="411956"/>
                  </a:lnTo>
                  <a:lnTo>
                    <a:pt x="109538" y="385762"/>
                  </a:lnTo>
                  <a:lnTo>
                    <a:pt x="0" y="664369"/>
                  </a:lnTo>
                  <a:lnTo>
                    <a:pt x="200025" y="740569"/>
                  </a:lnTo>
                  <a:lnTo>
                    <a:pt x="230982" y="697706"/>
                  </a:lnTo>
                  <a:lnTo>
                    <a:pt x="388144" y="571500"/>
                  </a:lnTo>
                  <a:lnTo>
                    <a:pt x="700088" y="314325"/>
                  </a:lnTo>
                  <a:lnTo>
                    <a:pt x="921544" y="135731"/>
                  </a:lnTo>
                  <a:lnTo>
                    <a:pt x="1023938" y="45244"/>
                  </a:lnTo>
                  <a:lnTo>
                    <a:pt x="1038225" y="30956"/>
                  </a:lnTo>
                  <a:lnTo>
                    <a:pt x="1038225" y="9525"/>
                  </a:lnTo>
                  <a:lnTo>
                    <a:pt x="1028700" y="2381"/>
                  </a:lnTo>
                  <a:lnTo>
                    <a:pt x="1004888" y="0"/>
                  </a:lnTo>
                  <a:lnTo>
                    <a:pt x="926307" y="35719"/>
                  </a:lnTo>
                  <a:lnTo>
                    <a:pt x="573882" y="2119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767;p155">
              <a:extLst>
                <a:ext uri="{FF2B5EF4-FFF2-40B4-BE49-F238E27FC236}">
                  <a16:creationId xmlns:a16="http://schemas.microsoft.com/office/drawing/2014/main" id="{8F5D6196-6D78-4748-BF78-402E03E4AB83}"/>
                </a:ext>
              </a:extLst>
            </p:cNvPr>
            <p:cNvSpPr/>
            <p:nvPr/>
          </p:nvSpPr>
          <p:spPr>
            <a:xfrm>
              <a:off x="5451475" y="3886200"/>
              <a:ext cx="2092325" cy="1836738"/>
            </a:xfrm>
            <a:custGeom>
              <a:avLst/>
              <a:gdLst/>
              <a:ahLst/>
              <a:cxnLst/>
              <a:rect l="l" t="t" r="r" b="b"/>
              <a:pathLst>
                <a:path w="2093119" h="1835944" extrusionOk="0">
                  <a:moveTo>
                    <a:pt x="900113" y="1114425"/>
                  </a:moveTo>
                  <a:lnTo>
                    <a:pt x="740569" y="883444"/>
                  </a:lnTo>
                  <a:lnTo>
                    <a:pt x="669132" y="785813"/>
                  </a:lnTo>
                  <a:lnTo>
                    <a:pt x="561975" y="642938"/>
                  </a:lnTo>
                  <a:lnTo>
                    <a:pt x="442913" y="490538"/>
                  </a:lnTo>
                  <a:lnTo>
                    <a:pt x="335757" y="371475"/>
                  </a:lnTo>
                  <a:lnTo>
                    <a:pt x="250032" y="276225"/>
                  </a:lnTo>
                  <a:lnTo>
                    <a:pt x="114300" y="157163"/>
                  </a:lnTo>
                  <a:lnTo>
                    <a:pt x="11907" y="64294"/>
                  </a:lnTo>
                  <a:lnTo>
                    <a:pt x="0" y="45244"/>
                  </a:lnTo>
                  <a:lnTo>
                    <a:pt x="2382" y="21431"/>
                  </a:lnTo>
                  <a:lnTo>
                    <a:pt x="11907" y="4763"/>
                  </a:lnTo>
                  <a:lnTo>
                    <a:pt x="30957" y="0"/>
                  </a:lnTo>
                  <a:lnTo>
                    <a:pt x="80963" y="16669"/>
                  </a:lnTo>
                  <a:lnTo>
                    <a:pt x="166688" y="61913"/>
                  </a:lnTo>
                  <a:lnTo>
                    <a:pt x="300038" y="161925"/>
                  </a:lnTo>
                  <a:lnTo>
                    <a:pt x="502444" y="326231"/>
                  </a:lnTo>
                  <a:lnTo>
                    <a:pt x="742950" y="595313"/>
                  </a:lnTo>
                  <a:lnTo>
                    <a:pt x="919163" y="804863"/>
                  </a:lnTo>
                  <a:lnTo>
                    <a:pt x="1078707" y="973931"/>
                  </a:lnTo>
                  <a:lnTo>
                    <a:pt x="1228725" y="1131094"/>
                  </a:lnTo>
                  <a:lnTo>
                    <a:pt x="1431132" y="1328738"/>
                  </a:lnTo>
                  <a:lnTo>
                    <a:pt x="1559719" y="1445419"/>
                  </a:lnTo>
                  <a:lnTo>
                    <a:pt x="1681163" y="1543050"/>
                  </a:lnTo>
                  <a:lnTo>
                    <a:pt x="1764507" y="1602581"/>
                  </a:lnTo>
                  <a:lnTo>
                    <a:pt x="1864519" y="1664494"/>
                  </a:lnTo>
                  <a:lnTo>
                    <a:pt x="1962150" y="1712119"/>
                  </a:lnTo>
                  <a:lnTo>
                    <a:pt x="2062163" y="1750219"/>
                  </a:lnTo>
                  <a:lnTo>
                    <a:pt x="2078832" y="1764506"/>
                  </a:lnTo>
                  <a:lnTo>
                    <a:pt x="2090738" y="1785938"/>
                  </a:lnTo>
                  <a:lnTo>
                    <a:pt x="2093119" y="1804988"/>
                  </a:lnTo>
                  <a:lnTo>
                    <a:pt x="2076450" y="1826419"/>
                  </a:lnTo>
                  <a:lnTo>
                    <a:pt x="2043113" y="1835944"/>
                  </a:lnTo>
                  <a:lnTo>
                    <a:pt x="1869282" y="1833563"/>
                  </a:lnTo>
                  <a:cubicBezTo>
                    <a:pt x="1742283" y="1828770"/>
                    <a:pt x="1615371" y="1819275"/>
                    <a:pt x="1488282" y="1819275"/>
                  </a:cubicBezTo>
                  <a:lnTo>
                    <a:pt x="1421607" y="1816894"/>
                  </a:lnTo>
                  <a:lnTo>
                    <a:pt x="1388269" y="1812131"/>
                  </a:lnTo>
                  <a:lnTo>
                    <a:pt x="1359694" y="1804988"/>
                  </a:lnTo>
                  <a:lnTo>
                    <a:pt x="1326357" y="1788319"/>
                  </a:lnTo>
                  <a:lnTo>
                    <a:pt x="1302544" y="1766888"/>
                  </a:lnTo>
                  <a:lnTo>
                    <a:pt x="1278732" y="1743075"/>
                  </a:lnTo>
                  <a:lnTo>
                    <a:pt x="1262063" y="1721644"/>
                  </a:lnTo>
                  <a:lnTo>
                    <a:pt x="1254919" y="1695450"/>
                  </a:lnTo>
                  <a:lnTo>
                    <a:pt x="1238250" y="1645444"/>
                  </a:lnTo>
                  <a:lnTo>
                    <a:pt x="1076325" y="1369219"/>
                  </a:lnTo>
                  <a:lnTo>
                    <a:pt x="900113" y="1114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772;p156">
            <a:extLst>
              <a:ext uri="{FF2B5EF4-FFF2-40B4-BE49-F238E27FC236}">
                <a16:creationId xmlns:a16="http://schemas.microsoft.com/office/drawing/2014/main" id="{261F40DB-70CE-4248-8B7A-21B335FE68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549" y="1577808"/>
            <a:ext cx="49307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2" name="Google Shape;1772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517" y="1613904"/>
            <a:ext cx="49307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p371"/>
          <p:cNvSpPr txBox="1"/>
          <p:nvPr/>
        </p:nvSpPr>
        <p:spPr>
          <a:xfrm>
            <a:off x="4016896" y="6828686"/>
            <a:ext cx="393650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羊</a:t>
            </a:r>
            <a:endParaRPr/>
          </a:p>
        </p:txBody>
      </p:sp>
      <p:sp>
        <p:nvSpPr>
          <p:cNvPr id="4076" name="Google Shape;4076;p371"/>
          <p:cNvSpPr/>
          <p:nvPr/>
        </p:nvSpPr>
        <p:spPr>
          <a:xfrm>
            <a:off x="3638550" y="1562100"/>
            <a:ext cx="773113" cy="855663"/>
          </a:xfrm>
          <a:custGeom>
            <a:avLst/>
            <a:gdLst/>
            <a:ahLst/>
            <a:cxnLst/>
            <a:rect l="l" t="t" r="r" b="b"/>
            <a:pathLst>
              <a:path w="773906" h="854869" extrusionOk="0">
                <a:moveTo>
                  <a:pt x="259556" y="316706"/>
                </a:moveTo>
                <a:lnTo>
                  <a:pt x="314325" y="385763"/>
                </a:lnTo>
                <a:lnTo>
                  <a:pt x="340519" y="426244"/>
                </a:lnTo>
                <a:lnTo>
                  <a:pt x="366713" y="471488"/>
                </a:lnTo>
                <a:lnTo>
                  <a:pt x="431006" y="600075"/>
                </a:lnTo>
                <a:lnTo>
                  <a:pt x="497681" y="726281"/>
                </a:lnTo>
                <a:lnTo>
                  <a:pt x="519113" y="759619"/>
                </a:lnTo>
                <a:lnTo>
                  <a:pt x="535781" y="783431"/>
                </a:lnTo>
                <a:lnTo>
                  <a:pt x="552450" y="802481"/>
                </a:lnTo>
                <a:lnTo>
                  <a:pt x="571500" y="821531"/>
                </a:lnTo>
                <a:lnTo>
                  <a:pt x="600075" y="840581"/>
                </a:lnTo>
                <a:lnTo>
                  <a:pt x="626269" y="852488"/>
                </a:lnTo>
                <a:lnTo>
                  <a:pt x="654844" y="854869"/>
                </a:lnTo>
                <a:lnTo>
                  <a:pt x="683419" y="840581"/>
                </a:lnTo>
                <a:lnTo>
                  <a:pt x="702469" y="823913"/>
                </a:lnTo>
                <a:lnTo>
                  <a:pt x="752475" y="759619"/>
                </a:lnTo>
                <a:lnTo>
                  <a:pt x="773906" y="707231"/>
                </a:lnTo>
                <a:lnTo>
                  <a:pt x="773906" y="695325"/>
                </a:lnTo>
                <a:lnTo>
                  <a:pt x="757238" y="609600"/>
                </a:lnTo>
                <a:lnTo>
                  <a:pt x="723900" y="521494"/>
                </a:lnTo>
                <a:lnTo>
                  <a:pt x="683419" y="454819"/>
                </a:lnTo>
                <a:lnTo>
                  <a:pt x="626269" y="381000"/>
                </a:lnTo>
                <a:lnTo>
                  <a:pt x="531019" y="302419"/>
                </a:lnTo>
                <a:lnTo>
                  <a:pt x="433388" y="228600"/>
                </a:lnTo>
                <a:lnTo>
                  <a:pt x="307181" y="147638"/>
                </a:lnTo>
                <a:lnTo>
                  <a:pt x="173831" y="69056"/>
                </a:lnTo>
                <a:lnTo>
                  <a:pt x="52388" y="11906"/>
                </a:lnTo>
                <a:lnTo>
                  <a:pt x="19050" y="0"/>
                </a:lnTo>
                <a:lnTo>
                  <a:pt x="2381" y="7144"/>
                </a:lnTo>
                <a:lnTo>
                  <a:pt x="0" y="16669"/>
                </a:lnTo>
                <a:lnTo>
                  <a:pt x="7144" y="45244"/>
                </a:lnTo>
                <a:lnTo>
                  <a:pt x="26194" y="69056"/>
                </a:lnTo>
                <a:lnTo>
                  <a:pt x="83344" y="123825"/>
                </a:lnTo>
                <a:lnTo>
                  <a:pt x="171450" y="214313"/>
                </a:lnTo>
                <a:lnTo>
                  <a:pt x="228600" y="276225"/>
                </a:lnTo>
                <a:lnTo>
                  <a:pt x="259556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7" name="Google Shape;4077;p371"/>
          <p:cNvSpPr/>
          <p:nvPr/>
        </p:nvSpPr>
        <p:spPr>
          <a:xfrm>
            <a:off x="4967288" y="1428750"/>
            <a:ext cx="1025525" cy="1104900"/>
          </a:xfrm>
          <a:custGeom>
            <a:avLst/>
            <a:gdLst/>
            <a:ahLst/>
            <a:cxnLst/>
            <a:rect l="l" t="t" r="r" b="b"/>
            <a:pathLst>
              <a:path w="1026318" h="1104900" extrusionOk="0">
                <a:moveTo>
                  <a:pt x="426243" y="507206"/>
                </a:moveTo>
                <a:lnTo>
                  <a:pt x="95250" y="950119"/>
                </a:lnTo>
                <a:lnTo>
                  <a:pt x="66675" y="992981"/>
                </a:lnTo>
                <a:lnTo>
                  <a:pt x="0" y="1104900"/>
                </a:lnTo>
                <a:lnTo>
                  <a:pt x="204787" y="966788"/>
                </a:lnTo>
                <a:lnTo>
                  <a:pt x="504825" y="704850"/>
                </a:lnTo>
                <a:lnTo>
                  <a:pt x="781050" y="461963"/>
                </a:lnTo>
                <a:lnTo>
                  <a:pt x="904875" y="354806"/>
                </a:lnTo>
                <a:lnTo>
                  <a:pt x="919162" y="347663"/>
                </a:lnTo>
                <a:lnTo>
                  <a:pt x="933450" y="347663"/>
                </a:lnTo>
                <a:lnTo>
                  <a:pt x="952500" y="347663"/>
                </a:lnTo>
                <a:lnTo>
                  <a:pt x="969168" y="345281"/>
                </a:lnTo>
                <a:lnTo>
                  <a:pt x="1002506" y="335756"/>
                </a:lnTo>
                <a:lnTo>
                  <a:pt x="1021556" y="319088"/>
                </a:lnTo>
                <a:lnTo>
                  <a:pt x="1026318" y="311944"/>
                </a:lnTo>
                <a:lnTo>
                  <a:pt x="1023937" y="288131"/>
                </a:lnTo>
                <a:lnTo>
                  <a:pt x="1012031" y="261938"/>
                </a:lnTo>
                <a:lnTo>
                  <a:pt x="976312" y="221456"/>
                </a:lnTo>
                <a:lnTo>
                  <a:pt x="928687" y="183356"/>
                </a:lnTo>
                <a:lnTo>
                  <a:pt x="888206" y="157163"/>
                </a:lnTo>
                <a:lnTo>
                  <a:pt x="850106" y="135731"/>
                </a:lnTo>
                <a:lnTo>
                  <a:pt x="785812" y="90488"/>
                </a:lnTo>
                <a:lnTo>
                  <a:pt x="735806" y="64294"/>
                </a:lnTo>
                <a:lnTo>
                  <a:pt x="676275" y="38100"/>
                </a:lnTo>
                <a:lnTo>
                  <a:pt x="623887" y="19050"/>
                </a:lnTo>
                <a:lnTo>
                  <a:pt x="581025" y="4763"/>
                </a:lnTo>
                <a:lnTo>
                  <a:pt x="559593" y="0"/>
                </a:lnTo>
                <a:lnTo>
                  <a:pt x="542925" y="0"/>
                </a:lnTo>
                <a:lnTo>
                  <a:pt x="528637" y="14288"/>
                </a:lnTo>
                <a:lnTo>
                  <a:pt x="528637" y="33338"/>
                </a:lnTo>
                <a:lnTo>
                  <a:pt x="531018" y="50006"/>
                </a:lnTo>
                <a:lnTo>
                  <a:pt x="538162" y="76200"/>
                </a:lnTo>
                <a:lnTo>
                  <a:pt x="547687" y="90488"/>
                </a:lnTo>
                <a:lnTo>
                  <a:pt x="571500" y="107156"/>
                </a:lnTo>
                <a:lnTo>
                  <a:pt x="595312" y="123825"/>
                </a:lnTo>
                <a:lnTo>
                  <a:pt x="616743" y="147638"/>
                </a:lnTo>
                <a:lnTo>
                  <a:pt x="623887" y="159544"/>
                </a:lnTo>
                <a:lnTo>
                  <a:pt x="626268" y="183356"/>
                </a:lnTo>
                <a:lnTo>
                  <a:pt x="621506" y="207169"/>
                </a:lnTo>
                <a:lnTo>
                  <a:pt x="614362" y="230981"/>
                </a:lnTo>
                <a:lnTo>
                  <a:pt x="564356" y="323850"/>
                </a:lnTo>
                <a:lnTo>
                  <a:pt x="426243" y="50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8" name="Google Shape;4078;p371"/>
          <p:cNvSpPr/>
          <p:nvPr/>
        </p:nvSpPr>
        <p:spPr>
          <a:xfrm>
            <a:off x="3330575" y="3116263"/>
            <a:ext cx="3043238" cy="512762"/>
          </a:xfrm>
          <a:custGeom>
            <a:avLst/>
            <a:gdLst/>
            <a:ahLst/>
            <a:cxnLst/>
            <a:rect l="l" t="t" r="r" b="b"/>
            <a:pathLst>
              <a:path w="3044476" h="512698" extrusionOk="0">
                <a:moveTo>
                  <a:pt x="1279103" y="187637"/>
                </a:moveTo>
                <a:lnTo>
                  <a:pt x="943470" y="240493"/>
                </a:lnTo>
                <a:lnTo>
                  <a:pt x="705621" y="274849"/>
                </a:lnTo>
                <a:lnTo>
                  <a:pt x="547054" y="293348"/>
                </a:lnTo>
                <a:lnTo>
                  <a:pt x="502127" y="295991"/>
                </a:lnTo>
                <a:lnTo>
                  <a:pt x="420201" y="290705"/>
                </a:lnTo>
                <a:lnTo>
                  <a:pt x="293348" y="264278"/>
                </a:lnTo>
                <a:lnTo>
                  <a:pt x="177066" y="227279"/>
                </a:lnTo>
                <a:lnTo>
                  <a:pt x="55498" y="182352"/>
                </a:lnTo>
                <a:lnTo>
                  <a:pt x="26428" y="171781"/>
                </a:lnTo>
                <a:lnTo>
                  <a:pt x="13214" y="171781"/>
                </a:lnTo>
                <a:lnTo>
                  <a:pt x="0" y="182352"/>
                </a:lnTo>
                <a:lnTo>
                  <a:pt x="2643" y="195566"/>
                </a:lnTo>
                <a:lnTo>
                  <a:pt x="5286" y="206137"/>
                </a:lnTo>
                <a:lnTo>
                  <a:pt x="36999" y="266920"/>
                </a:lnTo>
                <a:lnTo>
                  <a:pt x="89854" y="332990"/>
                </a:lnTo>
                <a:lnTo>
                  <a:pt x="140067" y="383203"/>
                </a:lnTo>
                <a:lnTo>
                  <a:pt x="161209" y="404345"/>
                </a:lnTo>
                <a:lnTo>
                  <a:pt x="211422" y="438701"/>
                </a:lnTo>
                <a:lnTo>
                  <a:pt x="253706" y="459843"/>
                </a:lnTo>
                <a:lnTo>
                  <a:pt x="295991" y="478342"/>
                </a:lnTo>
                <a:lnTo>
                  <a:pt x="356775" y="499485"/>
                </a:lnTo>
                <a:lnTo>
                  <a:pt x="409630" y="510056"/>
                </a:lnTo>
                <a:lnTo>
                  <a:pt x="459843" y="512698"/>
                </a:lnTo>
                <a:lnTo>
                  <a:pt x="491556" y="510056"/>
                </a:lnTo>
                <a:lnTo>
                  <a:pt x="547054" y="494199"/>
                </a:lnTo>
                <a:lnTo>
                  <a:pt x="652765" y="462486"/>
                </a:lnTo>
                <a:lnTo>
                  <a:pt x="811332" y="433415"/>
                </a:lnTo>
                <a:lnTo>
                  <a:pt x="1028039" y="399059"/>
                </a:lnTo>
                <a:lnTo>
                  <a:pt x="1321387" y="356775"/>
                </a:lnTo>
                <a:lnTo>
                  <a:pt x="1503739" y="332990"/>
                </a:lnTo>
                <a:lnTo>
                  <a:pt x="1728375" y="311848"/>
                </a:lnTo>
                <a:lnTo>
                  <a:pt x="2019080" y="295991"/>
                </a:lnTo>
                <a:lnTo>
                  <a:pt x="2365283" y="274849"/>
                </a:lnTo>
                <a:lnTo>
                  <a:pt x="2603133" y="266920"/>
                </a:lnTo>
                <a:lnTo>
                  <a:pt x="2708844" y="269563"/>
                </a:lnTo>
                <a:lnTo>
                  <a:pt x="2848911" y="280134"/>
                </a:lnTo>
                <a:lnTo>
                  <a:pt x="2936122" y="272206"/>
                </a:lnTo>
                <a:lnTo>
                  <a:pt x="2988978" y="261635"/>
                </a:lnTo>
                <a:lnTo>
                  <a:pt x="3015406" y="251064"/>
                </a:lnTo>
                <a:lnTo>
                  <a:pt x="3036548" y="232564"/>
                </a:lnTo>
                <a:lnTo>
                  <a:pt x="3044476" y="208779"/>
                </a:lnTo>
                <a:lnTo>
                  <a:pt x="3044476" y="182352"/>
                </a:lnTo>
                <a:lnTo>
                  <a:pt x="3031262" y="155924"/>
                </a:lnTo>
                <a:lnTo>
                  <a:pt x="3007477" y="132139"/>
                </a:lnTo>
                <a:lnTo>
                  <a:pt x="2957265" y="100426"/>
                </a:lnTo>
                <a:lnTo>
                  <a:pt x="2846268" y="47570"/>
                </a:lnTo>
                <a:lnTo>
                  <a:pt x="2727343" y="5286"/>
                </a:lnTo>
                <a:lnTo>
                  <a:pt x="2671845" y="0"/>
                </a:lnTo>
                <a:lnTo>
                  <a:pt x="2640132" y="10571"/>
                </a:lnTo>
                <a:lnTo>
                  <a:pt x="2547635" y="44927"/>
                </a:lnTo>
                <a:lnTo>
                  <a:pt x="2455138" y="68712"/>
                </a:lnTo>
                <a:lnTo>
                  <a:pt x="2185575" y="87212"/>
                </a:lnTo>
                <a:lnTo>
                  <a:pt x="1683447" y="118925"/>
                </a:lnTo>
                <a:lnTo>
                  <a:pt x="1421813" y="166495"/>
                </a:lnTo>
                <a:lnTo>
                  <a:pt x="1279103" y="1876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9" name="Google Shape;4079;p371"/>
          <p:cNvSpPr/>
          <p:nvPr/>
        </p:nvSpPr>
        <p:spPr>
          <a:xfrm>
            <a:off x="2708275" y="4017963"/>
            <a:ext cx="4318000" cy="638175"/>
          </a:xfrm>
          <a:custGeom>
            <a:avLst/>
            <a:gdLst/>
            <a:ahLst/>
            <a:cxnLst/>
            <a:rect l="l" t="t" r="r" b="b"/>
            <a:pathLst>
              <a:path w="4317804" h="639021" extrusionOk="0">
                <a:moveTo>
                  <a:pt x="1673458" y="215361"/>
                </a:moveTo>
                <a:lnTo>
                  <a:pt x="1948837" y="183586"/>
                </a:lnTo>
                <a:lnTo>
                  <a:pt x="2132423" y="169464"/>
                </a:lnTo>
                <a:lnTo>
                  <a:pt x="2340723" y="151812"/>
                </a:lnTo>
                <a:lnTo>
                  <a:pt x="2665529" y="130629"/>
                </a:lnTo>
                <a:lnTo>
                  <a:pt x="3007988" y="112976"/>
                </a:lnTo>
                <a:lnTo>
                  <a:pt x="3484605" y="88263"/>
                </a:lnTo>
                <a:lnTo>
                  <a:pt x="3678783" y="81202"/>
                </a:lnTo>
                <a:lnTo>
                  <a:pt x="3707027" y="74141"/>
                </a:lnTo>
                <a:lnTo>
                  <a:pt x="3742332" y="42366"/>
                </a:lnTo>
                <a:lnTo>
                  <a:pt x="3784698" y="10592"/>
                </a:lnTo>
                <a:lnTo>
                  <a:pt x="3812942" y="0"/>
                </a:lnTo>
                <a:lnTo>
                  <a:pt x="3862369" y="0"/>
                </a:lnTo>
                <a:lnTo>
                  <a:pt x="4038894" y="35305"/>
                </a:lnTo>
                <a:lnTo>
                  <a:pt x="4226011" y="88263"/>
                </a:lnTo>
                <a:lnTo>
                  <a:pt x="4271907" y="109446"/>
                </a:lnTo>
                <a:lnTo>
                  <a:pt x="4293090" y="123568"/>
                </a:lnTo>
                <a:lnTo>
                  <a:pt x="4303682" y="141220"/>
                </a:lnTo>
                <a:lnTo>
                  <a:pt x="4310743" y="162403"/>
                </a:lnTo>
                <a:lnTo>
                  <a:pt x="4317804" y="194178"/>
                </a:lnTo>
                <a:lnTo>
                  <a:pt x="4314273" y="218891"/>
                </a:lnTo>
                <a:lnTo>
                  <a:pt x="4296621" y="257727"/>
                </a:lnTo>
                <a:lnTo>
                  <a:pt x="4271907" y="278910"/>
                </a:lnTo>
                <a:lnTo>
                  <a:pt x="4229541" y="293032"/>
                </a:lnTo>
                <a:lnTo>
                  <a:pt x="4158931" y="307154"/>
                </a:lnTo>
                <a:lnTo>
                  <a:pt x="4070669" y="310684"/>
                </a:lnTo>
                <a:lnTo>
                  <a:pt x="3911796" y="303623"/>
                </a:lnTo>
                <a:lnTo>
                  <a:pt x="3759985" y="303623"/>
                </a:lnTo>
                <a:lnTo>
                  <a:pt x="3417526" y="307154"/>
                </a:lnTo>
                <a:lnTo>
                  <a:pt x="2930317" y="321276"/>
                </a:lnTo>
                <a:lnTo>
                  <a:pt x="2333662" y="349520"/>
                </a:lnTo>
                <a:lnTo>
                  <a:pt x="2082996" y="370703"/>
                </a:lnTo>
                <a:lnTo>
                  <a:pt x="1758190" y="391886"/>
                </a:lnTo>
                <a:lnTo>
                  <a:pt x="1479280" y="423660"/>
                </a:lnTo>
                <a:lnTo>
                  <a:pt x="1055620" y="497801"/>
                </a:lnTo>
                <a:lnTo>
                  <a:pt x="741405" y="579003"/>
                </a:lnTo>
                <a:lnTo>
                  <a:pt x="522514" y="635491"/>
                </a:lnTo>
                <a:lnTo>
                  <a:pt x="490740" y="639021"/>
                </a:lnTo>
                <a:lnTo>
                  <a:pt x="441313" y="628430"/>
                </a:lnTo>
                <a:lnTo>
                  <a:pt x="338928" y="575472"/>
                </a:lnTo>
                <a:lnTo>
                  <a:pt x="204769" y="480148"/>
                </a:lnTo>
                <a:lnTo>
                  <a:pt x="123568" y="406008"/>
                </a:lnTo>
                <a:lnTo>
                  <a:pt x="49427" y="310684"/>
                </a:lnTo>
                <a:lnTo>
                  <a:pt x="7061" y="233013"/>
                </a:lnTo>
                <a:lnTo>
                  <a:pt x="0" y="201239"/>
                </a:lnTo>
                <a:lnTo>
                  <a:pt x="7061" y="176525"/>
                </a:lnTo>
                <a:lnTo>
                  <a:pt x="28244" y="180056"/>
                </a:lnTo>
                <a:lnTo>
                  <a:pt x="63549" y="201239"/>
                </a:lnTo>
                <a:lnTo>
                  <a:pt x="105915" y="236544"/>
                </a:lnTo>
                <a:lnTo>
                  <a:pt x="172995" y="275379"/>
                </a:lnTo>
                <a:lnTo>
                  <a:pt x="261257" y="314215"/>
                </a:lnTo>
                <a:lnTo>
                  <a:pt x="328337" y="331867"/>
                </a:lnTo>
                <a:lnTo>
                  <a:pt x="409538" y="349520"/>
                </a:lnTo>
                <a:lnTo>
                  <a:pt x="473087" y="353050"/>
                </a:lnTo>
                <a:lnTo>
                  <a:pt x="656673" y="345989"/>
                </a:lnTo>
                <a:lnTo>
                  <a:pt x="956766" y="303623"/>
                </a:lnTo>
                <a:lnTo>
                  <a:pt x="1458097" y="243605"/>
                </a:lnTo>
                <a:lnTo>
                  <a:pt x="1673458" y="21536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0" name="Google Shape;4080;p371"/>
          <p:cNvSpPr/>
          <p:nvPr/>
        </p:nvSpPr>
        <p:spPr>
          <a:xfrm>
            <a:off x="3303588" y="2266950"/>
            <a:ext cx="3128962" cy="555625"/>
          </a:xfrm>
          <a:custGeom>
            <a:avLst/>
            <a:gdLst/>
            <a:ahLst/>
            <a:cxnLst/>
            <a:rect l="l" t="t" r="r" b="b"/>
            <a:pathLst>
              <a:path w="3129045" h="554982" extrusionOk="0">
                <a:moveTo>
                  <a:pt x="1144322" y="227278"/>
                </a:moveTo>
                <a:lnTo>
                  <a:pt x="832474" y="272205"/>
                </a:lnTo>
                <a:lnTo>
                  <a:pt x="708264" y="282776"/>
                </a:lnTo>
                <a:lnTo>
                  <a:pt x="623695" y="290705"/>
                </a:lnTo>
                <a:lnTo>
                  <a:pt x="584053" y="293348"/>
                </a:lnTo>
                <a:lnTo>
                  <a:pt x="533841" y="293348"/>
                </a:lnTo>
                <a:lnTo>
                  <a:pt x="430772" y="274848"/>
                </a:lnTo>
                <a:lnTo>
                  <a:pt x="288063" y="251063"/>
                </a:lnTo>
                <a:lnTo>
                  <a:pt x="132139" y="206136"/>
                </a:lnTo>
                <a:lnTo>
                  <a:pt x="42285" y="169137"/>
                </a:lnTo>
                <a:lnTo>
                  <a:pt x="18500" y="166494"/>
                </a:lnTo>
                <a:lnTo>
                  <a:pt x="2643" y="174423"/>
                </a:lnTo>
                <a:lnTo>
                  <a:pt x="0" y="198208"/>
                </a:lnTo>
                <a:lnTo>
                  <a:pt x="13214" y="229921"/>
                </a:lnTo>
                <a:lnTo>
                  <a:pt x="44927" y="269563"/>
                </a:lnTo>
                <a:lnTo>
                  <a:pt x="84569" y="311847"/>
                </a:lnTo>
                <a:lnTo>
                  <a:pt x="150638" y="367345"/>
                </a:lnTo>
                <a:lnTo>
                  <a:pt x="253707" y="430772"/>
                </a:lnTo>
                <a:lnTo>
                  <a:pt x="391131" y="504770"/>
                </a:lnTo>
                <a:lnTo>
                  <a:pt x="502127" y="549697"/>
                </a:lnTo>
                <a:lnTo>
                  <a:pt x="517984" y="554982"/>
                </a:lnTo>
                <a:lnTo>
                  <a:pt x="536483" y="554982"/>
                </a:lnTo>
                <a:lnTo>
                  <a:pt x="599910" y="539126"/>
                </a:lnTo>
                <a:lnTo>
                  <a:pt x="824546" y="494198"/>
                </a:lnTo>
                <a:lnTo>
                  <a:pt x="1120537" y="441343"/>
                </a:lnTo>
                <a:lnTo>
                  <a:pt x="1366315" y="393773"/>
                </a:lnTo>
                <a:lnTo>
                  <a:pt x="1487882" y="375274"/>
                </a:lnTo>
                <a:lnTo>
                  <a:pt x="1863156" y="343560"/>
                </a:lnTo>
                <a:lnTo>
                  <a:pt x="2151219" y="327704"/>
                </a:lnTo>
                <a:lnTo>
                  <a:pt x="2502708" y="314490"/>
                </a:lnTo>
                <a:lnTo>
                  <a:pt x="2793413" y="311847"/>
                </a:lnTo>
                <a:lnTo>
                  <a:pt x="2930837" y="311847"/>
                </a:lnTo>
                <a:lnTo>
                  <a:pt x="2991621" y="301276"/>
                </a:lnTo>
                <a:lnTo>
                  <a:pt x="3044477" y="280134"/>
                </a:lnTo>
                <a:lnTo>
                  <a:pt x="3086761" y="258991"/>
                </a:lnTo>
                <a:lnTo>
                  <a:pt x="3121117" y="229921"/>
                </a:lnTo>
                <a:lnTo>
                  <a:pt x="3126403" y="211422"/>
                </a:lnTo>
                <a:lnTo>
                  <a:pt x="3129045" y="190279"/>
                </a:lnTo>
                <a:lnTo>
                  <a:pt x="3115831" y="166494"/>
                </a:lnTo>
                <a:lnTo>
                  <a:pt x="3081475" y="140067"/>
                </a:lnTo>
                <a:lnTo>
                  <a:pt x="3049762" y="110996"/>
                </a:lnTo>
                <a:lnTo>
                  <a:pt x="3015406" y="87211"/>
                </a:lnTo>
                <a:lnTo>
                  <a:pt x="2973122" y="68712"/>
                </a:lnTo>
                <a:lnTo>
                  <a:pt x="2922909" y="52855"/>
                </a:lnTo>
                <a:lnTo>
                  <a:pt x="2864768" y="36998"/>
                </a:lnTo>
                <a:lnTo>
                  <a:pt x="2782842" y="15856"/>
                </a:lnTo>
                <a:lnTo>
                  <a:pt x="2695630" y="0"/>
                </a:lnTo>
                <a:lnTo>
                  <a:pt x="2637489" y="0"/>
                </a:lnTo>
                <a:lnTo>
                  <a:pt x="2616347" y="7928"/>
                </a:lnTo>
                <a:lnTo>
                  <a:pt x="2542349" y="39641"/>
                </a:lnTo>
                <a:lnTo>
                  <a:pt x="2452495" y="68712"/>
                </a:lnTo>
                <a:lnTo>
                  <a:pt x="2325642" y="79283"/>
                </a:lnTo>
                <a:lnTo>
                  <a:pt x="2024366" y="103068"/>
                </a:lnTo>
                <a:lnTo>
                  <a:pt x="1886941" y="108353"/>
                </a:lnTo>
                <a:lnTo>
                  <a:pt x="1765374" y="110996"/>
                </a:lnTo>
                <a:lnTo>
                  <a:pt x="1546023" y="153281"/>
                </a:lnTo>
                <a:lnTo>
                  <a:pt x="1144322" y="2272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1" name="Google Shape;4081;p371"/>
          <p:cNvSpPr/>
          <p:nvPr/>
        </p:nvSpPr>
        <p:spPr>
          <a:xfrm>
            <a:off x="4600575" y="2609850"/>
            <a:ext cx="528638" cy="3719513"/>
          </a:xfrm>
          <a:custGeom>
            <a:avLst/>
            <a:gdLst/>
            <a:ahLst/>
            <a:cxnLst/>
            <a:rect l="l" t="t" r="r" b="b"/>
            <a:pathLst>
              <a:path w="528638" h="3719513" extrusionOk="0">
                <a:moveTo>
                  <a:pt x="209550" y="1290638"/>
                </a:moveTo>
                <a:lnTo>
                  <a:pt x="209550" y="771525"/>
                </a:lnTo>
                <a:lnTo>
                  <a:pt x="209550" y="666750"/>
                </a:lnTo>
                <a:lnTo>
                  <a:pt x="185738" y="457200"/>
                </a:lnTo>
                <a:lnTo>
                  <a:pt x="171450" y="323850"/>
                </a:lnTo>
                <a:lnTo>
                  <a:pt x="166688" y="271463"/>
                </a:lnTo>
                <a:lnTo>
                  <a:pt x="142875" y="214313"/>
                </a:lnTo>
                <a:lnTo>
                  <a:pt x="90488" y="133350"/>
                </a:lnTo>
                <a:lnTo>
                  <a:pt x="9525" y="28575"/>
                </a:lnTo>
                <a:lnTo>
                  <a:pt x="0" y="0"/>
                </a:lnTo>
                <a:lnTo>
                  <a:pt x="161925" y="28575"/>
                </a:lnTo>
                <a:lnTo>
                  <a:pt x="328613" y="128588"/>
                </a:lnTo>
                <a:lnTo>
                  <a:pt x="466725" y="209550"/>
                </a:lnTo>
                <a:lnTo>
                  <a:pt x="504825" y="233363"/>
                </a:lnTo>
                <a:lnTo>
                  <a:pt x="519113" y="247650"/>
                </a:lnTo>
                <a:lnTo>
                  <a:pt x="528638" y="271463"/>
                </a:lnTo>
                <a:lnTo>
                  <a:pt x="528638" y="300038"/>
                </a:lnTo>
                <a:lnTo>
                  <a:pt x="514350" y="357188"/>
                </a:lnTo>
                <a:lnTo>
                  <a:pt x="490538" y="409575"/>
                </a:lnTo>
                <a:lnTo>
                  <a:pt x="471488" y="523875"/>
                </a:lnTo>
                <a:lnTo>
                  <a:pt x="457200" y="638175"/>
                </a:lnTo>
                <a:lnTo>
                  <a:pt x="457200" y="1619250"/>
                </a:lnTo>
                <a:cubicBezTo>
                  <a:pt x="458788" y="1798638"/>
                  <a:pt x="460375" y="1978025"/>
                  <a:pt x="461963" y="2157413"/>
                </a:cubicBezTo>
                <a:lnTo>
                  <a:pt x="471488" y="2552700"/>
                </a:lnTo>
                <a:lnTo>
                  <a:pt x="485775" y="2947988"/>
                </a:lnTo>
                <a:lnTo>
                  <a:pt x="504825" y="3271838"/>
                </a:lnTo>
                <a:lnTo>
                  <a:pt x="495300" y="3348038"/>
                </a:lnTo>
                <a:lnTo>
                  <a:pt x="452438" y="3557588"/>
                </a:lnTo>
                <a:lnTo>
                  <a:pt x="423863" y="3624263"/>
                </a:lnTo>
                <a:lnTo>
                  <a:pt x="395288" y="3671888"/>
                </a:lnTo>
                <a:lnTo>
                  <a:pt x="366713" y="3700463"/>
                </a:lnTo>
                <a:lnTo>
                  <a:pt x="333375" y="3719513"/>
                </a:lnTo>
                <a:lnTo>
                  <a:pt x="295275" y="3709988"/>
                </a:lnTo>
                <a:lnTo>
                  <a:pt x="257175" y="3686175"/>
                </a:lnTo>
                <a:lnTo>
                  <a:pt x="238125" y="3633788"/>
                </a:lnTo>
                <a:lnTo>
                  <a:pt x="180975" y="3395663"/>
                </a:lnTo>
                <a:cubicBezTo>
                  <a:pt x="166377" y="3322668"/>
                  <a:pt x="166688" y="3348509"/>
                  <a:pt x="166688" y="3319463"/>
                </a:cubicBezTo>
                <a:lnTo>
                  <a:pt x="171450" y="3257550"/>
                </a:lnTo>
                <a:lnTo>
                  <a:pt x="195263" y="2814638"/>
                </a:lnTo>
                <a:lnTo>
                  <a:pt x="209550" y="2100263"/>
                </a:lnTo>
                <a:lnTo>
                  <a:pt x="209550" y="12906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F2704A-1808-4146-B7E4-808429D9ED83}"/>
              </a:ext>
            </a:extLst>
          </p:cNvPr>
          <p:cNvGrpSpPr/>
          <p:nvPr/>
        </p:nvGrpSpPr>
        <p:grpSpPr>
          <a:xfrm>
            <a:off x="2704263" y="1436769"/>
            <a:ext cx="4318000" cy="4900613"/>
            <a:chOff x="2860675" y="1581150"/>
            <a:chExt cx="4318000" cy="4900613"/>
          </a:xfrm>
        </p:grpSpPr>
        <p:sp>
          <p:nvSpPr>
            <p:cNvPr id="9" name="Google Shape;4076;p371">
              <a:extLst>
                <a:ext uri="{FF2B5EF4-FFF2-40B4-BE49-F238E27FC236}">
                  <a16:creationId xmlns:a16="http://schemas.microsoft.com/office/drawing/2014/main" id="{987D20F9-4D34-5941-BFEF-909C00EB35DB}"/>
                </a:ext>
              </a:extLst>
            </p:cNvPr>
            <p:cNvSpPr/>
            <p:nvPr/>
          </p:nvSpPr>
          <p:spPr>
            <a:xfrm>
              <a:off x="3790950" y="1714500"/>
              <a:ext cx="773113" cy="855663"/>
            </a:xfrm>
            <a:custGeom>
              <a:avLst/>
              <a:gdLst/>
              <a:ahLst/>
              <a:cxnLst/>
              <a:rect l="l" t="t" r="r" b="b"/>
              <a:pathLst>
                <a:path w="773906" h="854869" extrusionOk="0">
                  <a:moveTo>
                    <a:pt x="259556" y="316706"/>
                  </a:moveTo>
                  <a:lnTo>
                    <a:pt x="314325" y="385763"/>
                  </a:lnTo>
                  <a:lnTo>
                    <a:pt x="340519" y="426244"/>
                  </a:lnTo>
                  <a:lnTo>
                    <a:pt x="366713" y="471488"/>
                  </a:lnTo>
                  <a:lnTo>
                    <a:pt x="431006" y="600075"/>
                  </a:lnTo>
                  <a:lnTo>
                    <a:pt x="497681" y="726281"/>
                  </a:lnTo>
                  <a:lnTo>
                    <a:pt x="519113" y="759619"/>
                  </a:lnTo>
                  <a:lnTo>
                    <a:pt x="535781" y="783431"/>
                  </a:lnTo>
                  <a:lnTo>
                    <a:pt x="552450" y="802481"/>
                  </a:lnTo>
                  <a:lnTo>
                    <a:pt x="571500" y="821531"/>
                  </a:lnTo>
                  <a:lnTo>
                    <a:pt x="600075" y="840581"/>
                  </a:lnTo>
                  <a:lnTo>
                    <a:pt x="626269" y="852488"/>
                  </a:lnTo>
                  <a:lnTo>
                    <a:pt x="654844" y="854869"/>
                  </a:lnTo>
                  <a:lnTo>
                    <a:pt x="683419" y="840581"/>
                  </a:lnTo>
                  <a:lnTo>
                    <a:pt x="702469" y="823913"/>
                  </a:lnTo>
                  <a:lnTo>
                    <a:pt x="752475" y="759619"/>
                  </a:lnTo>
                  <a:lnTo>
                    <a:pt x="773906" y="707231"/>
                  </a:lnTo>
                  <a:lnTo>
                    <a:pt x="773906" y="695325"/>
                  </a:lnTo>
                  <a:lnTo>
                    <a:pt x="757238" y="609600"/>
                  </a:lnTo>
                  <a:lnTo>
                    <a:pt x="723900" y="521494"/>
                  </a:lnTo>
                  <a:lnTo>
                    <a:pt x="683419" y="454819"/>
                  </a:lnTo>
                  <a:lnTo>
                    <a:pt x="626269" y="381000"/>
                  </a:lnTo>
                  <a:lnTo>
                    <a:pt x="531019" y="302419"/>
                  </a:lnTo>
                  <a:lnTo>
                    <a:pt x="433388" y="228600"/>
                  </a:lnTo>
                  <a:lnTo>
                    <a:pt x="307181" y="147638"/>
                  </a:lnTo>
                  <a:lnTo>
                    <a:pt x="173831" y="69056"/>
                  </a:lnTo>
                  <a:lnTo>
                    <a:pt x="52388" y="11906"/>
                  </a:lnTo>
                  <a:lnTo>
                    <a:pt x="19050" y="0"/>
                  </a:lnTo>
                  <a:lnTo>
                    <a:pt x="2381" y="7144"/>
                  </a:lnTo>
                  <a:lnTo>
                    <a:pt x="0" y="16669"/>
                  </a:lnTo>
                  <a:lnTo>
                    <a:pt x="7144" y="45244"/>
                  </a:lnTo>
                  <a:lnTo>
                    <a:pt x="26194" y="69056"/>
                  </a:lnTo>
                  <a:lnTo>
                    <a:pt x="83344" y="123825"/>
                  </a:lnTo>
                  <a:lnTo>
                    <a:pt x="171450" y="214313"/>
                  </a:lnTo>
                  <a:lnTo>
                    <a:pt x="228600" y="276225"/>
                  </a:lnTo>
                  <a:lnTo>
                    <a:pt x="259556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077;p371">
              <a:extLst>
                <a:ext uri="{FF2B5EF4-FFF2-40B4-BE49-F238E27FC236}">
                  <a16:creationId xmlns:a16="http://schemas.microsoft.com/office/drawing/2014/main" id="{0B5CFE54-2BE9-E14A-A56E-4D3D80FC9CB4}"/>
                </a:ext>
              </a:extLst>
            </p:cNvPr>
            <p:cNvSpPr/>
            <p:nvPr/>
          </p:nvSpPr>
          <p:spPr>
            <a:xfrm>
              <a:off x="5119688" y="1581150"/>
              <a:ext cx="1025525" cy="1104900"/>
            </a:xfrm>
            <a:custGeom>
              <a:avLst/>
              <a:gdLst/>
              <a:ahLst/>
              <a:cxnLst/>
              <a:rect l="l" t="t" r="r" b="b"/>
              <a:pathLst>
                <a:path w="1026318" h="1104900" extrusionOk="0">
                  <a:moveTo>
                    <a:pt x="426243" y="507206"/>
                  </a:moveTo>
                  <a:lnTo>
                    <a:pt x="95250" y="950119"/>
                  </a:lnTo>
                  <a:lnTo>
                    <a:pt x="66675" y="992981"/>
                  </a:lnTo>
                  <a:lnTo>
                    <a:pt x="0" y="1104900"/>
                  </a:lnTo>
                  <a:lnTo>
                    <a:pt x="204787" y="966788"/>
                  </a:lnTo>
                  <a:lnTo>
                    <a:pt x="504825" y="704850"/>
                  </a:lnTo>
                  <a:lnTo>
                    <a:pt x="781050" y="461963"/>
                  </a:lnTo>
                  <a:lnTo>
                    <a:pt x="904875" y="354806"/>
                  </a:lnTo>
                  <a:lnTo>
                    <a:pt x="919162" y="347663"/>
                  </a:lnTo>
                  <a:lnTo>
                    <a:pt x="933450" y="347663"/>
                  </a:lnTo>
                  <a:lnTo>
                    <a:pt x="952500" y="347663"/>
                  </a:lnTo>
                  <a:lnTo>
                    <a:pt x="969168" y="345281"/>
                  </a:lnTo>
                  <a:lnTo>
                    <a:pt x="1002506" y="335756"/>
                  </a:lnTo>
                  <a:lnTo>
                    <a:pt x="1021556" y="319088"/>
                  </a:lnTo>
                  <a:lnTo>
                    <a:pt x="1026318" y="311944"/>
                  </a:lnTo>
                  <a:lnTo>
                    <a:pt x="1023937" y="288131"/>
                  </a:lnTo>
                  <a:lnTo>
                    <a:pt x="1012031" y="261938"/>
                  </a:lnTo>
                  <a:lnTo>
                    <a:pt x="976312" y="221456"/>
                  </a:lnTo>
                  <a:lnTo>
                    <a:pt x="928687" y="183356"/>
                  </a:lnTo>
                  <a:lnTo>
                    <a:pt x="888206" y="157163"/>
                  </a:lnTo>
                  <a:lnTo>
                    <a:pt x="850106" y="135731"/>
                  </a:lnTo>
                  <a:lnTo>
                    <a:pt x="785812" y="90488"/>
                  </a:lnTo>
                  <a:lnTo>
                    <a:pt x="735806" y="64294"/>
                  </a:lnTo>
                  <a:lnTo>
                    <a:pt x="676275" y="38100"/>
                  </a:lnTo>
                  <a:lnTo>
                    <a:pt x="623887" y="19050"/>
                  </a:lnTo>
                  <a:lnTo>
                    <a:pt x="581025" y="4763"/>
                  </a:lnTo>
                  <a:lnTo>
                    <a:pt x="559593" y="0"/>
                  </a:lnTo>
                  <a:lnTo>
                    <a:pt x="542925" y="0"/>
                  </a:lnTo>
                  <a:lnTo>
                    <a:pt x="528637" y="14288"/>
                  </a:lnTo>
                  <a:lnTo>
                    <a:pt x="528637" y="33338"/>
                  </a:lnTo>
                  <a:lnTo>
                    <a:pt x="531018" y="50006"/>
                  </a:lnTo>
                  <a:lnTo>
                    <a:pt x="538162" y="76200"/>
                  </a:lnTo>
                  <a:lnTo>
                    <a:pt x="547687" y="90488"/>
                  </a:lnTo>
                  <a:lnTo>
                    <a:pt x="571500" y="107156"/>
                  </a:lnTo>
                  <a:lnTo>
                    <a:pt x="595312" y="123825"/>
                  </a:lnTo>
                  <a:lnTo>
                    <a:pt x="616743" y="147638"/>
                  </a:lnTo>
                  <a:lnTo>
                    <a:pt x="623887" y="159544"/>
                  </a:lnTo>
                  <a:lnTo>
                    <a:pt x="626268" y="183356"/>
                  </a:lnTo>
                  <a:lnTo>
                    <a:pt x="621506" y="207169"/>
                  </a:lnTo>
                  <a:lnTo>
                    <a:pt x="614362" y="230981"/>
                  </a:lnTo>
                  <a:lnTo>
                    <a:pt x="564356" y="323850"/>
                  </a:lnTo>
                  <a:lnTo>
                    <a:pt x="426243" y="507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078;p371">
              <a:extLst>
                <a:ext uri="{FF2B5EF4-FFF2-40B4-BE49-F238E27FC236}">
                  <a16:creationId xmlns:a16="http://schemas.microsoft.com/office/drawing/2014/main" id="{7F90202B-7853-B846-9F5A-E3299C7D63B1}"/>
                </a:ext>
              </a:extLst>
            </p:cNvPr>
            <p:cNvSpPr/>
            <p:nvPr/>
          </p:nvSpPr>
          <p:spPr>
            <a:xfrm>
              <a:off x="3482975" y="3268663"/>
              <a:ext cx="3043238" cy="512762"/>
            </a:xfrm>
            <a:custGeom>
              <a:avLst/>
              <a:gdLst/>
              <a:ahLst/>
              <a:cxnLst/>
              <a:rect l="l" t="t" r="r" b="b"/>
              <a:pathLst>
                <a:path w="3044476" h="512698" extrusionOk="0">
                  <a:moveTo>
                    <a:pt x="1279103" y="187637"/>
                  </a:moveTo>
                  <a:lnTo>
                    <a:pt x="943470" y="240493"/>
                  </a:lnTo>
                  <a:lnTo>
                    <a:pt x="705621" y="274849"/>
                  </a:lnTo>
                  <a:lnTo>
                    <a:pt x="547054" y="293348"/>
                  </a:lnTo>
                  <a:lnTo>
                    <a:pt x="502127" y="295991"/>
                  </a:lnTo>
                  <a:lnTo>
                    <a:pt x="420201" y="290705"/>
                  </a:lnTo>
                  <a:lnTo>
                    <a:pt x="293348" y="264278"/>
                  </a:lnTo>
                  <a:lnTo>
                    <a:pt x="177066" y="227279"/>
                  </a:lnTo>
                  <a:lnTo>
                    <a:pt x="55498" y="182352"/>
                  </a:lnTo>
                  <a:lnTo>
                    <a:pt x="26428" y="171781"/>
                  </a:lnTo>
                  <a:lnTo>
                    <a:pt x="13214" y="171781"/>
                  </a:lnTo>
                  <a:lnTo>
                    <a:pt x="0" y="182352"/>
                  </a:lnTo>
                  <a:lnTo>
                    <a:pt x="2643" y="195566"/>
                  </a:lnTo>
                  <a:lnTo>
                    <a:pt x="5286" y="206137"/>
                  </a:lnTo>
                  <a:lnTo>
                    <a:pt x="36999" y="266920"/>
                  </a:lnTo>
                  <a:lnTo>
                    <a:pt x="89854" y="332990"/>
                  </a:lnTo>
                  <a:lnTo>
                    <a:pt x="140067" y="383203"/>
                  </a:lnTo>
                  <a:lnTo>
                    <a:pt x="161209" y="404345"/>
                  </a:lnTo>
                  <a:lnTo>
                    <a:pt x="211422" y="438701"/>
                  </a:lnTo>
                  <a:lnTo>
                    <a:pt x="253706" y="459843"/>
                  </a:lnTo>
                  <a:lnTo>
                    <a:pt x="295991" y="478342"/>
                  </a:lnTo>
                  <a:lnTo>
                    <a:pt x="356775" y="499485"/>
                  </a:lnTo>
                  <a:lnTo>
                    <a:pt x="409630" y="510056"/>
                  </a:lnTo>
                  <a:lnTo>
                    <a:pt x="459843" y="512698"/>
                  </a:lnTo>
                  <a:lnTo>
                    <a:pt x="491556" y="510056"/>
                  </a:lnTo>
                  <a:lnTo>
                    <a:pt x="547054" y="494199"/>
                  </a:lnTo>
                  <a:lnTo>
                    <a:pt x="652765" y="462486"/>
                  </a:lnTo>
                  <a:lnTo>
                    <a:pt x="811332" y="433415"/>
                  </a:lnTo>
                  <a:lnTo>
                    <a:pt x="1028039" y="399059"/>
                  </a:lnTo>
                  <a:lnTo>
                    <a:pt x="1321387" y="356775"/>
                  </a:lnTo>
                  <a:lnTo>
                    <a:pt x="1503739" y="332990"/>
                  </a:lnTo>
                  <a:lnTo>
                    <a:pt x="1728375" y="311848"/>
                  </a:lnTo>
                  <a:lnTo>
                    <a:pt x="2019080" y="295991"/>
                  </a:lnTo>
                  <a:lnTo>
                    <a:pt x="2365283" y="274849"/>
                  </a:lnTo>
                  <a:lnTo>
                    <a:pt x="2603133" y="266920"/>
                  </a:lnTo>
                  <a:lnTo>
                    <a:pt x="2708844" y="269563"/>
                  </a:lnTo>
                  <a:lnTo>
                    <a:pt x="2848911" y="280134"/>
                  </a:lnTo>
                  <a:lnTo>
                    <a:pt x="2936122" y="272206"/>
                  </a:lnTo>
                  <a:lnTo>
                    <a:pt x="2988978" y="261635"/>
                  </a:lnTo>
                  <a:lnTo>
                    <a:pt x="3015406" y="251064"/>
                  </a:lnTo>
                  <a:lnTo>
                    <a:pt x="3036548" y="232564"/>
                  </a:lnTo>
                  <a:lnTo>
                    <a:pt x="3044476" y="208779"/>
                  </a:lnTo>
                  <a:lnTo>
                    <a:pt x="3044476" y="182352"/>
                  </a:lnTo>
                  <a:lnTo>
                    <a:pt x="3031262" y="155924"/>
                  </a:lnTo>
                  <a:lnTo>
                    <a:pt x="3007477" y="132139"/>
                  </a:lnTo>
                  <a:lnTo>
                    <a:pt x="2957265" y="100426"/>
                  </a:lnTo>
                  <a:lnTo>
                    <a:pt x="2846268" y="47570"/>
                  </a:lnTo>
                  <a:lnTo>
                    <a:pt x="2727343" y="5286"/>
                  </a:lnTo>
                  <a:lnTo>
                    <a:pt x="2671845" y="0"/>
                  </a:lnTo>
                  <a:lnTo>
                    <a:pt x="2640132" y="10571"/>
                  </a:lnTo>
                  <a:lnTo>
                    <a:pt x="2547635" y="44927"/>
                  </a:lnTo>
                  <a:lnTo>
                    <a:pt x="2455138" y="68712"/>
                  </a:lnTo>
                  <a:lnTo>
                    <a:pt x="2185575" y="87212"/>
                  </a:lnTo>
                  <a:lnTo>
                    <a:pt x="1683447" y="118925"/>
                  </a:lnTo>
                  <a:lnTo>
                    <a:pt x="1421813" y="166495"/>
                  </a:lnTo>
                  <a:lnTo>
                    <a:pt x="1279103" y="1876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079;p371">
              <a:extLst>
                <a:ext uri="{FF2B5EF4-FFF2-40B4-BE49-F238E27FC236}">
                  <a16:creationId xmlns:a16="http://schemas.microsoft.com/office/drawing/2014/main" id="{7D0C5E5D-5F37-2543-BA1B-CA49FBACF210}"/>
                </a:ext>
              </a:extLst>
            </p:cNvPr>
            <p:cNvSpPr/>
            <p:nvPr/>
          </p:nvSpPr>
          <p:spPr>
            <a:xfrm>
              <a:off x="2860675" y="4170363"/>
              <a:ext cx="4318000" cy="638175"/>
            </a:xfrm>
            <a:custGeom>
              <a:avLst/>
              <a:gdLst/>
              <a:ahLst/>
              <a:cxnLst/>
              <a:rect l="l" t="t" r="r" b="b"/>
              <a:pathLst>
                <a:path w="4317804" h="639021" extrusionOk="0">
                  <a:moveTo>
                    <a:pt x="1673458" y="215361"/>
                  </a:moveTo>
                  <a:lnTo>
                    <a:pt x="1948837" y="183586"/>
                  </a:lnTo>
                  <a:lnTo>
                    <a:pt x="2132423" y="169464"/>
                  </a:lnTo>
                  <a:lnTo>
                    <a:pt x="2340723" y="151812"/>
                  </a:lnTo>
                  <a:lnTo>
                    <a:pt x="2665529" y="130629"/>
                  </a:lnTo>
                  <a:lnTo>
                    <a:pt x="3007988" y="112976"/>
                  </a:lnTo>
                  <a:lnTo>
                    <a:pt x="3484605" y="88263"/>
                  </a:lnTo>
                  <a:lnTo>
                    <a:pt x="3678783" y="81202"/>
                  </a:lnTo>
                  <a:lnTo>
                    <a:pt x="3707027" y="74141"/>
                  </a:lnTo>
                  <a:lnTo>
                    <a:pt x="3742332" y="42366"/>
                  </a:lnTo>
                  <a:lnTo>
                    <a:pt x="3784698" y="10592"/>
                  </a:lnTo>
                  <a:lnTo>
                    <a:pt x="3812942" y="0"/>
                  </a:lnTo>
                  <a:lnTo>
                    <a:pt x="3862369" y="0"/>
                  </a:lnTo>
                  <a:lnTo>
                    <a:pt x="4038894" y="35305"/>
                  </a:lnTo>
                  <a:lnTo>
                    <a:pt x="4226011" y="88263"/>
                  </a:lnTo>
                  <a:lnTo>
                    <a:pt x="4271907" y="109446"/>
                  </a:lnTo>
                  <a:lnTo>
                    <a:pt x="4293090" y="123568"/>
                  </a:lnTo>
                  <a:lnTo>
                    <a:pt x="4303682" y="141220"/>
                  </a:lnTo>
                  <a:lnTo>
                    <a:pt x="4310743" y="162403"/>
                  </a:lnTo>
                  <a:lnTo>
                    <a:pt x="4317804" y="194178"/>
                  </a:lnTo>
                  <a:lnTo>
                    <a:pt x="4314273" y="218891"/>
                  </a:lnTo>
                  <a:lnTo>
                    <a:pt x="4296621" y="257727"/>
                  </a:lnTo>
                  <a:lnTo>
                    <a:pt x="4271907" y="278910"/>
                  </a:lnTo>
                  <a:lnTo>
                    <a:pt x="4229541" y="293032"/>
                  </a:lnTo>
                  <a:lnTo>
                    <a:pt x="4158931" y="307154"/>
                  </a:lnTo>
                  <a:lnTo>
                    <a:pt x="4070669" y="310684"/>
                  </a:lnTo>
                  <a:lnTo>
                    <a:pt x="3911796" y="303623"/>
                  </a:lnTo>
                  <a:lnTo>
                    <a:pt x="3759985" y="303623"/>
                  </a:lnTo>
                  <a:lnTo>
                    <a:pt x="3417526" y="307154"/>
                  </a:lnTo>
                  <a:lnTo>
                    <a:pt x="2930317" y="321276"/>
                  </a:lnTo>
                  <a:lnTo>
                    <a:pt x="2333662" y="349520"/>
                  </a:lnTo>
                  <a:lnTo>
                    <a:pt x="2082996" y="370703"/>
                  </a:lnTo>
                  <a:lnTo>
                    <a:pt x="1758190" y="391886"/>
                  </a:lnTo>
                  <a:lnTo>
                    <a:pt x="1479280" y="423660"/>
                  </a:lnTo>
                  <a:lnTo>
                    <a:pt x="1055620" y="497801"/>
                  </a:lnTo>
                  <a:lnTo>
                    <a:pt x="741405" y="579003"/>
                  </a:lnTo>
                  <a:lnTo>
                    <a:pt x="522514" y="635491"/>
                  </a:lnTo>
                  <a:lnTo>
                    <a:pt x="490740" y="639021"/>
                  </a:lnTo>
                  <a:lnTo>
                    <a:pt x="441313" y="628430"/>
                  </a:lnTo>
                  <a:lnTo>
                    <a:pt x="338928" y="575472"/>
                  </a:lnTo>
                  <a:lnTo>
                    <a:pt x="204769" y="480148"/>
                  </a:lnTo>
                  <a:lnTo>
                    <a:pt x="123568" y="406008"/>
                  </a:lnTo>
                  <a:lnTo>
                    <a:pt x="49427" y="310684"/>
                  </a:lnTo>
                  <a:lnTo>
                    <a:pt x="7061" y="233013"/>
                  </a:lnTo>
                  <a:lnTo>
                    <a:pt x="0" y="201239"/>
                  </a:lnTo>
                  <a:lnTo>
                    <a:pt x="7061" y="176525"/>
                  </a:lnTo>
                  <a:lnTo>
                    <a:pt x="28244" y="180056"/>
                  </a:lnTo>
                  <a:lnTo>
                    <a:pt x="63549" y="201239"/>
                  </a:lnTo>
                  <a:lnTo>
                    <a:pt x="105915" y="236544"/>
                  </a:lnTo>
                  <a:lnTo>
                    <a:pt x="172995" y="275379"/>
                  </a:lnTo>
                  <a:lnTo>
                    <a:pt x="261257" y="314215"/>
                  </a:lnTo>
                  <a:lnTo>
                    <a:pt x="328337" y="331867"/>
                  </a:lnTo>
                  <a:lnTo>
                    <a:pt x="409538" y="349520"/>
                  </a:lnTo>
                  <a:lnTo>
                    <a:pt x="473087" y="353050"/>
                  </a:lnTo>
                  <a:lnTo>
                    <a:pt x="656673" y="345989"/>
                  </a:lnTo>
                  <a:lnTo>
                    <a:pt x="956766" y="303623"/>
                  </a:lnTo>
                  <a:lnTo>
                    <a:pt x="1458097" y="243605"/>
                  </a:lnTo>
                  <a:lnTo>
                    <a:pt x="1673458" y="21536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080;p371">
              <a:extLst>
                <a:ext uri="{FF2B5EF4-FFF2-40B4-BE49-F238E27FC236}">
                  <a16:creationId xmlns:a16="http://schemas.microsoft.com/office/drawing/2014/main" id="{F197B7F6-92CF-854B-B9C7-A954697252F4}"/>
                </a:ext>
              </a:extLst>
            </p:cNvPr>
            <p:cNvSpPr/>
            <p:nvPr/>
          </p:nvSpPr>
          <p:spPr>
            <a:xfrm>
              <a:off x="3455988" y="2419350"/>
              <a:ext cx="3128962" cy="555625"/>
            </a:xfrm>
            <a:custGeom>
              <a:avLst/>
              <a:gdLst/>
              <a:ahLst/>
              <a:cxnLst/>
              <a:rect l="l" t="t" r="r" b="b"/>
              <a:pathLst>
                <a:path w="3129045" h="554982" extrusionOk="0">
                  <a:moveTo>
                    <a:pt x="1144322" y="227278"/>
                  </a:moveTo>
                  <a:lnTo>
                    <a:pt x="832474" y="272205"/>
                  </a:lnTo>
                  <a:lnTo>
                    <a:pt x="708264" y="282776"/>
                  </a:lnTo>
                  <a:lnTo>
                    <a:pt x="623695" y="290705"/>
                  </a:lnTo>
                  <a:lnTo>
                    <a:pt x="584053" y="293348"/>
                  </a:lnTo>
                  <a:lnTo>
                    <a:pt x="533841" y="293348"/>
                  </a:lnTo>
                  <a:lnTo>
                    <a:pt x="430772" y="274848"/>
                  </a:lnTo>
                  <a:lnTo>
                    <a:pt x="288063" y="251063"/>
                  </a:lnTo>
                  <a:lnTo>
                    <a:pt x="132139" y="206136"/>
                  </a:lnTo>
                  <a:lnTo>
                    <a:pt x="42285" y="169137"/>
                  </a:lnTo>
                  <a:lnTo>
                    <a:pt x="18500" y="166494"/>
                  </a:lnTo>
                  <a:lnTo>
                    <a:pt x="2643" y="174423"/>
                  </a:lnTo>
                  <a:lnTo>
                    <a:pt x="0" y="198208"/>
                  </a:lnTo>
                  <a:lnTo>
                    <a:pt x="13214" y="229921"/>
                  </a:lnTo>
                  <a:lnTo>
                    <a:pt x="44927" y="269563"/>
                  </a:lnTo>
                  <a:lnTo>
                    <a:pt x="84569" y="311847"/>
                  </a:lnTo>
                  <a:lnTo>
                    <a:pt x="150638" y="367345"/>
                  </a:lnTo>
                  <a:lnTo>
                    <a:pt x="253707" y="430772"/>
                  </a:lnTo>
                  <a:lnTo>
                    <a:pt x="391131" y="504770"/>
                  </a:lnTo>
                  <a:lnTo>
                    <a:pt x="502127" y="549697"/>
                  </a:lnTo>
                  <a:lnTo>
                    <a:pt x="517984" y="554982"/>
                  </a:lnTo>
                  <a:lnTo>
                    <a:pt x="536483" y="554982"/>
                  </a:lnTo>
                  <a:lnTo>
                    <a:pt x="599910" y="539126"/>
                  </a:lnTo>
                  <a:lnTo>
                    <a:pt x="824546" y="494198"/>
                  </a:lnTo>
                  <a:lnTo>
                    <a:pt x="1120537" y="441343"/>
                  </a:lnTo>
                  <a:lnTo>
                    <a:pt x="1366315" y="393773"/>
                  </a:lnTo>
                  <a:lnTo>
                    <a:pt x="1487882" y="375274"/>
                  </a:lnTo>
                  <a:lnTo>
                    <a:pt x="1863156" y="343560"/>
                  </a:lnTo>
                  <a:lnTo>
                    <a:pt x="2151219" y="327704"/>
                  </a:lnTo>
                  <a:lnTo>
                    <a:pt x="2502708" y="314490"/>
                  </a:lnTo>
                  <a:lnTo>
                    <a:pt x="2793413" y="311847"/>
                  </a:lnTo>
                  <a:lnTo>
                    <a:pt x="2930837" y="311847"/>
                  </a:lnTo>
                  <a:lnTo>
                    <a:pt x="2991621" y="301276"/>
                  </a:lnTo>
                  <a:lnTo>
                    <a:pt x="3044477" y="280134"/>
                  </a:lnTo>
                  <a:lnTo>
                    <a:pt x="3086761" y="258991"/>
                  </a:lnTo>
                  <a:lnTo>
                    <a:pt x="3121117" y="229921"/>
                  </a:lnTo>
                  <a:lnTo>
                    <a:pt x="3126403" y="211422"/>
                  </a:lnTo>
                  <a:lnTo>
                    <a:pt x="3129045" y="190279"/>
                  </a:lnTo>
                  <a:lnTo>
                    <a:pt x="3115831" y="166494"/>
                  </a:lnTo>
                  <a:lnTo>
                    <a:pt x="3081475" y="140067"/>
                  </a:lnTo>
                  <a:lnTo>
                    <a:pt x="3049762" y="110996"/>
                  </a:lnTo>
                  <a:lnTo>
                    <a:pt x="3015406" y="87211"/>
                  </a:lnTo>
                  <a:lnTo>
                    <a:pt x="2973122" y="68712"/>
                  </a:lnTo>
                  <a:lnTo>
                    <a:pt x="2922909" y="52855"/>
                  </a:lnTo>
                  <a:lnTo>
                    <a:pt x="2864768" y="36998"/>
                  </a:lnTo>
                  <a:lnTo>
                    <a:pt x="2782842" y="15856"/>
                  </a:lnTo>
                  <a:lnTo>
                    <a:pt x="2695630" y="0"/>
                  </a:lnTo>
                  <a:lnTo>
                    <a:pt x="2637489" y="0"/>
                  </a:lnTo>
                  <a:lnTo>
                    <a:pt x="2616347" y="7928"/>
                  </a:lnTo>
                  <a:lnTo>
                    <a:pt x="2542349" y="39641"/>
                  </a:lnTo>
                  <a:lnTo>
                    <a:pt x="2452495" y="68712"/>
                  </a:lnTo>
                  <a:lnTo>
                    <a:pt x="2325642" y="79283"/>
                  </a:lnTo>
                  <a:lnTo>
                    <a:pt x="2024366" y="103068"/>
                  </a:lnTo>
                  <a:lnTo>
                    <a:pt x="1886941" y="108353"/>
                  </a:lnTo>
                  <a:lnTo>
                    <a:pt x="1765374" y="110996"/>
                  </a:lnTo>
                  <a:lnTo>
                    <a:pt x="1546023" y="153281"/>
                  </a:lnTo>
                  <a:lnTo>
                    <a:pt x="1144322" y="2272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81;p371">
              <a:extLst>
                <a:ext uri="{FF2B5EF4-FFF2-40B4-BE49-F238E27FC236}">
                  <a16:creationId xmlns:a16="http://schemas.microsoft.com/office/drawing/2014/main" id="{7879BBC2-8AC0-874F-A0E3-E0B0EF781004}"/>
                </a:ext>
              </a:extLst>
            </p:cNvPr>
            <p:cNvSpPr/>
            <p:nvPr/>
          </p:nvSpPr>
          <p:spPr>
            <a:xfrm>
              <a:off x="4752975" y="2762250"/>
              <a:ext cx="528638" cy="3719513"/>
            </a:xfrm>
            <a:custGeom>
              <a:avLst/>
              <a:gdLst/>
              <a:ahLst/>
              <a:cxnLst/>
              <a:rect l="l" t="t" r="r" b="b"/>
              <a:pathLst>
                <a:path w="528638" h="3719513" extrusionOk="0">
                  <a:moveTo>
                    <a:pt x="209550" y="1290638"/>
                  </a:moveTo>
                  <a:lnTo>
                    <a:pt x="209550" y="771525"/>
                  </a:lnTo>
                  <a:lnTo>
                    <a:pt x="209550" y="666750"/>
                  </a:lnTo>
                  <a:lnTo>
                    <a:pt x="185738" y="457200"/>
                  </a:lnTo>
                  <a:lnTo>
                    <a:pt x="171450" y="323850"/>
                  </a:lnTo>
                  <a:lnTo>
                    <a:pt x="166688" y="271463"/>
                  </a:lnTo>
                  <a:lnTo>
                    <a:pt x="142875" y="214313"/>
                  </a:lnTo>
                  <a:lnTo>
                    <a:pt x="90488" y="133350"/>
                  </a:lnTo>
                  <a:lnTo>
                    <a:pt x="9525" y="28575"/>
                  </a:lnTo>
                  <a:lnTo>
                    <a:pt x="0" y="0"/>
                  </a:lnTo>
                  <a:lnTo>
                    <a:pt x="161925" y="28575"/>
                  </a:lnTo>
                  <a:lnTo>
                    <a:pt x="328613" y="128588"/>
                  </a:lnTo>
                  <a:lnTo>
                    <a:pt x="466725" y="209550"/>
                  </a:lnTo>
                  <a:lnTo>
                    <a:pt x="504825" y="233363"/>
                  </a:lnTo>
                  <a:lnTo>
                    <a:pt x="519113" y="247650"/>
                  </a:lnTo>
                  <a:lnTo>
                    <a:pt x="528638" y="271463"/>
                  </a:lnTo>
                  <a:lnTo>
                    <a:pt x="528638" y="300038"/>
                  </a:lnTo>
                  <a:lnTo>
                    <a:pt x="514350" y="357188"/>
                  </a:lnTo>
                  <a:lnTo>
                    <a:pt x="490538" y="409575"/>
                  </a:lnTo>
                  <a:lnTo>
                    <a:pt x="471488" y="523875"/>
                  </a:lnTo>
                  <a:lnTo>
                    <a:pt x="457200" y="638175"/>
                  </a:lnTo>
                  <a:lnTo>
                    <a:pt x="457200" y="1619250"/>
                  </a:lnTo>
                  <a:cubicBezTo>
                    <a:pt x="458788" y="1798638"/>
                    <a:pt x="460375" y="1978025"/>
                    <a:pt x="461963" y="2157413"/>
                  </a:cubicBezTo>
                  <a:lnTo>
                    <a:pt x="471488" y="2552700"/>
                  </a:lnTo>
                  <a:lnTo>
                    <a:pt x="485775" y="2947988"/>
                  </a:lnTo>
                  <a:lnTo>
                    <a:pt x="504825" y="3271838"/>
                  </a:lnTo>
                  <a:lnTo>
                    <a:pt x="495300" y="3348038"/>
                  </a:lnTo>
                  <a:lnTo>
                    <a:pt x="452438" y="3557588"/>
                  </a:lnTo>
                  <a:lnTo>
                    <a:pt x="423863" y="3624263"/>
                  </a:lnTo>
                  <a:lnTo>
                    <a:pt x="395288" y="3671888"/>
                  </a:lnTo>
                  <a:lnTo>
                    <a:pt x="366713" y="3700463"/>
                  </a:lnTo>
                  <a:lnTo>
                    <a:pt x="333375" y="3719513"/>
                  </a:lnTo>
                  <a:lnTo>
                    <a:pt x="295275" y="3709988"/>
                  </a:lnTo>
                  <a:lnTo>
                    <a:pt x="257175" y="3686175"/>
                  </a:lnTo>
                  <a:lnTo>
                    <a:pt x="238125" y="3633788"/>
                  </a:lnTo>
                  <a:lnTo>
                    <a:pt x="180975" y="3395663"/>
                  </a:lnTo>
                  <a:cubicBezTo>
                    <a:pt x="166377" y="3322668"/>
                    <a:pt x="166688" y="3348509"/>
                    <a:pt x="166688" y="3319463"/>
                  </a:cubicBezTo>
                  <a:lnTo>
                    <a:pt x="171450" y="3257550"/>
                  </a:lnTo>
                  <a:lnTo>
                    <a:pt x="195263" y="2814638"/>
                  </a:lnTo>
                  <a:lnTo>
                    <a:pt x="209550" y="2100263"/>
                  </a:lnTo>
                  <a:lnTo>
                    <a:pt x="209550" y="12906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4086;p372">
            <a:extLst>
              <a:ext uri="{FF2B5EF4-FFF2-40B4-BE49-F238E27FC236}">
                <a16:creationId xmlns:a16="http://schemas.microsoft.com/office/drawing/2014/main" id="{3E22733B-5AC6-0741-9232-0B50C39BE6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190" y="1435106"/>
            <a:ext cx="432117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6" name="Google Shape;4086;p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0222" y="1362914"/>
            <a:ext cx="432117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175"/>
          <p:cNvSpPr txBox="1"/>
          <p:nvPr/>
        </p:nvSpPr>
        <p:spPr>
          <a:xfrm>
            <a:off x="4304928" y="6513512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式</a:t>
            </a:r>
            <a:endParaRPr/>
          </a:p>
        </p:txBody>
      </p:sp>
      <p:sp>
        <p:nvSpPr>
          <p:cNvPr id="1969" name="Google Shape;1969;p175"/>
          <p:cNvSpPr/>
          <p:nvPr/>
        </p:nvSpPr>
        <p:spPr>
          <a:xfrm>
            <a:off x="2757488" y="2489200"/>
            <a:ext cx="4194175" cy="787400"/>
          </a:xfrm>
          <a:custGeom>
            <a:avLst/>
            <a:gdLst/>
            <a:ahLst/>
            <a:cxnLst/>
            <a:rect l="l" t="t" r="r" b="b"/>
            <a:pathLst>
              <a:path w="4194236" h="787302" extrusionOk="0">
                <a:moveTo>
                  <a:pt x="1489872" y="554289"/>
                </a:moveTo>
                <a:lnTo>
                  <a:pt x="1101517" y="617838"/>
                </a:lnTo>
                <a:lnTo>
                  <a:pt x="872034" y="663734"/>
                </a:lnTo>
                <a:lnTo>
                  <a:pt x="741405" y="691978"/>
                </a:lnTo>
                <a:lnTo>
                  <a:pt x="639021" y="723753"/>
                </a:lnTo>
                <a:lnTo>
                  <a:pt x="490740" y="776710"/>
                </a:lnTo>
                <a:lnTo>
                  <a:pt x="455435" y="787302"/>
                </a:lnTo>
                <a:lnTo>
                  <a:pt x="413069" y="783771"/>
                </a:lnTo>
                <a:lnTo>
                  <a:pt x="356581" y="766119"/>
                </a:lnTo>
                <a:lnTo>
                  <a:pt x="278910" y="713161"/>
                </a:lnTo>
                <a:lnTo>
                  <a:pt x="190647" y="642551"/>
                </a:lnTo>
                <a:lnTo>
                  <a:pt x="112976" y="557819"/>
                </a:lnTo>
                <a:lnTo>
                  <a:pt x="24714" y="458965"/>
                </a:lnTo>
                <a:lnTo>
                  <a:pt x="7061" y="423660"/>
                </a:lnTo>
                <a:lnTo>
                  <a:pt x="0" y="384825"/>
                </a:lnTo>
                <a:lnTo>
                  <a:pt x="3531" y="363642"/>
                </a:lnTo>
                <a:lnTo>
                  <a:pt x="24714" y="356581"/>
                </a:lnTo>
                <a:lnTo>
                  <a:pt x="49427" y="360111"/>
                </a:lnTo>
                <a:lnTo>
                  <a:pt x="91793" y="381294"/>
                </a:lnTo>
                <a:lnTo>
                  <a:pt x="165934" y="423660"/>
                </a:lnTo>
                <a:lnTo>
                  <a:pt x="215361" y="451904"/>
                </a:lnTo>
                <a:lnTo>
                  <a:pt x="278910" y="476618"/>
                </a:lnTo>
                <a:lnTo>
                  <a:pt x="349520" y="497801"/>
                </a:lnTo>
                <a:lnTo>
                  <a:pt x="423660" y="511923"/>
                </a:lnTo>
                <a:lnTo>
                  <a:pt x="483679" y="515453"/>
                </a:lnTo>
                <a:lnTo>
                  <a:pt x="554289" y="508392"/>
                </a:lnTo>
                <a:lnTo>
                  <a:pt x="783771" y="466026"/>
                </a:lnTo>
                <a:lnTo>
                  <a:pt x="1143883" y="406008"/>
                </a:lnTo>
                <a:lnTo>
                  <a:pt x="1546360" y="342459"/>
                </a:lnTo>
                <a:lnTo>
                  <a:pt x="2054752" y="271849"/>
                </a:lnTo>
                <a:lnTo>
                  <a:pt x="2386619" y="222421"/>
                </a:lnTo>
                <a:lnTo>
                  <a:pt x="2612571" y="201238"/>
                </a:lnTo>
                <a:lnTo>
                  <a:pt x="2979744" y="151811"/>
                </a:lnTo>
                <a:lnTo>
                  <a:pt x="3431648" y="91793"/>
                </a:lnTo>
                <a:lnTo>
                  <a:pt x="3495197" y="70610"/>
                </a:lnTo>
                <a:lnTo>
                  <a:pt x="3685844" y="0"/>
                </a:lnTo>
                <a:lnTo>
                  <a:pt x="3745863" y="7061"/>
                </a:lnTo>
                <a:lnTo>
                  <a:pt x="3830595" y="24713"/>
                </a:lnTo>
                <a:lnTo>
                  <a:pt x="3922388" y="49427"/>
                </a:lnTo>
                <a:lnTo>
                  <a:pt x="4021242" y="84732"/>
                </a:lnTo>
                <a:lnTo>
                  <a:pt x="4098913" y="116506"/>
                </a:lnTo>
                <a:lnTo>
                  <a:pt x="4141279" y="151811"/>
                </a:lnTo>
                <a:lnTo>
                  <a:pt x="4176584" y="194177"/>
                </a:lnTo>
                <a:lnTo>
                  <a:pt x="4190706" y="222421"/>
                </a:lnTo>
                <a:lnTo>
                  <a:pt x="4194236" y="240074"/>
                </a:lnTo>
                <a:lnTo>
                  <a:pt x="4183645" y="261257"/>
                </a:lnTo>
                <a:lnTo>
                  <a:pt x="4162462" y="282440"/>
                </a:lnTo>
                <a:lnTo>
                  <a:pt x="4134218" y="296562"/>
                </a:lnTo>
                <a:lnTo>
                  <a:pt x="4053016" y="310684"/>
                </a:lnTo>
                <a:lnTo>
                  <a:pt x="3971815" y="307154"/>
                </a:lnTo>
                <a:lnTo>
                  <a:pt x="3812942" y="293032"/>
                </a:lnTo>
                <a:lnTo>
                  <a:pt x="3597581" y="289501"/>
                </a:lnTo>
                <a:lnTo>
                  <a:pt x="3361038" y="300093"/>
                </a:lnTo>
                <a:lnTo>
                  <a:pt x="3043293" y="328337"/>
                </a:lnTo>
                <a:lnTo>
                  <a:pt x="2661998" y="381294"/>
                </a:lnTo>
                <a:lnTo>
                  <a:pt x="2428985" y="406008"/>
                </a:lnTo>
                <a:lnTo>
                  <a:pt x="2040630" y="466026"/>
                </a:lnTo>
                <a:lnTo>
                  <a:pt x="1489872" y="55428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175"/>
          <p:cNvSpPr/>
          <p:nvPr/>
        </p:nvSpPr>
        <p:spPr>
          <a:xfrm>
            <a:off x="5972175" y="1471613"/>
            <a:ext cx="765175" cy="638175"/>
          </a:xfrm>
          <a:custGeom>
            <a:avLst/>
            <a:gdLst/>
            <a:ahLst/>
            <a:cxnLst/>
            <a:rect l="l" t="t" r="r" b="b"/>
            <a:pathLst>
              <a:path w="764381" h="638175" extrusionOk="0">
                <a:moveTo>
                  <a:pt x="304800" y="280987"/>
                </a:moveTo>
                <a:lnTo>
                  <a:pt x="166688" y="164306"/>
                </a:lnTo>
                <a:lnTo>
                  <a:pt x="23813" y="54768"/>
                </a:lnTo>
                <a:lnTo>
                  <a:pt x="4763" y="35718"/>
                </a:lnTo>
                <a:lnTo>
                  <a:pt x="0" y="23812"/>
                </a:lnTo>
                <a:lnTo>
                  <a:pt x="2381" y="7143"/>
                </a:lnTo>
                <a:lnTo>
                  <a:pt x="16669" y="0"/>
                </a:lnTo>
                <a:lnTo>
                  <a:pt x="126206" y="19050"/>
                </a:lnTo>
                <a:lnTo>
                  <a:pt x="252413" y="47625"/>
                </a:lnTo>
                <a:lnTo>
                  <a:pt x="354806" y="76200"/>
                </a:lnTo>
                <a:lnTo>
                  <a:pt x="454819" y="109537"/>
                </a:lnTo>
                <a:lnTo>
                  <a:pt x="545306" y="152400"/>
                </a:lnTo>
                <a:lnTo>
                  <a:pt x="623888" y="192881"/>
                </a:lnTo>
                <a:lnTo>
                  <a:pt x="654844" y="216693"/>
                </a:lnTo>
                <a:lnTo>
                  <a:pt x="673894" y="235743"/>
                </a:lnTo>
                <a:lnTo>
                  <a:pt x="700088" y="269081"/>
                </a:lnTo>
                <a:lnTo>
                  <a:pt x="716756" y="297656"/>
                </a:lnTo>
                <a:lnTo>
                  <a:pt x="733425" y="335756"/>
                </a:lnTo>
                <a:lnTo>
                  <a:pt x="742950" y="361950"/>
                </a:lnTo>
                <a:lnTo>
                  <a:pt x="752475" y="390525"/>
                </a:lnTo>
                <a:lnTo>
                  <a:pt x="759619" y="414337"/>
                </a:lnTo>
                <a:lnTo>
                  <a:pt x="764381" y="447675"/>
                </a:lnTo>
                <a:lnTo>
                  <a:pt x="764381" y="481012"/>
                </a:lnTo>
                <a:lnTo>
                  <a:pt x="762000" y="519112"/>
                </a:lnTo>
                <a:lnTo>
                  <a:pt x="757238" y="569118"/>
                </a:lnTo>
                <a:lnTo>
                  <a:pt x="750094" y="611981"/>
                </a:lnTo>
                <a:lnTo>
                  <a:pt x="742950" y="626268"/>
                </a:lnTo>
                <a:lnTo>
                  <a:pt x="721519" y="638175"/>
                </a:lnTo>
                <a:lnTo>
                  <a:pt x="685800" y="638175"/>
                </a:lnTo>
                <a:lnTo>
                  <a:pt x="638175" y="623887"/>
                </a:lnTo>
                <a:lnTo>
                  <a:pt x="600075" y="595312"/>
                </a:lnTo>
                <a:lnTo>
                  <a:pt x="485775" y="464343"/>
                </a:lnTo>
                <a:lnTo>
                  <a:pt x="304800" y="2809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175"/>
          <p:cNvSpPr/>
          <p:nvPr/>
        </p:nvSpPr>
        <p:spPr>
          <a:xfrm>
            <a:off x="3032125" y="3760788"/>
            <a:ext cx="1871663" cy="534987"/>
          </a:xfrm>
          <a:custGeom>
            <a:avLst/>
            <a:gdLst/>
            <a:ahLst/>
            <a:cxnLst/>
            <a:rect l="l" t="t" r="r" b="b"/>
            <a:pathLst>
              <a:path w="1871805" h="535781" extrusionOk="0">
                <a:moveTo>
                  <a:pt x="766763" y="459581"/>
                </a:moveTo>
                <a:lnTo>
                  <a:pt x="619125" y="495300"/>
                </a:lnTo>
                <a:lnTo>
                  <a:pt x="552450" y="519112"/>
                </a:lnTo>
                <a:lnTo>
                  <a:pt x="526257" y="531019"/>
                </a:lnTo>
                <a:lnTo>
                  <a:pt x="507207" y="535781"/>
                </a:lnTo>
                <a:lnTo>
                  <a:pt x="471488" y="535781"/>
                </a:lnTo>
                <a:lnTo>
                  <a:pt x="409575" y="523875"/>
                </a:lnTo>
                <a:lnTo>
                  <a:pt x="347663" y="497681"/>
                </a:lnTo>
                <a:lnTo>
                  <a:pt x="283369" y="457200"/>
                </a:lnTo>
                <a:lnTo>
                  <a:pt x="221457" y="411956"/>
                </a:lnTo>
                <a:lnTo>
                  <a:pt x="154782" y="352425"/>
                </a:lnTo>
                <a:lnTo>
                  <a:pt x="59532" y="254794"/>
                </a:lnTo>
                <a:lnTo>
                  <a:pt x="19050" y="209550"/>
                </a:lnTo>
                <a:lnTo>
                  <a:pt x="9525" y="190500"/>
                </a:lnTo>
                <a:lnTo>
                  <a:pt x="0" y="161925"/>
                </a:lnTo>
                <a:lnTo>
                  <a:pt x="2382" y="147637"/>
                </a:lnTo>
                <a:lnTo>
                  <a:pt x="9525" y="135731"/>
                </a:lnTo>
                <a:lnTo>
                  <a:pt x="21432" y="135731"/>
                </a:lnTo>
                <a:lnTo>
                  <a:pt x="42863" y="145256"/>
                </a:lnTo>
                <a:lnTo>
                  <a:pt x="95250" y="180975"/>
                </a:lnTo>
                <a:lnTo>
                  <a:pt x="154782" y="216694"/>
                </a:lnTo>
                <a:lnTo>
                  <a:pt x="233363" y="254794"/>
                </a:lnTo>
                <a:lnTo>
                  <a:pt x="292894" y="280987"/>
                </a:lnTo>
                <a:lnTo>
                  <a:pt x="361950" y="304800"/>
                </a:lnTo>
                <a:lnTo>
                  <a:pt x="416719" y="319087"/>
                </a:lnTo>
                <a:lnTo>
                  <a:pt x="476250" y="326231"/>
                </a:lnTo>
                <a:lnTo>
                  <a:pt x="535782" y="326231"/>
                </a:lnTo>
                <a:lnTo>
                  <a:pt x="576263" y="319087"/>
                </a:lnTo>
                <a:lnTo>
                  <a:pt x="862013" y="250031"/>
                </a:lnTo>
                <a:lnTo>
                  <a:pt x="1359694" y="114300"/>
                </a:lnTo>
                <a:lnTo>
                  <a:pt x="1447800" y="57150"/>
                </a:lnTo>
                <a:lnTo>
                  <a:pt x="1533525" y="2381"/>
                </a:lnTo>
                <a:lnTo>
                  <a:pt x="1562100" y="0"/>
                </a:lnTo>
                <a:lnTo>
                  <a:pt x="1647825" y="14287"/>
                </a:lnTo>
                <a:lnTo>
                  <a:pt x="1721644" y="33337"/>
                </a:lnTo>
                <a:lnTo>
                  <a:pt x="1793082" y="64294"/>
                </a:lnTo>
                <a:lnTo>
                  <a:pt x="1816894" y="78581"/>
                </a:lnTo>
                <a:lnTo>
                  <a:pt x="1845469" y="107156"/>
                </a:lnTo>
                <a:lnTo>
                  <a:pt x="1866900" y="138112"/>
                </a:lnTo>
                <a:cubicBezTo>
                  <a:pt x="1871805" y="165087"/>
                  <a:pt x="1871663" y="155431"/>
                  <a:pt x="1871663" y="166687"/>
                </a:cubicBezTo>
                <a:lnTo>
                  <a:pt x="1862138" y="190500"/>
                </a:lnTo>
                <a:lnTo>
                  <a:pt x="1845469" y="204787"/>
                </a:lnTo>
                <a:lnTo>
                  <a:pt x="1795463" y="228600"/>
                </a:lnTo>
                <a:lnTo>
                  <a:pt x="1709738" y="245269"/>
                </a:lnTo>
                <a:lnTo>
                  <a:pt x="1531144" y="276225"/>
                </a:lnTo>
                <a:lnTo>
                  <a:pt x="1264444" y="330994"/>
                </a:lnTo>
                <a:lnTo>
                  <a:pt x="1031082" y="388144"/>
                </a:lnTo>
                <a:lnTo>
                  <a:pt x="766763" y="459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175"/>
          <p:cNvSpPr/>
          <p:nvPr/>
        </p:nvSpPr>
        <p:spPr>
          <a:xfrm>
            <a:off x="3827463" y="4097338"/>
            <a:ext cx="381000" cy="1046162"/>
          </a:xfrm>
          <a:custGeom>
            <a:avLst/>
            <a:gdLst/>
            <a:ahLst/>
            <a:cxnLst/>
            <a:rect l="l" t="t" r="r" b="b"/>
            <a:pathLst>
              <a:path w="381000" h="1045369" extrusionOk="0">
                <a:moveTo>
                  <a:pt x="114300" y="616744"/>
                </a:moveTo>
                <a:lnTo>
                  <a:pt x="114300" y="447675"/>
                </a:lnTo>
                <a:lnTo>
                  <a:pt x="109537" y="378619"/>
                </a:lnTo>
                <a:lnTo>
                  <a:pt x="97631" y="304800"/>
                </a:lnTo>
                <a:lnTo>
                  <a:pt x="78581" y="226219"/>
                </a:lnTo>
                <a:lnTo>
                  <a:pt x="64294" y="178594"/>
                </a:lnTo>
                <a:lnTo>
                  <a:pt x="52387" y="150019"/>
                </a:lnTo>
                <a:lnTo>
                  <a:pt x="0" y="66675"/>
                </a:lnTo>
                <a:lnTo>
                  <a:pt x="197644" y="0"/>
                </a:lnTo>
                <a:lnTo>
                  <a:pt x="307181" y="85725"/>
                </a:lnTo>
                <a:lnTo>
                  <a:pt x="338137" y="116682"/>
                </a:lnTo>
                <a:lnTo>
                  <a:pt x="357187" y="142875"/>
                </a:lnTo>
                <a:lnTo>
                  <a:pt x="371475" y="173832"/>
                </a:lnTo>
                <a:lnTo>
                  <a:pt x="381000" y="211932"/>
                </a:lnTo>
                <a:lnTo>
                  <a:pt x="381000" y="252413"/>
                </a:lnTo>
                <a:lnTo>
                  <a:pt x="376237" y="285750"/>
                </a:lnTo>
                <a:lnTo>
                  <a:pt x="364331" y="330994"/>
                </a:lnTo>
                <a:lnTo>
                  <a:pt x="352425" y="369094"/>
                </a:lnTo>
                <a:lnTo>
                  <a:pt x="342900" y="445294"/>
                </a:lnTo>
                <a:lnTo>
                  <a:pt x="338137" y="545307"/>
                </a:lnTo>
                <a:lnTo>
                  <a:pt x="338137" y="988219"/>
                </a:lnTo>
                <a:lnTo>
                  <a:pt x="111919" y="1045369"/>
                </a:lnTo>
                <a:cubicBezTo>
                  <a:pt x="112713" y="898525"/>
                  <a:pt x="113506" y="751682"/>
                  <a:pt x="114300" y="6167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175"/>
          <p:cNvSpPr/>
          <p:nvPr/>
        </p:nvSpPr>
        <p:spPr>
          <a:xfrm>
            <a:off x="2686050" y="4700588"/>
            <a:ext cx="2605088" cy="946150"/>
          </a:xfrm>
          <a:custGeom>
            <a:avLst/>
            <a:gdLst/>
            <a:ahLst/>
            <a:cxnLst/>
            <a:rect l="l" t="t" r="r" b="b"/>
            <a:pathLst>
              <a:path w="2605088" h="945356" extrusionOk="0">
                <a:moveTo>
                  <a:pt x="1119188" y="614362"/>
                </a:moveTo>
                <a:lnTo>
                  <a:pt x="771525" y="742950"/>
                </a:lnTo>
                <a:lnTo>
                  <a:pt x="550069" y="835818"/>
                </a:lnTo>
                <a:lnTo>
                  <a:pt x="519113" y="857250"/>
                </a:lnTo>
                <a:lnTo>
                  <a:pt x="483394" y="885825"/>
                </a:lnTo>
                <a:lnTo>
                  <a:pt x="445294" y="914400"/>
                </a:lnTo>
                <a:lnTo>
                  <a:pt x="409575" y="935831"/>
                </a:lnTo>
                <a:lnTo>
                  <a:pt x="376238" y="945356"/>
                </a:lnTo>
                <a:lnTo>
                  <a:pt x="335756" y="945356"/>
                </a:lnTo>
                <a:lnTo>
                  <a:pt x="309563" y="931068"/>
                </a:lnTo>
                <a:lnTo>
                  <a:pt x="254794" y="883443"/>
                </a:lnTo>
                <a:lnTo>
                  <a:pt x="176213" y="800100"/>
                </a:lnTo>
                <a:lnTo>
                  <a:pt x="130969" y="742950"/>
                </a:lnTo>
                <a:lnTo>
                  <a:pt x="73819" y="659606"/>
                </a:lnTo>
                <a:lnTo>
                  <a:pt x="30956" y="576262"/>
                </a:lnTo>
                <a:lnTo>
                  <a:pt x="9525" y="521493"/>
                </a:lnTo>
                <a:lnTo>
                  <a:pt x="2381" y="488156"/>
                </a:lnTo>
                <a:lnTo>
                  <a:pt x="0" y="457200"/>
                </a:lnTo>
                <a:lnTo>
                  <a:pt x="0" y="435768"/>
                </a:lnTo>
                <a:lnTo>
                  <a:pt x="2381" y="414337"/>
                </a:lnTo>
                <a:lnTo>
                  <a:pt x="7144" y="402431"/>
                </a:lnTo>
                <a:lnTo>
                  <a:pt x="11906" y="395287"/>
                </a:lnTo>
                <a:lnTo>
                  <a:pt x="23813" y="390525"/>
                </a:lnTo>
                <a:lnTo>
                  <a:pt x="40481" y="395287"/>
                </a:lnTo>
                <a:lnTo>
                  <a:pt x="78581" y="433387"/>
                </a:lnTo>
                <a:lnTo>
                  <a:pt x="119063" y="471487"/>
                </a:lnTo>
                <a:lnTo>
                  <a:pt x="164306" y="500062"/>
                </a:lnTo>
                <a:lnTo>
                  <a:pt x="214313" y="526256"/>
                </a:lnTo>
                <a:lnTo>
                  <a:pt x="271463" y="547687"/>
                </a:lnTo>
                <a:lnTo>
                  <a:pt x="316706" y="559593"/>
                </a:lnTo>
                <a:lnTo>
                  <a:pt x="371475" y="564356"/>
                </a:lnTo>
                <a:lnTo>
                  <a:pt x="438150" y="564356"/>
                </a:lnTo>
                <a:lnTo>
                  <a:pt x="533400" y="552450"/>
                </a:lnTo>
                <a:lnTo>
                  <a:pt x="673894" y="516731"/>
                </a:lnTo>
                <a:lnTo>
                  <a:pt x="1252538" y="381000"/>
                </a:lnTo>
                <a:lnTo>
                  <a:pt x="1481138" y="314325"/>
                </a:lnTo>
                <a:lnTo>
                  <a:pt x="1878806" y="195262"/>
                </a:lnTo>
                <a:lnTo>
                  <a:pt x="2271713" y="76200"/>
                </a:lnTo>
                <a:lnTo>
                  <a:pt x="2514600" y="4762"/>
                </a:lnTo>
                <a:lnTo>
                  <a:pt x="2547938" y="0"/>
                </a:lnTo>
                <a:lnTo>
                  <a:pt x="2576513" y="2381"/>
                </a:lnTo>
                <a:lnTo>
                  <a:pt x="2593181" y="7143"/>
                </a:lnTo>
                <a:lnTo>
                  <a:pt x="2597944" y="9525"/>
                </a:lnTo>
                <a:lnTo>
                  <a:pt x="2605088" y="19050"/>
                </a:lnTo>
                <a:lnTo>
                  <a:pt x="2600325" y="30956"/>
                </a:lnTo>
                <a:lnTo>
                  <a:pt x="2571750" y="54768"/>
                </a:lnTo>
                <a:lnTo>
                  <a:pt x="2505075" y="88106"/>
                </a:lnTo>
                <a:lnTo>
                  <a:pt x="2252663" y="180975"/>
                </a:lnTo>
                <a:lnTo>
                  <a:pt x="1997869" y="280987"/>
                </a:lnTo>
                <a:lnTo>
                  <a:pt x="1800225" y="361950"/>
                </a:lnTo>
                <a:lnTo>
                  <a:pt x="1616869" y="435768"/>
                </a:lnTo>
                <a:lnTo>
                  <a:pt x="1459706" y="500062"/>
                </a:lnTo>
                <a:lnTo>
                  <a:pt x="1119188" y="614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175"/>
          <p:cNvSpPr/>
          <p:nvPr/>
        </p:nvSpPr>
        <p:spPr>
          <a:xfrm rot="-5400000">
            <a:off x="3479007" y="2393156"/>
            <a:ext cx="4610100" cy="2662237"/>
          </a:xfrm>
          <a:custGeom>
            <a:avLst/>
            <a:gdLst/>
            <a:ahLst/>
            <a:cxnLst/>
            <a:rect l="l" t="t" r="r" b="b"/>
            <a:pathLst>
              <a:path w="4610100" h="2663190" extrusionOk="0">
                <a:moveTo>
                  <a:pt x="2564130" y="929640"/>
                </a:moveTo>
                <a:lnTo>
                  <a:pt x="2708910" y="880110"/>
                </a:lnTo>
                <a:lnTo>
                  <a:pt x="2907030" y="815340"/>
                </a:lnTo>
                <a:lnTo>
                  <a:pt x="3124200" y="742950"/>
                </a:lnTo>
                <a:lnTo>
                  <a:pt x="3314700" y="697230"/>
                </a:lnTo>
                <a:lnTo>
                  <a:pt x="3501390" y="636270"/>
                </a:lnTo>
                <a:lnTo>
                  <a:pt x="3707130" y="575310"/>
                </a:lnTo>
                <a:lnTo>
                  <a:pt x="3977640" y="499110"/>
                </a:lnTo>
                <a:lnTo>
                  <a:pt x="4168140" y="449580"/>
                </a:lnTo>
                <a:lnTo>
                  <a:pt x="4202430" y="426720"/>
                </a:lnTo>
                <a:lnTo>
                  <a:pt x="4286250" y="361950"/>
                </a:lnTo>
                <a:lnTo>
                  <a:pt x="4385310" y="259080"/>
                </a:lnTo>
                <a:lnTo>
                  <a:pt x="4484370" y="121920"/>
                </a:lnTo>
                <a:lnTo>
                  <a:pt x="4533900" y="34290"/>
                </a:lnTo>
                <a:lnTo>
                  <a:pt x="4549140" y="19050"/>
                </a:lnTo>
                <a:lnTo>
                  <a:pt x="4564380" y="3810"/>
                </a:lnTo>
                <a:lnTo>
                  <a:pt x="4575810" y="0"/>
                </a:lnTo>
                <a:lnTo>
                  <a:pt x="4594860" y="0"/>
                </a:lnTo>
                <a:lnTo>
                  <a:pt x="4602480" y="11430"/>
                </a:lnTo>
                <a:lnTo>
                  <a:pt x="4610100" y="38100"/>
                </a:lnTo>
                <a:lnTo>
                  <a:pt x="4606290" y="106680"/>
                </a:lnTo>
                <a:lnTo>
                  <a:pt x="4594860" y="175260"/>
                </a:lnTo>
                <a:lnTo>
                  <a:pt x="4572000" y="285750"/>
                </a:lnTo>
                <a:lnTo>
                  <a:pt x="4533900" y="411480"/>
                </a:lnTo>
                <a:lnTo>
                  <a:pt x="4480560" y="560070"/>
                </a:lnTo>
                <a:lnTo>
                  <a:pt x="4442460" y="647700"/>
                </a:lnTo>
                <a:lnTo>
                  <a:pt x="4400550" y="716280"/>
                </a:lnTo>
                <a:lnTo>
                  <a:pt x="4366260" y="765810"/>
                </a:lnTo>
                <a:lnTo>
                  <a:pt x="4339590" y="792480"/>
                </a:lnTo>
                <a:lnTo>
                  <a:pt x="4301490" y="811530"/>
                </a:lnTo>
                <a:lnTo>
                  <a:pt x="4271010" y="819150"/>
                </a:lnTo>
                <a:lnTo>
                  <a:pt x="4236720" y="807720"/>
                </a:lnTo>
                <a:lnTo>
                  <a:pt x="4168140" y="788670"/>
                </a:lnTo>
                <a:lnTo>
                  <a:pt x="4084320" y="784860"/>
                </a:lnTo>
                <a:lnTo>
                  <a:pt x="3931920" y="784860"/>
                </a:lnTo>
                <a:lnTo>
                  <a:pt x="3794760" y="800100"/>
                </a:lnTo>
                <a:lnTo>
                  <a:pt x="3592830" y="838200"/>
                </a:lnTo>
                <a:lnTo>
                  <a:pt x="3307080" y="925830"/>
                </a:lnTo>
                <a:lnTo>
                  <a:pt x="3040380" y="994410"/>
                </a:lnTo>
                <a:lnTo>
                  <a:pt x="2804160" y="1062990"/>
                </a:lnTo>
                <a:lnTo>
                  <a:pt x="2518410" y="1162050"/>
                </a:lnTo>
                <a:lnTo>
                  <a:pt x="2232660" y="1272540"/>
                </a:lnTo>
                <a:lnTo>
                  <a:pt x="2076450" y="1337310"/>
                </a:lnTo>
                <a:lnTo>
                  <a:pt x="1866900" y="1432560"/>
                </a:lnTo>
                <a:lnTo>
                  <a:pt x="1596390" y="1577340"/>
                </a:lnTo>
                <a:lnTo>
                  <a:pt x="1394460" y="1687830"/>
                </a:lnTo>
                <a:lnTo>
                  <a:pt x="1177290" y="1828800"/>
                </a:lnTo>
                <a:lnTo>
                  <a:pt x="994410" y="1958340"/>
                </a:lnTo>
                <a:lnTo>
                  <a:pt x="842010" y="2080260"/>
                </a:lnTo>
                <a:lnTo>
                  <a:pt x="689610" y="2217420"/>
                </a:lnTo>
                <a:lnTo>
                  <a:pt x="640080" y="2274570"/>
                </a:lnTo>
                <a:lnTo>
                  <a:pt x="628650" y="2312670"/>
                </a:lnTo>
                <a:lnTo>
                  <a:pt x="300990" y="2586990"/>
                </a:lnTo>
                <a:lnTo>
                  <a:pt x="224790" y="2617470"/>
                </a:lnTo>
                <a:lnTo>
                  <a:pt x="137160" y="2651760"/>
                </a:lnTo>
                <a:lnTo>
                  <a:pt x="99060" y="2663190"/>
                </a:lnTo>
                <a:lnTo>
                  <a:pt x="38100" y="2644140"/>
                </a:lnTo>
                <a:lnTo>
                  <a:pt x="11430" y="2613660"/>
                </a:lnTo>
                <a:lnTo>
                  <a:pt x="0" y="2556510"/>
                </a:lnTo>
                <a:lnTo>
                  <a:pt x="15240" y="2510790"/>
                </a:lnTo>
                <a:lnTo>
                  <a:pt x="57150" y="2438400"/>
                </a:lnTo>
                <a:lnTo>
                  <a:pt x="118110" y="2354580"/>
                </a:lnTo>
                <a:lnTo>
                  <a:pt x="217170" y="2251710"/>
                </a:lnTo>
                <a:lnTo>
                  <a:pt x="323850" y="2148840"/>
                </a:lnTo>
                <a:lnTo>
                  <a:pt x="453390" y="2045970"/>
                </a:lnTo>
                <a:lnTo>
                  <a:pt x="605790" y="1935480"/>
                </a:lnTo>
                <a:lnTo>
                  <a:pt x="777240" y="1817370"/>
                </a:lnTo>
                <a:lnTo>
                  <a:pt x="994410" y="1672590"/>
                </a:lnTo>
                <a:lnTo>
                  <a:pt x="1146810" y="1577340"/>
                </a:lnTo>
                <a:lnTo>
                  <a:pt x="1341120" y="1470660"/>
                </a:lnTo>
                <a:lnTo>
                  <a:pt x="1508760" y="1383030"/>
                </a:lnTo>
                <a:lnTo>
                  <a:pt x="1764030" y="1261110"/>
                </a:lnTo>
                <a:lnTo>
                  <a:pt x="2042160" y="1139190"/>
                </a:lnTo>
                <a:lnTo>
                  <a:pt x="2255520" y="1047750"/>
                </a:lnTo>
                <a:lnTo>
                  <a:pt x="2564130" y="9296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175"/>
          <p:cNvSpPr/>
          <p:nvPr/>
        </p:nvSpPr>
        <p:spPr>
          <a:xfrm>
            <a:off x="6732588" y="4551363"/>
            <a:ext cx="450850" cy="1238250"/>
          </a:xfrm>
          <a:custGeom>
            <a:avLst/>
            <a:gdLst/>
            <a:ahLst/>
            <a:cxnLst/>
            <a:rect l="l" t="t" r="r" b="b"/>
            <a:pathLst>
              <a:path w="452437" h="1238250" extrusionOk="0">
                <a:moveTo>
                  <a:pt x="323850" y="590550"/>
                </a:moveTo>
                <a:lnTo>
                  <a:pt x="309562" y="690562"/>
                </a:lnTo>
                <a:lnTo>
                  <a:pt x="297656" y="776287"/>
                </a:lnTo>
                <a:lnTo>
                  <a:pt x="290512" y="883444"/>
                </a:lnTo>
                <a:lnTo>
                  <a:pt x="285750" y="983456"/>
                </a:lnTo>
                <a:lnTo>
                  <a:pt x="290512" y="1064419"/>
                </a:lnTo>
                <a:lnTo>
                  <a:pt x="309562" y="1188244"/>
                </a:lnTo>
                <a:lnTo>
                  <a:pt x="309562" y="1238250"/>
                </a:lnTo>
                <a:lnTo>
                  <a:pt x="0" y="840581"/>
                </a:lnTo>
                <a:lnTo>
                  <a:pt x="33337" y="840581"/>
                </a:lnTo>
                <a:lnTo>
                  <a:pt x="52387" y="833437"/>
                </a:lnTo>
                <a:lnTo>
                  <a:pt x="73819" y="809625"/>
                </a:lnTo>
                <a:lnTo>
                  <a:pt x="123825" y="700087"/>
                </a:lnTo>
                <a:lnTo>
                  <a:pt x="192881" y="528637"/>
                </a:lnTo>
                <a:lnTo>
                  <a:pt x="252412" y="385762"/>
                </a:lnTo>
                <a:lnTo>
                  <a:pt x="304800" y="261937"/>
                </a:lnTo>
                <a:lnTo>
                  <a:pt x="369094" y="109537"/>
                </a:lnTo>
                <a:lnTo>
                  <a:pt x="390525" y="54769"/>
                </a:lnTo>
                <a:lnTo>
                  <a:pt x="402431" y="33337"/>
                </a:lnTo>
                <a:lnTo>
                  <a:pt x="407194" y="23812"/>
                </a:lnTo>
                <a:lnTo>
                  <a:pt x="421481" y="4762"/>
                </a:lnTo>
                <a:lnTo>
                  <a:pt x="435769" y="0"/>
                </a:lnTo>
                <a:lnTo>
                  <a:pt x="442912" y="0"/>
                </a:lnTo>
                <a:lnTo>
                  <a:pt x="450056" y="4762"/>
                </a:lnTo>
                <a:lnTo>
                  <a:pt x="452437" y="21431"/>
                </a:lnTo>
                <a:lnTo>
                  <a:pt x="435769" y="90487"/>
                </a:lnTo>
                <a:lnTo>
                  <a:pt x="419100" y="164306"/>
                </a:lnTo>
                <a:lnTo>
                  <a:pt x="388144" y="285750"/>
                </a:lnTo>
                <a:lnTo>
                  <a:pt x="361950" y="397669"/>
                </a:lnTo>
                <a:lnTo>
                  <a:pt x="323850" y="590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7AF5793-8C2F-5242-9F6E-07DD6EA49D5E}"/>
              </a:ext>
            </a:extLst>
          </p:cNvPr>
          <p:cNvGrpSpPr/>
          <p:nvPr/>
        </p:nvGrpSpPr>
        <p:grpSpPr>
          <a:xfrm>
            <a:off x="2682038" y="1415209"/>
            <a:ext cx="4497388" cy="4610100"/>
            <a:chOff x="2838450" y="1571625"/>
            <a:chExt cx="4497388" cy="4610100"/>
          </a:xfrm>
        </p:grpSpPr>
        <p:sp>
          <p:nvSpPr>
            <p:cNvPr id="10" name="Google Shape;1969;p175">
              <a:extLst>
                <a:ext uri="{FF2B5EF4-FFF2-40B4-BE49-F238E27FC236}">
                  <a16:creationId xmlns:a16="http://schemas.microsoft.com/office/drawing/2014/main" id="{B51074F7-AA0A-E74C-BD32-0F51E7659242}"/>
                </a:ext>
              </a:extLst>
            </p:cNvPr>
            <p:cNvSpPr/>
            <p:nvPr/>
          </p:nvSpPr>
          <p:spPr>
            <a:xfrm>
              <a:off x="2909888" y="2641600"/>
              <a:ext cx="4194175" cy="787400"/>
            </a:xfrm>
            <a:custGeom>
              <a:avLst/>
              <a:gdLst/>
              <a:ahLst/>
              <a:cxnLst/>
              <a:rect l="l" t="t" r="r" b="b"/>
              <a:pathLst>
                <a:path w="4194236" h="787302" extrusionOk="0">
                  <a:moveTo>
                    <a:pt x="1489872" y="554289"/>
                  </a:moveTo>
                  <a:lnTo>
                    <a:pt x="1101517" y="617838"/>
                  </a:lnTo>
                  <a:lnTo>
                    <a:pt x="872034" y="663734"/>
                  </a:lnTo>
                  <a:lnTo>
                    <a:pt x="741405" y="691978"/>
                  </a:lnTo>
                  <a:lnTo>
                    <a:pt x="639021" y="723753"/>
                  </a:lnTo>
                  <a:lnTo>
                    <a:pt x="490740" y="776710"/>
                  </a:lnTo>
                  <a:lnTo>
                    <a:pt x="455435" y="787302"/>
                  </a:lnTo>
                  <a:lnTo>
                    <a:pt x="413069" y="783771"/>
                  </a:lnTo>
                  <a:lnTo>
                    <a:pt x="356581" y="766119"/>
                  </a:lnTo>
                  <a:lnTo>
                    <a:pt x="278910" y="713161"/>
                  </a:lnTo>
                  <a:lnTo>
                    <a:pt x="190647" y="642551"/>
                  </a:lnTo>
                  <a:lnTo>
                    <a:pt x="112976" y="557819"/>
                  </a:lnTo>
                  <a:lnTo>
                    <a:pt x="24714" y="458965"/>
                  </a:lnTo>
                  <a:lnTo>
                    <a:pt x="7061" y="423660"/>
                  </a:lnTo>
                  <a:lnTo>
                    <a:pt x="0" y="384825"/>
                  </a:lnTo>
                  <a:lnTo>
                    <a:pt x="3531" y="363642"/>
                  </a:lnTo>
                  <a:lnTo>
                    <a:pt x="24714" y="356581"/>
                  </a:lnTo>
                  <a:lnTo>
                    <a:pt x="49427" y="360111"/>
                  </a:lnTo>
                  <a:lnTo>
                    <a:pt x="91793" y="381294"/>
                  </a:lnTo>
                  <a:lnTo>
                    <a:pt x="165934" y="423660"/>
                  </a:lnTo>
                  <a:lnTo>
                    <a:pt x="215361" y="451904"/>
                  </a:lnTo>
                  <a:lnTo>
                    <a:pt x="278910" y="476618"/>
                  </a:lnTo>
                  <a:lnTo>
                    <a:pt x="349520" y="497801"/>
                  </a:lnTo>
                  <a:lnTo>
                    <a:pt x="423660" y="511923"/>
                  </a:lnTo>
                  <a:lnTo>
                    <a:pt x="483679" y="515453"/>
                  </a:lnTo>
                  <a:lnTo>
                    <a:pt x="554289" y="508392"/>
                  </a:lnTo>
                  <a:lnTo>
                    <a:pt x="783771" y="466026"/>
                  </a:lnTo>
                  <a:lnTo>
                    <a:pt x="1143883" y="406008"/>
                  </a:lnTo>
                  <a:lnTo>
                    <a:pt x="1546360" y="342459"/>
                  </a:lnTo>
                  <a:lnTo>
                    <a:pt x="2054752" y="271849"/>
                  </a:lnTo>
                  <a:lnTo>
                    <a:pt x="2386619" y="222421"/>
                  </a:lnTo>
                  <a:lnTo>
                    <a:pt x="2612571" y="201238"/>
                  </a:lnTo>
                  <a:lnTo>
                    <a:pt x="2979744" y="151811"/>
                  </a:lnTo>
                  <a:lnTo>
                    <a:pt x="3431648" y="91793"/>
                  </a:lnTo>
                  <a:lnTo>
                    <a:pt x="3495197" y="70610"/>
                  </a:lnTo>
                  <a:lnTo>
                    <a:pt x="3685844" y="0"/>
                  </a:lnTo>
                  <a:lnTo>
                    <a:pt x="3745863" y="7061"/>
                  </a:lnTo>
                  <a:lnTo>
                    <a:pt x="3830595" y="24713"/>
                  </a:lnTo>
                  <a:lnTo>
                    <a:pt x="3922388" y="49427"/>
                  </a:lnTo>
                  <a:lnTo>
                    <a:pt x="4021242" y="84732"/>
                  </a:lnTo>
                  <a:lnTo>
                    <a:pt x="4098913" y="116506"/>
                  </a:lnTo>
                  <a:lnTo>
                    <a:pt x="4141279" y="151811"/>
                  </a:lnTo>
                  <a:lnTo>
                    <a:pt x="4176584" y="194177"/>
                  </a:lnTo>
                  <a:lnTo>
                    <a:pt x="4190706" y="222421"/>
                  </a:lnTo>
                  <a:lnTo>
                    <a:pt x="4194236" y="240074"/>
                  </a:lnTo>
                  <a:lnTo>
                    <a:pt x="4183645" y="261257"/>
                  </a:lnTo>
                  <a:lnTo>
                    <a:pt x="4162462" y="282440"/>
                  </a:lnTo>
                  <a:lnTo>
                    <a:pt x="4134218" y="296562"/>
                  </a:lnTo>
                  <a:lnTo>
                    <a:pt x="4053016" y="310684"/>
                  </a:lnTo>
                  <a:lnTo>
                    <a:pt x="3971815" y="307154"/>
                  </a:lnTo>
                  <a:lnTo>
                    <a:pt x="3812942" y="293032"/>
                  </a:lnTo>
                  <a:lnTo>
                    <a:pt x="3597581" y="289501"/>
                  </a:lnTo>
                  <a:lnTo>
                    <a:pt x="3361038" y="300093"/>
                  </a:lnTo>
                  <a:lnTo>
                    <a:pt x="3043293" y="328337"/>
                  </a:lnTo>
                  <a:lnTo>
                    <a:pt x="2661998" y="381294"/>
                  </a:lnTo>
                  <a:lnTo>
                    <a:pt x="2428985" y="406008"/>
                  </a:lnTo>
                  <a:lnTo>
                    <a:pt x="2040630" y="466026"/>
                  </a:lnTo>
                  <a:lnTo>
                    <a:pt x="1489872" y="55428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70;p175">
              <a:extLst>
                <a:ext uri="{FF2B5EF4-FFF2-40B4-BE49-F238E27FC236}">
                  <a16:creationId xmlns:a16="http://schemas.microsoft.com/office/drawing/2014/main" id="{BF10FA59-FB07-D948-9810-A14479700C07}"/>
                </a:ext>
              </a:extLst>
            </p:cNvPr>
            <p:cNvSpPr/>
            <p:nvPr/>
          </p:nvSpPr>
          <p:spPr>
            <a:xfrm>
              <a:off x="6124575" y="1624013"/>
              <a:ext cx="765175" cy="638175"/>
            </a:xfrm>
            <a:custGeom>
              <a:avLst/>
              <a:gdLst/>
              <a:ahLst/>
              <a:cxnLst/>
              <a:rect l="l" t="t" r="r" b="b"/>
              <a:pathLst>
                <a:path w="764381" h="638175" extrusionOk="0">
                  <a:moveTo>
                    <a:pt x="304800" y="280987"/>
                  </a:moveTo>
                  <a:lnTo>
                    <a:pt x="166688" y="164306"/>
                  </a:lnTo>
                  <a:lnTo>
                    <a:pt x="23813" y="54768"/>
                  </a:lnTo>
                  <a:lnTo>
                    <a:pt x="4763" y="35718"/>
                  </a:lnTo>
                  <a:lnTo>
                    <a:pt x="0" y="23812"/>
                  </a:lnTo>
                  <a:lnTo>
                    <a:pt x="2381" y="7143"/>
                  </a:lnTo>
                  <a:lnTo>
                    <a:pt x="16669" y="0"/>
                  </a:lnTo>
                  <a:lnTo>
                    <a:pt x="126206" y="19050"/>
                  </a:lnTo>
                  <a:lnTo>
                    <a:pt x="252413" y="47625"/>
                  </a:lnTo>
                  <a:lnTo>
                    <a:pt x="354806" y="76200"/>
                  </a:lnTo>
                  <a:lnTo>
                    <a:pt x="454819" y="109537"/>
                  </a:lnTo>
                  <a:lnTo>
                    <a:pt x="545306" y="152400"/>
                  </a:lnTo>
                  <a:lnTo>
                    <a:pt x="623888" y="192881"/>
                  </a:lnTo>
                  <a:lnTo>
                    <a:pt x="654844" y="216693"/>
                  </a:lnTo>
                  <a:lnTo>
                    <a:pt x="673894" y="235743"/>
                  </a:lnTo>
                  <a:lnTo>
                    <a:pt x="700088" y="269081"/>
                  </a:lnTo>
                  <a:lnTo>
                    <a:pt x="716756" y="297656"/>
                  </a:lnTo>
                  <a:lnTo>
                    <a:pt x="733425" y="335756"/>
                  </a:lnTo>
                  <a:lnTo>
                    <a:pt x="742950" y="361950"/>
                  </a:lnTo>
                  <a:lnTo>
                    <a:pt x="752475" y="390525"/>
                  </a:lnTo>
                  <a:lnTo>
                    <a:pt x="759619" y="414337"/>
                  </a:lnTo>
                  <a:lnTo>
                    <a:pt x="764381" y="447675"/>
                  </a:lnTo>
                  <a:lnTo>
                    <a:pt x="764381" y="481012"/>
                  </a:lnTo>
                  <a:lnTo>
                    <a:pt x="762000" y="519112"/>
                  </a:lnTo>
                  <a:lnTo>
                    <a:pt x="757238" y="569118"/>
                  </a:lnTo>
                  <a:lnTo>
                    <a:pt x="750094" y="611981"/>
                  </a:lnTo>
                  <a:lnTo>
                    <a:pt x="742950" y="626268"/>
                  </a:lnTo>
                  <a:lnTo>
                    <a:pt x="721519" y="638175"/>
                  </a:lnTo>
                  <a:lnTo>
                    <a:pt x="685800" y="638175"/>
                  </a:lnTo>
                  <a:lnTo>
                    <a:pt x="638175" y="623887"/>
                  </a:lnTo>
                  <a:lnTo>
                    <a:pt x="600075" y="595312"/>
                  </a:lnTo>
                  <a:lnTo>
                    <a:pt x="485775" y="464343"/>
                  </a:lnTo>
                  <a:lnTo>
                    <a:pt x="304800" y="2809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971;p175">
              <a:extLst>
                <a:ext uri="{FF2B5EF4-FFF2-40B4-BE49-F238E27FC236}">
                  <a16:creationId xmlns:a16="http://schemas.microsoft.com/office/drawing/2014/main" id="{8C886455-0B5A-6741-A2B3-15341ECBC724}"/>
                </a:ext>
              </a:extLst>
            </p:cNvPr>
            <p:cNvSpPr/>
            <p:nvPr/>
          </p:nvSpPr>
          <p:spPr>
            <a:xfrm>
              <a:off x="3184525" y="3913188"/>
              <a:ext cx="1871663" cy="534987"/>
            </a:xfrm>
            <a:custGeom>
              <a:avLst/>
              <a:gdLst/>
              <a:ahLst/>
              <a:cxnLst/>
              <a:rect l="l" t="t" r="r" b="b"/>
              <a:pathLst>
                <a:path w="1871805" h="535781" extrusionOk="0">
                  <a:moveTo>
                    <a:pt x="766763" y="459581"/>
                  </a:moveTo>
                  <a:lnTo>
                    <a:pt x="619125" y="495300"/>
                  </a:lnTo>
                  <a:lnTo>
                    <a:pt x="552450" y="519112"/>
                  </a:lnTo>
                  <a:lnTo>
                    <a:pt x="526257" y="531019"/>
                  </a:lnTo>
                  <a:lnTo>
                    <a:pt x="507207" y="535781"/>
                  </a:lnTo>
                  <a:lnTo>
                    <a:pt x="471488" y="535781"/>
                  </a:lnTo>
                  <a:lnTo>
                    <a:pt x="409575" y="523875"/>
                  </a:lnTo>
                  <a:lnTo>
                    <a:pt x="347663" y="497681"/>
                  </a:lnTo>
                  <a:lnTo>
                    <a:pt x="283369" y="457200"/>
                  </a:lnTo>
                  <a:lnTo>
                    <a:pt x="221457" y="411956"/>
                  </a:lnTo>
                  <a:lnTo>
                    <a:pt x="154782" y="352425"/>
                  </a:lnTo>
                  <a:lnTo>
                    <a:pt x="59532" y="254794"/>
                  </a:lnTo>
                  <a:lnTo>
                    <a:pt x="19050" y="209550"/>
                  </a:lnTo>
                  <a:lnTo>
                    <a:pt x="9525" y="190500"/>
                  </a:lnTo>
                  <a:lnTo>
                    <a:pt x="0" y="161925"/>
                  </a:lnTo>
                  <a:lnTo>
                    <a:pt x="2382" y="147637"/>
                  </a:lnTo>
                  <a:lnTo>
                    <a:pt x="9525" y="135731"/>
                  </a:lnTo>
                  <a:lnTo>
                    <a:pt x="21432" y="135731"/>
                  </a:lnTo>
                  <a:lnTo>
                    <a:pt x="42863" y="145256"/>
                  </a:lnTo>
                  <a:lnTo>
                    <a:pt x="95250" y="180975"/>
                  </a:lnTo>
                  <a:lnTo>
                    <a:pt x="154782" y="216694"/>
                  </a:lnTo>
                  <a:lnTo>
                    <a:pt x="233363" y="254794"/>
                  </a:lnTo>
                  <a:lnTo>
                    <a:pt x="292894" y="280987"/>
                  </a:lnTo>
                  <a:lnTo>
                    <a:pt x="361950" y="304800"/>
                  </a:lnTo>
                  <a:lnTo>
                    <a:pt x="416719" y="319087"/>
                  </a:lnTo>
                  <a:lnTo>
                    <a:pt x="476250" y="326231"/>
                  </a:lnTo>
                  <a:lnTo>
                    <a:pt x="535782" y="326231"/>
                  </a:lnTo>
                  <a:lnTo>
                    <a:pt x="576263" y="319087"/>
                  </a:lnTo>
                  <a:lnTo>
                    <a:pt x="862013" y="250031"/>
                  </a:lnTo>
                  <a:lnTo>
                    <a:pt x="1359694" y="114300"/>
                  </a:lnTo>
                  <a:lnTo>
                    <a:pt x="1447800" y="57150"/>
                  </a:lnTo>
                  <a:lnTo>
                    <a:pt x="1533525" y="2381"/>
                  </a:lnTo>
                  <a:lnTo>
                    <a:pt x="1562100" y="0"/>
                  </a:lnTo>
                  <a:lnTo>
                    <a:pt x="1647825" y="14287"/>
                  </a:lnTo>
                  <a:lnTo>
                    <a:pt x="1721644" y="33337"/>
                  </a:lnTo>
                  <a:lnTo>
                    <a:pt x="1793082" y="64294"/>
                  </a:lnTo>
                  <a:lnTo>
                    <a:pt x="1816894" y="78581"/>
                  </a:lnTo>
                  <a:lnTo>
                    <a:pt x="1845469" y="107156"/>
                  </a:lnTo>
                  <a:lnTo>
                    <a:pt x="1866900" y="138112"/>
                  </a:lnTo>
                  <a:cubicBezTo>
                    <a:pt x="1871805" y="165087"/>
                    <a:pt x="1871663" y="155431"/>
                    <a:pt x="1871663" y="166687"/>
                  </a:cubicBezTo>
                  <a:lnTo>
                    <a:pt x="1862138" y="190500"/>
                  </a:lnTo>
                  <a:lnTo>
                    <a:pt x="1845469" y="204787"/>
                  </a:lnTo>
                  <a:lnTo>
                    <a:pt x="1795463" y="228600"/>
                  </a:lnTo>
                  <a:lnTo>
                    <a:pt x="1709738" y="245269"/>
                  </a:lnTo>
                  <a:lnTo>
                    <a:pt x="1531144" y="276225"/>
                  </a:lnTo>
                  <a:lnTo>
                    <a:pt x="1264444" y="330994"/>
                  </a:lnTo>
                  <a:lnTo>
                    <a:pt x="1031082" y="388144"/>
                  </a:lnTo>
                  <a:lnTo>
                    <a:pt x="766763" y="459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72;p175">
              <a:extLst>
                <a:ext uri="{FF2B5EF4-FFF2-40B4-BE49-F238E27FC236}">
                  <a16:creationId xmlns:a16="http://schemas.microsoft.com/office/drawing/2014/main" id="{1685681F-C673-D544-A9CE-851E0C32DE5E}"/>
                </a:ext>
              </a:extLst>
            </p:cNvPr>
            <p:cNvSpPr/>
            <p:nvPr/>
          </p:nvSpPr>
          <p:spPr>
            <a:xfrm>
              <a:off x="3979863" y="4249738"/>
              <a:ext cx="381000" cy="1046162"/>
            </a:xfrm>
            <a:custGeom>
              <a:avLst/>
              <a:gdLst/>
              <a:ahLst/>
              <a:cxnLst/>
              <a:rect l="l" t="t" r="r" b="b"/>
              <a:pathLst>
                <a:path w="381000" h="1045369" extrusionOk="0">
                  <a:moveTo>
                    <a:pt x="114300" y="616744"/>
                  </a:moveTo>
                  <a:lnTo>
                    <a:pt x="114300" y="447675"/>
                  </a:lnTo>
                  <a:lnTo>
                    <a:pt x="109537" y="378619"/>
                  </a:lnTo>
                  <a:lnTo>
                    <a:pt x="97631" y="304800"/>
                  </a:lnTo>
                  <a:lnTo>
                    <a:pt x="78581" y="226219"/>
                  </a:lnTo>
                  <a:lnTo>
                    <a:pt x="64294" y="178594"/>
                  </a:lnTo>
                  <a:lnTo>
                    <a:pt x="52387" y="150019"/>
                  </a:lnTo>
                  <a:lnTo>
                    <a:pt x="0" y="66675"/>
                  </a:lnTo>
                  <a:lnTo>
                    <a:pt x="197644" y="0"/>
                  </a:lnTo>
                  <a:lnTo>
                    <a:pt x="307181" y="85725"/>
                  </a:lnTo>
                  <a:lnTo>
                    <a:pt x="338137" y="116682"/>
                  </a:lnTo>
                  <a:lnTo>
                    <a:pt x="357187" y="142875"/>
                  </a:lnTo>
                  <a:lnTo>
                    <a:pt x="371475" y="173832"/>
                  </a:lnTo>
                  <a:lnTo>
                    <a:pt x="381000" y="211932"/>
                  </a:lnTo>
                  <a:lnTo>
                    <a:pt x="381000" y="252413"/>
                  </a:lnTo>
                  <a:lnTo>
                    <a:pt x="376237" y="285750"/>
                  </a:lnTo>
                  <a:lnTo>
                    <a:pt x="364331" y="330994"/>
                  </a:lnTo>
                  <a:lnTo>
                    <a:pt x="352425" y="369094"/>
                  </a:lnTo>
                  <a:lnTo>
                    <a:pt x="342900" y="445294"/>
                  </a:lnTo>
                  <a:lnTo>
                    <a:pt x="338137" y="545307"/>
                  </a:lnTo>
                  <a:lnTo>
                    <a:pt x="338137" y="988219"/>
                  </a:lnTo>
                  <a:lnTo>
                    <a:pt x="111919" y="1045369"/>
                  </a:lnTo>
                  <a:cubicBezTo>
                    <a:pt x="112713" y="898525"/>
                    <a:pt x="113506" y="751682"/>
                    <a:pt x="114300" y="616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973;p175">
              <a:extLst>
                <a:ext uri="{FF2B5EF4-FFF2-40B4-BE49-F238E27FC236}">
                  <a16:creationId xmlns:a16="http://schemas.microsoft.com/office/drawing/2014/main" id="{3C405158-4D36-5443-8E27-AE0AD54A3642}"/>
                </a:ext>
              </a:extLst>
            </p:cNvPr>
            <p:cNvSpPr/>
            <p:nvPr/>
          </p:nvSpPr>
          <p:spPr>
            <a:xfrm>
              <a:off x="2838450" y="4852988"/>
              <a:ext cx="2605088" cy="946150"/>
            </a:xfrm>
            <a:custGeom>
              <a:avLst/>
              <a:gdLst/>
              <a:ahLst/>
              <a:cxnLst/>
              <a:rect l="l" t="t" r="r" b="b"/>
              <a:pathLst>
                <a:path w="2605088" h="945356" extrusionOk="0">
                  <a:moveTo>
                    <a:pt x="1119188" y="614362"/>
                  </a:moveTo>
                  <a:lnTo>
                    <a:pt x="771525" y="742950"/>
                  </a:lnTo>
                  <a:lnTo>
                    <a:pt x="550069" y="835818"/>
                  </a:lnTo>
                  <a:lnTo>
                    <a:pt x="519113" y="857250"/>
                  </a:lnTo>
                  <a:lnTo>
                    <a:pt x="483394" y="885825"/>
                  </a:lnTo>
                  <a:lnTo>
                    <a:pt x="445294" y="914400"/>
                  </a:lnTo>
                  <a:lnTo>
                    <a:pt x="409575" y="935831"/>
                  </a:lnTo>
                  <a:lnTo>
                    <a:pt x="376238" y="945356"/>
                  </a:lnTo>
                  <a:lnTo>
                    <a:pt x="335756" y="945356"/>
                  </a:lnTo>
                  <a:lnTo>
                    <a:pt x="309563" y="931068"/>
                  </a:lnTo>
                  <a:lnTo>
                    <a:pt x="254794" y="883443"/>
                  </a:lnTo>
                  <a:lnTo>
                    <a:pt x="176213" y="800100"/>
                  </a:lnTo>
                  <a:lnTo>
                    <a:pt x="130969" y="742950"/>
                  </a:lnTo>
                  <a:lnTo>
                    <a:pt x="73819" y="659606"/>
                  </a:lnTo>
                  <a:lnTo>
                    <a:pt x="30956" y="576262"/>
                  </a:lnTo>
                  <a:lnTo>
                    <a:pt x="9525" y="521493"/>
                  </a:lnTo>
                  <a:lnTo>
                    <a:pt x="2381" y="488156"/>
                  </a:lnTo>
                  <a:lnTo>
                    <a:pt x="0" y="457200"/>
                  </a:lnTo>
                  <a:lnTo>
                    <a:pt x="0" y="435768"/>
                  </a:lnTo>
                  <a:lnTo>
                    <a:pt x="2381" y="414337"/>
                  </a:lnTo>
                  <a:lnTo>
                    <a:pt x="7144" y="402431"/>
                  </a:lnTo>
                  <a:lnTo>
                    <a:pt x="11906" y="395287"/>
                  </a:lnTo>
                  <a:lnTo>
                    <a:pt x="23813" y="390525"/>
                  </a:lnTo>
                  <a:lnTo>
                    <a:pt x="40481" y="395287"/>
                  </a:lnTo>
                  <a:lnTo>
                    <a:pt x="78581" y="433387"/>
                  </a:lnTo>
                  <a:lnTo>
                    <a:pt x="119063" y="471487"/>
                  </a:lnTo>
                  <a:lnTo>
                    <a:pt x="164306" y="500062"/>
                  </a:lnTo>
                  <a:lnTo>
                    <a:pt x="214313" y="526256"/>
                  </a:lnTo>
                  <a:lnTo>
                    <a:pt x="271463" y="547687"/>
                  </a:lnTo>
                  <a:lnTo>
                    <a:pt x="316706" y="559593"/>
                  </a:lnTo>
                  <a:lnTo>
                    <a:pt x="371475" y="564356"/>
                  </a:lnTo>
                  <a:lnTo>
                    <a:pt x="438150" y="564356"/>
                  </a:lnTo>
                  <a:lnTo>
                    <a:pt x="533400" y="552450"/>
                  </a:lnTo>
                  <a:lnTo>
                    <a:pt x="673894" y="516731"/>
                  </a:lnTo>
                  <a:lnTo>
                    <a:pt x="1252538" y="381000"/>
                  </a:lnTo>
                  <a:lnTo>
                    <a:pt x="1481138" y="314325"/>
                  </a:lnTo>
                  <a:lnTo>
                    <a:pt x="1878806" y="195262"/>
                  </a:lnTo>
                  <a:lnTo>
                    <a:pt x="2271713" y="76200"/>
                  </a:lnTo>
                  <a:lnTo>
                    <a:pt x="2514600" y="4762"/>
                  </a:lnTo>
                  <a:lnTo>
                    <a:pt x="2547938" y="0"/>
                  </a:lnTo>
                  <a:lnTo>
                    <a:pt x="2576513" y="2381"/>
                  </a:lnTo>
                  <a:lnTo>
                    <a:pt x="2593181" y="7143"/>
                  </a:lnTo>
                  <a:lnTo>
                    <a:pt x="2597944" y="9525"/>
                  </a:lnTo>
                  <a:lnTo>
                    <a:pt x="2605088" y="19050"/>
                  </a:lnTo>
                  <a:lnTo>
                    <a:pt x="2600325" y="30956"/>
                  </a:lnTo>
                  <a:lnTo>
                    <a:pt x="2571750" y="54768"/>
                  </a:lnTo>
                  <a:lnTo>
                    <a:pt x="2505075" y="88106"/>
                  </a:lnTo>
                  <a:lnTo>
                    <a:pt x="2252663" y="180975"/>
                  </a:lnTo>
                  <a:lnTo>
                    <a:pt x="1997869" y="280987"/>
                  </a:lnTo>
                  <a:lnTo>
                    <a:pt x="1800225" y="361950"/>
                  </a:lnTo>
                  <a:lnTo>
                    <a:pt x="1616869" y="435768"/>
                  </a:lnTo>
                  <a:lnTo>
                    <a:pt x="1459706" y="500062"/>
                  </a:lnTo>
                  <a:lnTo>
                    <a:pt x="1119188" y="6143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974;p175">
              <a:extLst>
                <a:ext uri="{FF2B5EF4-FFF2-40B4-BE49-F238E27FC236}">
                  <a16:creationId xmlns:a16="http://schemas.microsoft.com/office/drawing/2014/main" id="{C5DF22D0-8D88-DD47-AC49-42C57025F188}"/>
                </a:ext>
              </a:extLst>
            </p:cNvPr>
            <p:cNvSpPr/>
            <p:nvPr/>
          </p:nvSpPr>
          <p:spPr>
            <a:xfrm rot="-5400000">
              <a:off x="3631407" y="2545556"/>
              <a:ext cx="4610100" cy="2662237"/>
            </a:xfrm>
            <a:custGeom>
              <a:avLst/>
              <a:gdLst/>
              <a:ahLst/>
              <a:cxnLst/>
              <a:rect l="l" t="t" r="r" b="b"/>
              <a:pathLst>
                <a:path w="4610100" h="2663190" extrusionOk="0">
                  <a:moveTo>
                    <a:pt x="2564130" y="929640"/>
                  </a:moveTo>
                  <a:lnTo>
                    <a:pt x="2708910" y="880110"/>
                  </a:lnTo>
                  <a:lnTo>
                    <a:pt x="2907030" y="815340"/>
                  </a:lnTo>
                  <a:lnTo>
                    <a:pt x="3124200" y="742950"/>
                  </a:lnTo>
                  <a:lnTo>
                    <a:pt x="3314700" y="697230"/>
                  </a:lnTo>
                  <a:lnTo>
                    <a:pt x="3501390" y="636270"/>
                  </a:lnTo>
                  <a:lnTo>
                    <a:pt x="3707130" y="575310"/>
                  </a:lnTo>
                  <a:lnTo>
                    <a:pt x="3977640" y="499110"/>
                  </a:lnTo>
                  <a:lnTo>
                    <a:pt x="4168140" y="449580"/>
                  </a:lnTo>
                  <a:lnTo>
                    <a:pt x="4202430" y="426720"/>
                  </a:lnTo>
                  <a:lnTo>
                    <a:pt x="4286250" y="361950"/>
                  </a:lnTo>
                  <a:lnTo>
                    <a:pt x="4385310" y="259080"/>
                  </a:lnTo>
                  <a:lnTo>
                    <a:pt x="4484370" y="121920"/>
                  </a:lnTo>
                  <a:lnTo>
                    <a:pt x="4533900" y="34290"/>
                  </a:lnTo>
                  <a:lnTo>
                    <a:pt x="4549140" y="19050"/>
                  </a:lnTo>
                  <a:lnTo>
                    <a:pt x="4564380" y="3810"/>
                  </a:lnTo>
                  <a:lnTo>
                    <a:pt x="4575810" y="0"/>
                  </a:lnTo>
                  <a:lnTo>
                    <a:pt x="4594860" y="0"/>
                  </a:lnTo>
                  <a:lnTo>
                    <a:pt x="4602480" y="11430"/>
                  </a:lnTo>
                  <a:lnTo>
                    <a:pt x="4610100" y="38100"/>
                  </a:lnTo>
                  <a:lnTo>
                    <a:pt x="4606290" y="106680"/>
                  </a:lnTo>
                  <a:lnTo>
                    <a:pt x="4594860" y="175260"/>
                  </a:lnTo>
                  <a:lnTo>
                    <a:pt x="4572000" y="285750"/>
                  </a:lnTo>
                  <a:lnTo>
                    <a:pt x="4533900" y="411480"/>
                  </a:lnTo>
                  <a:lnTo>
                    <a:pt x="4480560" y="560070"/>
                  </a:lnTo>
                  <a:lnTo>
                    <a:pt x="4442460" y="647700"/>
                  </a:lnTo>
                  <a:lnTo>
                    <a:pt x="4400550" y="716280"/>
                  </a:lnTo>
                  <a:lnTo>
                    <a:pt x="4366260" y="765810"/>
                  </a:lnTo>
                  <a:lnTo>
                    <a:pt x="4339590" y="792480"/>
                  </a:lnTo>
                  <a:lnTo>
                    <a:pt x="4301490" y="811530"/>
                  </a:lnTo>
                  <a:lnTo>
                    <a:pt x="4271010" y="819150"/>
                  </a:lnTo>
                  <a:lnTo>
                    <a:pt x="4236720" y="807720"/>
                  </a:lnTo>
                  <a:lnTo>
                    <a:pt x="4168140" y="788670"/>
                  </a:lnTo>
                  <a:lnTo>
                    <a:pt x="4084320" y="784860"/>
                  </a:lnTo>
                  <a:lnTo>
                    <a:pt x="3931920" y="784860"/>
                  </a:lnTo>
                  <a:lnTo>
                    <a:pt x="3794760" y="800100"/>
                  </a:lnTo>
                  <a:lnTo>
                    <a:pt x="3592830" y="838200"/>
                  </a:lnTo>
                  <a:lnTo>
                    <a:pt x="3307080" y="925830"/>
                  </a:lnTo>
                  <a:lnTo>
                    <a:pt x="3040380" y="994410"/>
                  </a:lnTo>
                  <a:lnTo>
                    <a:pt x="2804160" y="1062990"/>
                  </a:lnTo>
                  <a:lnTo>
                    <a:pt x="2518410" y="1162050"/>
                  </a:lnTo>
                  <a:lnTo>
                    <a:pt x="2232660" y="1272540"/>
                  </a:lnTo>
                  <a:lnTo>
                    <a:pt x="2076450" y="1337310"/>
                  </a:lnTo>
                  <a:lnTo>
                    <a:pt x="1866900" y="1432560"/>
                  </a:lnTo>
                  <a:lnTo>
                    <a:pt x="1596390" y="1577340"/>
                  </a:lnTo>
                  <a:lnTo>
                    <a:pt x="1394460" y="1687830"/>
                  </a:lnTo>
                  <a:lnTo>
                    <a:pt x="1177290" y="1828800"/>
                  </a:lnTo>
                  <a:lnTo>
                    <a:pt x="994410" y="1958340"/>
                  </a:lnTo>
                  <a:lnTo>
                    <a:pt x="842010" y="2080260"/>
                  </a:lnTo>
                  <a:lnTo>
                    <a:pt x="689610" y="2217420"/>
                  </a:lnTo>
                  <a:lnTo>
                    <a:pt x="640080" y="2274570"/>
                  </a:lnTo>
                  <a:lnTo>
                    <a:pt x="628650" y="2312670"/>
                  </a:lnTo>
                  <a:lnTo>
                    <a:pt x="300990" y="2586990"/>
                  </a:lnTo>
                  <a:lnTo>
                    <a:pt x="224790" y="2617470"/>
                  </a:lnTo>
                  <a:lnTo>
                    <a:pt x="137160" y="2651760"/>
                  </a:lnTo>
                  <a:lnTo>
                    <a:pt x="99060" y="2663190"/>
                  </a:lnTo>
                  <a:lnTo>
                    <a:pt x="38100" y="2644140"/>
                  </a:lnTo>
                  <a:lnTo>
                    <a:pt x="11430" y="2613660"/>
                  </a:lnTo>
                  <a:lnTo>
                    <a:pt x="0" y="2556510"/>
                  </a:lnTo>
                  <a:lnTo>
                    <a:pt x="15240" y="2510790"/>
                  </a:lnTo>
                  <a:lnTo>
                    <a:pt x="57150" y="2438400"/>
                  </a:lnTo>
                  <a:lnTo>
                    <a:pt x="118110" y="2354580"/>
                  </a:lnTo>
                  <a:lnTo>
                    <a:pt x="217170" y="2251710"/>
                  </a:lnTo>
                  <a:lnTo>
                    <a:pt x="323850" y="2148840"/>
                  </a:lnTo>
                  <a:lnTo>
                    <a:pt x="453390" y="2045970"/>
                  </a:lnTo>
                  <a:lnTo>
                    <a:pt x="605790" y="1935480"/>
                  </a:lnTo>
                  <a:lnTo>
                    <a:pt x="777240" y="1817370"/>
                  </a:lnTo>
                  <a:lnTo>
                    <a:pt x="994410" y="1672590"/>
                  </a:lnTo>
                  <a:lnTo>
                    <a:pt x="1146810" y="1577340"/>
                  </a:lnTo>
                  <a:lnTo>
                    <a:pt x="1341120" y="1470660"/>
                  </a:lnTo>
                  <a:lnTo>
                    <a:pt x="1508760" y="1383030"/>
                  </a:lnTo>
                  <a:lnTo>
                    <a:pt x="1764030" y="1261110"/>
                  </a:lnTo>
                  <a:lnTo>
                    <a:pt x="2042160" y="1139190"/>
                  </a:lnTo>
                  <a:lnTo>
                    <a:pt x="2255520" y="1047750"/>
                  </a:lnTo>
                  <a:lnTo>
                    <a:pt x="2564130" y="92964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975;p175">
              <a:extLst>
                <a:ext uri="{FF2B5EF4-FFF2-40B4-BE49-F238E27FC236}">
                  <a16:creationId xmlns:a16="http://schemas.microsoft.com/office/drawing/2014/main" id="{509CCDA3-81D7-194C-B9C5-6CB24F820A3C}"/>
                </a:ext>
              </a:extLst>
            </p:cNvPr>
            <p:cNvSpPr/>
            <p:nvPr/>
          </p:nvSpPr>
          <p:spPr>
            <a:xfrm>
              <a:off x="6884988" y="4703763"/>
              <a:ext cx="450850" cy="1238250"/>
            </a:xfrm>
            <a:custGeom>
              <a:avLst/>
              <a:gdLst/>
              <a:ahLst/>
              <a:cxnLst/>
              <a:rect l="l" t="t" r="r" b="b"/>
              <a:pathLst>
                <a:path w="452437" h="1238250" extrusionOk="0">
                  <a:moveTo>
                    <a:pt x="323850" y="590550"/>
                  </a:moveTo>
                  <a:lnTo>
                    <a:pt x="309562" y="690562"/>
                  </a:lnTo>
                  <a:lnTo>
                    <a:pt x="297656" y="776287"/>
                  </a:lnTo>
                  <a:lnTo>
                    <a:pt x="290512" y="883444"/>
                  </a:lnTo>
                  <a:lnTo>
                    <a:pt x="285750" y="983456"/>
                  </a:lnTo>
                  <a:lnTo>
                    <a:pt x="290512" y="1064419"/>
                  </a:lnTo>
                  <a:lnTo>
                    <a:pt x="309562" y="1188244"/>
                  </a:lnTo>
                  <a:lnTo>
                    <a:pt x="309562" y="1238250"/>
                  </a:lnTo>
                  <a:lnTo>
                    <a:pt x="0" y="840581"/>
                  </a:lnTo>
                  <a:lnTo>
                    <a:pt x="33337" y="840581"/>
                  </a:lnTo>
                  <a:lnTo>
                    <a:pt x="52387" y="833437"/>
                  </a:lnTo>
                  <a:lnTo>
                    <a:pt x="73819" y="809625"/>
                  </a:lnTo>
                  <a:lnTo>
                    <a:pt x="123825" y="700087"/>
                  </a:lnTo>
                  <a:lnTo>
                    <a:pt x="192881" y="528637"/>
                  </a:lnTo>
                  <a:lnTo>
                    <a:pt x="252412" y="385762"/>
                  </a:lnTo>
                  <a:lnTo>
                    <a:pt x="304800" y="261937"/>
                  </a:lnTo>
                  <a:lnTo>
                    <a:pt x="369094" y="109537"/>
                  </a:lnTo>
                  <a:lnTo>
                    <a:pt x="390525" y="54769"/>
                  </a:lnTo>
                  <a:lnTo>
                    <a:pt x="402431" y="33337"/>
                  </a:lnTo>
                  <a:lnTo>
                    <a:pt x="407194" y="23812"/>
                  </a:lnTo>
                  <a:lnTo>
                    <a:pt x="421481" y="4762"/>
                  </a:lnTo>
                  <a:lnTo>
                    <a:pt x="435769" y="0"/>
                  </a:lnTo>
                  <a:lnTo>
                    <a:pt x="442912" y="0"/>
                  </a:lnTo>
                  <a:lnTo>
                    <a:pt x="450056" y="4762"/>
                  </a:lnTo>
                  <a:lnTo>
                    <a:pt x="452437" y="21431"/>
                  </a:lnTo>
                  <a:lnTo>
                    <a:pt x="435769" y="90487"/>
                  </a:lnTo>
                  <a:lnTo>
                    <a:pt x="419100" y="164306"/>
                  </a:lnTo>
                  <a:lnTo>
                    <a:pt x="388144" y="285750"/>
                  </a:lnTo>
                  <a:lnTo>
                    <a:pt x="361950" y="397669"/>
                  </a:lnTo>
                  <a:lnTo>
                    <a:pt x="323850" y="5905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980;p176">
            <a:extLst>
              <a:ext uri="{FF2B5EF4-FFF2-40B4-BE49-F238E27FC236}">
                <a16:creationId xmlns:a16="http://schemas.microsoft.com/office/drawing/2014/main" id="{E25B3653-8E7D-8B40-B3F5-5A707F3CA5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4656" y="1412706"/>
            <a:ext cx="44926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265"/>
          <p:cNvSpPr txBox="1"/>
          <p:nvPr/>
        </p:nvSpPr>
        <p:spPr>
          <a:xfrm>
            <a:off x="4791075" y="7080250"/>
            <a:ext cx="316233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対</a:t>
            </a:r>
            <a:endParaRPr/>
          </a:p>
        </p:txBody>
      </p:sp>
      <p:sp>
        <p:nvSpPr>
          <p:cNvPr id="2920" name="Google Shape;2920;p265"/>
          <p:cNvSpPr/>
          <p:nvPr/>
        </p:nvSpPr>
        <p:spPr>
          <a:xfrm>
            <a:off x="3732213" y="1662113"/>
            <a:ext cx="552450" cy="1052512"/>
          </a:xfrm>
          <a:custGeom>
            <a:avLst/>
            <a:gdLst/>
            <a:ahLst/>
            <a:cxnLst/>
            <a:rect l="l" t="t" r="r" b="b"/>
            <a:pathLst>
              <a:path w="552450" h="1052512" extrusionOk="0">
                <a:moveTo>
                  <a:pt x="230981" y="626268"/>
                </a:moveTo>
                <a:lnTo>
                  <a:pt x="230981" y="492918"/>
                </a:lnTo>
                <a:lnTo>
                  <a:pt x="228600" y="450056"/>
                </a:lnTo>
                <a:lnTo>
                  <a:pt x="226219" y="411956"/>
                </a:lnTo>
                <a:lnTo>
                  <a:pt x="221456" y="376237"/>
                </a:lnTo>
                <a:lnTo>
                  <a:pt x="211931" y="340518"/>
                </a:lnTo>
                <a:lnTo>
                  <a:pt x="197644" y="297656"/>
                </a:lnTo>
                <a:lnTo>
                  <a:pt x="176212" y="252412"/>
                </a:lnTo>
                <a:lnTo>
                  <a:pt x="150019" y="207168"/>
                </a:lnTo>
                <a:lnTo>
                  <a:pt x="114300" y="159543"/>
                </a:lnTo>
                <a:lnTo>
                  <a:pt x="85725" y="126206"/>
                </a:lnTo>
                <a:lnTo>
                  <a:pt x="52387" y="97631"/>
                </a:lnTo>
                <a:lnTo>
                  <a:pt x="16669" y="61912"/>
                </a:lnTo>
                <a:lnTo>
                  <a:pt x="2381" y="38100"/>
                </a:lnTo>
                <a:lnTo>
                  <a:pt x="0" y="21431"/>
                </a:lnTo>
                <a:lnTo>
                  <a:pt x="7144" y="7143"/>
                </a:lnTo>
                <a:lnTo>
                  <a:pt x="28575" y="0"/>
                </a:lnTo>
                <a:lnTo>
                  <a:pt x="76200" y="0"/>
                </a:lnTo>
                <a:lnTo>
                  <a:pt x="109537" y="4762"/>
                </a:lnTo>
                <a:lnTo>
                  <a:pt x="171450" y="23812"/>
                </a:lnTo>
                <a:lnTo>
                  <a:pt x="242887" y="50006"/>
                </a:lnTo>
                <a:lnTo>
                  <a:pt x="316706" y="85725"/>
                </a:lnTo>
                <a:lnTo>
                  <a:pt x="390525" y="128587"/>
                </a:lnTo>
                <a:lnTo>
                  <a:pt x="459581" y="173831"/>
                </a:lnTo>
                <a:lnTo>
                  <a:pt x="504825" y="207168"/>
                </a:lnTo>
                <a:lnTo>
                  <a:pt x="526256" y="226218"/>
                </a:lnTo>
                <a:lnTo>
                  <a:pt x="542925" y="247650"/>
                </a:lnTo>
                <a:lnTo>
                  <a:pt x="550069" y="269081"/>
                </a:lnTo>
                <a:lnTo>
                  <a:pt x="552450" y="290512"/>
                </a:lnTo>
                <a:lnTo>
                  <a:pt x="550069" y="323850"/>
                </a:lnTo>
                <a:lnTo>
                  <a:pt x="542925" y="350043"/>
                </a:lnTo>
                <a:lnTo>
                  <a:pt x="523875" y="397668"/>
                </a:lnTo>
                <a:lnTo>
                  <a:pt x="507206" y="447675"/>
                </a:lnTo>
                <a:lnTo>
                  <a:pt x="495300" y="497681"/>
                </a:lnTo>
                <a:lnTo>
                  <a:pt x="478631" y="611981"/>
                </a:lnTo>
                <a:lnTo>
                  <a:pt x="464344" y="769143"/>
                </a:lnTo>
                <a:lnTo>
                  <a:pt x="454819" y="947737"/>
                </a:lnTo>
                <a:lnTo>
                  <a:pt x="450056" y="1026318"/>
                </a:lnTo>
                <a:lnTo>
                  <a:pt x="233362" y="1052512"/>
                </a:lnTo>
                <a:cubicBezTo>
                  <a:pt x="232568" y="1021556"/>
                  <a:pt x="231775" y="990599"/>
                  <a:pt x="230981" y="959643"/>
                </a:cubicBezTo>
                <a:lnTo>
                  <a:pt x="230981" y="759618"/>
                </a:lnTo>
                <a:lnTo>
                  <a:pt x="230981" y="626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1" name="Google Shape;2921;p265"/>
          <p:cNvSpPr/>
          <p:nvPr/>
        </p:nvSpPr>
        <p:spPr>
          <a:xfrm>
            <a:off x="3148013" y="3592513"/>
            <a:ext cx="1643062" cy="1492250"/>
          </a:xfrm>
          <a:custGeom>
            <a:avLst/>
            <a:gdLst/>
            <a:ahLst/>
            <a:cxnLst/>
            <a:rect l="l" t="t" r="r" b="b"/>
            <a:pathLst>
              <a:path w="1643062" h="1490663" extrusionOk="0">
                <a:moveTo>
                  <a:pt x="469106" y="411957"/>
                </a:moveTo>
                <a:lnTo>
                  <a:pt x="654843" y="564357"/>
                </a:lnTo>
                <a:lnTo>
                  <a:pt x="840581" y="728663"/>
                </a:lnTo>
                <a:lnTo>
                  <a:pt x="957262" y="854869"/>
                </a:lnTo>
                <a:lnTo>
                  <a:pt x="1085850" y="992982"/>
                </a:lnTo>
                <a:lnTo>
                  <a:pt x="1219200" y="1145382"/>
                </a:lnTo>
                <a:lnTo>
                  <a:pt x="1347787" y="1293019"/>
                </a:lnTo>
                <a:lnTo>
                  <a:pt x="1423987" y="1385888"/>
                </a:lnTo>
                <a:lnTo>
                  <a:pt x="1462087" y="1423988"/>
                </a:lnTo>
                <a:lnTo>
                  <a:pt x="1497806" y="1454944"/>
                </a:lnTo>
                <a:lnTo>
                  <a:pt x="1528762" y="1476375"/>
                </a:lnTo>
                <a:lnTo>
                  <a:pt x="1547812" y="1485900"/>
                </a:lnTo>
                <a:lnTo>
                  <a:pt x="1569243" y="1490663"/>
                </a:lnTo>
                <a:lnTo>
                  <a:pt x="1585912" y="1488282"/>
                </a:lnTo>
                <a:lnTo>
                  <a:pt x="1600200" y="1483519"/>
                </a:lnTo>
                <a:lnTo>
                  <a:pt x="1614487" y="1473994"/>
                </a:lnTo>
                <a:lnTo>
                  <a:pt x="1626393" y="1447800"/>
                </a:lnTo>
                <a:lnTo>
                  <a:pt x="1638300" y="1404938"/>
                </a:lnTo>
                <a:lnTo>
                  <a:pt x="1643062" y="1357313"/>
                </a:lnTo>
                <a:lnTo>
                  <a:pt x="1640681" y="1331119"/>
                </a:lnTo>
                <a:lnTo>
                  <a:pt x="1621631" y="1273969"/>
                </a:lnTo>
                <a:lnTo>
                  <a:pt x="1585912" y="1197769"/>
                </a:lnTo>
                <a:lnTo>
                  <a:pt x="1543050" y="1119188"/>
                </a:lnTo>
                <a:lnTo>
                  <a:pt x="1495425" y="1045369"/>
                </a:lnTo>
                <a:lnTo>
                  <a:pt x="1440656" y="966788"/>
                </a:lnTo>
                <a:lnTo>
                  <a:pt x="1402556" y="914400"/>
                </a:lnTo>
                <a:lnTo>
                  <a:pt x="1343025" y="857250"/>
                </a:lnTo>
                <a:lnTo>
                  <a:pt x="1254918" y="778669"/>
                </a:lnTo>
                <a:lnTo>
                  <a:pt x="1145381" y="688182"/>
                </a:lnTo>
                <a:lnTo>
                  <a:pt x="1016793" y="592932"/>
                </a:lnTo>
                <a:lnTo>
                  <a:pt x="907256" y="514350"/>
                </a:lnTo>
                <a:lnTo>
                  <a:pt x="707231" y="383382"/>
                </a:lnTo>
                <a:lnTo>
                  <a:pt x="590550" y="309563"/>
                </a:lnTo>
                <a:lnTo>
                  <a:pt x="461962" y="230982"/>
                </a:lnTo>
                <a:lnTo>
                  <a:pt x="307181" y="140494"/>
                </a:lnTo>
                <a:lnTo>
                  <a:pt x="178593" y="69057"/>
                </a:lnTo>
                <a:lnTo>
                  <a:pt x="95250" y="23813"/>
                </a:lnTo>
                <a:lnTo>
                  <a:pt x="54768" y="4763"/>
                </a:lnTo>
                <a:lnTo>
                  <a:pt x="30956" y="0"/>
                </a:lnTo>
                <a:lnTo>
                  <a:pt x="21431" y="0"/>
                </a:lnTo>
                <a:lnTo>
                  <a:pt x="9525" y="2382"/>
                </a:lnTo>
                <a:lnTo>
                  <a:pt x="2381" y="9525"/>
                </a:lnTo>
                <a:lnTo>
                  <a:pt x="0" y="26194"/>
                </a:lnTo>
                <a:lnTo>
                  <a:pt x="9525" y="52388"/>
                </a:lnTo>
                <a:lnTo>
                  <a:pt x="28575" y="73819"/>
                </a:lnTo>
                <a:lnTo>
                  <a:pt x="88106" y="114300"/>
                </a:lnTo>
                <a:lnTo>
                  <a:pt x="192881" y="192882"/>
                </a:lnTo>
                <a:lnTo>
                  <a:pt x="316706" y="288132"/>
                </a:lnTo>
                <a:lnTo>
                  <a:pt x="469106" y="4119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2" name="Google Shape;2922;p265"/>
          <p:cNvSpPr/>
          <p:nvPr/>
        </p:nvSpPr>
        <p:spPr>
          <a:xfrm>
            <a:off x="4775200" y="2716213"/>
            <a:ext cx="2552700" cy="536575"/>
          </a:xfrm>
          <a:custGeom>
            <a:avLst/>
            <a:gdLst/>
            <a:ahLst/>
            <a:cxnLst/>
            <a:rect l="l" t="t" r="r" b="b"/>
            <a:pathLst>
              <a:path w="2552700" h="535782" extrusionOk="0">
                <a:moveTo>
                  <a:pt x="1173957" y="190500"/>
                </a:moveTo>
                <a:lnTo>
                  <a:pt x="1338263" y="169069"/>
                </a:lnTo>
                <a:lnTo>
                  <a:pt x="1466850" y="152400"/>
                </a:lnTo>
                <a:lnTo>
                  <a:pt x="1643063" y="111919"/>
                </a:lnTo>
                <a:lnTo>
                  <a:pt x="1812132" y="90488"/>
                </a:lnTo>
                <a:lnTo>
                  <a:pt x="1995488" y="66675"/>
                </a:lnTo>
                <a:lnTo>
                  <a:pt x="2035969" y="47625"/>
                </a:lnTo>
                <a:lnTo>
                  <a:pt x="2121694" y="4763"/>
                </a:lnTo>
                <a:lnTo>
                  <a:pt x="2131219" y="0"/>
                </a:lnTo>
                <a:lnTo>
                  <a:pt x="2147888" y="0"/>
                </a:lnTo>
                <a:lnTo>
                  <a:pt x="2183607" y="4763"/>
                </a:lnTo>
                <a:lnTo>
                  <a:pt x="2233613" y="16669"/>
                </a:lnTo>
                <a:lnTo>
                  <a:pt x="2290763" y="35719"/>
                </a:lnTo>
                <a:lnTo>
                  <a:pt x="2347913" y="57150"/>
                </a:lnTo>
                <a:lnTo>
                  <a:pt x="2395538" y="76200"/>
                </a:lnTo>
                <a:lnTo>
                  <a:pt x="2447925" y="104775"/>
                </a:lnTo>
                <a:lnTo>
                  <a:pt x="2488407" y="128588"/>
                </a:lnTo>
                <a:lnTo>
                  <a:pt x="2512219" y="147638"/>
                </a:lnTo>
                <a:lnTo>
                  <a:pt x="2528888" y="164307"/>
                </a:lnTo>
                <a:lnTo>
                  <a:pt x="2540794" y="183357"/>
                </a:lnTo>
                <a:lnTo>
                  <a:pt x="2547938" y="202407"/>
                </a:lnTo>
                <a:lnTo>
                  <a:pt x="2552700" y="226219"/>
                </a:lnTo>
                <a:lnTo>
                  <a:pt x="2543175" y="250032"/>
                </a:lnTo>
                <a:lnTo>
                  <a:pt x="2519363" y="276225"/>
                </a:lnTo>
                <a:lnTo>
                  <a:pt x="2486025" y="297657"/>
                </a:lnTo>
                <a:lnTo>
                  <a:pt x="2452688" y="309563"/>
                </a:lnTo>
                <a:lnTo>
                  <a:pt x="2428875" y="309563"/>
                </a:lnTo>
                <a:lnTo>
                  <a:pt x="2366963" y="302419"/>
                </a:lnTo>
                <a:lnTo>
                  <a:pt x="2302669" y="295275"/>
                </a:lnTo>
                <a:lnTo>
                  <a:pt x="2209800" y="288132"/>
                </a:lnTo>
                <a:lnTo>
                  <a:pt x="2071688" y="288132"/>
                </a:lnTo>
                <a:lnTo>
                  <a:pt x="1938338" y="292894"/>
                </a:lnTo>
                <a:lnTo>
                  <a:pt x="1740694" y="304800"/>
                </a:lnTo>
                <a:lnTo>
                  <a:pt x="1643063" y="316707"/>
                </a:lnTo>
                <a:lnTo>
                  <a:pt x="1433513" y="335757"/>
                </a:lnTo>
                <a:lnTo>
                  <a:pt x="1321594" y="347663"/>
                </a:lnTo>
                <a:lnTo>
                  <a:pt x="1185863" y="364332"/>
                </a:lnTo>
                <a:lnTo>
                  <a:pt x="1045369" y="385763"/>
                </a:lnTo>
                <a:lnTo>
                  <a:pt x="850107" y="416719"/>
                </a:lnTo>
                <a:lnTo>
                  <a:pt x="740569" y="442913"/>
                </a:lnTo>
                <a:lnTo>
                  <a:pt x="576263" y="485775"/>
                </a:lnTo>
                <a:lnTo>
                  <a:pt x="411957" y="531019"/>
                </a:lnTo>
                <a:lnTo>
                  <a:pt x="390525" y="535782"/>
                </a:lnTo>
                <a:lnTo>
                  <a:pt x="369094" y="531019"/>
                </a:lnTo>
                <a:lnTo>
                  <a:pt x="321469" y="516732"/>
                </a:lnTo>
                <a:lnTo>
                  <a:pt x="273844" y="495300"/>
                </a:lnTo>
                <a:lnTo>
                  <a:pt x="230982" y="473869"/>
                </a:lnTo>
                <a:lnTo>
                  <a:pt x="169069" y="433388"/>
                </a:lnTo>
                <a:lnTo>
                  <a:pt x="109538" y="383382"/>
                </a:lnTo>
                <a:lnTo>
                  <a:pt x="78582" y="352425"/>
                </a:lnTo>
                <a:lnTo>
                  <a:pt x="50007" y="316707"/>
                </a:lnTo>
                <a:lnTo>
                  <a:pt x="16669" y="271463"/>
                </a:lnTo>
                <a:lnTo>
                  <a:pt x="7144" y="247650"/>
                </a:lnTo>
                <a:lnTo>
                  <a:pt x="0" y="226219"/>
                </a:lnTo>
                <a:lnTo>
                  <a:pt x="4763" y="211932"/>
                </a:lnTo>
                <a:lnTo>
                  <a:pt x="23813" y="209550"/>
                </a:lnTo>
                <a:lnTo>
                  <a:pt x="52388" y="219075"/>
                </a:lnTo>
                <a:lnTo>
                  <a:pt x="95250" y="245269"/>
                </a:lnTo>
                <a:lnTo>
                  <a:pt x="123825" y="261938"/>
                </a:lnTo>
                <a:lnTo>
                  <a:pt x="154782" y="278607"/>
                </a:lnTo>
                <a:lnTo>
                  <a:pt x="195263" y="292894"/>
                </a:lnTo>
                <a:lnTo>
                  <a:pt x="245269" y="307182"/>
                </a:lnTo>
                <a:lnTo>
                  <a:pt x="297657" y="314325"/>
                </a:lnTo>
                <a:lnTo>
                  <a:pt x="357188" y="316707"/>
                </a:lnTo>
                <a:lnTo>
                  <a:pt x="419100" y="311944"/>
                </a:lnTo>
                <a:lnTo>
                  <a:pt x="583407" y="280988"/>
                </a:lnTo>
                <a:lnTo>
                  <a:pt x="776288" y="247650"/>
                </a:lnTo>
                <a:lnTo>
                  <a:pt x="971550" y="219075"/>
                </a:lnTo>
                <a:lnTo>
                  <a:pt x="1173957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3" name="Google Shape;2923;p265"/>
          <p:cNvSpPr/>
          <p:nvPr/>
        </p:nvSpPr>
        <p:spPr>
          <a:xfrm>
            <a:off x="4999038" y="3751263"/>
            <a:ext cx="749300" cy="830262"/>
          </a:xfrm>
          <a:custGeom>
            <a:avLst/>
            <a:gdLst/>
            <a:ahLst/>
            <a:cxnLst/>
            <a:rect l="l" t="t" r="r" b="b"/>
            <a:pathLst>
              <a:path w="750094" h="831056" extrusionOk="0">
                <a:moveTo>
                  <a:pt x="340519" y="488156"/>
                </a:moveTo>
                <a:lnTo>
                  <a:pt x="252412" y="371475"/>
                </a:lnTo>
                <a:lnTo>
                  <a:pt x="152400" y="240506"/>
                </a:lnTo>
                <a:lnTo>
                  <a:pt x="47625" y="104775"/>
                </a:lnTo>
                <a:lnTo>
                  <a:pt x="16669" y="64294"/>
                </a:lnTo>
                <a:lnTo>
                  <a:pt x="7144" y="47625"/>
                </a:lnTo>
                <a:lnTo>
                  <a:pt x="0" y="26194"/>
                </a:lnTo>
                <a:lnTo>
                  <a:pt x="0" y="11906"/>
                </a:lnTo>
                <a:lnTo>
                  <a:pt x="4762" y="2381"/>
                </a:lnTo>
                <a:lnTo>
                  <a:pt x="16669" y="0"/>
                </a:lnTo>
                <a:lnTo>
                  <a:pt x="40481" y="4762"/>
                </a:lnTo>
                <a:lnTo>
                  <a:pt x="64294" y="16669"/>
                </a:lnTo>
                <a:lnTo>
                  <a:pt x="109537" y="50006"/>
                </a:lnTo>
                <a:lnTo>
                  <a:pt x="159544" y="83344"/>
                </a:lnTo>
                <a:lnTo>
                  <a:pt x="228600" y="121444"/>
                </a:lnTo>
                <a:lnTo>
                  <a:pt x="297656" y="159544"/>
                </a:lnTo>
                <a:lnTo>
                  <a:pt x="376237" y="197644"/>
                </a:lnTo>
                <a:lnTo>
                  <a:pt x="428625" y="223837"/>
                </a:lnTo>
                <a:lnTo>
                  <a:pt x="490537" y="252412"/>
                </a:lnTo>
                <a:lnTo>
                  <a:pt x="504825" y="259556"/>
                </a:lnTo>
                <a:lnTo>
                  <a:pt x="519112" y="273844"/>
                </a:lnTo>
                <a:lnTo>
                  <a:pt x="557212" y="319087"/>
                </a:lnTo>
                <a:lnTo>
                  <a:pt x="607219" y="381000"/>
                </a:lnTo>
                <a:lnTo>
                  <a:pt x="650081" y="442912"/>
                </a:lnTo>
                <a:lnTo>
                  <a:pt x="681037" y="497681"/>
                </a:lnTo>
                <a:lnTo>
                  <a:pt x="716756" y="571500"/>
                </a:lnTo>
                <a:lnTo>
                  <a:pt x="735806" y="626269"/>
                </a:lnTo>
                <a:lnTo>
                  <a:pt x="747712" y="676275"/>
                </a:lnTo>
                <a:lnTo>
                  <a:pt x="750094" y="704850"/>
                </a:lnTo>
                <a:lnTo>
                  <a:pt x="742950" y="745331"/>
                </a:lnTo>
                <a:lnTo>
                  <a:pt x="719137" y="800100"/>
                </a:lnTo>
                <a:lnTo>
                  <a:pt x="695325" y="823912"/>
                </a:lnTo>
                <a:lnTo>
                  <a:pt x="664369" y="831056"/>
                </a:lnTo>
                <a:lnTo>
                  <a:pt x="635794" y="826294"/>
                </a:lnTo>
                <a:lnTo>
                  <a:pt x="602456" y="814387"/>
                </a:lnTo>
                <a:lnTo>
                  <a:pt x="571500" y="792956"/>
                </a:lnTo>
                <a:lnTo>
                  <a:pt x="533400" y="754856"/>
                </a:lnTo>
                <a:lnTo>
                  <a:pt x="497681" y="707231"/>
                </a:lnTo>
                <a:lnTo>
                  <a:pt x="450056" y="642937"/>
                </a:lnTo>
                <a:lnTo>
                  <a:pt x="378619" y="542925"/>
                </a:lnTo>
                <a:lnTo>
                  <a:pt x="340519" y="4881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4" name="Google Shape;2924;p265"/>
          <p:cNvSpPr/>
          <p:nvPr/>
        </p:nvSpPr>
        <p:spPr>
          <a:xfrm>
            <a:off x="2684463" y="2468563"/>
            <a:ext cx="2392362" cy="561975"/>
          </a:xfrm>
          <a:custGeom>
            <a:avLst/>
            <a:gdLst/>
            <a:ahLst/>
            <a:cxnLst/>
            <a:rect l="l" t="t" r="r" b="b"/>
            <a:pathLst>
              <a:path w="2393156" h="561975" extrusionOk="0">
                <a:moveTo>
                  <a:pt x="983456" y="204788"/>
                </a:moveTo>
                <a:lnTo>
                  <a:pt x="1183481" y="171450"/>
                </a:lnTo>
                <a:lnTo>
                  <a:pt x="1300162" y="152400"/>
                </a:lnTo>
                <a:lnTo>
                  <a:pt x="1493044" y="116682"/>
                </a:lnTo>
                <a:lnTo>
                  <a:pt x="1693069" y="83344"/>
                </a:lnTo>
                <a:lnTo>
                  <a:pt x="1876425" y="50007"/>
                </a:lnTo>
                <a:lnTo>
                  <a:pt x="1916906" y="40482"/>
                </a:lnTo>
                <a:lnTo>
                  <a:pt x="1983581" y="14288"/>
                </a:lnTo>
                <a:lnTo>
                  <a:pt x="2012156" y="0"/>
                </a:lnTo>
                <a:lnTo>
                  <a:pt x="2028825" y="0"/>
                </a:lnTo>
                <a:lnTo>
                  <a:pt x="2059781" y="2382"/>
                </a:lnTo>
                <a:lnTo>
                  <a:pt x="2102644" y="9525"/>
                </a:lnTo>
                <a:lnTo>
                  <a:pt x="2159794" y="28575"/>
                </a:lnTo>
                <a:lnTo>
                  <a:pt x="2195512" y="45244"/>
                </a:lnTo>
                <a:lnTo>
                  <a:pt x="2226469" y="54769"/>
                </a:lnTo>
                <a:lnTo>
                  <a:pt x="2269331" y="71438"/>
                </a:lnTo>
                <a:lnTo>
                  <a:pt x="2309812" y="95250"/>
                </a:lnTo>
                <a:lnTo>
                  <a:pt x="2343150" y="123825"/>
                </a:lnTo>
                <a:lnTo>
                  <a:pt x="2364581" y="147638"/>
                </a:lnTo>
                <a:lnTo>
                  <a:pt x="2383631" y="173832"/>
                </a:lnTo>
                <a:lnTo>
                  <a:pt x="2393156" y="197644"/>
                </a:lnTo>
                <a:lnTo>
                  <a:pt x="2390775" y="214313"/>
                </a:lnTo>
                <a:lnTo>
                  <a:pt x="2381250" y="228600"/>
                </a:lnTo>
                <a:lnTo>
                  <a:pt x="2355056" y="247650"/>
                </a:lnTo>
                <a:lnTo>
                  <a:pt x="2312194" y="261938"/>
                </a:lnTo>
                <a:lnTo>
                  <a:pt x="2266950" y="269082"/>
                </a:lnTo>
                <a:lnTo>
                  <a:pt x="2235994" y="271463"/>
                </a:lnTo>
                <a:lnTo>
                  <a:pt x="2185987" y="266700"/>
                </a:lnTo>
                <a:lnTo>
                  <a:pt x="2102644" y="264319"/>
                </a:lnTo>
                <a:lnTo>
                  <a:pt x="1974056" y="264319"/>
                </a:lnTo>
                <a:lnTo>
                  <a:pt x="1840706" y="271463"/>
                </a:lnTo>
                <a:lnTo>
                  <a:pt x="1716881" y="280988"/>
                </a:lnTo>
                <a:lnTo>
                  <a:pt x="1595437" y="292894"/>
                </a:lnTo>
                <a:lnTo>
                  <a:pt x="1433512" y="311944"/>
                </a:lnTo>
                <a:lnTo>
                  <a:pt x="1285875" y="338138"/>
                </a:lnTo>
                <a:lnTo>
                  <a:pt x="1135856" y="366713"/>
                </a:lnTo>
                <a:lnTo>
                  <a:pt x="981075" y="397669"/>
                </a:lnTo>
                <a:lnTo>
                  <a:pt x="802481" y="433388"/>
                </a:lnTo>
                <a:lnTo>
                  <a:pt x="657225" y="471488"/>
                </a:lnTo>
                <a:lnTo>
                  <a:pt x="564356" y="500063"/>
                </a:lnTo>
                <a:lnTo>
                  <a:pt x="442912" y="540544"/>
                </a:lnTo>
                <a:lnTo>
                  <a:pt x="390525" y="559594"/>
                </a:lnTo>
                <a:lnTo>
                  <a:pt x="373856" y="561975"/>
                </a:lnTo>
                <a:lnTo>
                  <a:pt x="345281" y="557213"/>
                </a:lnTo>
                <a:lnTo>
                  <a:pt x="309562" y="540544"/>
                </a:lnTo>
                <a:lnTo>
                  <a:pt x="280987" y="523875"/>
                </a:lnTo>
                <a:lnTo>
                  <a:pt x="247650" y="504825"/>
                </a:lnTo>
                <a:lnTo>
                  <a:pt x="209550" y="476250"/>
                </a:lnTo>
                <a:lnTo>
                  <a:pt x="166687" y="438150"/>
                </a:lnTo>
                <a:lnTo>
                  <a:pt x="126206" y="400050"/>
                </a:lnTo>
                <a:lnTo>
                  <a:pt x="85725" y="359569"/>
                </a:lnTo>
                <a:lnTo>
                  <a:pt x="54769" y="321469"/>
                </a:lnTo>
                <a:lnTo>
                  <a:pt x="26194" y="288132"/>
                </a:lnTo>
                <a:lnTo>
                  <a:pt x="14287" y="266700"/>
                </a:lnTo>
                <a:lnTo>
                  <a:pt x="2381" y="242888"/>
                </a:lnTo>
                <a:lnTo>
                  <a:pt x="0" y="219075"/>
                </a:lnTo>
                <a:lnTo>
                  <a:pt x="7144" y="209550"/>
                </a:lnTo>
                <a:lnTo>
                  <a:pt x="19050" y="209550"/>
                </a:lnTo>
                <a:lnTo>
                  <a:pt x="47625" y="216694"/>
                </a:lnTo>
                <a:lnTo>
                  <a:pt x="97631" y="238125"/>
                </a:lnTo>
                <a:lnTo>
                  <a:pt x="147637" y="257175"/>
                </a:lnTo>
                <a:lnTo>
                  <a:pt x="202406" y="271463"/>
                </a:lnTo>
                <a:lnTo>
                  <a:pt x="269081" y="288132"/>
                </a:lnTo>
                <a:lnTo>
                  <a:pt x="338137" y="297657"/>
                </a:lnTo>
                <a:lnTo>
                  <a:pt x="402431" y="297657"/>
                </a:lnTo>
                <a:lnTo>
                  <a:pt x="547687" y="276225"/>
                </a:lnTo>
                <a:lnTo>
                  <a:pt x="762000" y="240507"/>
                </a:lnTo>
                <a:lnTo>
                  <a:pt x="983456" y="2047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5" name="Google Shape;2925;p265"/>
          <p:cNvSpPr/>
          <p:nvPr/>
        </p:nvSpPr>
        <p:spPr>
          <a:xfrm>
            <a:off x="2562225" y="2905125"/>
            <a:ext cx="2012950" cy="2565400"/>
          </a:xfrm>
          <a:custGeom>
            <a:avLst/>
            <a:gdLst/>
            <a:ahLst/>
            <a:cxnLst/>
            <a:rect l="l" t="t" r="r" b="b"/>
            <a:pathLst>
              <a:path w="2012995" h="2565583" extrusionOk="0">
                <a:moveTo>
                  <a:pt x="1585398" y="1092017"/>
                </a:moveTo>
                <a:lnTo>
                  <a:pt x="1503168" y="1233453"/>
                </a:lnTo>
                <a:lnTo>
                  <a:pt x="1378178" y="1427517"/>
                </a:lnTo>
                <a:lnTo>
                  <a:pt x="1286080" y="1542639"/>
                </a:lnTo>
                <a:lnTo>
                  <a:pt x="1184115" y="1664340"/>
                </a:lnTo>
                <a:lnTo>
                  <a:pt x="1019654" y="1841957"/>
                </a:lnTo>
                <a:lnTo>
                  <a:pt x="845326" y="2009707"/>
                </a:lnTo>
                <a:lnTo>
                  <a:pt x="674287" y="2157721"/>
                </a:lnTo>
                <a:lnTo>
                  <a:pt x="496670" y="2292579"/>
                </a:lnTo>
                <a:lnTo>
                  <a:pt x="312474" y="2420858"/>
                </a:lnTo>
                <a:lnTo>
                  <a:pt x="141435" y="2526112"/>
                </a:lnTo>
                <a:lnTo>
                  <a:pt x="78941" y="2559005"/>
                </a:lnTo>
                <a:lnTo>
                  <a:pt x="42759" y="2565583"/>
                </a:lnTo>
                <a:lnTo>
                  <a:pt x="13156" y="2562294"/>
                </a:lnTo>
                <a:lnTo>
                  <a:pt x="0" y="2549137"/>
                </a:lnTo>
                <a:lnTo>
                  <a:pt x="3289" y="2529402"/>
                </a:lnTo>
                <a:lnTo>
                  <a:pt x="23024" y="2506377"/>
                </a:lnTo>
                <a:lnTo>
                  <a:pt x="95387" y="2450461"/>
                </a:lnTo>
                <a:lnTo>
                  <a:pt x="197352" y="2364941"/>
                </a:lnTo>
                <a:lnTo>
                  <a:pt x="282871" y="2295868"/>
                </a:lnTo>
                <a:lnTo>
                  <a:pt x="401283" y="2193902"/>
                </a:lnTo>
                <a:lnTo>
                  <a:pt x="542719" y="2062334"/>
                </a:lnTo>
                <a:lnTo>
                  <a:pt x="670998" y="1934055"/>
                </a:lnTo>
                <a:lnTo>
                  <a:pt x="805856" y="1789330"/>
                </a:lnTo>
                <a:lnTo>
                  <a:pt x="914400" y="1664340"/>
                </a:lnTo>
                <a:lnTo>
                  <a:pt x="1049257" y="1493301"/>
                </a:lnTo>
                <a:lnTo>
                  <a:pt x="1167669" y="1325551"/>
                </a:lnTo>
                <a:lnTo>
                  <a:pt x="1233453" y="1220297"/>
                </a:lnTo>
                <a:lnTo>
                  <a:pt x="1378178" y="973606"/>
                </a:lnTo>
                <a:lnTo>
                  <a:pt x="1453830" y="832170"/>
                </a:lnTo>
                <a:lnTo>
                  <a:pt x="1532771" y="674288"/>
                </a:lnTo>
                <a:lnTo>
                  <a:pt x="1595266" y="526274"/>
                </a:lnTo>
                <a:lnTo>
                  <a:pt x="1638025" y="417730"/>
                </a:lnTo>
                <a:lnTo>
                  <a:pt x="1657761" y="342078"/>
                </a:lnTo>
                <a:lnTo>
                  <a:pt x="1667628" y="296029"/>
                </a:lnTo>
                <a:lnTo>
                  <a:pt x="1670918" y="273005"/>
                </a:lnTo>
                <a:lnTo>
                  <a:pt x="1664339" y="236823"/>
                </a:lnTo>
                <a:lnTo>
                  <a:pt x="1647893" y="194064"/>
                </a:lnTo>
                <a:lnTo>
                  <a:pt x="1615001" y="151304"/>
                </a:lnTo>
                <a:lnTo>
                  <a:pt x="1565663" y="101966"/>
                </a:lnTo>
                <a:lnTo>
                  <a:pt x="1539349" y="82230"/>
                </a:lnTo>
                <a:lnTo>
                  <a:pt x="1522903" y="52628"/>
                </a:lnTo>
                <a:lnTo>
                  <a:pt x="1513035" y="26314"/>
                </a:lnTo>
                <a:lnTo>
                  <a:pt x="1513035" y="13157"/>
                </a:lnTo>
                <a:lnTo>
                  <a:pt x="1519614" y="0"/>
                </a:lnTo>
                <a:lnTo>
                  <a:pt x="1549217" y="3289"/>
                </a:lnTo>
                <a:lnTo>
                  <a:pt x="1601844" y="16446"/>
                </a:lnTo>
                <a:lnTo>
                  <a:pt x="1670918" y="29603"/>
                </a:lnTo>
                <a:lnTo>
                  <a:pt x="1739991" y="55917"/>
                </a:lnTo>
                <a:lnTo>
                  <a:pt x="1782751" y="75652"/>
                </a:lnTo>
                <a:lnTo>
                  <a:pt x="1845246" y="108544"/>
                </a:lnTo>
                <a:lnTo>
                  <a:pt x="1920897" y="161171"/>
                </a:lnTo>
                <a:lnTo>
                  <a:pt x="1953789" y="184196"/>
                </a:lnTo>
                <a:lnTo>
                  <a:pt x="1980103" y="213799"/>
                </a:lnTo>
                <a:lnTo>
                  <a:pt x="1996549" y="236823"/>
                </a:lnTo>
                <a:lnTo>
                  <a:pt x="2009706" y="266426"/>
                </a:lnTo>
                <a:lnTo>
                  <a:pt x="2012995" y="296029"/>
                </a:lnTo>
                <a:lnTo>
                  <a:pt x="1999838" y="328921"/>
                </a:lnTo>
                <a:lnTo>
                  <a:pt x="1960368" y="368392"/>
                </a:lnTo>
                <a:lnTo>
                  <a:pt x="1934054" y="394705"/>
                </a:lnTo>
                <a:lnTo>
                  <a:pt x="1897873" y="444043"/>
                </a:lnTo>
                <a:lnTo>
                  <a:pt x="1848535" y="572323"/>
                </a:lnTo>
                <a:lnTo>
                  <a:pt x="1786040" y="717048"/>
                </a:lnTo>
                <a:lnTo>
                  <a:pt x="1707099" y="878219"/>
                </a:lnTo>
                <a:lnTo>
                  <a:pt x="1585398" y="10920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6" name="Google Shape;2926;p265"/>
          <p:cNvSpPr/>
          <p:nvPr/>
        </p:nvSpPr>
        <p:spPr>
          <a:xfrm rot="-5400000">
            <a:off x="4006056" y="3469482"/>
            <a:ext cx="4454525" cy="614362"/>
          </a:xfrm>
          <a:custGeom>
            <a:avLst/>
            <a:gdLst/>
            <a:ahLst/>
            <a:cxnLst/>
            <a:rect l="l" t="t" r="r" b="b"/>
            <a:pathLst>
              <a:path w="4454956" h="614477" extrusionOk="0">
                <a:moveTo>
                  <a:pt x="2132380" y="285293"/>
                </a:moveTo>
                <a:lnTo>
                  <a:pt x="2326233" y="285293"/>
                </a:lnTo>
                <a:lnTo>
                  <a:pt x="2604211" y="288950"/>
                </a:lnTo>
                <a:lnTo>
                  <a:pt x="2962656" y="296265"/>
                </a:lnTo>
                <a:lnTo>
                  <a:pt x="3149193" y="296265"/>
                </a:lnTo>
                <a:lnTo>
                  <a:pt x="3397910" y="288950"/>
                </a:lnTo>
                <a:lnTo>
                  <a:pt x="3811219" y="277977"/>
                </a:lnTo>
                <a:lnTo>
                  <a:pt x="4030675" y="270662"/>
                </a:lnTo>
                <a:lnTo>
                  <a:pt x="4089196" y="259689"/>
                </a:lnTo>
                <a:lnTo>
                  <a:pt x="4140403" y="241401"/>
                </a:lnTo>
                <a:lnTo>
                  <a:pt x="4187952" y="219456"/>
                </a:lnTo>
                <a:lnTo>
                  <a:pt x="4242816" y="182880"/>
                </a:lnTo>
                <a:lnTo>
                  <a:pt x="4294022" y="135331"/>
                </a:lnTo>
                <a:lnTo>
                  <a:pt x="4323283" y="102413"/>
                </a:lnTo>
                <a:lnTo>
                  <a:pt x="4348886" y="69494"/>
                </a:lnTo>
                <a:lnTo>
                  <a:pt x="4370832" y="40233"/>
                </a:lnTo>
                <a:lnTo>
                  <a:pt x="4400092" y="14630"/>
                </a:lnTo>
                <a:lnTo>
                  <a:pt x="4425696" y="0"/>
                </a:lnTo>
                <a:lnTo>
                  <a:pt x="4440326" y="3657"/>
                </a:lnTo>
                <a:lnTo>
                  <a:pt x="4451299" y="18288"/>
                </a:lnTo>
                <a:lnTo>
                  <a:pt x="4454956" y="40233"/>
                </a:lnTo>
                <a:lnTo>
                  <a:pt x="4447641" y="124358"/>
                </a:lnTo>
                <a:lnTo>
                  <a:pt x="4433011" y="204825"/>
                </a:lnTo>
                <a:lnTo>
                  <a:pt x="4411065" y="274320"/>
                </a:lnTo>
                <a:lnTo>
                  <a:pt x="4389120" y="336499"/>
                </a:lnTo>
                <a:lnTo>
                  <a:pt x="4345228" y="424281"/>
                </a:lnTo>
                <a:lnTo>
                  <a:pt x="4283049" y="526694"/>
                </a:lnTo>
                <a:lnTo>
                  <a:pt x="4246473" y="577901"/>
                </a:lnTo>
                <a:lnTo>
                  <a:pt x="4213555" y="603504"/>
                </a:lnTo>
                <a:lnTo>
                  <a:pt x="4180636" y="614477"/>
                </a:lnTo>
                <a:lnTo>
                  <a:pt x="4147718" y="614477"/>
                </a:lnTo>
                <a:lnTo>
                  <a:pt x="4103827" y="592531"/>
                </a:lnTo>
                <a:lnTo>
                  <a:pt x="4059936" y="570585"/>
                </a:lnTo>
                <a:lnTo>
                  <a:pt x="3997756" y="552297"/>
                </a:lnTo>
                <a:lnTo>
                  <a:pt x="3873398" y="541325"/>
                </a:lnTo>
                <a:lnTo>
                  <a:pt x="3727094" y="537667"/>
                </a:lnTo>
                <a:lnTo>
                  <a:pt x="3452774" y="523037"/>
                </a:lnTo>
                <a:lnTo>
                  <a:pt x="3145536" y="515721"/>
                </a:lnTo>
                <a:lnTo>
                  <a:pt x="2977286" y="519379"/>
                </a:lnTo>
                <a:lnTo>
                  <a:pt x="2827324" y="519379"/>
                </a:lnTo>
                <a:lnTo>
                  <a:pt x="2498140" y="519379"/>
                </a:lnTo>
                <a:lnTo>
                  <a:pt x="2190902" y="515721"/>
                </a:lnTo>
                <a:lnTo>
                  <a:pt x="1806854" y="519379"/>
                </a:lnTo>
                <a:lnTo>
                  <a:pt x="1254556" y="523037"/>
                </a:lnTo>
                <a:lnTo>
                  <a:pt x="961948" y="534009"/>
                </a:lnTo>
                <a:lnTo>
                  <a:pt x="749808" y="544982"/>
                </a:lnTo>
                <a:lnTo>
                  <a:pt x="654710" y="555955"/>
                </a:lnTo>
                <a:lnTo>
                  <a:pt x="548640" y="574243"/>
                </a:lnTo>
                <a:lnTo>
                  <a:pt x="493776" y="588873"/>
                </a:lnTo>
                <a:lnTo>
                  <a:pt x="413308" y="581558"/>
                </a:lnTo>
                <a:lnTo>
                  <a:pt x="307238" y="563270"/>
                </a:lnTo>
                <a:lnTo>
                  <a:pt x="197510" y="537667"/>
                </a:lnTo>
                <a:lnTo>
                  <a:pt x="128016" y="512064"/>
                </a:lnTo>
                <a:lnTo>
                  <a:pt x="58521" y="475488"/>
                </a:lnTo>
                <a:lnTo>
                  <a:pt x="18288" y="442569"/>
                </a:lnTo>
                <a:lnTo>
                  <a:pt x="3657" y="420624"/>
                </a:lnTo>
                <a:lnTo>
                  <a:pt x="0" y="402336"/>
                </a:lnTo>
                <a:lnTo>
                  <a:pt x="7315" y="376733"/>
                </a:lnTo>
                <a:lnTo>
                  <a:pt x="32918" y="351129"/>
                </a:lnTo>
                <a:lnTo>
                  <a:pt x="65836" y="329184"/>
                </a:lnTo>
                <a:lnTo>
                  <a:pt x="135331" y="288950"/>
                </a:lnTo>
                <a:lnTo>
                  <a:pt x="299923" y="248717"/>
                </a:lnTo>
                <a:lnTo>
                  <a:pt x="632764" y="296265"/>
                </a:lnTo>
                <a:lnTo>
                  <a:pt x="782726" y="292608"/>
                </a:lnTo>
                <a:lnTo>
                  <a:pt x="1016812" y="288950"/>
                </a:lnTo>
                <a:lnTo>
                  <a:pt x="1393545" y="285293"/>
                </a:lnTo>
                <a:lnTo>
                  <a:pt x="1748332" y="285293"/>
                </a:lnTo>
                <a:lnTo>
                  <a:pt x="2132380" y="2852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7" name="Google Shape;2927;p265"/>
          <p:cNvSpPr/>
          <p:nvPr/>
        </p:nvSpPr>
        <p:spPr>
          <a:xfrm>
            <a:off x="5465763" y="5248275"/>
            <a:ext cx="800100" cy="668338"/>
          </a:xfrm>
          <a:custGeom>
            <a:avLst/>
            <a:gdLst/>
            <a:ahLst/>
            <a:cxnLst/>
            <a:rect l="l" t="t" r="r" b="b"/>
            <a:pathLst>
              <a:path w="800100" h="669131" extrusionOk="0">
                <a:moveTo>
                  <a:pt x="323850" y="102394"/>
                </a:moveTo>
                <a:lnTo>
                  <a:pt x="445294" y="142875"/>
                </a:lnTo>
                <a:lnTo>
                  <a:pt x="552450" y="180975"/>
                </a:lnTo>
                <a:lnTo>
                  <a:pt x="633412" y="209550"/>
                </a:lnTo>
                <a:lnTo>
                  <a:pt x="657225" y="216694"/>
                </a:lnTo>
                <a:lnTo>
                  <a:pt x="683419" y="216694"/>
                </a:lnTo>
                <a:lnTo>
                  <a:pt x="704850" y="211931"/>
                </a:lnTo>
                <a:lnTo>
                  <a:pt x="728662" y="197644"/>
                </a:lnTo>
                <a:lnTo>
                  <a:pt x="745331" y="176213"/>
                </a:lnTo>
                <a:lnTo>
                  <a:pt x="764381" y="126206"/>
                </a:lnTo>
                <a:lnTo>
                  <a:pt x="800100" y="133350"/>
                </a:lnTo>
                <a:lnTo>
                  <a:pt x="781050" y="669131"/>
                </a:lnTo>
                <a:lnTo>
                  <a:pt x="745331" y="611981"/>
                </a:lnTo>
                <a:lnTo>
                  <a:pt x="716756" y="576263"/>
                </a:lnTo>
                <a:lnTo>
                  <a:pt x="683419" y="538163"/>
                </a:lnTo>
                <a:lnTo>
                  <a:pt x="633412" y="485775"/>
                </a:lnTo>
                <a:lnTo>
                  <a:pt x="578644" y="435769"/>
                </a:lnTo>
                <a:lnTo>
                  <a:pt x="504825" y="371475"/>
                </a:lnTo>
                <a:lnTo>
                  <a:pt x="426244" y="309563"/>
                </a:lnTo>
                <a:lnTo>
                  <a:pt x="345281" y="252413"/>
                </a:lnTo>
                <a:lnTo>
                  <a:pt x="261937" y="197644"/>
                </a:lnTo>
                <a:lnTo>
                  <a:pt x="178594" y="145256"/>
                </a:lnTo>
                <a:lnTo>
                  <a:pt x="97631" y="100013"/>
                </a:lnTo>
                <a:lnTo>
                  <a:pt x="30956" y="64294"/>
                </a:lnTo>
                <a:lnTo>
                  <a:pt x="14287" y="54769"/>
                </a:lnTo>
                <a:lnTo>
                  <a:pt x="4762" y="35719"/>
                </a:lnTo>
                <a:lnTo>
                  <a:pt x="0" y="16669"/>
                </a:lnTo>
                <a:lnTo>
                  <a:pt x="4762" y="0"/>
                </a:lnTo>
                <a:lnTo>
                  <a:pt x="23812" y="0"/>
                </a:lnTo>
                <a:lnTo>
                  <a:pt x="61912" y="11906"/>
                </a:lnTo>
                <a:lnTo>
                  <a:pt x="150019" y="40481"/>
                </a:lnTo>
                <a:lnTo>
                  <a:pt x="323850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04A10A-7569-B348-848B-B5332D39A655}"/>
              </a:ext>
            </a:extLst>
          </p:cNvPr>
          <p:cNvGrpSpPr/>
          <p:nvPr/>
        </p:nvGrpSpPr>
        <p:grpSpPr>
          <a:xfrm>
            <a:off x="2570244" y="1533352"/>
            <a:ext cx="4765675" cy="4454525"/>
            <a:chOff x="2714625" y="1701800"/>
            <a:chExt cx="4765675" cy="4454525"/>
          </a:xfrm>
        </p:grpSpPr>
        <p:sp>
          <p:nvSpPr>
            <p:cNvPr id="11" name="Google Shape;2920;p265">
              <a:extLst>
                <a:ext uri="{FF2B5EF4-FFF2-40B4-BE49-F238E27FC236}">
                  <a16:creationId xmlns:a16="http://schemas.microsoft.com/office/drawing/2014/main" id="{E448CC51-530C-304C-BCAC-4245CC3BEAC6}"/>
                </a:ext>
              </a:extLst>
            </p:cNvPr>
            <p:cNvSpPr/>
            <p:nvPr/>
          </p:nvSpPr>
          <p:spPr>
            <a:xfrm>
              <a:off x="3884613" y="1814513"/>
              <a:ext cx="552450" cy="1052512"/>
            </a:xfrm>
            <a:custGeom>
              <a:avLst/>
              <a:gdLst/>
              <a:ahLst/>
              <a:cxnLst/>
              <a:rect l="l" t="t" r="r" b="b"/>
              <a:pathLst>
                <a:path w="552450" h="1052512" extrusionOk="0">
                  <a:moveTo>
                    <a:pt x="230981" y="626268"/>
                  </a:moveTo>
                  <a:lnTo>
                    <a:pt x="230981" y="492918"/>
                  </a:lnTo>
                  <a:lnTo>
                    <a:pt x="228600" y="450056"/>
                  </a:lnTo>
                  <a:lnTo>
                    <a:pt x="226219" y="411956"/>
                  </a:lnTo>
                  <a:lnTo>
                    <a:pt x="221456" y="376237"/>
                  </a:lnTo>
                  <a:lnTo>
                    <a:pt x="211931" y="340518"/>
                  </a:lnTo>
                  <a:lnTo>
                    <a:pt x="197644" y="297656"/>
                  </a:lnTo>
                  <a:lnTo>
                    <a:pt x="176212" y="252412"/>
                  </a:lnTo>
                  <a:lnTo>
                    <a:pt x="150019" y="207168"/>
                  </a:lnTo>
                  <a:lnTo>
                    <a:pt x="114300" y="159543"/>
                  </a:lnTo>
                  <a:lnTo>
                    <a:pt x="85725" y="126206"/>
                  </a:lnTo>
                  <a:lnTo>
                    <a:pt x="52387" y="97631"/>
                  </a:lnTo>
                  <a:lnTo>
                    <a:pt x="16669" y="61912"/>
                  </a:lnTo>
                  <a:lnTo>
                    <a:pt x="2381" y="38100"/>
                  </a:lnTo>
                  <a:lnTo>
                    <a:pt x="0" y="21431"/>
                  </a:lnTo>
                  <a:lnTo>
                    <a:pt x="7144" y="7143"/>
                  </a:lnTo>
                  <a:lnTo>
                    <a:pt x="28575" y="0"/>
                  </a:lnTo>
                  <a:lnTo>
                    <a:pt x="76200" y="0"/>
                  </a:lnTo>
                  <a:lnTo>
                    <a:pt x="109537" y="4762"/>
                  </a:lnTo>
                  <a:lnTo>
                    <a:pt x="171450" y="23812"/>
                  </a:lnTo>
                  <a:lnTo>
                    <a:pt x="242887" y="50006"/>
                  </a:lnTo>
                  <a:lnTo>
                    <a:pt x="316706" y="85725"/>
                  </a:lnTo>
                  <a:lnTo>
                    <a:pt x="390525" y="128587"/>
                  </a:lnTo>
                  <a:lnTo>
                    <a:pt x="459581" y="173831"/>
                  </a:lnTo>
                  <a:lnTo>
                    <a:pt x="504825" y="207168"/>
                  </a:lnTo>
                  <a:lnTo>
                    <a:pt x="526256" y="226218"/>
                  </a:lnTo>
                  <a:lnTo>
                    <a:pt x="542925" y="247650"/>
                  </a:lnTo>
                  <a:lnTo>
                    <a:pt x="550069" y="269081"/>
                  </a:lnTo>
                  <a:lnTo>
                    <a:pt x="552450" y="290512"/>
                  </a:lnTo>
                  <a:lnTo>
                    <a:pt x="550069" y="323850"/>
                  </a:lnTo>
                  <a:lnTo>
                    <a:pt x="542925" y="350043"/>
                  </a:lnTo>
                  <a:lnTo>
                    <a:pt x="523875" y="397668"/>
                  </a:lnTo>
                  <a:lnTo>
                    <a:pt x="507206" y="447675"/>
                  </a:lnTo>
                  <a:lnTo>
                    <a:pt x="495300" y="497681"/>
                  </a:lnTo>
                  <a:lnTo>
                    <a:pt x="478631" y="611981"/>
                  </a:lnTo>
                  <a:lnTo>
                    <a:pt x="464344" y="769143"/>
                  </a:lnTo>
                  <a:lnTo>
                    <a:pt x="454819" y="947737"/>
                  </a:lnTo>
                  <a:lnTo>
                    <a:pt x="450056" y="1026318"/>
                  </a:lnTo>
                  <a:lnTo>
                    <a:pt x="233362" y="1052512"/>
                  </a:lnTo>
                  <a:cubicBezTo>
                    <a:pt x="232568" y="1021556"/>
                    <a:pt x="231775" y="990599"/>
                    <a:pt x="230981" y="959643"/>
                  </a:cubicBezTo>
                  <a:lnTo>
                    <a:pt x="230981" y="759618"/>
                  </a:lnTo>
                  <a:lnTo>
                    <a:pt x="230981" y="626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21;p265">
              <a:extLst>
                <a:ext uri="{FF2B5EF4-FFF2-40B4-BE49-F238E27FC236}">
                  <a16:creationId xmlns:a16="http://schemas.microsoft.com/office/drawing/2014/main" id="{BC8B9291-C4BF-0340-A64F-CAD3B621F034}"/>
                </a:ext>
              </a:extLst>
            </p:cNvPr>
            <p:cNvSpPr/>
            <p:nvPr/>
          </p:nvSpPr>
          <p:spPr>
            <a:xfrm>
              <a:off x="3300413" y="3744913"/>
              <a:ext cx="1643062" cy="1492250"/>
            </a:xfrm>
            <a:custGeom>
              <a:avLst/>
              <a:gdLst/>
              <a:ahLst/>
              <a:cxnLst/>
              <a:rect l="l" t="t" r="r" b="b"/>
              <a:pathLst>
                <a:path w="1643062" h="1490663" extrusionOk="0">
                  <a:moveTo>
                    <a:pt x="469106" y="411957"/>
                  </a:moveTo>
                  <a:lnTo>
                    <a:pt x="654843" y="564357"/>
                  </a:lnTo>
                  <a:lnTo>
                    <a:pt x="840581" y="728663"/>
                  </a:lnTo>
                  <a:lnTo>
                    <a:pt x="957262" y="854869"/>
                  </a:lnTo>
                  <a:lnTo>
                    <a:pt x="1085850" y="992982"/>
                  </a:lnTo>
                  <a:lnTo>
                    <a:pt x="1219200" y="1145382"/>
                  </a:lnTo>
                  <a:lnTo>
                    <a:pt x="1347787" y="1293019"/>
                  </a:lnTo>
                  <a:lnTo>
                    <a:pt x="1423987" y="1385888"/>
                  </a:lnTo>
                  <a:lnTo>
                    <a:pt x="1462087" y="1423988"/>
                  </a:lnTo>
                  <a:lnTo>
                    <a:pt x="1497806" y="1454944"/>
                  </a:lnTo>
                  <a:lnTo>
                    <a:pt x="1528762" y="1476375"/>
                  </a:lnTo>
                  <a:lnTo>
                    <a:pt x="1547812" y="1485900"/>
                  </a:lnTo>
                  <a:lnTo>
                    <a:pt x="1569243" y="1490663"/>
                  </a:lnTo>
                  <a:lnTo>
                    <a:pt x="1585912" y="1488282"/>
                  </a:lnTo>
                  <a:lnTo>
                    <a:pt x="1600200" y="1483519"/>
                  </a:lnTo>
                  <a:lnTo>
                    <a:pt x="1614487" y="1473994"/>
                  </a:lnTo>
                  <a:lnTo>
                    <a:pt x="1626393" y="1447800"/>
                  </a:lnTo>
                  <a:lnTo>
                    <a:pt x="1638300" y="1404938"/>
                  </a:lnTo>
                  <a:lnTo>
                    <a:pt x="1643062" y="1357313"/>
                  </a:lnTo>
                  <a:lnTo>
                    <a:pt x="1640681" y="1331119"/>
                  </a:lnTo>
                  <a:lnTo>
                    <a:pt x="1621631" y="1273969"/>
                  </a:lnTo>
                  <a:lnTo>
                    <a:pt x="1585912" y="1197769"/>
                  </a:lnTo>
                  <a:lnTo>
                    <a:pt x="1543050" y="1119188"/>
                  </a:lnTo>
                  <a:lnTo>
                    <a:pt x="1495425" y="1045369"/>
                  </a:lnTo>
                  <a:lnTo>
                    <a:pt x="1440656" y="966788"/>
                  </a:lnTo>
                  <a:lnTo>
                    <a:pt x="1402556" y="914400"/>
                  </a:lnTo>
                  <a:lnTo>
                    <a:pt x="1343025" y="857250"/>
                  </a:lnTo>
                  <a:lnTo>
                    <a:pt x="1254918" y="778669"/>
                  </a:lnTo>
                  <a:lnTo>
                    <a:pt x="1145381" y="688182"/>
                  </a:lnTo>
                  <a:lnTo>
                    <a:pt x="1016793" y="592932"/>
                  </a:lnTo>
                  <a:lnTo>
                    <a:pt x="907256" y="514350"/>
                  </a:lnTo>
                  <a:lnTo>
                    <a:pt x="707231" y="383382"/>
                  </a:lnTo>
                  <a:lnTo>
                    <a:pt x="590550" y="309563"/>
                  </a:lnTo>
                  <a:lnTo>
                    <a:pt x="461962" y="230982"/>
                  </a:lnTo>
                  <a:lnTo>
                    <a:pt x="307181" y="140494"/>
                  </a:lnTo>
                  <a:lnTo>
                    <a:pt x="178593" y="69057"/>
                  </a:lnTo>
                  <a:lnTo>
                    <a:pt x="95250" y="23813"/>
                  </a:lnTo>
                  <a:lnTo>
                    <a:pt x="54768" y="4763"/>
                  </a:lnTo>
                  <a:lnTo>
                    <a:pt x="30956" y="0"/>
                  </a:lnTo>
                  <a:lnTo>
                    <a:pt x="21431" y="0"/>
                  </a:lnTo>
                  <a:lnTo>
                    <a:pt x="9525" y="2382"/>
                  </a:lnTo>
                  <a:lnTo>
                    <a:pt x="2381" y="9525"/>
                  </a:lnTo>
                  <a:lnTo>
                    <a:pt x="0" y="26194"/>
                  </a:lnTo>
                  <a:lnTo>
                    <a:pt x="9525" y="52388"/>
                  </a:lnTo>
                  <a:lnTo>
                    <a:pt x="28575" y="73819"/>
                  </a:lnTo>
                  <a:lnTo>
                    <a:pt x="88106" y="114300"/>
                  </a:lnTo>
                  <a:lnTo>
                    <a:pt x="192881" y="192882"/>
                  </a:lnTo>
                  <a:lnTo>
                    <a:pt x="316706" y="288132"/>
                  </a:lnTo>
                  <a:lnTo>
                    <a:pt x="469106" y="4119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22;p265">
              <a:extLst>
                <a:ext uri="{FF2B5EF4-FFF2-40B4-BE49-F238E27FC236}">
                  <a16:creationId xmlns:a16="http://schemas.microsoft.com/office/drawing/2014/main" id="{EBF932B2-FA8B-3943-9F1D-59EDAB85B44A}"/>
                </a:ext>
              </a:extLst>
            </p:cNvPr>
            <p:cNvSpPr/>
            <p:nvPr/>
          </p:nvSpPr>
          <p:spPr>
            <a:xfrm>
              <a:off x="4927600" y="2868613"/>
              <a:ext cx="2552700" cy="536575"/>
            </a:xfrm>
            <a:custGeom>
              <a:avLst/>
              <a:gdLst/>
              <a:ahLst/>
              <a:cxnLst/>
              <a:rect l="l" t="t" r="r" b="b"/>
              <a:pathLst>
                <a:path w="2552700" h="535782" extrusionOk="0">
                  <a:moveTo>
                    <a:pt x="1173957" y="190500"/>
                  </a:moveTo>
                  <a:lnTo>
                    <a:pt x="1338263" y="169069"/>
                  </a:lnTo>
                  <a:lnTo>
                    <a:pt x="1466850" y="152400"/>
                  </a:lnTo>
                  <a:lnTo>
                    <a:pt x="1643063" y="111919"/>
                  </a:lnTo>
                  <a:lnTo>
                    <a:pt x="1812132" y="90488"/>
                  </a:lnTo>
                  <a:lnTo>
                    <a:pt x="1995488" y="66675"/>
                  </a:lnTo>
                  <a:lnTo>
                    <a:pt x="2035969" y="47625"/>
                  </a:lnTo>
                  <a:lnTo>
                    <a:pt x="2121694" y="4763"/>
                  </a:lnTo>
                  <a:lnTo>
                    <a:pt x="2131219" y="0"/>
                  </a:lnTo>
                  <a:lnTo>
                    <a:pt x="2147888" y="0"/>
                  </a:lnTo>
                  <a:lnTo>
                    <a:pt x="2183607" y="4763"/>
                  </a:lnTo>
                  <a:lnTo>
                    <a:pt x="2233613" y="16669"/>
                  </a:lnTo>
                  <a:lnTo>
                    <a:pt x="2290763" y="35719"/>
                  </a:lnTo>
                  <a:lnTo>
                    <a:pt x="2347913" y="57150"/>
                  </a:lnTo>
                  <a:lnTo>
                    <a:pt x="2395538" y="76200"/>
                  </a:lnTo>
                  <a:lnTo>
                    <a:pt x="2447925" y="104775"/>
                  </a:lnTo>
                  <a:lnTo>
                    <a:pt x="2488407" y="128588"/>
                  </a:lnTo>
                  <a:lnTo>
                    <a:pt x="2512219" y="147638"/>
                  </a:lnTo>
                  <a:lnTo>
                    <a:pt x="2528888" y="164307"/>
                  </a:lnTo>
                  <a:lnTo>
                    <a:pt x="2540794" y="183357"/>
                  </a:lnTo>
                  <a:lnTo>
                    <a:pt x="2547938" y="202407"/>
                  </a:lnTo>
                  <a:lnTo>
                    <a:pt x="2552700" y="226219"/>
                  </a:lnTo>
                  <a:lnTo>
                    <a:pt x="2543175" y="250032"/>
                  </a:lnTo>
                  <a:lnTo>
                    <a:pt x="2519363" y="276225"/>
                  </a:lnTo>
                  <a:lnTo>
                    <a:pt x="2486025" y="297657"/>
                  </a:lnTo>
                  <a:lnTo>
                    <a:pt x="2452688" y="309563"/>
                  </a:lnTo>
                  <a:lnTo>
                    <a:pt x="2428875" y="309563"/>
                  </a:lnTo>
                  <a:lnTo>
                    <a:pt x="2366963" y="302419"/>
                  </a:lnTo>
                  <a:lnTo>
                    <a:pt x="2302669" y="295275"/>
                  </a:lnTo>
                  <a:lnTo>
                    <a:pt x="2209800" y="288132"/>
                  </a:lnTo>
                  <a:lnTo>
                    <a:pt x="2071688" y="288132"/>
                  </a:lnTo>
                  <a:lnTo>
                    <a:pt x="1938338" y="292894"/>
                  </a:lnTo>
                  <a:lnTo>
                    <a:pt x="1740694" y="304800"/>
                  </a:lnTo>
                  <a:lnTo>
                    <a:pt x="1643063" y="316707"/>
                  </a:lnTo>
                  <a:lnTo>
                    <a:pt x="1433513" y="335757"/>
                  </a:lnTo>
                  <a:lnTo>
                    <a:pt x="1321594" y="347663"/>
                  </a:lnTo>
                  <a:lnTo>
                    <a:pt x="1185863" y="364332"/>
                  </a:lnTo>
                  <a:lnTo>
                    <a:pt x="1045369" y="385763"/>
                  </a:lnTo>
                  <a:lnTo>
                    <a:pt x="850107" y="416719"/>
                  </a:lnTo>
                  <a:lnTo>
                    <a:pt x="740569" y="442913"/>
                  </a:lnTo>
                  <a:lnTo>
                    <a:pt x="576263" y="485775"/>
                  </a:lnTo>
                  <a:lnTo>
                    <a:pt x="411957" y="531019"/>
                  </a:lnTo>
                  <a:lnTo>
                    <a:pt x="390525" y="535782"/>
                  </a:lnTo>
                  <a:lnTo>
                    <a:pt x="369094" y="531019"/>
                  </a:lnTo>
                  <a:lnTo>
                    <a:pt x="321469" y="516732"/>
                  </a:lnTo>
                  <a:lnTo>
                    <a:pt x="273844" y="495300"/>
                  </a:lnTo>
                  <a:lnTo>
                    <a:pt x="230982" y="473869"/>
                  </a:lnTo>
                  <a:lnTo>
                    <a:pt x="169069" y="433388"/>
                  </a:lnTo>
                  <a:lnTo>
                    <a:pt x="109538" y="383382"/>
                  </a:lnTo>
                  <a:lnTo>
                    <a:pt x="78582" y="352425"/>
                  </a:lnTo>
                  <a:lnTo>
                    <a:pt x="50007" y="316707"/>
                  </a:lnTo>
                  <a:lnTo>
                    <a:pt x="16669" y="271463"/>
                  </a:lnTo>
                  <a:lnTo>
                    <a:pt x="7144" y="247650"/>
                  </a:lnTo>
                  <a:lnTo>
                    <a:pt x="0" y="226219"/>
                  </a:lnTo>
                  <a:lnTo>
                    <a:pt x="4763" y="211932"/>
                  </a:lnTo>
                  <a:lnTo>
                    <a:pt x="23813" y="209550"/>
                  </a:lnTo>
                  <a:lnTo>
                    <a:pt x="52388" y="219075"/>
                  </a:lnTo>
                  <a:lnTo>
                    <a:pt x="95250" y="245269"/>
                  </a:lnTo>
                  <a:lnTo>
                    <a:pt x="123825" y="261938"/>
                  </a:lnTo>
                  <a:lnTo>
                    <a:pt x="154782" y="278607"/>
                  </a:lnTo>
                  <a:lnTo>
                    <a:pt x="195263" y="292894"/>
                  </a:lnTo>
                  <a:lnTo>
                    <a:pt x="245269" y="307182"/>
                  </a:lnTo>
                  <a:lnTo>
                    <a:pt x="297657" y="314325"/>
                  </a:lnTo>
                  <a:lnTo>
                    <a:pt x="357188" y="316707"/>
                  </a:lnTo>
                  <a:lnTo>
                    <a:pt x="419100" y="311944"/>
                  </a:lnTo>
                  <a:lnTo>
                    <a:pt x="583407" y="280988"/>
                  </a:lnTo>
                  <a:lnTo>
                    <a:pt x="776288" y="247650"/>
                  </a:lnTo>
                  <a:lnTo>
                    <a:pt x="971550" y="219075"/>
                  </a:lnTo>
                  <a:lnTo>
                    <a:pt x="1173957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23;p265">
              <a:extLst>
                <a:ext uri="{FF2B5EF4-FFF2-40B4-BE49-F238E27FC236}">
                  <a16:creationId xmlns:a16="http://schemas.microsoft.com/office/drawing/2014/main" id="{445855F7-7665-5144-ADFA-56D259A8B2F6}"/>
                </a:ext>
              </a:extLst>
            </p:cNvPr>
            <p:cNvSpPr/>
            <p:nvPr/>
          </p:nvSpPr>
          <p:spPr>
            <a:xfrm>
              <a:off x="5151438" y="3903663"/>
              <a:ext cx="749300" cy="830262"/>
            </a:xfrm>
            <a:custGeom>
              <a:avLst/>
              <a:gdLst/>
              <a:ahLst/>
              <a:cxnLst/>
              <a:rect l="l" t="t" r="r" b="b"/>
              <a:pathLst>
                <a:path w="750094" h="831056" extrusionOk="0">
                  <a:moveTo>
                    <a:pt x="340519" y="488156"/>
                  </a:moveTo>
                  <a:lnTo>
                    <a:pt x="252412" y="371475"/>
                  </a:lnTo>
                  <a:lnTo>
                    <a:pt x="152400" y="240506"/>
                  </a:lnTo>
                  <a:lnTo>
                    <a:pt x="47625" y="104775"/>
                  </a:lnTo>
                  <a:lnTo>
                    <a:pt x="16669" y="64294"/>
                  </a:lnTo>
                  <a:lnTo>
                    <a:pt x="7144" y="47625"/>
                  </a:lnTo>
                  <a:lnTo>
                    <a:pt x="0" y="26194"/>
                  </a:lnTo>
                  <a:lnTo>
                    <a:pt x="0" y="11906"/>
                  </a:lnTo>
                  <a:lnTo>
                    <a:pt x="4762" y="2381"/>
                  </a:lnTo>
                  <a:lnTo>
                    <a:pt x="16669" y="0"/>
                  </a:lnTo>
                  <a:lnTo>
                    <a:pt x="40481" y="4762"/>
                  </a:lnTo>
                  <a:lnTo>
                    <a:pt x="64294" y="16669"/>
                  </a:lnTo>
                  <a:lnTo>
                    <a:pt x="109537" y="50006"/>
                  </a:lnTo>
                  <a:lnTo>
                    <a:pt x="159544" y="83344"/>
                  </a:lnTo>
                  <a:lnTo>
                    <a:pt x="228600" y="121444"/>
                  </a:lnTo>
                  <a:lnTo>
                    <a:pt x="297656" y="159544"/>
                  </a:lnTo>
                  <a:lnTo>
                    <a:pt x="376237" y="197644"/>
                  </a:lnTo>
                  <a:lnTo>
                    <a:pt x="428625" y="223837"/>
                  </a:lnTo>
                  <a:lnTo>
                    <a:pt x="490537" y="252412"/>
                  </a:lnTo>
                  <a:lnTo>
                    <a:pt x="504825" y="259556"/>
                  </a:lnTo>
                  <a:lnTo>
                    <a:pt x="519112" y="273844"/>
                  </a:lnTo>
                  <a:lnTo>
                    <a:pt x="557212" y="319087"/>
                  </a:lnTo>
                  <a:lnTo>
                    <a:pt x="607219" y="381000"/>
                  </a:lnTo>
                  <a:lnTo>
                    <a:pt x="650081" y="442912"/>
                  </a:lnTo>
                  <a:lnTo>
                    <a:pt x="681037" y="497681"/>
                  </a:lnTo>
                  <a:lnTo>
                    <a:pt x="716756" y="571500"/>
                  </a:lnTo>
                  <a:lnTo>
                    <a:pt x="735806" y="626269"/>
                  </a:lnTo>
                  <a:lnTo>
                    <a:pt x="747712" y="676275"/>
                  </a:lnTo>
                  <a:lnTo>
                    <a:pt x="750094" y="704850"/>
                  </a:lnTo>
                  <a:lnTo>
                    <a:pt x="742950" y="745331"/>
                  </a:lnTo>
                  <a:lnTo>
                    <a:pt x="719137" y="800100"/>
                  </a:lnTo>
                  <a:lnTo>
                    <a:pt x="695325" y="823912"/>
                  </a:lnTo>
                  <a:lnTo>
                    <a:pt x="664369" y="831056"/>
                  </a:lnTo>
                  <a:lnTo>
                    <a:pt x="635794" y="826294"/>
                  </a:lnTo>
                  <a:lnTo>
                    <a:pt x="602456" y="814387"/>
                  </a:lnTo>
                  <a:lnTo>
                    <a:pt x="571500" y="792956"/>
                  </a:lnTo>
                  <a:lnTo>
                    <a:pt x="533400" y="754856"/>
                  </a:lnTo>
                  <a:lnTo>
                    <a:pt x="497681" y="707231"/>
                  </a:lnTo>
                  <a:lnTo>
                    <a:pt x="450056" y="642937"/>
                  </a:lnTo>
                  <a:lnTo>
                    <a:pt x="378619" y="542925"/>
                  </a:lnTo>
                  <a:lnTo>
                    <a:pt x="340519" y="4881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24;p265">
              <a:extLst>
                <a:ext uri="{FF2B5EF4-FFF2-40B4-BE49-F238E27FC236}">
                  <a16:creationId xmlns:a16="http://schemas.microsoft.com/office/drawing/2014/main" id="{AA611F2D-FBB5-BE4E-AC6E-949D1869D1C0}"/>
                </a:ext>
              </a:extLst>
            </p:cNvPr>
            <p:cNvSpPr/>
            <p:nvPr/>
          </p:nvSpPr>
          <p:spPr>
            <a:xfrm>
              <a:off x="2836863" y="2620963"/>
              <a:ext cx="2392362" cy="561975"/>
            </a:xfrm>
            <a:custGeom>
              <a:avLst/>
              <a:gdLst/>
              <a:ahLst/>
              <a:cxnLst/>
              <a:rect l="l" t="t" r="r" b="b"/>
              <a:pathLst>
                <a:path w="2393156" h="561975" extrusionOk="0">
                  <a:moveTo>
                    <a:pt x="983456" y="204788"/>
                  </a:moveTo>
                  <a:lnTo>
                    <a:pt x="1183481" y="171450"/>
                  </a:lnTo>
                  <a:lnTo>
                    <a:pt x="1300162" y="152400"/>
                  </a:lnTo>
                  <a:lnTo>
                    <a:pt x="1493044" y="116682"/>
                  </a:lnTo>
                  <a:lnTo>
                    <a:pt x="1693069" y="83344"/>
                  </a:lnTo>
                  <a:lnTo>
                    <a:pt x="1876425" y="50007"/>
                  </a:lnTo>
                  <a:lnTo>
                    <a:pt x="1916906" y="40482"/>
                  </a:lnTo>
                  <a:lnTo>
                    <a:pt x="1983581" y="14288"/>
                  </a:lnTo>
                  <a:lnTo>
                    <a:pt x="2012156" y="0"/>
                  </a:lnTo>
                  <a:lnTo>
                    <a:pt x="2028825" y="0"/>
                  </a:lnTo>
                  <a:lnTo>
                    <a:pt x="2059781" y="2382"/>
                  </a:lnTo>
                  <a:lnTo>
                    <a:pt x="2102644" y="9525"/>
                  </a:lnTo>
                  <a:lnTo>
                    <a:pt x="2159794" y="28575"/>
                  </a:lnTo>
                  <a:lnTo>
                    <a:pt x="2195512" y="45244"/>
                  </a:lnTo>
                  <a:lnTo>
                    <a:pt x="2226469" y="54769"/>
                  </a:lnTo>
                  <a:lnTo>
                    <a:pt x="2269331" y="71438"/>
                  </a:lnTo>
                  <a:lnTo>
                    <a:pt x="2309812" y="95250"/>
                  </a:lnTo>
                  <a:lnTo>
                    <a:pt x="2343150" y="123825"/>
                  </a:lnTo>
                  <a:lnTo>
                    <a:pt x="2364581" y="147638"/>
                  </a:lnTo>
                  <a:lnTo>
                    <a:pt x="2383631" y="173832"/>
                  </a:lnTo>
                  <a:lnTo>
                    <a:pt x="2393156" y="197644"/>
                  </a:lnTo>
                  <a:lnTo>
                    <a:pt x="2390775" y="214313"/>
                  </a:lnTo>
                  <a:lnTo>
                    <a:pt x="2381250" y="228600"/>
                  </a:lnTo>
                  <a:lnTo>
                    <a:pt x="2355056" y="247650"/>
                  </a:lnTo>
                  <a:lnTo>
                    <a:pt x="2312194" y="261938"/>
                  </a:lnTo>
                  <a:lnTo>
                    <a:pt x="2266950" y="269082"/>
                  </a:lnTo>
                  <a:lnTo>
                    <a:pt x="2235994" y="271463"/>
                  </a:lnTo>
                  <a:lnTo>
                    <a:pt x="2185987" y="266700"/>
                  </a:lnTo>
                  <a:lnTo>
                    <a:pt x="2102644" y="264319"/>
                  </a:lnTo>
                  <a:lnTo>
                    <a:pt x="1974056" y="264319"/>
                  </a:lnTo>
                  <a:lnTo>
                    <a:pt x="1840706" y="271463"/>
                  </a:lnTo>
                  <a:lnTo>
                    <a:pt x="1716881" y="280988"/>
                  </a:lnTo>
                  <a:lnTo>
                    <a:pt x="1595437" y="292894"/>
                  </a:lnTo>
                  <a:lnTo>
                    <a:pt x="1433512" y="311944"/>
                  </a:lnTo>
                  <a:lnTo>
                    <a:pt x="1285875" y="338138"/>
                  </a:lnTo>
                  <a:lnTo>
                    <a:pt x="1135856" y="366713"/>
                  </a:lnTo>
                  <a:lnTo>
                    <a:pt x="981075" y="397669"/>
                  </a:lnTo>
                  <a:lnTo>
                    <a:pt x="802481" y="433388"/>
                  </a:lnTo>
                  <a:lnTo>
                    <a:pt x="657225" y="471488"/>
                  </a:lnTo>
                  <a:lnTo>
                    <a:pt x="564356" y="500063"/>
                  </a:lnTo>
                  <a:lnTo>
                    <a:pt x="442912" y="540544"/>
                  </a:lnTo>
                  <a:lnTo>
                    <a:pt x="390525" y="559594"/>
                  </a:lnTo>
                  <a:lnTo>
                    <a:pt x="373856" y="561975"/>
                  </a:lnTo>
                  <a:lnTo>
                    <a:pt x="345281" y="557213"/>
                  </a:lnTo>
                  <a:lnTo>
                    <a:pt x="309562" y="540544"/>
                  </a:lnTo>
                  <a:lnTo>
                    <a:pt x="280987" y="523875"/>
                  </a:lnTo>
                  <a:lnTo>
                    <a:pt x="247650" y="504825"/>
                  </a:lnTo>
                  <a:lnTo>
                    <a:pt x="209550" y="476250"/>
                  </a:lnTo>
                  <a:lnTo>
                    <a:pt x="166687" y="438150"/>
                  </a:lnTo>
                  <a:lnTo>
                    <a:pt x="126206" y="400050"/>
                  </a:lnTo>
                  <a:lnTo>
                    <a:pt x="85725" y="359569"/>
                  </a:lnTo>
                  <a:lnTo>
                    <a:pt x="54769" y="321469"/>
                  </a:lnTo>
                  <a:lnTo>
                    <a:pt x="26194" y="288132"/>
                  </a:lnTo>
                  <a:lnTo>
                    <a:pt x="14287" y="266700"/>
                  </a:lnTo>
                  <a:lnTo>
                    <a:pt x="2381" y="242888"/>
                  </a:lnTo>
                  <a:lnTo>
                    <a:pt x="0" y="219075"/>
                  </a:lnTo>
                  <a:lnTo>
                    <a:pt x="7144" y="209550"/>
                  </a:lnTo>
                  <a:lnTo>
                    <a:pt x="19050" y="209550"/>
                  </a:lnTo>
                  <a:lnTo>
                    <a:pt x="47625" y="216694"/>
                  </a:lnTo>
                  <a:lnTo>
                    <a:pt x="97631" y="238125"/>
                  </a:lnTo>
                  <a:lnTo>
                    <a:pt x="147637" y="257175"/>
                  </a:lnTo>
                  <a:lnTo>
                    <a:pt x="202406" y="271463"/>
                  </a:lnTo>
                  <a:lnTo>
                    <a:pt x="269081" y="288132"/>
                  </a:lnTo>
                  <a:lnTo>
                    <a:pt x="338137" y="297657"/>
                  </a:lnTo>
                  <a:lnTo>
                    <a:pt x="402431" y="297657"/>
                  </a:lnTo>
                  <a:lnTo>
                    <a:pt x="547687" y="276225"/>
                  </a:lnTo>
                  <a:lnTo>
                    <a:pt x="762000" y="240507"/>
                  </a:lnTo>
                  <a:lnTo>
                    <a:pt x="983456" y="2047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25;p265">
              <a:extLst>
                <a:ext uri="{FF2B5EF4-FFF2-40B4-BE49-F238E27FC236}">
                  <a16:creationId xmlns:a16="http://schemas.microsoft.com/office/drawing/2014/main" id="{0DFDD89D-9F66-9340-95B7-58401D1D4262}"/>
                </a:ext>
              </a:extLst>
            </p:cNvPr>
            <p:cNvSpPr/>
            <p:nvPr/>
          </p:nvSpPr>
          <p:spPr>
            <a:xfrm>
              <a:off x="2714625" y="3057525"/>
              <a:ext cx="2012950" cy="2565400"/>
            </a:xfrm>
            <a:custGeom>
              <a:avLst/>
              <a:gdLst/>
              <a:ahLst/>
              <a:cxnLst/>
              <a:rect l="l" t="t" r="r" b="b"/>
              <a:pathLst>
                <a:path w="2012995" h="2565583" extrusionOk="0">
                  <a:moveTo>
                    <a:pt x="1585398" y="1092017"/>
                  </a:moveTo>
                  <a:lnTo>
                    <a:pt x="1503168" y="1233453"/>
                  </a:lnTo>
                  <a:lnTo>
                    <a:pt x="1378178" y="1427517"/>
                  </a:lnTo>
                  <a:lnTo>
                    <a:pt x="1286080" y="1542639"/>
                  </a:lnTo>
                  <a:lnTo>
                    <a:pt x="1184115" y="1664340"/>
                  </a:lnTo>
                  <a:lnTo>
                    <a:pt x="1019654" y="1841957"/>
                  </a:lnTo>
                  <a:lnTo>
                    <a:pt x="845326" y="2009707"/>
                  </a:lnTo>
                  <a:lnTo>
                    <a:pt x="674287" y="2157721"/>
                  </a:lnTo>
                  <a:lnTo>
                    <a:pt x="496670" y="2292579"/>
                  </a:lnTo>
                  <a:lnTo>
                    <a:pt x="312474" y="2420858"/>
                  </a:lnTo>
                  <a:lnTo>
                    <a:pt x="141435" y="2526112"/>
                  </a:lnTo>
                  <a:lnTo>
                    <a:pt x="78941" y="2559005"/>
                  </a:lnTo>
                  <a:lnTo>
                    <a:pt x="42759" y="2565583"/>
                  </a:lnTo>
                  <a:lnTo>
                    <a:pt x="13156" y="2562294"/>
                  </a:lnTo>
                  <a:lnTo>
                    <a:pt x="0" y="2549137"/>
                  </a:lnTo>
                  <a:lnTo>
                    <a:pt x="3289" y="2529402"/>
                  </a:lnTo>
                  <a:lnTo>
                    <a:pt x="23024" y="2506377"/>
                  </a:lnTo>
                  <a:lnTo>
                    <a:pt x="95387" y="2450461"/>
                  </a:lnTo>
                  <a:lnTo>
                    <a:pt x="197352" y="2364941"/>
                  </a:lnTo>
                  <a:lnTo>
                    <a:pt x="282871" y="2295868"/>
                  </a:lnTo>
                  <a:lnTo>
                    <a:pt x="401283" y="2193902"/>
                  </a:lnTo>
                  <a:lnTo>
                    <a:pt x="542719" y="2062334"/>
                  </a:lnTo>
                  <a:lnTo>
                    <a:pt x="670998" y="1934055"/>
                  </a:lnTo>
                  <a:lnTo>
                    <a:pt x="805856" y="1789330"/>
                  </a:lnTo>
                  <a:lnTo>
                    <a:pt x="914400" y="1664340"/>
                  </a:lnTo>
                  <a:lnTo>
                    <a:pt x="1049257" y="1493301"/>
                  </a:lnTo>
                  <a:lnTo>
                    <a:pt x="1167669" y="1325551"/>
                  </a:lnTo>
                  <a:lnTo>
                    <a:pt x="1233453" y="1220297"/>
                  </a:lnTo>
                  <a:lnTo>
                    <a:pt x="1378178" y="973606"/>
                  </a:lnTo>
                  <a:lnTo>
                    <a:pt x="1453830" y="832170"/>
                  </a:lnTo>
                  <a:lnTo>
                    <a:pt x="1532771" y="674288"/>
                  </a:lnTo>
                  <a:lnTo>
                    <a:pt x="1595266" y="526274"/>
                  </a:lnTo>
                  <a:lnTo>
                    <a:pt x="1638025" y="417730"/>
                  </a:lnTo>
                  <a:lnTo>
                    <a:pt x="1657761" y="342078"/>
                  </a:lnTo>
                  <a:lnTo>
                    <a:pt x="1667628" y="296029"/>
                  </a:lnTo>
                  <a:lnTo>
                    <a:pt x="1670918" y="273005"/>
                  </a:lnTo>
                  <a:lnTo>
                    <a:pt x="1664339" y="236823"/>
                  </a:lnTo>
                  <a:lnTo>
                    <a:pt x="1647893" y="194064"/>
                  </a:lnTo>
                  <a:lnTo>
                    <a:pt x="1615001" y="151304"/>
                  </a:lnTo>
                  <a:lnTo>
                    <a:pt x="1565663" y="101966"/>
                  </a:lnTo>
                  <a:lnTo>
                    <a:pt x="1539349" y="82230"/>
                  </a:lnTo>
                  <a:lnTo>
                    <a:pt x="1522903" y="52628"/>
                  </a:lnTo>
                  <a:lnTo>
                    <a:pt x="1513035" y="26314"/>
                  </a:lnTo>
                  <a:lnTo>
                    <a:pt x="1513035" y="13157"/>
                  </a:lnTo>
                  <a:lnTo>
                    <a:pt x="1519614" y="0"/>
                  </a:lnTo>
                  <a:lnTo>
                    <a:pt x="1549217" y="3289"/>
                  </a:lnTo>
                  <a:lnTo>
                    <a:pt x="1601844" y="16446"/>
                  </a:lnTo>
                  <a:lnTo>
                    <a:pt x="1670918" y="29603"/>
                  </a:lnTo>
                  <a:lnTo>
                    <a:pt x="1739991" y="55917"/>
                  </a:lnTo>
                  <a:lnTo>
                    <a:pt x="1782751" y="75652"/>
                  </a:lnTo>
                  <a:lnTo>
                    <a:pt x="1845246" y="108544"/>
                  </a:lnTo>
                  <a:lnTo>
                    <a:pt x="1920897" y="161171"/>
                  </a:lnTo>
                  <a:lnTo>
                    <a:pt x="1953789" y="184196"/>
                  </a:lnTo>
                  <a:lnTo>
                    <a:pt x="1980103" y="213799"/>
                  </a:lnTo>
                  <a:lnTo>
                    <a:pt x="1996549" y="236823"/>
                  </a:lnTo>
                  <a:lnTo>
                    <a:pt x="2009706" y="266426"/>
                  </a:lnTo>
                  <a:lnTo>
                    <a:pt x="2012995" y="296029"/>
                  </a:lnTo>
                  <a:lnTo>
                    <a:pt x="1999838" y="328921"/>
                  </a:lnTo>
                  <a:lnTo>
                    <a:pt x="1960368" y="368392"/>
                  </a:lnTo>
                  <a:lnTo>
                    <a:pt x="1934054" y="394705"/>
                  </a:lnTo>
                  <a:lnTo>
                    <a:pt x="1897873" y="444043"/>
                  </a:lnTo>
                  <a:lnTo>
                    <a:pt x="1848535" y="572323"/>
                  </a:lnTo>
                  <a:lnTo>
                    <a:pt x="1786040" y="717048"/>
                  </a:lnTo>
                  <a:lnTo>
                    <a:pt x="1707099" y="878219"/>
                  </a:lnTo>
                  <a:lnTo>
                    <a:pt x="1585398" y="10920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26;p265">
              <a:extLst>
                <a:ext uri="{FF2B5EF4-FFF2-40B4-BE49-F238E27FC236}">
                  <a16:creationId xmlns:a16="http://schemas.microsoft.com/office/drawing/2014/main" id="{410EC578-B925-A048-9C11-6C4F49FE87D6}"/>
                </a:ext>
              </a:extLst>
            </p:cNvPr>
            <p:cNvSpPr/>
            <p:nvPr/>
          </p:nvSpPr>
          <p:spPr>
            <a:xfrm rot="-5400000">
              <a:off x="4158456" y="3621882"/>
              <a:ext cx="4454525" cy="614362"/>
            </a:xfrm>
            <a:custGeom>
              <a:avLst/>
              <a:gdLst/>
              <a:ahLst/>
              <a:cxnLst/>
              <a:rect l="l" t="t" r="r" b="b"/>
              <a:pathLst>
                <a:path w="4454956" h="614477" extrusionOk="0">
                  <a:moveTo>
                    <a:pt x="2132380" y="285293"/>
                  </a:moveTo>
                  <a:lnTo>
                    <a:pt x="2326233" y="285293"/>
                  </a:lnTo>
                  <a:lnTo>
                    <a:pt x="2604211" y="288950"/>
                  </a:lnTo>
                  <a:lnTo>
                    <a:pt x="2962656" y="296265"/>
                  </a:lnTo>
                  <a:lnTo>
                    <a:pt x="3149193" y="296265"/>
                  </a:lnTo>
                  <a:lnTo>
                    <a:pt x="3397910" y="288950"/>
                  </a:lnTo>
                  <a:lnTo>
                    <a:pt x="3811219" y="277977"/>
                  </a:lnTo>
                  <a:lnTo>
                    <a:pt x="4030675" y="270662"/>
                  </a:lnTo>
                  <a:lnTo>
                    <a:pt x="4089196" y="259689"/>
                  </a:lnTo>
                  <a:lnTo>
                    <a:pt x="4140403" y="241401"/>
                  </a:lnTo>
                  <a:lnTo>
                    <a:pt x="4187952" y="219456"/>
                  </a:lnTo>
                  <a:lnTo>
                    <a:pt x="4242816" y="182880"/>
                  </a:lnTo>
                  <a:lnTo>
                    <a:pt x="4294022" y="135331"/>
                  </a:lnTo>
                  <a:lnTo>
                    <a:pt x="4323283" y="102413"/>
                  </a:lnTo>
                  <a:lnTo>
                    <a:pt x="4348886" y="69494"/>
                  </a:lnTo>
                  <a:lnTo>
                    <a:pt x="4370832" y="40233"/>
                  </a:lnTo>
                  <a:lnTo>
                    <a:pt x="4400092" y="14630"/>
                  </a:lnTo>
                  <a:lnTo>
                    <a:pt x="4425696" y="0"/>
                  </a:lnTo>
                  <a:lnTo>
                    <a:pt x="4440326" y="3657"/>
                  </a:lnTo>
                  <a:lnTo>
                    <a:pt x="4451299" y="18288"/>
                  </a:lnTo>
                  <a:lnTo>
                    <a:pt x="4454956" y="40233"/>
                  </a:lnTo>
                  <a:lnTo>
                    <a:pt x="4447641" y="124358"/>
                  </a:lnTo>
                  <a:lnTo>
                    <a:pt x="4433011" y="204825"/>
                  </a:lnTo>
                  <a:lnTo>
                    <a:pt x="4411065" y="274320"/>
                  </a:lnTo>
                  <a:lnTo>
                    <a:pt x="4389120" y="336499"/>
                  </a:lnTo>
                  <a:lnTo>
                    <a:pt x="4345228" y="424281"/>
                  </a:lnTo>
                  <a:lnTo>
                    <a:pt x="4283049" y="526694"/>
                  </a:lnTo>
                  <a:lnTo>
                    <a:pt x="4246473" y="577901"/>
                  </a:lnTo>
                  <a:lnTo>
                    <a:pt x="4213555" y="603504"/>
                  </a:lnTo>
                  <a:lnTo>
                    <a:pt x="4180636" y="614477"/>
                  </a:lnTo>
                  <a:lnTo>
                    <a:pt x="4147718" y="614477"/>
                  </a:lnTo>
                  <a:lnTo>
                    <a:pt x="4103827" y="592531"/>
                  </a:lnTo>
                  <a:lnTo>
                    <a:pt x="4059936" y="570585"/>
                  </a:lnTo>
                  <a:lnTo>
                    <a:pt x="3997756" y="552297"/>
                  </a:lnTo>
                  <a:lnTo>
                    <a:pt x="3873398" y="541325"/>
                  </a:lnTo>
                  <a:lnTo>
                    <a:pt x="3727094" y="537667"/>
                  </a:lnTo>
                  <a:lnTo>
                    <a:pt x="3452774" y="523037"/>
                  </a:lnTo>
                  <a:lnTo>
                    <a:pt x="3145536" y="515721"/>
                  </a:lnTo>
                  <a:lnTo>
                    <a:pt x="2977286" y="519379"/>
                  </a:lnTo>
                  <a:lnTo>
                    <a:pt x="2827324" y="519379"/>
                  </a:lnTo>
                  <a:lnTo>
                    <a:pt x="2498140" y="519379"/>
                  </a:lnTo>
                  <a:lnTo>
                    <a:pt x="2190902" y="515721"/>
                  </a:lnTo>
                  <a:lnTo>
                    <a:pt x="1806854" y="519379"/>
                  </a:lnTo>
                  <a:lnTo>
                    <a:pt x="1254556" y="523037"/>
                  </a:lnTo>
                  <a:lnTo>
                    <a:pt x="961948" y="534009"/>
                  </a:lnTo>
                  <a:lnTo>
                    <a:pt x="749808" y="544982"/>
                  </a:lnTo>
                  <a:lnTo>
                    <a:pt x="654710" y="555955"/>
                  </a:lnTo>
                  <a:lnTo>
                    <a:pt x="548640" y="574243"/>
                  </a:lnTo>
                  <a:lnTo>
                    <a:pt x="493776" y="588873"/>
                  </a:lnTo>
                  <a:lnTo>
                    <a:pt x="413308" y="581558"/>
                  </a:lnTo>
                  <a:lnTo>
                    <a:pt x="307238" y="563270"/>
                  </a:lnTo>
                  <a:lnTo>
                    <a:pt x="197510" y="537667"/>
                  </a:lnTo>
                  <a:lnTo>
                    <a:pt x="128016" y="512064"/>
                  </a:lnTo>
                  <a:lnTo>
                    <a:pt x="58521" y="475488"/>
                  </a:lnTo>
                  <a:lnTo>
                    <a:pt x="18288" y="442569"/>
                  </a:lnTo>
                  <a:lnTo>
                    <a:pt x="3657" y="420624"/>
                  </a:lnTo>
                  <a:lnTo>
                    <a:pt x="0" y="402336"/>
                  </a:lnTo>
                  <a:lnTo>
                    <a:pt x="7315" y="376733"/>
                  </a:lnTo>
                  <a:lnTo>
                    <a:pt x="32918" y="351129"/>
                  </a:lnTo>
                  <a:lnTo>
                    <a:pt x="65836" y="329184"/>
                  </a:lnTo>
                  <a:lnTo>
                    <a:pt x="135331" y="288950"/>
                  </a:lnTo>
                  <a:lnTo>
                    <a:pt x="299923" y="248717"/>
                  </a:lnTo>
                  <a:lnTo>
                    <a:pt x="632764" y="296265"/>
                  </a:lnTo>
                  <a:lnTo>
                    <a:pt x="782726" y="292608"/>
                  </a:lnTo>
                  <a:lnTo>
                    <a:pt x="1016812" y="288950"/>
                  </a:lnTo>
                  <a:lnTo>
                    <a:pt x="1393545" y="285293"/>
                  </a:lnTo>
                  <a:lnTo>
                    <a:pt x="1748332" y="285293"/>
                  </a:lnTo>
                  <a:lnTo>
                    <a:pt x="2132380" y="2852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27;p265">
              <a:extLst>
                <a:ext uri="{FF2B5EF4-FFF2-40B4-BE49-F238E27FC236}">
                  <a16:creationId xmlns:a16="http://schemas.microsoft.com/office/drawing/2014/main" id="{47665566-3A0D-7841-A7C2-7BC05581E8FE}"/>
                </a:ext>
              </a:extLst>
            </p:cNvPr>
            <p:cNvSpPr/>
            <p:nvPr/>
          </p:nvSpPr>
          <p:spPr>
            <a:xfrm>
              <a:off x="5618163" y="5400675"/>
              <a:ext cx="800100" cy="668338"/>
            </a:xfrm>
            <a:custGeom>
              <a:avLst/>
              <a:gdLst/>
              <a:ahLst/>
              <a:cxnLst/>
              <a:rect l="l" t="t" r="r" b="b"/>
              <a:pathLst>
                <a:path w="800100" h="669131" extrusionOk="0">
                  <a:moveTo>
                    <a:pt x="323850" y="102394"/>
                  </a:moveTo>
                  <a:lnTo>
                    <a:pt x="445294" y="142875"/>
                  </a:lnTo>
                  <a:lnTo>
                    <a:pt x="552450" y="180975"/>
                  </a:lnTo>
                  <a:lnTo>
                    <a:pt x="633412" y="209550"/>
                  </a:lnTo>
                  <a:lnTo>
                    <a:pt x="657225" y="216694"/>
                  </a:lnTo>
                  <a:lnTo>
                    <a:pt x="683419" y="216694"/>
                  </a:lnTo>
                  <a:lnTo>
                    <a:pt x="704850" y="211931"/>
                  </a:lnTo>
                  <a:lnTo>
                    <a:pt x="728662" y="197644"/>
                  </a:lnTo>
                  <a:lnTo>
                    <a:pt x="745331" y="176213"/>
                  </a:lnTo>
                  <a:lnTo>
                    <a:pt x="764381" y="126206"/>
                  </a:lnTo>
                  <a:lnTo>
                    <a:pt x="800100" y="133350"/>
                  </a:lnTo>
                  <a:lnTo>
                    <a:pt x="781050" y="669131"/>
                  </a:lnTo>
                  <a:lnTo>
                    <a:pt x="745331" y="611981"/>
                  </a:lnTo>
                  <a:lnTo>
                    <a:pt x="716756" y="576263"/>
                  </a:lnTo>
                  <a:lnTo>
                    <a:pt x="683419" y="538163"/>
                  </a:lnTo>
                  <a:lnTo>
                    <a:pt x="633412" y="485775"/>
                  </a:lnTo>
                  <a:lnTo>
                    <a:pt x="578644" y="435769"/>
                  </a:lnTo>
                  <a:lnTo>
                    <a:pt x="504825" y="371475"/>
                  </a:lnTo>
                  <a:lnTo>
                    <a:pt x="426244" y="309563"/>
                  </a:lnTo>
                  <a:lnTo>
                    <a:pt x="345281" y="252413"/>
                  </a:lnTo>
                  <a:lnTo>
                    <a:pt x="261937" y="197644"/>
                  </a:lnTo>
                  <a:lnTo>
                    <a:pt x="178594" y="145256"/>
                  </a:lnTo>
                  <a:lnTo>
                    <a:pt x="97631" y="100013"/>
                  </a:lnTo>
                  <a:lnTo>
                    <a:pt x="30956" y="64294"/>
                  </a:lnTo>
                  <a:lnTo>
                    <a:pt x="14287" y="54769"/>
                  </a:lnTo>
                  <a:lnTo>
                    <a:pt x="4762" y="35719"/>
                  </a:lnTo>
                  <a:lnTo>
                    <a:pt x="0" y="16669"/>
                  </a:lnTo>
                  <a:lnTo>
                    <a:pt x="4762" y="0"/>
                  </a:lnTo>
                  <a:lnTo>
                    <a:pt x="23812" y="0"/>
                  </a:lnTo>
                  <a:lnTo>
                    <a:pt x="61912" y="11906"/>
                  </a:lnTo>
                  <a:lnTo>
                    <a:pt x="150019" y="40481"/>
                  </a:lnTo>
                  <a:lnTo>
                    <a:pt x="323850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932;p266">
            <a:extLst>
              <a:ext uri="{FF2B5EF4-FFF2-40B4-BE49-F238E27FC236}">
                <a16:creationId xmlns:a16="http://schemas.microsoft.com/office/drawing/2014/main" id="{126488F1-85C3-0242-9D02-642D963BA1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8575" y="1537034"/>
            <a:ext cx="476885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0" name="Google Shape;1980;p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6688" y="1496930"/>
            <a:ext cx="44926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/>
        </p:nvSpPr>
        <p:spPr>
          <a:xfrm>
            <a:off x="6208713" y="6858000"/>
            <a:ext cx="17446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登</a:t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3343275" y="1665288"/>
            <a:ext cx="1695450" cy="539750"/>
          </a:xfrm>
          <a:custGeom>
            <a:avLst/>
            <a:gdLst/>
            <a:ahLst/>
            <a:cxnLst/>
            <a:rect l="l" t="t" r="r" b="b"/>
            <a:pathLst>
              <a:path w="1695450" h="540544" extrusionOk="0">
                <a:moveTo>
                  <a:pt x="950119" y="352425"/>
                </a:moveTo>
                <a:lnTo>
                  <a:pt x="1097756" y="302419"/>
                </a:lnTo>
                <a:lnTo>
                  <a:pt x="1169194" y="280987"/>
                </a:lnTo>
                <a:lnTo>
                  <a:pt x="1633538" y="285750"/>
                </a:lnTo>
                <a:lnTo>
                  <a:pt x="1669256" y="252412"/>
                </a:lnTo>
                <a:lnTo>
                  <a:pt x="1685925" y="228600"/>
                </a:lnTo>
                <a:lnTo>
                  <a:pt x="1695450" y="202406"/>
                </a:lnTo>
                <a:lnTo>
                  <a:pt x="1695450" y="188119"/>
                </a:lnTo>
                <a:lnTo>
                  <a:pt x="1688306" y="157162"/>
                </a:lnTo>
                <a:lnTo>
                  <a:pt x="1666875" y="135731"/>
                </a:lnTo>
                <a:lnTo>
                  <a:pt x="1626394" y="111919"/>
                </a:lnTo>
                <a:lnTo>
                  <a:pt x="1566863" y="71437"/>
                </a:lnTo>
                <a:lnTo>
                  <a:pt x="1497806" y="30956"/>
                </a:lnTo>
                <a:lnTo>
                  <a:pt x="1428750" y="4762"/>
                </a:lnTo>
                <a:lnTo>
                  <a:pt x="1400175" y="0"/>
                </a:lnTo>
                <a:lnTo>
                  <a:pt x="1354931" y="19050"/>
                </a:lnTo>
                <a:lnTo>
                  <a:pt x="1262063" y="61912"/>
                </a:lnTo>
                <a:lnTo>
                  <a:pt x="1164431" y="109537"/>
                </a:lnTo>
                <a:lnTo>
                  <a:pt x="1109663" y="128587"/>
                </a:lnTo>
                <a:lnTo>
                  <a:pt x="914400" y="180975"/>
                </a:lnTo>
                <a:lnTo>
                  <a:pt x="742950" y="223837"/>
                </a:lnTo>
                <a:lnTo>
                  <a:pt x="585788" y="257175"/>
                </a:lnTo>
                <a:lnTo>
                  <a:pt x="502444" y="266700"/>
                </a:lnTo>
                <a:lnTo>
                  <a:pt x="433388" y="271462"/>
                </a:lnTo>
                <a:lnTo>
                  <a:pt x="371475" y="269081"/>
                </a:lnTo>
                <a:lnTo>
                  <a:pt x="290513" y="250031"/>
                </a:lnTo>
                <a:lnTo>
                  <a:pt x="147638" y="200025"/>
                </a:lnTo>
                <a:lnTo>
                  <a:pt x="47625" y="150019"/>
                </a:lnTo>
                <a:lnTo>
                  <a:pt x="19050" y="140494"/>
                </a:lnTo>
                <a:lnTo>
                  <a:pt x="2381" y="145256"/>
                </a:lnTo>
                <a:lnTo>
                  <a:pt x="0" y="164306"/>
                </a:lnTo>
                <a:lnTo>
                  <a:pt x="9525" y="195262"/>
                </a:lnTo>
                <a:lnTo>
                  <a:pt x="45244" y="247650"/>
                </a:lnTo>
                <a:lnTo>
                  <a:pt x="95250" y="311944"/>
                </a:lnTo>
                <a:lnTo>
                  <a:pt x="164306" y="381000"/>
                </a:lnTo>
                <a:lnTo>
                  <a:pt x="226219" y="435769"/>
                </a:lnTo>
                <a:lnTo>
                  <a:pt x="259556" y="471487"/>
                </a:lnTo>
                <a:lnTo>
                  <a:pt x="288131" y="497681"/>
                </a:lnTo>
                <a:lnTo>
                  <a:pt x="316706" y="514350"/>
                </a:lnTo>
                <a:lnTo>
                  <a:pt x="347663" y="526256"/>
                </a:lnTo>
                <a:lnTo>
                  <a:pt x="378619" y="535781"/>
                </a:lnTo>
                <a:lnTo>
                  <a:pt x="404813" y="540544"/>
                </a:lnTo>
                <a:lnTo>
                  <a:pt x="433388" y="535781"/>
                </a:lnTo>
                <a:lnTo>
                  <a:pt x="588169" y="478631"/>
                </a:lnTo>
                <a:lnTo>
                  <a:pt x="819150" y="397669"/>
                </a:lnTo>
                <a:lnTo>
                  <a:pt x="950119" y="3524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5391150" y="1677988"/>
            <a:ext cx="817563" cy="731837"/>
          </a:xfrm>
          <a:custGeom>
            <a:avLst/>
            <a:gdLst/>
            <a:ahLst/>
            <a:cxnLst/>
            <a:rect l="l" t="t" r="r" b="b"/>
            <a:pathLst>
              <a:path w="816769" h="731044" extrusionOk="0">
                <a:moveTo>
                  <a:pt x="300038" y="383382"/>
                </a:moveTo>
                <a:lnTo>
                  <a:pt x="371475" y="307182"/>
                </a:lnTo>
                <a:lnTo>
                  <a:pt x="419100" y="261938"/>
                </a:lnTo>
                <a:lnTo>
                  <a:pt x="428625" y="245269"/>
                </a:lnTo>
                <a:lnTo>
                  <a:pt x="433388" y="211932"/>
                </a:lnTo>
                <a:lnTo>
                  <a:pt x="426244" y="164307"/>
                </a:lnTo>
                <a:lnTo>
                  <a:pt x="409575" y="126207"/>
                </a:lnTo>
                <a:lnTo>
                  <a:pt x="381000" y="92869"/>
                </a:lnTo>
                <a:lnTo>
                  <a:pt x="359569" y="76200"/>
                </a:lnTo>
                <a:lnTo>
                  <a:pt x="345281" y="59532"/>
                </a:lnTo>
                <a:lnTo>
                  <a:pt x="335756" y="30957"/>
                </a:lnTo>
                <a:lnTo>
                  <a:pt x="335756" y="11907"/>
                </a:lnTo>
                <a:lnTo>
                  <a:pt x="345281" y="0"/>
                </a:lnTo>
                <a:lnTo>
                  <a:pt x="369094" y="2382"/>
                </a:lnTo>
                <a:lnTo>
                  <a:pt x="419100" y="23813"/>
                </a:lnTo>
                <a:lnTo>
                  <a:pt x="478631" y="57150"/>
                </a:lnTo>
                <a:lnTo>
                  <a:pt x="533400" y="92869"/>
                </a:lnTo>
                <a:lnTo>
                  <a:pt x="585788" y="119063"/>
                </a:lnTo>
                <a:lnTo>
                  <a:pt x="619125" y="133350"/>
                </a:lnTo>
                <a:lnTo>
                  <a:pt x="661988" y="157163"/>
                </a:lnTo>
                <a:lnTo>
                  <a:pt x="707231" y="190500"/>
                </a:lnTo>
                <a:lnTo>
                  <a:pt x="752475" y="233363"/>
                </a:lnTo>
                <a:lnTo>
                  <a:pt x="785813" y="271463"/>
                </a:lnTo>
                <a:lnTo>
                  <a:pt x="807244" y="304800"/>
                </a:lnTo>
                <a:lnTo>
                  <a:pt x="816769" y="345282"/>
                </a:lnTo>
                <a:lnTo>
                  <a:pt x="814388" y="373857"/>
                </a:lnTo>
                <a:lnTo>
                  <a:pt x="804863" y="392907"/>
                </a:lnTo>
                <a:lnTo>
                  <a:pt x="778669" y="407194"/>
                </a:lnTo>
                <a:lnTo>
                  <a:pt x="754856" y="409575"/>
                </a:lnTo>
                <a:lnTo>
                  <a:pt x="716756" y="411957"/>
                </a:lnTo>
                <a:lnTo>
                  <a:pt x="673894" y="419100"/>
                </a:lnTo>
                <a:lnTo>
                  <a:pt x="557213" y="461963"/>
                </a:lnTo>
                <a:lnTo>
                  <a:pt x="390525" y="533400"/>
                </a:lnTo>
                <a:lnTo>
                  <a:pt x="164306" y="645319"/>
                </a:lnTo>
                <a:lnTo>
                  <a:pt x="57150" y="702469"/>
                </a:lnTo>
                <a:lnTo>
                  <a:pt x="0" y="731044"/>
                </a:lnTo>
                <a:lnTo>
                  <a:pt x="57150" y="647700"/>
                </a:lnTo>
                <a:lnTo>
                  <a:pt x="147638" y="540544"/>
                </a:lnTo>
                <a:lnTo>
                  <a:pt x="300038" y="3833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3646488" y="3732213"/>
            <a:ext cx="520700" cy="1060450"/>
          </a:xfrm>
          <a:custGeom>
            <a:avLst/>
            <a:gdLst/>
            <a:ahLst/>
            <a:cxnLst/>
            <a:rect l="l" t="t" r="r" b="b"/>
            <a:pathLst>
              <a:path w="521494" h="1062037" extrusionOk="0">
                <a:moveTo>
                  <a:pt x="392906" y="414337"/>
                </a:moveTo>
                <a:lnTo>
                  <a:pt x="381000" y="295275"/>
                </a:lnTo>
                <a:lnTo>
                  <a:pt x="361950" y="145256"/>
                </a:lnTo>
                <a:lnTo>
                  <a:pt x="319087" y="114300"/>
                </a:lnTo>
                <a:lnTo>
                  <a:pt x="259556" y="80962"/>
                </a:lnTo>
                <a:lnTo>
                  <a:pt x="190500" y="50006"/>
                </a:lnTo>
                <a:lnTo>
                  <a:pt x="116681" y="23812"/>
                </a:lnTo>
                <a:lnTo>
                  <a:pt x="54769" y="4762"/>
                </a:lnTo>
                <a:lnTo>
                  <a:pt x="16669" y="0"/>
                </a:lnTo>
                <a:lnTo>
                  <a:pt x="2381" y="4762"/>
                </a:lnTo>
                <a:lnTo>
                  <a:pt x="0" y="21431"/>
                </a:lnTo>
                <a:lnTo>
                  <a:pt x="4762" y="45244"/>
                </a:lnTo>
                <a:lnTo>
                  <a:pt x="28575" y="80962"/>
                </a:lnTo>
                <a:lnTo>
                  <a:pt x="61912" y="114300"/>
                </a:lnTo>
                <a:lnTo>
                  <a:pt x="95250" y="161925"/>
                </a:lnTo>
                <a:lnTo>
                  <a:pt x="128587" y="219075"/>
                </a:lnTo>
                <a:lnTo>
                  <a:pt x="150019" y="276225"/>
                </a:lnTo>
                <a:lnTo>
                  <a:pt x="169069" y="364331"/>
                </a:lnTo>
                <a:lnTo>
                  <a:pt x="226219" y="747712"/>
                </a:lnTo>
                <a:lnTo>
                  <a:pt x="250031" y="904875"/>
                </a:lnTo>
                <a:lnTo>
                  <a:pt x="261937" y="926306"/>
                </a:lnTo>
                <a:lnTo>
                  <a:pt x="285750" y="962025"/>
                </a:lnTo>
                <a:lnTo>
                  <a:pt x="319087" y="1004887"/>
                </a:lnTo>
                <a:lnTo>
                  <a:pt x="345281" y="1028700"/>
                </a:lnTo>
                <a:lnTo>
                  <a:pt x="381000" y="1050131"/>
                </a:lnTo>
                <a:lnTo>
                  <a:pt x="402431" y="1057275"/>
                </a:lnTo>
                <a:lnTo>
                  <a:pt x="435769" y="1062037"/>
                </a:lnTo>
                <a:lnTo>
                  <a:pt x="452437" y="1057275"/>
                </a:lnTo>
                <a:lnTo>
                  <a:pt x="478631" y="1050131"/>
                </a:lnTo>
                <a:lnTo>
                  <a:pt x="497681" y="1035844"/>
                </a:lnTo>
                <a:lnTo>
                  <a:pt x="511969" y="1019175"/>
                </a:lnTo>
                <a:lnTo>
                  <a:pt x="516731" y="1002506"/>
                </a:lnTo>
                <a:lnTo>
                  <a:pt x="521494" y="976312"/>
                </a:lnTo>
                <a:lnTo>
                  <a:pt x="514350" y="923925"/>
                </a:lnTo>
                <a:lnTo>
                  <a:pt x="471487" y="795337"/>
                </a:lnTo>
                <a:lnTo>
                  <a:pt x="426244" y="616744"/>
                </a:lnTo>
                <a:lnTo>
                  <a:pt x="392906" y="414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3971925" y="4891088"/>
            <a:ext cx="500063" cy="631825"/>
          </a:xfrm>
          <a:custGeom>
            <a:avLst/>
            <a:gdLst/>
            <a:ahLst/>
            <a:cxnLst/>
            <a:rect l="l" t="t" r="r" b="b"/>
            <a:pathLst>
              <a:path w="500063" h="631031" extrusionOk="0">
                <a:moveTo>
                  <a:pt x="161925" y="302418"/>
                </a:moveTo>
                <a:lnTo>
                  <a:pt x="85725" y="185737"/>
                </a:lnTo>
                <a:lnTo>
                  <a:pt x="26194" y="102393"/>
                </a:lnTo>
                <a:lnTo>
                  <a:pt x="7144" y="69056"/>
                </a:lnTo>
                <a:lnTo>
                  <a:pt x="0" y="38100"/>
                </a:lnTo>
                <a:lnTo>
                  <a:pt x="0" y="9525"/>
                </a:lnTo>
                <a:lnTo>
                  <a:pt x="7144" y="0"/>
                </a:lnTo>
                <a:lnTo>
                  <a:pt x="23813" y="0"/>
                </a:lnTo>
                <a:lnTo>
                  <a:pt x="47625" y="4762"/>
                </a:lnTo>
                <a:lnTo>
                  <a:pt x="92869" y="33337"/>
                </a:lnTo>
                <a:lnTo>
                  <a:pt x="185738" y="97631"/>
                </a:lnTo>
                <a:lnTo>
                  <a:pt x="285750" y="161925"/>
                </a:lnTo>
                <a:lnTo>
                  <a:pt x="435769" y="252412"/>
                </a:lnTo>
                <a:lnTo>
                  <a:pt x="459581" y="271462"/>
                </a:lnTo>
                <a:lnTo>
                  <a:pt x="473869" y="290512"/>
                </a:lnTo>
                <a:lnTo>
                  <a:pt x="485775" y="321468"/>
                </a:lnTo>
                <a:lnTo>
                  <a:pt x="495300" y="354806"/>
                </a:lnTo>
                <a:lnTo>
                  <a:pt x="500063" y="397668"/>
                </a:lnTo>
                <a:lnTo>
                  <a:pt x="495300" y="500062"/>
                </a:lnTo>
                <a:lnTo>
                  <a:pt x="481013" y="588168"/>
                </a:lnTo>
                <a:lnTo>
                  <a:pt x="471488" y="609600"/>
                </a:lnTo>
                <a:lnTo>
                  <a:pt x="450056" y="626268"/>
                </a:lnTo>
                <a:lnTo>
                  <a:pt x="426244" y="631031"/>
                </a:lnTo>
                <a:lnTo>
                  <a:pt x="392906" y="626268"/>
                </a:lnTo>
                <a:lnTo>
                  <a:pt x="371475" y="614362"/>
                </a:lnTo>
                <a:lnTo>
                  <a:pt x="340519" y="573881"/>
                </a:lnTo>
                <a:lnTo>
                  <a:pt x="271463" y="464343"/>
                </a:lnTo>
                <a:lnTo>
                  <a:pt x="161925" y="302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5151438" y="4694238"/>
            <a:ext cx="701675" cy="977900"/>
          </a:xfrm>
          <a:custGeom>
            <a:avLst/>
            <a:gdLst/>
            <a:ahLst/>
            <a:cxnLst/>
            <a:rect l="l" t="t" r="r" b="b"/>
            <a:pathLst>
              <a:path w="702469" h="978694" extrusionOk="0">
                <a:moveTo>
                  <a:pt x="200025" y="485775"/>
                </a:moveTo>
                <a:lnTo>
                  <a:pt x="252412" y="366712"/>
                </a:lnTo>
                <a:lnTo>
                  <a:pt x="285750" y="278606"/>
                </a:lnTo>
                <a:lnTo>
                  <a:pt x="292894" y="240506"/>
                </a:lnTo>
                <a:lnTo>
                  <a:pt x="295275" y="216694"/>
                </a:lnTo>
                <a:lnTo>
                  <a:pt x="292894" y="176212"/>
                </a:lnTo>
                <a:lnTo>
                  <a:pt x="283369" y="147637"/>
                </a:lnTo>
                <a:lnTo>
                  <a:pt x="264319" y="121444"/>
                </a:lnTo>
                <a:lnTo>
                  <a:pt x="228600" y="92869"/>
                </a:lnTo>
                <a:lnTo>
                  <a:pt x="192881" y="73819"/>
                </a:lnTo>
                <a:lnTo>
                  <a:pt x="173831" y="50006"/>
                </a:lnTo>
                <a:lnTo>
                  <a:pt x="166687" y="33337"/>
                </a:lnTo>
                <a:lnTo>
                  <a:pt x="166687" y="19050"/>
                </a:lnTo>
                <a:lnTo>
                  <a:pt x="176212" y="11906"/>
                </a:lnTo>
                <a:lnTo>
                  <a:pt x="192881" y="4762"/>
                </a:lnTo>
                <a:lnTo>
                  <a:pt x="238125" y="0"/>
                </a:lnTo>
                <a:lnTo>
                  <a:pt x="292894" y="4762"/>
                </a:lnTo>
                <a:lnTo>
                  <a:pt x="330994" y="11906"/>
                </a:lnTo>
                <a:lnTo>
                  <a:pt x="416719" y="35719"/>
                </a:lnTo>
                <a:lnTo>
                  <a:pt x="528637" y="83344"/>
                </a:lnTo>
                <a:lnTo>
                  <a:pt x="602456" y="128587"/>
                </a:lnTo>
                <a:lnTo>
                  <a:pt x="650081" y="166687"/>
                </a:lnTo>
                <a:lnTo>
                  <a:pt x="683419" y="195262"/>
                </a:lnTo>
                <a:lnTo>
                  <a:pt x="702469" y="226219"/>
                </a:lnTo>
                <a:lnTo>
                  <a:pt x="702469" y="238125"/>
                </a:lnTo>
                <a:lnTo>
                  <a:pt x="685800" y="252412"/>
                </a:lnTo>
                <a:lnTo>
                  <a:pt x="628650" y="273844"/>
                </a:lnTo>
                <a:lnTo>
                  <a:pt x="573881" y="300037"/>
                </a:lnTo>
                <a:lnTo>
                  <a:pt x="445294" y="476250"/>
                </a:lnTo>
                <a:lnTo>
                  <a:pt x="211931" y="762000"/>
                </a:lnTo>
                <a:lnTo>
                  <a:pt x="135731" y="854869"/>
                </a:lnTo>
                <a:lnTo>
                  <a:pt x="0" y="978694"/>
                </a:lnTo>
                <a:lnTo>
                  <a:pt x="21431" y="840581"/>
                </a:lnTo>
                <a:lnTo>
                  <a:pt x="161925" y="566737"/>
                </a:lnTo>
                <a:lnTo>
                  <a:pt x="200025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2724150" y="1927225"/>
            <a:ext cx="2266950" cy="1968500"/>
          </a:xfrm>
          <a:custGeom>
            <a:avLst/>
            <a:gdLst/>
            <a:ahLst/>
            <a:cxnLst/>
            <a:rect l="l" t="t" r="r" b="b"/>
            <a:pathLst>
              <a:path w="2266950" h="1968500" extrusionOk="0">
                <a:moveTo>
                  <a:pt x="1533525" y="536575"/>
                </a:moveTo>
                <a:lnTo>
                  <a:pt x="1628775" y="400050"/>
                </a:lnTo>
                <a:lnTo>
                  <a:pt x="1736725" y="228600"/>
                </a:lnTo>
                <a:lnTo>
                  <a:pt x="1812925" y="95250"/>
                </a:lnTo>
                <a:lnTo>
                  <a:pt x="1819275" y="73025"/>
                </a:lnTo>
                <a:lnTo>
                  <a:pt x="1819275" y="50800"/>
                </a:lnTo>
                <a:lnTo>
                  <a:pt x="1809750" y="28575"/>
                </a:lnTo>
                <a:lnTo>
                  <a:pt x="1778000" y="0"/>
                </a:lnTo>
                <a:lnTo>
                  <a:pt x="2266950" y="6350"/>
                </a:lnTo>
                <a:lnTo>
                  <a:pt x="2244725" y="34925"/>
                </a:lnTo>
                <a:lnTo>
                  <a:pt x="2162175" y="88900"/>
                </a:lnTo>
                <a:lnTo>
                  <a:pt x="2076450" y="203200"/>
                </a:lnTo>
                <a:lnTo>
                  <a:pt x="1978025" y="333375"/>
                </a:lnTo>
                <a:lnTo>
                  <a:pt x="1847850" y="492125"/>
                </a:lnTo>
                <a:lnTo>
                  <a:pt x="1685925" y="673100"/>
                </a:lnTo>
                <a:lnTo>
                  <a:pt x="1558925" y="819150"/>
                </a:lnTo>
                <a:lnTo>
                  <a:pt x="1371600" y="1012825"/>
                </a:lnTo>
                <a:lnTo>
                  <a:pt x="1203325" y="1187450"/>
                </a:lnTo>
                <a:lnTo>
                  <a:pt x="1171575" y="1235075"/>
                </a:lnTo>
                <a:lnTo>
                  <a:pt x="1035050" y="1349375"/>
                </a:lnTo>
                <a:lnTo>
                  <a:pt x="908050" y="1454150"/>
                </a:lnTo>
                <a:lnTo>
                  <a:pt x="749300" y="1571625"/>
                </a:lnTo>
                <a:lnTo>
                  <a:pt x="622300" y="1666875"/>
                </a:lnTo>
                <a:lnTo>
                  <a:pt x="466725" y="1771650"/>
                </a:lnTo>
                <a:lnTo>
                  <a:pt x="371475" y="1825625"/>
                </a:lnTo>
                <a:lnTo>
                  <a:pt x="266700" y="1873250"/>
                </a:lnTo>
                <a:lnTo>
                  <a:pt x="98425" y="1949450"/>
                </a:lnTo>
                <a:lnTo>
                  <a:pt x="44450" y="1955800"/>
                </a:lnTo>
                <a:lnTo>
                  <a:pt x="12700" y="1968500"/>
                </a:lnTo>
                <a:lnTo>
                  <a:pt x="0" y="1962150"/>
                </a:lnTo>
                <a:lnTo>
                  <a:pt x="9525" y="1949450"/>
                </a:lnTo>
                <a:lnTo>
                  <a:pt x="114300" y="1879600"/>
                </a:lnTo>
                <a:lnTo>
                  <a:pt x="295275" y="1749425"/>
                </a:lnTo>
                <a:lnTo>
                  <a:pt x="476250" y="1616075"/>
                </a:lnTo>
                <a:lnTo>
                  <a:pt x="673100" y="1457325"/>
                </a:lnTo>
                <a:lnTo>
                  <a:pt x="911225" y="1250950"/>
                </a:lnTo>
                <a:lnTo>
                  <a:pt x="1152525" y="1006475"/>
                </a:lnTo>
                <a:lnTo>
                  <a:pt x="1266825" y="876300"/>
                </a:lnTo>
                <a:lnTo>
                  <a:pt x="1438275" y="669925"/>
                </a:lnTo>
                <a:lnTo>
                  <a:pt x="1533525" y="536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3074988" y="2409825"/>
            <a:ext cx="758825" cy="623888"/>
          </a:xfrm>
          <a:custGeom>
            <a:avLst/>
            <a:gdLst/>
            <a:ahLst/>
            <a:cxnLst/>
            <a:rect l="l" t="t" r="r" b="b"/>
            <a:pathLst>
              <a:path w="759619" h="623888" extrusionOk="0">
                <a:moveTo>
                  <a:pt x="271462" y="280988"/>
                </a:moveTo>
                <a:lnTo>
                  <a:pt x="150019" y="176213"/>
                </a:lnTo>
                <a:lnTo>
                  <a:pt x="64294" y="102394"/>
                </a:lnTo>
                <a:lnTo>
                  <a:pt x="21431" y="66675"/>
                </a:lnTo>
                <a:lnTo>
                  <a:pt x="4762" y="40481"/>
                </a:lnTo>
                <a:lnTo>
                  <a:pt x="0" y="14288"/>
                </a:lnTo>
                <a:lnTo>
                  <a:pt x="7144" y="2381"/>
                </a:lnTo>
                <a:lnTo>
                  <a:pt x="19050" y="0"/>
                </a:lnTo>
                <a:lnTo>
                  <a:pt x="42862" y="4763"/>
                </a:lnTo>
                <a:lnTo>
                  <a:pt x="69056" y="14288"/>
                </a:lnTo>
                <a:lnTo>
                  <a:pt x="159544" y="30956"/>
                </a:lnTo>
                <a:lnTo>
                  <a:pt x="259556" y="54769"/>
                </a:lnTo>
                <a:lnTo>
                  <a:pt x="342900" y="78581"/>
                </a:lnTo>
                <a:lnTo>
                  <a:pt x="452437" y="116681"/>
                </a:lnTo>
                <a:lnTo>
                  <a:pt x="516731" y="142875"/>
                </a:lnTo>
                <a:lnTo>
                  <a:pt x="588169" y="180975"/>
                </a:lnTo>
                <a:lnTo>
                  <a:pt x="621506" y="204788"/>
                </a:lnTo>
                <a:lnTo>
                  <a:pt x="645319" y="233363"/>
                </a:lnTo>
                <a:lnTo>
                  <a:pt x="673894" y="283369"/>
                </a:lnTo>
                <a:lnTo>
                  <a:pt x="692944" y="316706"/>
                </a:lnTo>
                <a:lnTo>
                  <a:pt x="709612" y="361950"/>
                </a:lnTo>
                <a:lnTo>
                  <a:pt x="726281" y="419100"/>
                </a:lnTo>
                <a:lnTo>
                  <a:pt x="742950" y="488156"/>
                </a:lnTo>
                <a:lnTo>
                  <a:pt x="752475" y="528638"/>
                </a:lnTo>
                <a:lnTo>
                  <a:pt x="759619" y="588169"/>
                </a:lnTo>
                <a:lnTo>
                  <a:pt x="752475" y="623888"/>
                </a:lnTo>
                <a:lnTo>
                  <a:pt x="714375" y="619125"/>
                </a:lnTo>
                <a:lnTo>
                  <a:pt x="650081" y="597694"/>
                </a:lnTo>
                <a:lnTo>
                  <a:pt x="590550" y="566738"/>
                </a:lnTo>
                <a:lnTo>
                  <a:pt x="531019" y="511969"/>
                </a:lnTo>
                <a:lnTo>
                  <a:pt x="421481" y="414338"/>
                </a:lnTo>
                <a:lnTo>
                  <a:pt x="271462" y="2809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4806950" y="1895475"/>
            <a:ext cx="2489200" cy="1603375"/>
          </a:xfrm>
          <a:custGeom>
            <a:avLst/>
            <a:gdLst/>
            <a:ahLst/>
            <a:cxnLst/>
            <a:rect l="l" t="t" r="r" b="b"/>
            <a:pathLst>
              <a:path w="2489200" h="1603375" extrusionOk="0">
                <a:moveTo>
                  <a:pt x="482600" y="466725"/>
                </a:moveTo>
                <a:lnTo>
                  <a:pt x="358775" y="346075"/>
                </a:lnTo>
                <a:lnTo>
                  <a:pt x="263525" y="263525"/>
                </a:lnTo>
                <a:lnTo>
                  <a:pt x="184150" y="196850"/>
                </a:lnTo>
                <a:lnTo>
                  <a:pt x="120650" y="149225"/>
                </a:lnTo>
                <a:lnTo>
                  <a:pt x="38100" y="98425"/>
                </a:lnTo>
                <a:lnTo>
                  <a:pt x="0" y="0"/>
                </a:lnTo>
                <a:lnTo>
                  <a:pt x="158750" y="57150"/>
                </a:lnTo>
                <a:lnTo>
                  <a:pt x="234950" y="120650"/>
                </a:lnTo>
                <a:lnTo>
                  <a:pt x="517525" y="349250"/>
                </a:lnTo>
                <a:lnTo>
                  <a:pt x="650875" y="454025"/>
                </a:lnTo>
                <a:lnTo>
                  <a:pt x="714375" y="498475"/>
                </a:lnTo>
                <a:lnTo>
                  <a:pt x="857250" y="609600"/>
                </a:lnTo>
                <a:lnTo>
                  <a:pt x="987425" y="714375"/>
                </a:lnTo>
                <a:lnTo>
                  <a:pt x="1133475" y="831850"/>
                </a:lnTo>
                <a:lnTo>
                  <a:pt x="1260475" y="927100"/>
                </a:lnTo>
                <a:lnTo>
                  <a:pt x="1384300" y="1016000"/>
                </a:lnTo>
                <a:lnTo>
                  <a:pt x="1492250" y="1089025"/>
                </a:lnTo>
                <a:lnTo>
                  <a:pt x="1600200" y="1152525"/>
                </a:lnTo>
                <a:lnTo>
                  <a:pt x="1758950" y="1238250"/>
                </a:lnTo>
                <a:lnTo>
                  <a:pt x="1997075" y="1346200"/>
                </a:lnTo>
                <a:lnTo>
                  <a:pt x="2282825" y="1457325"/>
                </a:lnTo>
                <a:lnTo>
                  <a:pt x="2460625" y="1520825"/>
                </a:lnTo>
                <a:lnTo>
                  <a:pt x="2479675" y="1539875"/>
                </a:lnTo>
                <a:lnTo>
                  <a:pt x="2489200" y="1552575"/>
                </a:lnTo>
                <a:lnTo>
                  <a:pt x="2482850" y="1568450"/>
                </a:lnTo>
                <a:lnTo>
                  <a:pt x="2447925" y="1577975"/>
                </a:lnTo>
                <a:lnTo>
                  <a:pt x="2336800" y="1597025"/>
                </a:lnTo>
                <a:lnTo>
                  <a:pt x="2190750" y="1603375"/>
                </a:lnTo>
                <a:lnTo>
                  <a:pt x="1905000" y="1597025"/>
                </a:lnTo>
                <a:lnTo>
                  <a:pt x="1711325" y="1600200"/>
                </a:lnTo>
                <a:lnTo>
                  <a:pt x="1593850" y="1590675"/>
                </a:lnTo>
                <a:lnTo>
                  <a:pt x="1549400" y="1574800"/>
                </a:lnTo>
                <a:lnTo>
                  <a:pt x="1504950" y="1549400"/>
                </a:lnTo>
                <a:lnTo>
                  <a:pt x="1466850" y="1511300"/>
                </a:lnTo>
                <a:lnTo>
                  <a:pt x="1447800" y="1479550"/>
                </a:lnTo>
                <a:lnTo>
                  <a:pt x="1368425" y="1390650"/>
                </a:lnTo>
                <a:lnTo>
                  <a:pt x="1171575" y="1181100"/>
                </a:lnTo>
                <a:lnTo>
                  <a:pt x="952500" y="946150"/>
                </a:lnTo>
                <a:lnTo>
                  <a:pt x="758825" y="746125"/>
                </a:lnTo>
                <a:lnTo>
                  <a:pt x="533400" y="514350"/>
                </a:lnTo>
                <a:lnTo>
                  <a:pt x="482600" y="466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5889625" y="2060575"/>
            <a:ext cx="962025" cy="781050"/>
          </a:xfrm>
          <a:custGeom>
            <a:avLst/>
            <a:gdLst/>
            <a:ahLst/>
            <a:cxnLst/>
            <a:rect l="l" t="t" r="r" b="b"/>
            <a:pathLst>
              <a:path w="962025" h="781050" extrusionOk="0">
                <a:moveTo>
                  <a:pt x="392906" y="359569"/>
                </a:moveTo>
                <a:lnTo>
                  <a:pt x="500062" y="266700"/>
                </a:lnTo>
                <a:lnTo>
                  <a:pt x="552450" y="216694"/>
                </a:lnTo>
                <a:lnTo>
                  <a:pt x="554831" y="207169"/>
                </a:lnTo>
                <a:lnTo>
                  <a:pt x="557212" y="190500"/>
                </a:lnTo>
                <a:lnTo>
                  <a:pt x="554831" y="159544"/>
                </a:lnTo>
                <a:lnTo>
                  <a:pt x="542925" y="126206"/>
                </a:lnTo>
                <a:lnTo>
                  <a:pt x="514350" y="88106"/>
                </a:lnTo>
                <a:lnTo>
                  <a:pt x="485775" y="59531"/>
                </a:lnTo>
                <a:lnTo>
                  <a:pt x="471487" y="33337"/>
                </a:lnTo>
                <a:lnTo>
                  <a:pt x="471487" y="11906"/>
                </a:lnTo>
                <a:lnTo>
                  <a:pt x="478631" y="0"/>
                </a:lnTo>
                <a:lnTo>
                  <a:pt x="500062" y="0"/>
                </a:lnTo>
                <a:lnTo>
                  <a:pt x="533400" y="11906"/>
                </a:lnTo>
                <a:lnTo>
                  <a:pt x="600075" y="42862"/>
                </a:lnTo>
                <a:lnTo>
                  <a:pt x="661987" y="69056"/>
                </a:lnTo>
                <a:lnTo>
                  <a:pt x="771525" y="128587"/>
                </a:lnTo>
                <a:lnTo>
                  <a:pt x="873918" y="190500"/>
                </a:lnTo>
                <a:lnTo>
                  <a:pt x="931068" y="228600"/>
                </a:lnTo>
                <a:lnTo>
                  <a:pt x="952500" y="252412"/>
                </a:lnTo>
                <a:lnTo>
                  <a:pt x="962025" y="273844"/>
                </a:lnTo>
                <a:lnTo>
                  <a:pt x="959643" y="295275"/>
                </a:lnTo>
                <a:lnTo>
                  <a:pt x="945356" y="314325"/>
                </a:lnTo>
                <a:lnTo>
                  <a:pt x="919162" y="330994"/>
                </a:lnTo>
                <a:lnTo>
                  <a:pt x="862012" y="342900"/>
                </a:lnTo>
                <a:lnTo>
                  <a:pt x="816768" y="350044"/>
                </a:lnTo>
                <a:lnTo>
                  <a:pt x="645318" y="426244"/>
                </a:lnTo>
                <a:lnTo>
                  <a:pt x="416718" y="538162"/>
                </a:lnTo>
                <a:lnTo>
                  <a:pt x="192881" y="671512"/>
                </a:lnTo>
                <a:lnTo>
                  <a:pt x="73818" y="745331"/>
                </a:lnTo>
                <a:lnTo>
                  <a:pt x="0" y="781050"/>
                </a:lnTo>
                <a:lnTo>
                  <a:pt x="42862" y="683419"/>
                </a:lnTo>
                <a:lnTo>
                  <a:pt x="145256" y="592931"/>
                </a:lnTo>
                <a:lnTo>
                  <a:pt x="321468" y="423862"/>
                </a:lnTo>
                <a:lnTo>
                  <a:pt x="392906" y="359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3886200" y="3071813"/>
            <a:ext cx="1925638" cy="357187"/>
          </a:xfrm>
          <a:custGeom>
            <a:avLst/>
            <a:gdLst/>
            <a:ahLst/>
            <a:cxnLst/>
            <a:rect l="l" t="t" r="r" b="b"/>
            <a:pathLst>
              <a:path w="1926431" h="357187" extrusionOk="0">
                <a:moveTo>
                  <a:pt x="947738" y="107156"/>
                </a:moveTo>
                <a:lnTo>
                  <a:pt x="1195388" y="80962"/>
                </a:lnTo>
                <a:lnTo>
                  <a:pt x="1314450" y="69056"/>
                </a:lnTo>
                <a:lnTo>
                  <a:pt x="1345406" y="61912"/>
                </a:lnTo>
                <a:lnTo>
                  <a:pt x="1454944" y="26193"/>
                </a:lnTo>
                <a:lnTo>
                  <a:pt x="1552575" y="2381"/>
                </a:lnTo>
                <a:lnTo>
                  <a:pt x="1574006" y="0"/>
                </a:lnTo>
                <a:lnTo>
                  <a:pt x="1604963" y="7143"/>
                </a:lnTo>
                <a:lnTo>
                  <a:pt x="1683544" y="30956"/>
                </a:lnTo>
                <a:lnTo>
                  <a:pt x="1781175" y="71437"/>
                </a:lnTo>
                <a:lnTo>
                  <a:pt x="1885950" y="121443"/>
                </a:lnTo>
                <a:lnTo>
                  <a:pt x="1919288" y="152400"/>
                </a:lnTo>
                <a:lnTo>
                  <a:pt x="1926431" y="166687"/>
                </a:lnTo>
                <a:lnTo>
                  <a:pt x="1921669" y="185737"/>
                </a:lnTo>
                <a:lnTo>
                  <a:pt x="1897856" y="204787"/>
                </a:lnTo>
                <a:lnTo>
                  <a:pt x="1845469" y="223837"/>
                </a:lnTo>
                <a:lnTo>
                  <a:pt x="1816894" y="223837"/>
                </a:lnTo>
                <a:lnTo>
                  <a:pt x="1728788" y="223837"/>
                </a:lnTo>
                <a:lnTo>
                  <a:pt x="1545431" y="223837"/>
                </a:lnTo>
                <a:lnTo>
                  <a:pt x="1404938" y="221456"/>
                </a:lnTo>
                <a:lnTo>
                  <a:pt x="1216819" y="235743"/>
                </a:lnTo>
                <a:lnTo>
                  <a:pt x="871538" y="266700"/>
                </a:lnTo>
                <a:lnTo>
                  <a:pt x="623888" y="302418"/>
                </a:lnTo>
                <a:lnTo>
                  <a:pt x="473869" y="335756"/>
                </a:lnTo>
                <a:lnTo>
                  <a:pt x="421481" y="354806"/>
                </a:lnTo>
                <a:lnTo>
                  <a:pt x="404813" y="357187"/>
                </a:lnTo>
                <a:lnTo>
                  <a:pt x="376238" y="350043"/>
                </a:lnTo>
                <a:lnTo>
                  <a:pt x="326231" y="335756"/>
                </a:lnTo>
                <a:lnTo>
                  <a:pt x="271463" y="311943"/>
                </a:lnTo>
                <a:lnTo>
                  <a:pt x="176213" y="257175"/>
                </a:lnTo>
                <a:lnTo>
                  <a:pt x="147638" y="238125"/>
                </a:lnTo>
                <a:lnTo>
                  <a:pt x="109538" y="211931"/>
                </a:lnTo>
                <a:lnTo>
                  <a:pt x="64294" y="171450"/>
                </a:lnTo>
                <a:lnTo>
                  <a:pt x="38100" y="138112"/>
                </a:lnTo>
                <a:lnTo>
                  <a:pt x="0" y="71437"/>
                </a:lnTo>
                <a:lnTo>
                  <a:pt x="0" y="4762"/>
                </a:lnTo>
                <a:lnTo>
                  <a:pt x="54769" y="23812"/>
                </a:lnTo>
                <a:lnTo>
                  <a:pt x="90488" y="52387"/>
                </a:lnTo>
                <a:lnTo>
                  <a:pt x="140494" y="83343"/>
                </a:lnTo>
                <a:lnTo>
                  <a:pt x="197644" y="109537"/>
                </a:lnTo>
                <a:lnTo>
                  <a:pt x="250031" y="128587"/>
                </a:lnTo>
                <a:lnTo>
                  <a:pt x="297656" y="142875"/>
                </a:lnTo>
                <a:lnTo>
                  <a:pt x="352425" y="152400"/>
                </a:lnTo>
                <a:lnTo>
                  <a:pt x="409575" y="157162"/>
                </a:lnTo>
                <a:lnTo>
                  <a:pt x="495300" y="152400"/>
                </a:lnTo>
                <a:lnTo>
                  <a:pt x="657225" y="135731"/>
                </a:lnTo>
                <a:lnTo>
                  <a:pt x="947738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3805238" y="3652838"/>
            <a:ext cx="2327275" cy="1033462"/>
          </a:xfrm>
          <a:custGeom>
            <a:avLst/>
            <a:gdLst/>
            <a:ahLst/>
            <a:cxnLst/>
            <a:rect l="l" t="t" r="r" b="b"/>
            <a:pathLst>
              <a:path w="2326481" h="1033462" extrusionOk="0">
                <a:moveTo>
                  <a:pt x="812006" y="204787"/>
                </a:moveTo>
                <a:lnTo>
                  <a:pt x="583406" y="216693"/>
                </a:lnTo>
                <a:lnTo>
                  <a:pt x="397668" y="221456"/>
                </a:lnTo>
                <a:lnTo>
                  <a:pt x="183356" y="226218"/>
                </a:lnTo>
                <a:lnTo>
                  <a:pt x="0" y="261937"/>
                </a:lnTo>
                <a:lnTo>
                  <a:pt x="95250" y="409575"/>
                </a:lnTo>
                <a:lnTo>
                  <a:pt x="300037" y="397668"/>
                </a:lnTo>
                <a:lnTo>
                  <a:pt x="573881" y="381000"/>
                </a:lnTo>
                <a:lnTo>
                  <a:pt x="900112" y="354806"/>
                </a:lnTo>
                <a:lnTo>
                  <a:pt x="1209675" y="328612"/>
                </a:lnTo>
                <a:lnTo>
                  <a:pt x="1535906" y="302418"/>
                </a:lnTo>
                <a:lnTo>
                  <a:pt x="1783556" y="278606"/>
                </a:lnTo>
                <a:lnTo>
                  <a:pt x="1890712" y="269081"/>
                </a:lnTo>
                <a:lnTo>
                  <a:pt x="1909762" y="271462"/>
                </a:lnTo>
                <a:lnTo>
                  <a:pt x="1924050" y="278606"/>
                </a:lnTo>
                <a:lnTo>
                  <a:pt x="1938337" y="295275"/>
                </a:lnTo>
                <a:lnTo>
                  <a:pt x="1945481" y="316706"/>
                </a:lnTo>
                <a:cubicBezTo>
                  <a:pt x="1944687" y="336550"/>
                  <a:pt x="1943894" y="356393"/>
                  <a:pt x="1943100" y="376237"/>
                </a:cubicBezTo>
                <a:lnTo>
                  <a:pt x="1926431" y="488156"/>
                </a:lnTo>
                <a:lnTo>
                  <a:pt x="1902618" y="597693"/>
                </a:lnTo>
                <a:lnTo>
                  <a:pt x="1885950" y="657225"/>
                </a:lnTo>
                <a:lnTo>
                  <a:pt x="1857375" y="731043"/>
                </a:lnTo>
                <a:lnTo>
                  <a:pt x="1814512" y="821531"/>
                </a:lnTo>
                <a:lnTo>
                  <a:pt x="1821656" y="1012031"/>
                </a:lnTo>
                <a:lnTo>
                  <a:pt x="1831181" y="1028700"/>
                </a:lnTo>
                <a:lnTo>
                  <a:pt x="1852612" y="1033462"/>
                </a:lnTo>
                <a:lnTo>
                  <a:pt x="1883568" y="1028700"/>
                </a:lnTo>
                <a:lnTo>
                  <a:pt x="1962150" y="1002506"/>
                </a:lnTo>
                <a:lnTo>
                  <a:pt x="1995487" y="983456"/>
                </a:lnTo>
                <a:lnTo>
                  <a:pt x="2012156" y="947737"/>
                </a:lnTo>
                <a:lnTo>
                  <a:pt x="2078831" y="819150"/>
                </a:lnTo>
                <a:lnTo>
                  <a:pt x="2147887" y="661987"/>
                </a:lnTo>
                <a:lnTo>
                  <a:pt x="2209800" y="507206"/>
                </a:lnTo>
                <a:lnTo>
                  <a:pt x="2231231" y="431006"/>
                </a:lnTo>
                <a:lnTo>
                  <a:pt x="2252662" y="419100"/>
                </a:lnTo>
                <a:lnTo>
                  <a:pt x="2295525" y="400050"/>
                </a:lnTo>
                <a:lnTo>
                  <a:pt x="2319337" y="381000"/>
                </a:lnTo>
                <a:lnTo>
                  <a:pt x="2326481" y="359568"/>
                </a:lnTo>
                <a:lnTo>
                  <a:pt x="2319337" y="333375"/>
                </a:lnTo>
                <a:lnTo>
                  <a:pt x="2274093" y="276225"/>
                </a:lnTo>
                <a:lnTo>
                  <a:pt x="2205037" y="200025"/>
                </a:lnTo>
                <a:lnTo>
                  <a:pt x="2133600" y="135731"/>
                </a:lnTo>
                <a:lnTo>
                  <a:pt x="2047875" y="69056"/>
                </a:lnTo>
                <a:lnTo>
                  <a:pt x="1955006" y="11906"/>
                </a:lnTo>
                <a:lnTo>
                  <a:pt x="1933575" y="0"/>
                </a:lnTo>
                <a:lnTo>
                  <a:pt x="1919287" y="0"/>
                </a:lnTo>
                <a:lnTo>
                  <a:pt x="1885950" y="21431"/>
                </a:lnTo>
                <a:lnTo>
                  <a:pt x="1807368" y="59531"/>
                </a:lnTo>
                <a:lnTo>
                  <a:pt x="1721643" y="85725"/>
                </a:lnTo>
                <a:lnTo>
                  <a:pt x="1597818" y="111918"/>
                </a:lnTo>
                <a:lnTo>
                  <a:pt x="1371600" y="145256"/>
                </a:lnTo>
                <a:lnTo>
                  <a:pt x="1159668" y="169068"/>
                </a:lnTo>
                <a:lnTo>
                  <a:pt x="952500" y="195262"/>
                </a:lnTo>
                <a:lnTo>
                  <a:pt x="812006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3895725" y="4411663"/>
            <a:ext cx="1900238" cy="269875"/>
          </a:xfrm>
          <a:custGeom>
            <a:avLst/>
            <a:gdLst/>
            <a:ahLst/>
            <a:cxnLst/>
            <a:rect l="l" t="t" r="r" b="b"/>
            <a:pathLst>
              <a:path w="1900238" h="269082" extrusionOk="0">
                <a:moveTo>
                  <a:pt x="814388" y="95250"/>
                </a:moveTo>
                <a:lnTo>
                  <a:pt x="871538" y="95250"/>
                </a:lnTo>
                <a:lnTo>
                  <a:pt x="1035844" y="69057"/>
                </a:lnTo>
                <a:lnTo>
                  <a:pt x="1295400" y="30957"/>
                </a:lnTo>
                <a:lnTo>
                  <a:pt x="1488281" y="4763"/>
                </a:lnTo>
                <a:lnTo>
                  <a:pt x="1547813" y="0"/>
                </a:lnTo>
                <a:lnTo>
                  <a:pt x="1595438" y="2382"/>
                </a:lnTo>
                <a:lnTo>
                  <a:pt x="1707356" y="16669"/>
                </a:lnTo>
                <a:lnTo>
                  <a:pt x="1766888" y="30957"/>
                </a:lnTo>
                <a:lnTo>
                  <a:pt x="1900238" y="180975"/>
                </a:lnTo>
                <a:cubicBezTo>
                  <a:pt x="1847230" y="209085"/>
                  <a:pt x="1800694" y="264319"/>
                  <a:pt x="1740694" y="264319"/>
                </a:cubicBezTo>
                <a:lnTo>
                  <a:pt x="1716881" y="238125"/>
                </a:lnTo>
                <a:lnTo>
                  <a:pt x="1683544" y="214313"/>
                </a:lnTo>
                <a:lnTo>
                  <a:pt x="1647825" y="192882"/>
                </a:lnTo>
                <a:lnTo>
                  <a:pt x="1609725" y="183357"/>
                </a:lnTo>
                <a:lnTo>
                  <a:pt x="1564481" y="173832"/>
                </a:lnTo>
                <a:lnTo>
                  <a:pt x="1464469" y="176213"/>
                </a:lnTo>
                <a:lnTo>
                  <a:pt x="1266825" y="192882"/>
                </a:lnTo>
                <a:lnTo>
                  <a:pt x="985838" y="211932"/>
                </a:lnTo>
                <a:lnTo>
                  <a:pt x="700088" y="233363"/>
                </a:lnTo>
                <a:lnTo>
                  <a:pt x="450056" y="252413"/>
                </a:lnTo>
                <a:lnTo>
                  <a:pt x="254794" y="269082"/>
                </a:lnTo>
                <a:lnTo>
                  <a:pt x="80963" y="214313"/>
                </a:lnTo>
                <a:lnTo>
                  <a:pt x="0" y="123825"/>
                </a:lnTo>
                <a:lnTo>
                  <a:pt x="209550" y="114300"/>
                </a:lnTo>
                <a:lnTo>
                  <a:pt x="352425" y="114300"/>
                </a:lnTo>
                <a:lnTo>
                  <a:pt x="642938" y="104775"/>
                </a:lnTo>
                <a:lnTo>
                  <a:pt x="814388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2959100" y="5372100"/>
            <a:ext cx="3933825" cy="568325"/>
          </a:xfrm>
          <a:custGeom>
            <a:avLst/>
            <a:gdLst/>
            <a:ahLst/>
            <a:cxnLst/>
            <a:rect l="l" t="t" r="r" b="b"/>
            <a:pathLst>
              <a:path w="3933825" h="568325" extrusionOk="0">
                <a:moveTo>
                  <a:pt x="1765300" y="203200"/>
                </a:moveTo>
                <a:lnTo>
                  <a:pt x="2155825" y="161925"/>
                </a:lnTo>
                <a:lnTo>
                  <a:pt x="2346325" y="149225"/>
                </a:lnTo>
                <a:lnTo>
                  <a:pt x="2454275" y="139700"/>
                </a:lnTo>
                <a:lnTo>
                  <a:pt x="2733675" y="114300"/>
                </a:lnTo>
                <a:lnTo>
                  <a:pt x="3032125" y="79375"/>
                </a:lnTo>
                <a:lnTo>
                  <a:pt x="3248025" y="38100"/>
                </a:lnTo>
                <a:lnTo>
                  <a:pt x="3368675" y="0"/>
                </a:lnTo>
                <a:lnTo>
                  <a:pt x="3384550" y="0"/>
                </a:lnTo>
                <a:lnTo>
                  <a:pt x="3416300" y="6350"/>
                </a:lnTo>
                <a:lnTo>
                  <a:pt x="3514725" y="28575"/>
                </a:lnTo>
                <a:lnTo>
                  <a:pt x="3667125" y="73025"/>
                </a:lnTo>
                <a:lnTo>
                  <a:pt x="3832225" y="130175"/>
                </a:lnTo>
                <a:lnTo>
                  <a:pt x="3886200" y="155575"/>
                </a:lnTo>
                <a:lnTo>
                  <a:pt x="3908425" y="180975"/>
                </a:lnTo>
                <a:lnTo>
                  <a:pt x="3921125" y="203200"/>
                </a:lnTo>
                <a:lnTo>
                  <a:pt x="3933825" y="228600"/>
                </a:lnTo>
                <a:lnTo>
                  <a:pt x="3933825" y="250825"/>
                </a:lnTo>
                <a:lnTo>
                  <a:pt x="3921125" y="288925"/>
                </a:lnTo>
                <a:lnTo>
                  <a:pt x="3886200" y="323850"/>
                </a:lnTo>
                <a:lnTo>
                  <a:pt x="3851275" y="336550"/>
                </a:lnTo>
                <a:lnTo>
                  <a:pt x="3775075" y="336550"/>
                </a:lnTo>
                <a:lnTo>
                  <a:pt x="3505200" y="330200"/>
                </a:lnTo>
                <a:lnTo>
                  <a:pt x="3114675" y="323850"/>
                </a:lnTo>
                <a:lnTo>
                  <a:pt x="2794000" y="314325"/>
                </a:lnTo>
                <a:lnTo>
                  <a:pt x="2460625" y="314325"/>
                </a:lnTo>
                <a:lnTo>
                  <a:pt x="2124075" y="336550"/>
                </a:lnTo>
                <a:lnTo>
                  <a:pt x="1851025" y="368300"/>
                </a:lnTo>
                <a:lnTo>
                  <a:pt x="1628775" y="396875"/>
                </a:lnTo>
                <a:lnTo>
                  <a:pt x="1301750" y="441325"/>
                </a:lnTo>
                <a:lnTo>
                  <a:pt x="1117600" y="473075"/>
                </a:lnTo>
                <a:lnTo>
                  <a:pt x="977900" y="498475"/>
                </a:lnTo>
                <a:lnTo>
                  <a:pt x="812800" y="530225"/>
                </a:lnTo>
                <a:lnTo>
                  <a:pt x="606425" y="565150"/>
                </a:lnTo>
                <a:lnTo>
                  <a:pt x="549275" y="568325"/>
                </a:lnTo>
                <a:lnTo>
                  <a:pt x="463550" y="549275"/>
                </a:lnTo>
                <a:lnTo>
                  <a:pt x="368300" y="514350"/>
                </a:lnTo>
                <a:lnTo>
                  <a:pt x="288925" y="476250"/>
                </a:lnTo>
                <a:lnTo>
                  <a:pt x="212725" y="434975"/>
                </a:lnTo>
                <a:lnTo>
                  <a:pt x="180975" y="412750"/>
                </a:lnTo>
                <a:lnTo>
                  <a:pt x="114300" y="349250"/>
                </a:lnTo>
                <a:lnTo>
                  <a:pt x="34925" y="263525"/>
                </a:lnTo>
                <a:lnTo>
                  <a:pt x="3175" y="215900"/>
                </a:lnTo>
                <a:lnTo>
                  <a:pt x="0" y="193675"/>
                </a:lnTo>
                <a:lnTo>
                  <a:pt x="3175" y="180975"/>
                </a:lnTo>
                <a:lnTo>
                  <a:pt x="15875" y="171450"/>
                </a:lnTo>
                <a:lnTo>
                  <a:pt x="50800" y="177800"/>
                </a:lnTo>
                <a:lnTo>
                  <a:pt x="85725" y="187325"/>
                </a:lnTo>
                <a:lnTo>
                  <a:pt x="136525" y="212725"/>
                </a:lnTo>
                <a:lnTo>
                  <a:pt x="187325" y="238125"/>
                </a:lnTo>
                <a:lnTo>
                  <a:pt x="241300" y="254000"/>
                </a:lnTo>
                <a:lnTo>
                  <a:pt x="314325" y="276225"/>
                </a:lnTo>
                <a:lnTo>
                  <a:pt x="396875" y="288925"/>
                </a:lnTo>
                <a:lnTo>
                  <a:pt x="508000" y="298450"/>
                </a:lnTo>
                <a:lnTo>
                  <a:pt x="685800" y="301625"/>
                </a:lnTo>
                <a:lnTo>
                  <a:pt x="911225" y="285750"/>
                </a:lnTo>
                <a:lnTo>
                  <a:pt x="1130300" y="263525"/>
                </a:lnTo>
                <a:lnTo>
                  <a:pt x="1365250" y="244475"/>
                </a:lnTo>
                <a:lnTo>
                  <a:pt x="1765300" y="203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0F1942-2F81-C740-8465-05137B5CAB0B}"/>
              </a:ext>
            </a:extLst>
          </p:cNvPr>
          <p:cNvGrpSpPr/>
          <p:nvPr/>
        </p:nvGrpSpPr>
        <p:grpSpPr>
          <a:xfrm>
            <a:off x="2724150" y="1677988"/>
            <a:ext cx="4572000" cy="4275137"/>
            <a:chOff x="2876550" y="1817688"/>
            <a:chExt cx="4572000" cy="4275137"/>
          </a:xfrm>
        </p:grpSpPr>
        <p:sp>
          <p:nvSpPr>
            <p:cNvPr id="16" name="Google Shape;220;p13">
              <a:extLst>
                <a:ext uri="{FF2B5EF4-FFF2-40B4-BE49-F238E27FC236}">
                  <a16:creationId xmlns:a16="http://schemas.microsoft.com/office/drawing/2014/main" id="{798CF0C7-EFDE-5C49-B62C-ABD4CF3F94B0}"/>
                </a:ext>
              </a:extLst>
            </p:cNvPr>
            <p:cNvSpPr/>
            <p:nvPr/>
          </p:nvSpPr>
          <p:spPr>
            <a:xfrm>
              <a:off x="3495675" y="1817688"/>
              <a:ext cx="1695450" cy="539750"/>
            </a:xfrm>
            <a:custGeom>
              <a:avLst/>
              <a:gdLst/>
              <a:ahLst/>
              <a:cxnLst/>
              <a:rect l="l" t="t" r="r" b="b"/>
              <a:pathLst>
                <a:path w="1695450" h="540544" extrusionOk="0">
                  <a:moveTo>
                    <a:pt x="950119" y="352425"/>
                  </a:moveTo>
                  <a:lnTo>
                    <a:pt x="1097756" y="302419"/>
                  </a:lnTo>
                  <a:lnTo>
                    <a:pt x="1169194" y="280987"/>
                  </a:lnTo>
                  <a:lnTo>
                    <a:pt x="1633538" y="285750"/>
                  </a:lnTo>
                  <a:lnTo>
                    <a:pt x="1669256" y="252412"/>
                  </a:lnTo>
                  <a:lnTo>
                    <a:pt x="1685925" y="228600"/>
                  </a:lnTo>
                  <a:lnTo>
                    <a:pt x="1695450" y="202406"/>
                  </a:lnTo>
                  <a:lnTo>
                    <a:pt x="1695450" y="188119"/>
                  </a:lnTo>
                  <a:lnTo>
                    <a:pt x="1688306" y="157162"/>
                  </a:lnTo>
                  <a:lnTo>
                    <a:pt x="1666875" y="135731"/>
                  </a:lnTo>
                  <a:lnTo>
                    <a:pt x="1626394" y="111919"/>
                  </a:lnTo>
                  <a:lnTo>
                    <a:pt x="1566863" y="71437"/>
                  </a:lnTo>
                  <a:lnTo>
                    <a:pt x="1497806" y="30956"/>
                  </a:lnTo>
                  <a:lnTo>
                    <a:pt x="1428750" y="4762"/>
                  </a:lnTo>
                  <a:lnTo>
                    <a:pt x="1400175" y="0"/>
                  </a:lnTo>
                  <a:lnTo>
                    <a:pt x="1354931" y="19050"/>
                  </a:lnTo>
                  <a:lnTo>
                    <a:pt x="1262063" y="61912"/>
                  </a:lnTo>
                  <a:lnTo>
                    <a:pt x="1164431" y="109537"/>
                  </a:lnTo>
                  <a:lnTo>
                    <a:pt x="1109663" y="128587"/>
                  </a:lnTo>
                  <a:lnTo>
                    <a:pt x="914400" y="180975"/>
                  </a:lnTo>
                  <a:lnTo>
                    <a:pt x="742950" y="223837"/>
                  </a:lnTo>
                  <a:lnTo>
                    <a:pt x="585788" y="257175"/>
                  </a:lnTo>
                  <a:lnTo>
                    <a:pt x="502444" y="266700"/>
                  </a:lnTo>
                  <a:lnTo>
                    <a:pt x="433388" y="271462"/>
                  </a:lnTo>
                  <a:lnTo>
                    <a:pt x="371475" y="269081"/>
                  </a:lnTo>
                  <a:lnTo>
                    <a:pt x="290513" y="250031"/>
                  </a:lnTo>
                  <a:lnTo>
                    <a:pt x="147638" y="200025"/>
                  </a:lnTo>
                  <a:lnTo>
                    <a:pt x="47625" y="150019"/>
                  </a:lnTo>
                  <a:lnTo>
                    <a:pt x="19050" y="140494"/>
                  </a:lnTo>
                  <a:lnTo>
                    <a:pt x="2381" y="145256"/>
                  </a:lnTo>
                  <a:lnTo>
                    <a:pt x="0" y="164306"/>
                  </a:lnTo>
                  <a:lnTo>
                    <a:pt x="9525" y="195262"/>
                  </a:lnTo>
                  <a:lnTo>
                    <a:pt x="45244" y="247650"/>
                  </a:lnTo>
                  <a:lnTo>
                    <a:pt x="95250" y="311944"/>
                  </a:lnTo>
                  <a:lnTo>
                    <a:pt x="164306" y="381000"/>
                  </a:lnTo>
                  <a:lnTo>
                    <a:pt x="226219" y="435769"/>
                  </a:lnTo>
                  <a:lnTo>
                    <a:pt x="259556" y="471487"/>
                  </a:lnTo>
                  <a:lnTo>
                    <a:pt x="288131" y="497681"/>
                  </a:lnTo>
                  <a:lnTo>
                    <a:pt x="316706" y="514350"/>
                  </a:lnTo>
                  <a:lnTo>
                    <a:pt x="347663" y="526256"/>
                  </a:lnTo>
                  <a:lnTo>
                    <a:pt x="378619" y="535781"/>
                  </a:lnTo>
                  <a:lnTo>
                    <a:pt x="404813" y="540544"/>
                  </a:lnTo>
                  <a:lnTo>
                    <a:pt x="433388" y="535781"/>
                  </a:lnTo>
                  <a:lnTo>
                    <a:pt x="588169" y="478631"/>
                  </a:lnTo>
                  <a:lnTo>
                    <a:pt x="819150" y="397669"/>
                  </a:lnTo>
                  <a:lnTo>
                    <a:pt x="950119" y="3524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1;p13">
              <a:extLst>
                <a:ext uri="{FF2B5EF4-FFF2-40B4-BE49-F238E27FC236}">
                  <a16:creationId xmlns:a16="http://schemas.microsoft.com/office/drawing/2014/main" id="{5CE01FC5-7FC5-9649-8463-86E1344697F5}"/>
                </a:ext>
              </a:extLst>
            </p:cNvPr>
            <p:cNvSpPr/>
            <p:nvPr/>
          </p:nvSpPr>
          <p:spPr>
            <a:xfrm>
              <a:off x="5543550" y="1830388"/>
              <a:ext cx="817563" cy="731837"/>
            </a:xfrm>
            <a:custGeom>
              <a:avLst/>
              <a:gdLst/>
              <a:ahLst/>
              <a:cxnLst/>
              <a:rect l="l" t="t" r="r" b="b"/>
              <a:pathLst>
                <a:path w="816769" h="731044" extrusionOk="0">
                  <a:moveTo>
                    <a:pt x="300038" y="383382"/>
                  </a:moveTo>
                  <a:lnTo>
                    <a:pt x="371475" y="307182"/>
                  </a:lnTo>
                  <a:lnTo>
                    <a:pt x="419100" y="261938"/>
                  </a:lnTo>
                  <a:lnTo>
                    <a:pt x="428625" y="245269"/>
                  </a:lnTo>
                  <a:lnTo>
                    <a:pt x="433388" y="211932"/>
                  </a:lnTo>
                  <a:lnTo>
                    <a:pt x="426244" y="164307"/>
                  </a:lnTo>
                  <a:lnTo>
                    <a:pt x="409575" y="126207"/>
                  </a:lnTo>
                  <a:lnTo>
                    <a:pt x="381000" y="92869"/>
                  </a:lnTo>
                  <a:lnTo>
                    <a:pt x="359569" y="76200"/>
                  </a:lnTo>
                  <a:lnTo>
                    <a:pt x="345281" y="59532"/>
                  </a:lnTo>
                  <a:lnTo>
                    <a:pt x="335756" y="30957"/>
                  </a:lnTo>
                  <a:lnTo>
                    <a:pt x="335756" y="11907"/>
                  </a:lnTo>
                  <a:lnTo>
                    <a:pt x="345281" y="0"/>
                  </a:lnTo>
                  <a:lnTo>
                    <a:pt x="369094" y="2382"/>
                  </a:lnTo>
                  <a:lnTo>
                    <a:pt x="419100" y="23813"/>
                  </a:lnTo>
                  <a:lnTo>
                    <a:pt x="478631" y="57150"/>
                  </a:lnTo>
                  <a:lnTo>
                    <a:pt x="533400" y="92869"/>
                  </a:lnTo>
                  <a:lnTo>
                    <a:pt x="585788" y="119063"/>
                  </a:lnTo>
                  <a:lnTo>
                    <a:pt x="619125" y="133350"/>
                  </a:lnTo>
                  <a:lnTo>
                    <a:pt x="661988" y="157163"/>
                  </a:lnTo>
                  <a:lnTo>
                    <a:pt x="707231" y="190500"/>
                  </a:lnTo>
                  <a:lnTo>
                    <a:pt x="752475" y="233363"/>
                  </a:lnTo>
                  <a:lnTo>
                    <a:pt x="785813" y="271463"/>
                  </a:lnTo>
                  <a:lnTo>
                    <a:pt x="807244" y="304800"/>
                  </a:lnTo>
                  <a:lnTo>
                    <a:pt x="816769" y="345282"/>
                  </a:lnTo>
                  <a:lnTo>
                    <a:pt x="814388" y="373857"/>
                  </a:lnTo>
                  <a:lnTo>
                    <a:pt x="804863" y="392907"/>
                  </a:lnTo>
                  <a:lnTo>
                    <a:pt x="778669" y="407194"/>
                  </a:lnTo>
                  <a:lnTo>
                    <a:pt x="754856" y="409575"/>
                  </a:lnTo>
                  <a:lnTo>
                    <a:pt x="716756" y="411957"/>
                  </a:lnTo>
                  <a:lnTo>
                    <a:pt x="673894" y="419100"/>
                  </a:lnTo>
                  <a:lnTo>
                    <a:pt x="557213" y="461963"/>
                  </a:lnTo>
                  <a:lnTo>
                    <a:pt x="390525" y="533400"/>
                  </a:lnTo>
                  <a:lnTo>
                    <a:pt x="164306" y="645319"/>
                  </a:lnTo>
                  <a:lnTo>
                    <a:pt x="57150" y="702469"/>
                  </a:lnTo>
                  <a:lnTo>
                    <a:pt x="0" y="731044"/>
                  </a:lnTo>
                  <a:lnTo>
                    <a:pt x="57150" y="647700"/>
                  </a:lnTo>
                  <a:lnTo>
                    <a:pt x="147638" y="540544"/>
                  </a:lnTo>
                  <a:lnTo>
                    <a:pt x="300038" y="3833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2;p13">
              <a:extLst>
                <a:ext uri="{FF2B5EF4-FFF2-40B4-BE49-F238E27FC236}">
                  <a16:creationId xmlns:a16="http://schemas.microsoft.com/office/drawing/2014/main" id="{B7D5CEDB-555A-7A49-8E69-F03ABD44C99B}"/>
                </a:ext>
              </a:extLst>
            </p:cNvPr>
            <p:cNvSpPr/>
            <p:nvPr/>
          </p:nvSpPr>
          <p:spPr>
            <a:xfrm>
              <a:off x="3798888" y="3884613"/>
              <a:ext cx="520700" cy="1060450"/>
            </a:xfrm>
            <a:custGeom>
              <a:avLst/>
              <a:gdLst/>
              <a:ahLst/>
              <a:cxnLst/>
              <a:rect l="l" t="t" r="r" b="b"/>
              <a:pathLst>
                <a:path w="521494" h="1062037" extrusionOk="0">
                  <a:moveTo>
                    <a:pt x="392906" y="414337"/>
                  </a:moveTo>
                  <a:lnTo>
                    <a:pt x="381000" y="295275"/>
                  </a:lnTo>
                  <a:lnTo>
                    <a:pt x="361950" y="145256"/>
                  </a:lnTo>
                  <a:lnTo>
                    <a:pt x="319087" y="114300"/>
                  </a:lnTo>
                  <a:lnTo>
                    <a:pt x="259556" y="80962"/>
                  </a:lnTo>
                  <a:lnTo>
                    <a:pt x="190500" y="50006"/>
                  </a:lnTo>
                  <a:lnTo>
                    <a:pt x="116681" y="23812"/>
                  </a:lnTo>
                  <a:lnTo>
                    <a:pt x="54769" y="4762"/>
                  </a:lnTo>
                  <a:lnTo>
                    <a:pt x="16669" y="0"/>
                  </a:lnTo>
                  <a:lnTo>
                    <a:pt x="2381" y="4762"/>
                  </a:lnTo>
                  <a:lnTo>
                    <a:pt x="0" y="21431"/>
                  </a:lnTo>
                  <a:lnTo>
                    <a:pt x="4762" y="45244"/>
                  </a:lnTo>
                  <a:lnTo>
                    <a:pt x="28575" y="80962"/>
                  </a:lnTo>
                  <a:lnTo>
                    <a:pt x="61912" y="114300"/>
                  </a:lnTo>
                  <a:lnTo>
                    <a:pt x="95250" y="161925"/>
                  </a:lnTo>
                  <a:lnTo>
                    <a:pt x="128587" y="219075"/>
                  </a:lnTo>
                  <a:lnTo>
                    <a:pt x="150019" y="276225"/>
                  </a:lnTo>
                  <a:lnTo>
                    <a:pt x="169069" y="364331"/>
                  </a:lnTo>
                  <a:lnTo>
                    <a:pt x="226219" y="747712"/>
                  </a:lnTo>
                  <a:lnTo>
                    <a:pt x="250031" y="904875"/>
                  </a:lnTo>
                  <a:lnTo>
                    <a:pt x="261937" y="926306"/>
                  </a:lnTo>
                  <a:lnTo>
                    <a:pt x="285750" y="962025"/>
                  </a:lnTo>
                  <a:lnTo>
                    <a:pt x="319087" y="1004887"/>
                  </a:lnTo>
                  <a:lnTo>
                    <a:pt x="345281" y="1028700"/>
                  </a:lnTo>
                  <a:lnTo>
                    <a:pt x="381000" y="1050131"/>
                  </a:lnTo>
                  <a:lnTo>
                    <a:pt x="402431" y="1057275"/>
                  </a:lnTo>
                  <a:lnTo>
                    <a:pt x="435769" y="1062037"/>
                  </a:lnTo>
                  <a:lnTo>
                    <a:pt x="452437" y="1057275"/>
                  </a:lnTo>
                  <a:lnTo>
                    <a:pt x="478631" y="1050131"/>
                  </a:lnTo>
                  <a:lnTo>
                    <a:pt x="497681" y="1035844"/>
                  </a:lnTo>
                  <a:lnTo>
                    <a:pt x="511969" y="1019175"/>
                  </a:lnTo>
                  <a:lnTo>
                    <a:pt x="516731" y="1002506"/>
                  </a:lnTo>
                  <a:lnTo>
                    <a:pt x="521494" y="976312"/>
                  </a:lnTo>
                  <a:lnTo>
                    <a:pt x="514350" y="923925"/>
                  </a:lnTo>
                  <a:lnTo>
                    <a:pt x="471487" y="795337"/>
                  </a:lnTo>
                  <a:lnTo>
                    <a:pt x="426244" y="616744"/>
                  </a:lnTo>
                  <a:lnTo>
                    <a:pt x="392906" y="414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3;p13">
              <a:extLst>
                <a:ext uri="{FF2B5EF4-FFF2-40B4-BE49-F238E27FC236}">
                  <a16:creationId xmlns:a16="http://schemas.microsoft.com/office/drawing/2014/main" id="{C21F36CD-908C-2D47-A553-16F055E4B35A}"/>
                </a:ext>
              </a:extLst>
            </p:cNvPr>
            <p:cNvSpPr/>
            <p:nvPr/>
          </p:nvSpPr>
          <p:spPr>
            <a:xfrm>
              <a:off x="4124325" y="5043488"/>
              <a:ext cx="500063" cy="631825"/>
            </a:xfrm>
            <a:custGeom>
              <a:avLst/>
              <a:gdLst/>
              <a:ahLst/>
              <a:cxnLst/>
              <a:rect l="l" t="t" r="r" b="b"/>
              <a:pathLst>
                <a:path w="500063" h="631031" extrusionOk="0">
                  <a:moveTo>
                    <a:pt x="161925" y="302418"/>
                  </a:moveTo>
                  <a:lnTo>
                    <a:pt x="85725" y="185737"/>
                  </a:lnTo>
                  <a:lnTo>
                    <a:pt x="26194" y="102393"/>
                  </a:lnTo>
                  <a:lnTo>
                    <a:pt x="7144" y="69056"/>
                  </a:lnTo>
                  <a:lnTo>
                    <a:pt x="0" y="38100"/>
                  </a:lnTo>
                  <a:lnTo>
                    <a:pt x="0" y="9525"/>
                  </a:lnTo>
                  <a:lnTo>
                    <a:pt x="7144" y="0"/>
                  </a:lnTo>
                  <a:lnTo>
                    <a:pt x="23813" y="0"/>
                  </a:lnTo>
                  <a:lnTo>
                    <a:pt x="47625" y="4762"/>
                  </a:lnTo>
                  <a:lnTo>
                    <a:pt x="92869" y="33337"/>
                  </a:lnTo>
                  <a:lnTo>
                    <a:pt x="185738" y="97631"/>
                  </a:lnTo>
                  <a:lnTo>
                    <a:pt x="285750" y="161925"/>
                  </a:lnTo>
                  <a:lnTo>
                    <a:pt x="435769" y="252412"/>
                  </a:lnTo>
                  <a:lnTo>
                    <a:pt x="459581" y="271462"/>
                  </a:lnTo>
                  <a:lnTo>
                    <a:pt x="473869" y="290512"/>
                  </a:lnTo>
                  <a:lnTo>
                    <a:pt x="485775" y="321468"/>
                  </a:lnTo>
                  <a:lnTo>
                    <a:pt x="495300" y="354806"/>
                  </a:lnTo>
                  <a:lnTo>
                    <a:pt x="500063" y="397668"/>
                  </a:lnTo>
                  <a:lnTo>
                    <a:pt x="495300" y="500062"/>
                  </a:lnTo>
                  <a:lnTo>
                    <a:pt x="481013" y="588168"/>
                  </a:lnTo>
                  <a:lnTo>
                    <a:pt x="471488" y="609600"/>
                  </a:lnTo>
                  <a:lnTo>
                    <a:pt x="450056" y="626268"/>
                  </a:lnTo>
                  <a:lnTo>
                    <a:pt x="426244" y="631031"/>
                  </a:lnTo>
                  <a:lnTo>
                    <a:pt x="392906" y="626268"/>
                  </a:lnTo>
                  <a:lnTo>
                    <a:pt x="371475" y="614362"/>
                  </a:lnTo>
                  <a:lnTo>
                    <a:pt x="340519" y="573881"/>
                  </a:lnTo>
                  <a:lnTo>
                    <a:pt x="271463" y="464343"/>
                  </a:lnTo>
                  <a:lnTo>
                    <a:pt x="161925" y="3024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4;p13">
              <a:extLst>
                <a:ext uri="{FF2B5EF4-FFF2-40B4-BE49-F238E27FC236}">
                  <a16:creationId xmlns:a16="http://schemas.microsoft.com/office/drawing/2014/main" id="{36E22F87-D46D-354B-8466-9FD6E95D9892}"/>
                </a:ext>
              </a:extLst>
            </p:cNvPr>
            <p:cNvSpPr/>
            <p:nvPr/>
          </p:nvSpPr>
          <p:spPr>
            <a:xfrm>
              <a:off x="5303838" y="4846638"/>
              <a:ext cx="701675" cy="977900"/>
            </a:xfrm>
            <a:custGeom>
              <a:avLst/>
              <a:gdLst/>
              <a:ahLst/>
              <a:cxnLst/>
              <a:rect l="l" t="t" r="r" b="b"/>
              <a:pathLst>
                <a:path w="702469" h="978694" extrusionOk="0">
                  <a:moveTo>
                    <a:pt x="200025" y="485775"/>
                  </a:moveTo>
                  <a:lnTo>
                    <a:pt x="252412" y="366712"/>
                  </a:lnTo>
                  <a:lnTo>
                    <a:pt x="285750" y="278606"/>
                  </a:lnTo>
                  <a:lnTo>
                    <a:pt x="292894" y="240506"/>
                  </a:lnTo>
                  <a:lnTo>
                    <a:pt x="295275" y="216694"/>
                  </a:lnTo>
                  <a:lnTo>
                    <a:pt x="292894" y="176212"/>
                  </a:lnTo>
                  <a:lnTo>
                    <a:pt x="283369" y="147637"/>
                  </a:lnTo>
                  <a:lnTo>
                    <a:pt x="264319" y="121444"/>
                  </a:lnTo>
                  <a:lnTo>
                    <a:pt x="228600" y="92869"/>
                  </a:lnTo>
                  <a:lnTo>
                    <a:pt x="192881" y="73819"/>
                  </a:lnTo>
                  <a:lnTo>
                    <a:pt x="173831" y="50006"/>
                  </a:lnTo>
                  <a:lnTo>
                    <a:pt x="166687" y="33337"/>
                  </a:lnTo>
                  <a:lnTo>
                    <a:pt x="166687" y="19050"/>
                  </a:lnTo>
                  <a:lnTo>
                    <a:pt x="176212" y="11906"/>
                  </a:lnTo>
                  <a:lnTo>
                    <a:pt x="192881" y="4762"/>
                  </a:lnTo>
                  <a:lnTo>
                    <a:pt x="238125" y="0"/>
                  </a:lnTo>
                  <a:lnTo>
                    <a:pt x="292894" y="4762"/>
                  </a:lnTo>
                  <a:lnTo>
                    <a:pt x="330994" y="11906"/>
                  </a:lnTo>
                  <a:lnTo>
                    <a:pt x="416719" y="35719"/>
                  </a:lnTo>
                  <a:lnTo>
                    <a:pt x="528637" y="83344"/>
                  </a:lnTo>
                  <a:lnTo>
                    <a:pt x="602456" y="128587"/>
                  </a:lnTo>
                  <a:lnTo>
                    <a:pt x="650081" y="166687"/>
                  </a:lnTo>
                  <a:lnTo>
                    <a:pt x="683419" y="195262"/>
                  </a:lnTo>
                  <a:lnTo>
                    <a:pt x="702469" y="226219"/>
                  </a:lnTo>
                  <a:lnTo>
                    <a:pt x="702469" y="238125"/>
                  </a:lnTo>
                  <a:lnTo>
                    <a:pt x="685800" y="252412"/>
                  </a:lnTo>
                  <a:lnTo>
                    <a:pt x="628650" y="273844"/>
                  </a:lnTo>
                  <a:lnTo>
                    <a:pt x="573881" y="300037"/>
                  </a:lnTo>
                  <a:lnTo>
                    <a:pt x="445294" y="476250"/>
                  </a:lnTo>
                  <a:lnTo>
                    <a:pt x="211931" y="762000"/>
                  </a:lnTo>
                  <a:lnTo>
                    <a:pt x="135731" y="854869"/>
                  </a:lnTo>
                  <a:lnTo>
                    <a:pt x="0" y="978694"/>
                  </a:lnTo>
                  <a:lnTo>
                    <a:pt x="21431" y="840581"/>
                  </a:lnTo>
                  <a:lnTo>
                    <a:pt x="161925" y="566737"/>
                  </a:lnTo>
                  <a:lnTo>
                    <a:pt x="200025" y="485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5;p13">
              <a:extLst>
                <a:ext uri="{FF2B5EF4-FFF2-40B4-BE49-F238E27FC236}">
                  <a16:creationId xmlns:a16="http://schemas.microsoft.com/office/drawing/2014/main" id="{0A1D603D-3E29-BF48-B4E4-540892B14F98}"/>
                </a:ext>
              </a:extLst>
            </p:cNvPr>
            <p:cNvSpPr/>
            <p:nvPr/>
          </p:nvSpPr>
          <p:spPr>
            <a:xfrm>
              <a:off x="2876550" y="2079625"/>
              <a:ext cx="2266950" cy="1968500"/>
            </a:xfrm>
            <a:custGeom>
              <a:avLst/>
              <a:gdLst/>
              <a:ahLst/>
              <a:cxnLst/>
              <a:rect l="l" t="t" r="r" b="b"/>
              <a:pathLst>
                <a:path w="2266950" h="1968500" extrusionOk="0">
                  <a:moveTo>
                    <a:pt x="1533525" y="536575"/>
                  </a:moveTo>
                  <a:lnTo>
                    <a:pt x="1628775" y="400050"/>
                  </a:lnTo>
                  <a:lnTo>
                    <a:pt x="1736725" y="228600"/>
                  </a:lnTo>
                  <a:lnTo>
                    <a:pt x="1812925" y="95250"/>
                  </a:lnTo>
                  <a:lnTo>
                    <a:pt x="1819275" y="73025"/>
                  </a:lnTo>
                  <a:lnTo>
                    <a:pt x="1819275" y="50800"/>
                  </a:lnTo>
                  <a:lnTo>
                    <a:pt x="1809750" y="28575"/>
                  </a:lnTo>
                  <a:lnTo>
                    <a:pt x="1778000" y="0"/>
                  </a:lnTo>
                  <a:lnTo>
                    <a:pt x="2266950" y="6350"/>
                  </a:lnTo>
                  <a:lnTo>
                    <a:pt x="2244725" y="34925"/>
                  </a:lnTo>
                  <a:lnTo>
                    <a:pt x="2162175" y="88900"/>
                  </a:lnTo>
                  <a:lnTo>
                    <a:pt x="2076450" y="203200"/>
                  </a:lnTo>
                  <a:lnTo>
                    <a:pt x="1978025" y="333375"/>
                  </a:lnTo>
                  <a:lnTo>
                    <a:pt x="1847850" y="492125"/>
                  </a:lnTo>
                  <a:lnTo>
                    <a:pt x="1685925" y="673100"/>
                  </a:lnTo>
                  <a:lnTo>
                    <a:pt x="1558925" y="819150"/>
                  </a:lnTo>
                  <a:lnTo>
                    <a:pt x="1371600" y="1012825"/>
                  </a:lnTo>
                  <a:lnTo>
                    <a:pt x="1203325" y="1187450"/>
                  </a:lnTo>
                  <a:lnTo>
                    <a:pt x="1171575" y="1235075"/>
                  </a:lnTo>
                  <a:lnTo>
                    <a:pt x="1035050" y="1349375"/>
                  </a:lnTo>
                  <a:lnTo>
                    <a:pt x="908050" y="1454150"/>
                  </a:lnTo>
                  <a:lnTo>
                    <a:pt x="749300" y="1571625"/>
                  </a:lnTo>
                  <a:lnTo>
                    <a:pt x="622300" y="1666875"/>
                  </a:lnTo>
                  <a:lnTo>
                    <a:pt x="466725" y="1771650"/>
                  </a:lnTo>
                  <a:lnTo>
                    <a:pt x="371475" y="1825625"/>
                  </a:lnTo>
                  <a:lnTo>
                    <a:pt x="266700" y="1873250"/>
                  </a:lnTo>
                  <a:lnTo>
                    <a:pt x="98425" y="1949450"/>
                  </a:lnTo>
                  <a:lnTo>
                    <a:pt x="44450" y="1955800"/>
                  </a:lnTo>
                  <a:lnTo>
                    <a:pt x="12700" y="1968500"/>
                  </a:lnTo>
                  <a:lnTo>
                    <a:pt x="0" y="1962150"/>
                  </a:lnTo>
                  <a:lnTo>
                    <a:pt x="9525" y="1949450"/>
                  </a:lnTo>
                  <a:lnTo>
                    <a:pt x="114300" y="1879600"/>
                  </a:lnTo>
                  <a:lnTo>
                    <a:pt x="295275" y="1749425"/>
                  </a:lnTo>
                  <a:lnTo>
                    <a:pt x="476250" y="1616075"/>
                  </a:lnTo>
                  <a:lnTo>
                    <a:pt x="673100" y="1457325"/>
                  </a:lnTo>
                  <a:lnTo>
                    <a:pt x="911225" y="1250950"/>
                  </a:lnTo>
                  <a:lnTo>
                    <a:pt x="1152525" y="1006475"/>
                  </a:lnTo>
                  <a:lnTo>
                    <a:pt x="1266825" y="876300"/>
                  </a:lnTo>
                  <a:lnTo>
                    <a:pt x="1438275" y="669925"/>
                  </a:lnTo>
                  <a:lnTo>
                    <a:pt x="1533525" y="536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6;p13">
              <a:extLst>
                <a:ext uri="{FF2B5EF4-FFF2-40B4-BE49-F238E27FC236}">
                  <a16:creationId xmlns:a16="http://schemas.microsoft.com/office/drawing/2014/main" id="{2A0C7B75-2752-C04F-9D9B-8B8AD3A8B83D}"/>
                </a:ext>
              </a:extLst>
            </p:cNvPr>
            <p:cNvSpPr/>
            <p:nvPr/>
          </p:nvSpPr>
          <p:spPr>
            <a:xfrm>
              <a:off x="3227388" y="2562225"/>
              <a:ext cx="758825" cy="623888"/>
            </a:xfrm>
            <a:custGeom>
              <a:avLst/>
              <a:gdLst/>
              <a:ahLst/>
              <a:cxnLst/>
              <a:rect l="l" t="t" r="r" b="b"/>
              <a:pathLst>
                <a:path w="759619" h="623888" extrusionOk="0">
                  <a:moveTo>
                    <a:pt x="271462" y="280988"/>
                  </a:moveTo>
                  <a:lnTo>
                    <a:pt x="150019" y="176213"/>
                  </a:lnTo>
                  <a:lnTo>
                    <a:pt x="64294" y="102394"/>
                  </a:lnTo>
                  <a:lnTo>
                    <a:pt x="21431" y="66675"/>
                  </a:lnTo>
                  <a:lnTo>
                    <a:pt x="4762" y="40481"/>
                  </a:lnTo>
                  <a:lnTo>
                    <a:pt x="0" y="14288"/>
                  </a:lnTo>
                  <a:lnTo>
                    <a:pt x="7144" y="2381"/>
                  </a:lnTo>
                  <a:lnTo>
                    <a:pt x="19050" y="0"/>
                  </a:lnTo>
                  <a:lnTo>
                    <a:pt x="42862" y="4763"/>
                  </a:lnTo>
                  <a:lnTo>
                    <a:pt x="69056" y="14288"/>
                  </a:lnTo>
                  <a:lnTo>
                    <a:pt x="159544" y="30956"/>
                  </a:lnTo>
                  <a:lnTo>
                    <a:pt x="259556" y="54769"/>
                  </a:lnTo>
                  <a:lnTo>
                    <a:pt x="342900" y="78581"/>
                  </a:lnTo>
                  <a:lnTo>
                    <a:pt x="452437" y="116681"/>
                  </a:lnTo>
                  <a:lnTo>
                    <a:pt x="516731" y="142875"/>
                  </a:lnTo>
                  <a:lnTo>
                    <a:pt x="588169" y="180975"/>
                  </a:lnTo>
                  <a:lnTo>
                    <a:pt x="621506" y="204788"/>
                  </a:lnTo>
                  <a:lnTo>
                    <a:pt x="645319" y="233363"/>
                  </a:lnTo>
                  <a:lnTo>
                    <a:pt x="673894" y="283369"/>
                  </a:lnTo>
                  <a:lnTo>
                    <a:pt x="692944" y="316706"/>
                  </a:lnTo>
                  <a:lnTo>
                    <a:pt x="709612" y="361950"/>
                  </a:lnTo>
                  <a:lnTo>
                    <a:pt x="726281" y="419100"/>
                  </a:lnTo>
                  <a:lnTo>
                    <a:pt x="742950" y="488156"/>
                  </a:lnTo>
                  <a:lnTo>
                    <a:pt x="752475" y="528638"/>
                  </a:lnTo>
                  <a:lnTo>
                    <a:pt x="759619" y="588169"/>
                  </a:lnTo>
                  <a:lnTo>
                    <a:pt x="752475" y="623888"/>
                  </a:lnTo>
                  <a:lnTo>
                    <a:pt x="714375" y="619125"/>
                  </a:lnTo>
                  <a:lnTo>
                    <a:pt x="650081" y="597694"/>
                  </a:lnTo>
                  <a:lnTo>
                    <a:pt x="590550" y="566738"/>
                  </a:lnTo>
                  <a:lnTo>
                    <a:pt x="531019" y="511969"/>
                  </a:lnTo>
                  <a:lnTo>
                    <a:pt x="421481" y="414338"/>
                  </a:lnTo>
                  <a:lnTo>
                    <a:pt x="271462" y="2809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27;p13">
              <a:extLst>
                <a:ext uri="{FF2B5EF4-FFF2-40B4-BE49-F238E27FC236}">
                  <a16:creationId xmlns:a16="http://schemas.microsoft.com/office/drawing/2014/main" id="{F7B26A91-1723-584F-8622-0462C3E33D20}"/>
                </a:ext>
              </a:extLst>
            </p:cNvPr>
            <p:cNvSpPr/>
            <p:nvPr/>
          </p:nvSpPr>
          <p:spPr>
            <a:xfrm>
              <a:off x="4959350" y="2047875"/>
              <a:ext cx="2489200" cy="1603375"/>
            </a:xfrm>
            <a:custGeom>
              <a:avLst/>
              <a:gdLst/>
              <a:ahLst/>
              <a:cxnLst/>
              <a:rect l="l" t="t" r="r" b="b"/>
              <a:pathLst>
                <a:path w="2489200" h="1603375" extrusionOk="0">
                  <a:moveTo>
                    <a:pt x="482600" y="466725"/>
                  </a:moveTo>
                  <a:lnTo>
                    <a:pt x="358775" y="346075"/>
                  </a:lnTo>
                  <a:lnTo>
                    <a:pt x="263525" y="263525"/>
                  </a:lnTo>
                  <a:lnTo>
                    <a:pt x="184150" y="196850"/>
                  </a:lnTo>
                  <a:lnTo>
                    <a:pt x="120650" y="149225"/>
                  </a:lnTo>
                  <a:lnTo>
                    <a:pt x="38100" y="98425"/>
                  </a:lnTo>
                  <a:lnTo>
                    <a:pt x="0" y="0"/>
                  </a:lnTo>
                  <a:lnTo>
                    <a:pt x="158750" y="57150"/>
                  </a:lnTo>
                  <a:lnTo>
                    <a:pt x="234950" y="120650"/>
                  </a:lnTo>
                  <a:lnTo>
                    <a:pt x="517525" y="349250"/>
                  </a:lnTo>
                  <a:lnTo>
                    <a:pt x="650875" y="454025"/>
                  </a:lnTo>
                  <a:lnTo>
                    <a:pt x="714375" y="498475"/>
                  </a:lnTo>
                  <a:lnTo>
                    <a:pt x="857250" y="609600"/>
                  </a:lnTo>
                  <a:lnTo>
                    <a:pt x="987425" y="714375"/>
                  </a:lnTo>
                  <a:lnTo>
                    <a:pt x="1133475" y="831850"/>
                  </a:lnTo>
                  <a:lnTo>
                    <a:pt x="1260475" y="927100"/>
                  </a:lnTo>
                  <a:lnTo>
                    <a:pt x="1384300" y="1016000"/>
                  </a:lnTo>
                  <a:lnTo>
                    <a:pt x="1492250" y="1089025"/>
                  </a:lnTo>
                  <a:lnTo>
                    <a:pt x="1600200" y="1152525"/>
                  </a:lnTo>
                  <a:lnTo>
                    <a:pt x="1758950" y="1238250"/>
                  </a:lnTo>
                  <a:lnTo>
                    <a:pt x="1997075" y="1346200"/>
                  </a:lnTo>
                  <a:lnTo>
                    <a:pt x="2282825" y="1457325"/>
                  </a:lnTo>
                  <a:lnTo>
                    <a:pt x="2460625" y="1520825"/>
                  </a:lnTo>
                  <a:lnTo>
                    <a:pt x="2479675" y="1539875"/>
                  </a:lnTo>
                  <a:lnTo>
                    <a:pt x="2489200" y="1552575"/>
                  </a:lnTo>
                  <a:lnTo>
                    <a:pt x="2482850" y="1568450"/>
                  </a:lnTo>
                  <a:lnTo>
                    <a:pt x="2447925" y="1577975"/>
                  </a:lnTo>
                  <a:lnTo>
                    <a:pt x="2336800" y="1597025"/>
                  </a:lnTo>
                  <a:lnTo>
                    <a:pt x="2190750" y="1603375"/>
                  </a:lnTo>
                  <a:lnTo>
                    <a:pt x="1905000" y="1597025"/>
                  </a:lnTo>
                  <a:lnTo>
                    <a:pt x="1711325" y="1600200"/>
                  </a:lnTo>
                  <a:lnTo>
                    <a:pt x="1593850" y="1590675"/>
                  </a:lnTo>
                  <a:lnTo>
                    <a:pt x="1549400" y="1574800"/>
                  </a:lnTo>
                  <a:lnTo>
                    <a:pt x="1504950" y="1549400"/>
                  </a:lnTo>
                  <a:lnTo>
                    <a:pt x="1466850" y="1511300"/>
                  </a:lnTo>
                  <a:lnTo>
                    <a:pt x="1447800" y="1479550"/>
                  </a:lnTo>
                  <a:lnTo>
                    <a:pt x="1368425" y="1390650"/>
                  </a:lnTo>
                  <a:lnTo>
                    <a:pt x="1171575" y="1181100"/>
                  </a:lnTo>
                  <a:lnTo>
                    <a:pt x="952500" y="946150"/>
                  </a:lnTo>
                  <a:lnTo>
                    <a:pt x="758825" y="746125"/>
                  </a:lnTo>
                  <a:lnTo>
                    <a:pt x="533400" y="514350"/>
                  </a:lnTo>
                  <a:lnTo>
                    <a:pt x="482600" y="466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28;p13">
              <a:extLst>
                <a:ext uri="{FF2B5EF4-FFF2-40B4-BE49-F238E27FC236}">
                  <a16:creationId xmlns:a16="http://schemas.microsoft.com/office/drawing/2014/main" id="{77509A50-2EBB-544D-A4DB-65630F501E13}"/>
                </a:ext>
              </a:extLst>
            </p:cNvPr>
            <p:cNvSpPr/>
            <p:nvPr/>
          </p:nvSpPr>
          <p:spPr>
            <a:xfrm>
              <a:off x="6042025" y="2212975"/>
              <a:ext cx="962025" cy="781050"/>
            </a:xfrm>
            <a:custGeom>
              <a:avLst/>
              <a:gdLst/>
              <a:ahLst/>
              <a:cxnLst/>
              <a:rect l="l" t="t" r="r" b="b"/>
              <a:pathLst>
                <a:path w="962025" h="781050" extrusionOk="0">
                  <a:moveTo>
                    <a:pt x="392906" y="359569"/>
                  </a:moveTo>
                  <a:lnTo>
                    <a:pt x="500062" y="266700"/>
                  </a:lnTo>
                  <a:lnTo>
                    <a:pt x="552450" y="216694"/>
                  </a:lnTo>
                  <a:lnTo>
                    <a:pt x="554831" y="207169"/>
                  </a:lnTo>
                  <a:lnTo>
                    <a:pt x="557212" y="190500"/>
                  </a:lnTo>
                  <a:lnTo>
                    <a:pt x="554831" y="159544"/>
                  </a:lnTo>
                  <a:lnTo>
                    <a:pt x="542925" y="126206"/>
                  </a:lnTo>
                  <a:lnTo>
                    <a:pt x="514350" y="88106"/>
                  </a:lnTo>
                  <a:lnTo>
                    <a:pt x="485775" y="59531"/>
                  </a:lnTo>
                  <a:lnTo>
                    <a:pt x="471487" y="33337"/>
                  </a:lnTo>
                  <a:lnTo>
                    <a:pt x="471487" y="11906"/>
                  </a:lnTo>
                  <a:lnTo>
                    <a:pt x="478631" y="0"/>
                  </a:lnTo>
                  <a:lnTo>
                    <a:pt x="500062" y="0"/>
                  </a:lnTo>
                  <a:lnTo>
                    <a:pt x="533400" y="11906"/>
                  </a:lnTo>
                  <a:lnTo>
                    <a:pt x="600075" y="42862"/>
                  </a:lnTo>
                  <a:lnTo>
                    <a:pt x="661987" y="69056"/>
                  </a:lnTo>
                  <a:lnTo>
                    <a:pt x="771525" y="128587"/>
                  </a:lnTo>
                  <a:lnTo>
                    <a:pt x="873918" y="190500"/>
                  </a:lnTo>
                  <a:lnTo>
                    <a:pt x="931068" y="228600"/>
                  </a:lnTo>
                  <a:lnTo>
                    <a:pt x="952500" y="252412"/>
                  </a:lnTo>
                  <a:lnTo>
                    <a:pt x="962025" y="273844"/>
                  </a:lnTo>
                  <a:lnTo>
                    <a:pt x="959643" y="295275"/>
                  </a:lnTo>
                  <a:lnTo>
                    <a:pt x="945356" y="314325"/>
                  </a:lnTo>
                  <a:lnTo>
                    <a:pt x="919162" y="330994"/>
                  </a:lnTo>
                  <a:lnTo>
                    <a:pt x="862012" y="342900"/>
                  </a:lnTo>
                  <a:lnTo>
                    <a:pt x="816768" y="350044"/>
                  </a:lnTo>
                  <a:lnTo>
                    <a:pt x="645318" y="426244"/>
                  </a:lnTo>
                  <a:lnTo>
                    <a:pt x="416718" y="538162"/>
                  </a:lnTo>
                  <a:lnTo>
                    <a:pt x="192881" y="671512"/>
                  </a:lnTo>
                  <a:lnTo>
                    <a:pt x="73818" y="745331"/>
                  </a:lnTo>
                  <a:lnTo>
                    <a:pt x="0" y="781050"/>
                  </a:lnTo>
                  <a:lnTo>
                    <a:pt x="42862" y="683419"/>
                  </a:lnTo>
                  <a:lnTo>
                    <a:pt x="145256" y="592931"/>
                  </a:lnTo>
                  <a:lnTo>
                    <a:pt x="321468" y="423862"/>
                  </a:lnTo>
                  <a:lnTo>
                    <a:pt x="392906" y="3595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29;p13">
              <a:extLst>
                <a:ext uri="{FF2B5EF4-FFF2-40B4-BE49-F238E27FC236}">
                  <a16:creationId xmlns:a16="http://schemas.microsoft.com/office/drawing/2014/main" id="{3645CA04-8769-9148-BAB5-B27F9361CAE6}"/>
                </a:ext>
              </a:extLst>
            </p:cNvPr>
            <p:cNvSpPr/>
            <p:nvPr/>
          </p:nvSpPr>
          <p:spPr>
            <a:xfrm>
              <a:off x="4038600" y="3224213"/>
              <a:ext cx="1925638" cy="357187"/>
            </a:xfrm>
            <a:custGeom>
              <a:avLst/>
              <a:gdLst/>
              <a:ahLst/>
              <a:cxnLst/>
              <a:rect l="l" t="t" r="r" b="b"/>
              <a:pathLst>
                <a:path w="1926431" h="357187" extrusionOk="0">
                  <a:moveTo>
                    <a:pt x="947738" y="107156"/>
                  </a:moveTo>
                  <a:lnTo>
                    <a:pt x="1195388" y="80962"/>
                  </a:lnTo>
                  <a:lnTo>
                    <a:pt x="1314450" y="69056"/>
                  </a:lnTo>
                  <a:lnTo>
                    <a:pt x="1345406" y="61912"/>
                  </a:lnTo>
                  <a:lnTo>
                    <a:pt x="1454944" y="26193"/>
                  </a:lnTo>
                  <a:lnTo>
                    <a:pt x="1552575" y="2381"/>
                  </a:lnTo>
                  <a:lnTo>
                    <a:pt x="1574006" y="0"/>
                  </a:lnTo>
                  <a:lnTo>
                    <a:pt x="1604963" y="7143"/>
                  </a:lnTo>
                  <a:lnTo>
                    <a:pt x="1683544" y="30956"/>
                  </a:lnTo>
                  <a:lnTo>
                    <a:pt x="1781175" y="71437"/>
                  </a:lnTo>
                  <a:lnTo>
                    <a:pt x="1885950" y="121443"/>
                  </a:lnTo>
                  <a:lnTo>
                    <a:pt x="1919288" y="152400"/>
                  </a:lnTo>
                  <a:lnTo>
                    <a:pt x="1926431" y="166687"/>
                  </a:lnTo>
                  <a:lnTo>
                    <a:pt x="1921669" y="185737"/>
                  </a:lnTo>
                  <a:lnTo>
                    <a:pt x="1897856" y="204787"/>
                  </a:lnTo>
                  <a:lnTo>
                    <a:pt x="1845469" y="223837"/>
                  </a:lnTo>
                  <a:lnTo>
                    <a:pt x="1816894" y="223837"/>
                  </a:lnTo>
                  <a:lnTo>
                    <a:pt x="1728788" y="223837"/>
                  </a:lnTo>
                  <a:lnTo>
                    <a:pt x="1545431" y="223837"/>
                  </a:lnTo>
                  <a:lnTo>
                    <a:pt x="1404938" y="221456"/>
                  </a:lnTo>
                  <a:lnTo>
                    <a:pt x="1216819" y="235743"/>
                  </a:lnTo>
                  <a:lnTo>
                    <a:pt x="871538" y="266700"/>
                  </a:lnTo>
                  <a:lnTo>
                    <a:pt x="623888" y="302418"/>
                  </a:lnTo>
                  <a:lnTo>
                    <a:pt x="473869" y="335756"/>
                  </a:lnTo>
                  <a:lnTo>
                    <a:pt x="421481" y="354806"/>
                  </a:lnTo>
                  <a:lnTo>
                    <a:pt x="404813" y="357187"/>
                  </a:lnTo>
                  <a:lnTo>
                    <a:pt x="376238" y="350043"/>
                  </a:lnTo>
                  <a:lnTo>
                    <a:pt x="326231" y="335756"/>
                  </a:lnTo>
                  <a:lnTo>
                    <a:pt x="271463" y="311943"/>
                  </a:lnTo>
                  <a:lnTo>
                    <a:pt x="176213" y="257175"/>
                  </a:lnTo>
                  <a:lnTo>
                    <a:pt x="147638" y="238125"/>
                  </a:lnTo>
                  <a:lnTo>
                    <a:pt x="109538" y="211931"/>
                  </a:lnTo>
                  <a:lnTo>
                    <a:pt x="64294" y="171450"/>
                  </a:lnTo>
                  <a:lnTo>
                    <a:pt x="38100" y="138112"/>
                  </a:lnTo>
                  <a:lnTo>
                    <a:pt x="0" y="71437"/>
                  </a:lnTo>
                  <a:lnTo>
                    <a:pt x="0" y="4762"/>
                  </a:lnTo>
                  <a:lnTo>
                    <a:pt x="54769" y="23812"/>
                  </a:lnTo>
                  <a:lnTo>
                    <a:pt x="90488" y="52387"/>
                  </a:lnTo>
                  <a:lnTo>
                    <a:pt x="140494" y="83343"/>
                  </a:lnTo>
                  <a:lnTo>
                    <a:pt x="197644" y="109537"/>
                  </a:lnTo>
                  <a:lnTo>
                    <a:pt x="250031" y="128587"/>
                  </a:lnTo>
                  <a:lnTo>
                    <a:pt x="297656" y="142875"/>
                  </a:lnTo>
                  <a:lnTo>
                    <a:pt x="352425" y="152400"/>
                  </a:lnTo>
                  <a:lnTo>
                    <a:pt x="409575" y="157162"/>
                  </a:lnTo>
                  <a:lnTo>
                    <a:pt x="495300" y="152400"/>
                  </a:lnTo>
                  <a:lnTo>
                    <a:pt x="657225" y="135731"/>
                  </a:lnTo>
                  <a:lnTo>
                    <a:pt x="947738" y="107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0;p13">
              <a:extLst>
                <a:ext uri="{FF2B5EF4-FFF2-40B4-BE49-F238E27FC236}">
                  <a16:creationId xmlns:a16="http://schemas.microsoft.com/office/drawing/2014/main" id="{3751A2F5-E357-D84E-8A00-7FEAC157A7C4}"/>
                </a:ext>
              </a:extLst>
            </p:cNvPr>
            <p:cNvSpPr/>
            <p:nvPr/>
          </p:nvSpPr>
          <p:spPr>
            <a:xfrm>
              <a:off x="3957638" y="3805238"/>
              <a:ext cx="2327275" cy="1033462"/>
            </a:xfrm>
            <a:custGeom>
              <a:avLst/>
              <a:gdLst/>
              <a:ahLst/>
              <a:cxnLst/>
              <a:rect l="l" t="t" r="r" b="b"/>
              <a:pathLst>
                <a:path w="2326481" h="1033462" extrusionOk="0">
                  <a:moveTo>
                    <a:pt x="812006" y="204787"/>
                  </a:moveTo>
                  <a:lnTo>
                    <a:pt x="583406" y="216693"/>
                  </a:lnTo>
                  <a:lnTo>
                    <a:pt x="397668" y="221456"/>
                  </a:lnTo>
                  <a:lnTo>
                    <a:pt x="183356" y="226218"/>
                  </a:lnTo>
                  <a:lnTo>
                    <a:pt x="0" y="261937"/>
                  </a:lnTo>
                  <a:lnTo>
                    <a:pt x="95250" y="409575"/>
                  </a:lnTo>
                  <a:lnTo>
                    <a:pt x="300037" y="397668"/>
                  </a:lnTo>
                  <a:lnTo>
                    <a:pt x="573881" y="381000"/>
                  </a:lnTo>
                  <a:lnTo>
                    <a:pt x="900112" y="354806"/>
                  </a:lnTo>
                  <a:lnTo>
                    <a:pt x="1209675" y="328612"/>
                  </a:lnTo>
                  <a:lnTo>
                    <a:pt x="1535906" y="302418"/>
                  </a:lnTo>
                  <a:lnTo>
                    <a:pt x="1783556" y="278606"/>
                  </a:lnTo>
                  <a:lnTo>
                    <a:pt x="1890712" y="269081"/>
                  </a:lnTo>
                  <a:lnTo>
                    <a:pt x="1909762" y="271462"/>
                  </a:lnTo>
                  <a:lnTo>
                    <a:pt x="1924050" y="278606"/>
                  </a:lnTo>
                  <a:lnTo>
                    <a:pt x="1938337" y="295275"/>
                  </a:lnTo>
                  <a:lnTo>
                    <a:pt x="1945481" y="316706"/>
                  </a:lnTo>
                  <a:cubicBezTo>
                    <a:pt x="1944687" y="336550"/>
                    <a:pt x="1943894" y="356393"/>
                    <a:pt x="1943100" y="376237"/>
                  </a:cubicBezTo>
                  <a:lnTo>
                    <a:pt x="1926431" y="488156"/>
                  </a:lnTo>
                  <a:lnTo>
                    <a:pt x="1902618" y="597693"/>
                  </a:lnTo>
                  <a:lnTo>
                    <a:pt x="1885950" y="657225"/>
                  </a:lnTo>
                  <a:lnTo>
                    <a:pt x="1857375" y="731043"/>
                  </a:lnTo>
                  <a:lnTo>
                    <a:pt x="1814512" y="821531"/>
                  </a:lnTo>
                  <a:lnTo>
                    <a:pt x="1821656" y="1012031"/>
                  </a:lnTo>
                  <a:lnTo>
                    <a:pt x="1831181" y="1028700"/>
                  </a:lnTo>
                  <a:lnTo>
                    <a:pt x="1852612" y="1033462"/>
                  </a:lnTo>
                  <a:lnTo>
                    <a:pt x="1883568" y="1028700"/>
                  </a:lnTo>
                  <a:lnTo>
                    <a:pt x="1962150" y="1002506"/>
                  </a:lnTo>
                  <a:lnTo>
                    <a:pt x="1995487" y="983456"/>
                  </a:lnTo>
                  <a:lnTo>
                    <a:pt x="2012156" y="947737"/>
                  </a:lnTo>
                  <a:lnTo>
                    <a:pt x="2078831" y="819150"/>
                  </a:lnTo>
                  <a:lnTo>
                    <a:pt x="2147887" y="661987"/>
                  </a:lnTo>
                  <a:lnTo>
                    <a:pt x="2209800" y="507206"/>
                  </a:lnTo>
                  <a:lnTo>
                    <a:pt x="2231231" y="431006"/>
                  </a:lnTo>
                  <a:lnTo>
                    <a:pt x="2252662" y="419100"/>
                  </a:lnTo>
                  <a:lnTo>
                    <a:pt x="2295525" y="400050"/>
                  </a:lnTo>
                  <a:lnTo>
                    <a:pt x="2319337" y="381000"/>
                  </a:lnTo>
                  <a:lnTo>
                    <a:pt x="2326481" y="359568"/>
                  </a:lnTo>
                  <a:lnTo>
                    <a:pt x="2319337" y="333375"/>
                  </a:lnTo>
                  <a:lnTo>
                    <a:pt x="2274093" y="276225"/>
                  </a:lnTo>
                  <a:lnTo>
                    <a:pt x="2205037" y="200025"/>
                  </a:lnTo>
                  <a:lnTo>
                    <a:pt x="2133600" y="135731"/>
                  </a:lnTo>
                  <a:lnTo>
                    <a:pt x="2047875" y="69056"/>
                  </a:lnTo>
                  <a:lnTo>
                    <a:pt x="1955006" y="11906"/>
                  </a:lnTo>
                  <a:lnTo>
                    <a:pt x="1933575" y="0"/>
                  </a:lnTo>
                  <a:lnTo>
                    <a:pt x="1919287" y="0"/>
                  </a:lnTo>
                  <a:lnTo>
                    <a:pt x="1885950" y="21431"/>
                  </a:lnTo>
                  <a:lnTo>
                    <a:pt x="1807368" y="59531"/>
                  </a:lnTo>
                  <a:lnTo>
                    <a:pt x="1721643" y="85725"/>
                  </a:lnTo>
                  <a:lnTo>
                    <a:pt x="1597818" y="111918"/>
                  </a:lnTo>
                  <a:lnTo>
                    <a:pt x="1371600" y="145256"/>
                  </a:lnTo>
                  <a:lnTo>
                    <a:pt x="1159668" y="169068"/>
                  </a:lnTo>
                  <a:lnTo>
                    <a:pt x="952500" y="195262"/>
                  </a:lnTo>
                  <a:lnTo>
                    <a:pt x="812006" y="204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31;p13">
              <a:extLst>
                <a:ext uri="{FF2B5EF4-FFF2-40B4-BE49-F238E27FC236}">
                  <a16:creationId xmlns:a16="http://schemas.microsoft.com/office/drawing/2014/main" id="{144DB4E3-33FC-FF44-BBA4-C50404F6A6C3}"/>
                </a:ext>
              </a:extLst>
            </p:cNvPr>
            <p:cNvSpPr/>
            <p:nvPr/>
          </p:nvSpPr>
          <p:spPr>
            <a:xfrm>
              <a:off x="4048125" y="4564063"/>
              <a:ext cx="1900238" cy="269875"/>
            </a:xfrm>
            <a:custGeom>
              <a:avLst/>
              <a:gdLst/>
              <a:ahLst/>
              <a:cxnLst/>
              <a:rect l="l" t="t" r="r" b="b"/>
              <a:pathLst>
                <a:path w="1900238" h="269082" extrusionOk="0">
                  <a:moveTo>
                    <a:pt x="814388" y="95250"/>
                  </a:moveTo>
                  <a:lnTo>
                    <a:pt x="871538" y="95250"/>
                  </a:lnTo>
                  <a:lnTo>
                    <a:pt x="1035844" y="69057"/>
                  </a:lnTo>
                  <a:lnTo>
                    <a:pt x="1295400" y="30957"/>
                  </a:lnTo>
                  <a:lnTo>
                    <a:pt x="1488281" y="4763"/>
                  </a:lnTo>
                  <a:lnTo>
                    <a:pt x="1547813" y="0"/>
                  </a:lnTo>
                  <a:lnTo>
                    <a:pt x="1595438" y="2382"/>
                  </a:lnTo>
                  <a:lnTo>
                    <a:pt x="1707356" y="16669"/>
                  </a:lnTo>
                  <a:lnTo>
                    <a:pt x="1766888" y="30957"/>
                  </a:lnTo>
                  <a:lnTo>
                    <a:pt x="1900238" y="180975"/>
                  </a:lnTo>
                  <a:cubicBezTo>
                    <a:pt x="1847230" y="209085"/>
                    <a:pt x="1800694" y="264319"/>
                    <a:pt x="1740694" y="264319"/>
                  </a:cubicBezTo>
                  <a:lnTo>
                    <a:pt x="1716881" y="238125"/>
                  </a:lnTo>
                  <a:lnTo>
                    <a:pt x="1683544" y="214313"/>
                  </a:lnTo>
                  <a:lnTo>
                    <a:pt x="1647825" y="192882"/>
                  </a:lnTo>
                  <a:lnTo>
                    <a:pt x="1609725" y="183357"/>
                  </a:lnTo>
                  <a:lnTo>
                    <a:pt x="1564481" y="173832"/>
                  </a:lnTo>
                  <a:lnTo>
                    <a:pt x="1464469" y="176213"/>
                  </a:lnTo>
                  <a:lnTo>
                    <a:pt x="1266825" y="192882"/>
                  </a:lnTo>
                  <a:lnTo>
                    <a:pt x="985838" y="211932"/>
                  </a:lnTo>
                  <a:lnTo>
                    <a:pt x="700088" y="233363"/>
                  </a:lnTo>
                  <a:lnTo>
                    <a:pt x="450056" y="252413"/>
                  </a:lnTo>
                  <a:lnTo>
                    <a:pt x="254794" y="269082"/>
                  </a:lnTo>
                  <a:lnTo>
                    <a:pt x="80963" y="214313"/>
                  </a:lnTo>
                  <a:lnTo>
                    <a:pt x="0" y="123825"/>
                  </a:lnTo>
                  <a:lnTo>
                    <a:pt x="209550" y="114300"/>
                  </a:lnTo>
                  <a:lnTo>
                    <a:pt x="352425" y="114300"/>
                  </a:lnTo>
                  <a:lnTo>
                    <a:pt x="642938" y="104775"/>
                  </a:lnTo>
                  <a:lnTo>
                    <a:pt x="814388" y="95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32;p13">
              <a:extLst>
                <a:ext uri="{FF2B5EF4-FFF2-40B4-BE49-F238E27FC236}">
                  <a16:creationId xmlns:a16="http://schemas.microsoft.com/office/drawing/2014/main" id="{CBF44968-6CDA-CF46-B967-187BFD8AF95C}"/>
                </a:ext>
              </a:extLst>
            </p:cNvPr>
            <p:cNvSpPr/>
            <p:nvPr/>
          </p:nvSpPr>
          <p:spPr>
            <a:xfrm>
              <a:off x="3111500" y="5524500"/>
              <a:ext cx="3933825" cy="568325"/>
            </a:xfrm>
            <a:custGeom>
              <a:avLst/>
              <a:gdLst/>
              <a:ahLst/>
              <a:cxnLst/>
              <a:rect l="l" t="t" r="r" b="b"/>
              <a:pathLst>
                <a:path w="3933825" h="568325" extrusionOk="0">
                  <a:moveTo>
                    <a:pt x="1765300" y="203200"/>
                  </a:moveTo>
                  <a:lnTo>
                    <a:pt x="2155825" y="161925"/>
                  </a:lnTo>
                  <a:lnTo>
                    <a:pt x="2346325" y="149225"/>
                  </a:lnTo>
                  <a:lnTo>
                    <a:pt x="2454275" y="139700"/>
                  </a:lnTo>
                  <a:lnTo>
                    <a:pt x="2733675" y="114300"/>
                  </a:lnTo>
                  <a:lnTo>
                    <a:pt x="3032125" y="79375"/>
                  </a:lnTo>
                  <a:lnTo>
                    <a:pt x="3248025" y="38100"/>
                  </a:lnTo>
                  <a:lnTo>
                    <a:pt x="3368675" y="0"/>
                  </a:lnTo>
                  <a:lnTo>
                    <a:pt x="3384550" y="0"/>
                  </a:lnTo>
                  <a:lnTo>
                    <a:pt x="3416300" y="6350"/>
                  </a:lnTo>
                  <a:lnTo>
                    <a:pt x="3514725" y="28575"/>
                  </a:lnTo>
                  <a:lnTo>
                    <a:pt x="3667125" y="73025"/>
                  </a:lnTo>
                  <a:lnTo>
                    <a:pt x="3832225" y="130175"/>
                  </a:lnTo>
                  <a:lnTo>
                    <a:pt x="3886200" y="155575"/>
                  </a:lnTo>
                  <a:lnTo>
                    <a:pt x="3908425" y="180975"/>
                  </a:lnTo>
                  <a:lnTo>
                    <a:pt x="3921125" y="203200"/>
                  </a:lnTo>
                  <a:lnTo>
                    <a:pt x="3933825" y="228600"/>
                  </a:lnTo>
                  <a:lnTo>
                    <a:pt x="3933825" y="250825"/>
                  </a:lnTo>
                  <a:lnTo>
                    <a:pt x="3921125" y="288925"/>
                  </a:lnTo>
                  <a:lnTo>
                    <a:pt x="3886200" y="323850"/>
                  </a:lnTo>
                  <a:lnTo>
                    <a:pt x="3851275" y="336550"/>
                  </a:lnTo>
                  <a:lnTo>
                    <a:pt x="3775075" y="336550"/>
                  </a:lnTo>
                  <a:lnTo>
                    <a:pt x="3505200" y="330200"/>
                  </a:lnTo>
                  <a:lnTo>
                    <a:pt x="3114675" y="323850"/>
                  </a:lnTo>
                  <a:lnTo>
                    <a:pt x="2794000" y="314325"/>
                  </a:lnTo>
                  <a:lnTo>
                    <a:pt x="2460625" y="314325"/>
                  </a:lnTo>
                  <a:lnTo>
                    <a:pt x="2124075" y="336550"/>
                  </a:lnTo>
                  <a:lnTo>
                    <a:pt x="1851025" y="368300"/>
                  </a:lnTo>
                  <a:lnTo>
                    <a:pt x="1628775" y="396875"/>
                  </a:lnTo>
                  <a:lnTo>
                    <a:pt x="1301750" y="441325"/>
                  </a:lnTo>
                  <a:lnTo>
                    <a:pt x="1117600" y="473075"/>
                  </a:lnTo>
                  <a:lnTo>
                    <a:pt x="977900" y="498475"/>
                  </a:lnTo>
                  <a:lnTo>
                    <a:pt x="812800" y="530225"/>
                  </a:lnTo>
                  <a:lnTo>
                    <a:pt x="606425" y="565150"/>
                  </a:lnTo>
                  <a:lnTo>
                    <a:pt x="549275" y="568325"/>
                  </a:lnTo>
                  <a:lnTo>
                    <a:pt x="463550" y="549275"/>
                  </a:lnTo>
                  <a:lnTo>
                    <a:pt x="368300" y="514350"/>
                  </a:lnTo>
                  <a:lnTo>
                    <a:pt x="288925" y="476250"/>
                  </a:lnTo>
                  <a:lnTo>
                    <a:pt x="212725" y="434975"/>
                  </a:lnTo>
                  <a:lnTo>
                    <a:pt x="180975" y="412750"/>
                  </a:lnTo>
                  <a:lnTo>
                    <a:pt x="114300" y="349250"/>
                  </a:lnTo>
                  <a:lnTo>
                    <a:pt x="34925" y="263525"/>
                  </a:lnTo>
                  <a:lnTo>
                    <a:pt x="3175" y="215900"/>
                  </a:lnTo>
                  <a:lnTo>
                    <a:pt x="0" y="193675"/>
                  </a:lnTo>
                  <a:lnTo>
                    <a:pt x="3175" y="180975"/>
                  </a:lnTo>
                  <a:lnTo>
                    <a:pt x="15875" y="171450"/>
                  </a:lnTo>
                  <a:lnTo>
                    <a:pt x="50800" y="177800"/>
                  </a:lnTo>
                  <a:lnTo>
                    <a:pt x="85725" y="187325"/>
                  </a:lnTo>
                  <a:lnTo>
                    <a:pt x="136525" y="212725"/>
                  </a:lnTo>
                  <a:lnTo>
                    <a:pt x="187325" y="238125"/>
                  </a:lnTo>
                  <a:lnTo>
                    <a:pt x="241300" y="254000"/>
                  </a:lnTo>
                  <a:lnTo>
                    <a:pt x="314325" y="276225"/>
                  </a:lnTo>
                  <a:lnTo>
                    <a:pt x="396875" y="288925"/>
                  </a:lnTo>
                  <a:lnTo>
                    <a:pt x="508000" y="298450"/>
                  </a:lnTo>
                  <a:lnTo>
                    <a:pt x="685800" y="301625"/>
                  </a:lnTo>
                  <a:lnTo>
                    <a:pt x="911225" y="285750"/>
                  </a:lnTo>
                  <a:lnTo>
                    <a:pt x="1130300" y="263525"/>
                  </a:lnTo>
                  <a:lnTo>
                    <a:pt x="1365250" y="244475"/>
                  </a:lnTo>
                  <a:lnTo>
                    <a:pt x="1765300" y="203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37;p14">
            <a:extLst>
              <a:ext uri="{FF2B5EF4-FFF2-40B4-BE49-F238E27FC236}">
                <a16:creationId xmlns:a16="http://schemas.microsoft.com/office/drawing/2014/main" id="{270044F6-0404-984D-AE96-D228FC53A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150" y="1677988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593015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205"/>
          <p:cNvSpPr txBox="1"/>
          <p:nvPr/>
        </p:nvSpPr>
        <p:spPr>
          <a:xfrm>
            <a:off x="4376935" y="6667500"/>
            <a:ext cx="357646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飲</a:t>
            </a:r>
            <a:endParaRPr/>
          </a:p>
        </p:txBody>
      </p:sp>
      <p:sp>
        <p:nvSpPr>
          <p:cNvPr id="2263" name="Google Shape;2263;p205"/>
          <p:cNvSpPr/>
          <p:nvPr/>
        </p:nvSpPr>
        <p:spPr>
          <a:xfrm>
            <a:off x="2590800" y="1500188"/>
            <a:ext cx="1466850" cy="1844675"/>
          </a:xfrm>
          <a:custGeom>
            <a:avLst/>
            <a:gdLst/>
            <a:ahLst/>
            <a:cxnLst/>
            <a:rect l="l" t="t" r="r" b="b"/>
            <a:pathLst>
              <a:path w="1466850" h="1845468" extrusionOk="0">
                <a:moveTo>
                  <a:pt x="676275" y="992981"/>
                </a:moveTo>
                <a:lnTo>
                  <a:pt x="795338" y="847725"/>
                </a:lnTo>
                <a:lnTo>
                  <a:pt x="909638" y="683418"/>
                </a:lnTo>
                <a:lnTo>
                  <a:pt x="1083469" y="407193"/>
                </a:lnTo>
                <a:lnTo>
                  <a:pt x="1157288" y="266700"/>
                </a:lnTo>
                <a:lnTo>
                  <a:pt x="1166813" y="235743"/>
                </a:lnTo>
                <a:lnTo>
                  <a:pt x="1173956" y="200025"/>
                </a:lnTo>
                <a:lnTo>
                  <a:pt x="1169194" y="157162"/>
                </a:lnTo>
                <a:lnTo>
                  <a:pt x="1162050" y="135731"/>
                </a:lnTo>
                <a:lnTo>
                  <a:pt x="1147763" y="116681"/>
                </a:lnTo>
                <a:lnTo>
                  <a:pt x="1104900" y="88106"/>
                </a:lnTo>
                <a:lnTo>
                  <a:pt x="1081088" y="78581"/>
                </a:lnTo>
                <a:lnTo>
                  <a:pt x="1066800" y="69056"/>
                </a:lnTo>
                <a:lnTo>
                  <a:pt x="1054894" y="47625"/>
                </a:lnTo>
                <a:lnTo>
                  <a:pt x="1052513" y="23812"/>
                </a:lnTo>
                <a:lnTo>
                  <a:pt x="1057275" y="9525"/>
                </a:lnTo>
                <a:lnTo>
                  <a:pt x="1069181" y="4762"/>
                </a:lnTo>
                <a:lnTo>
                  <a:pt x="1126331" y="0"/>
                </a:lnTo>
                <a:lnTo>
                  <a:pt x="1223963" y="4762"/>
                </a:lnTo>
                <a:lnTo>
                  <a:pt x="1302544" y="16668"/>
                </a:lnTo>
                <a:lnTo>
                  <a:pt x="1357313" y="38100"/>
                </a:lnTo>
                <a:lnTo>
                  <a:pt x="1390650" y="59531"/>
                </a:lnTo>
                <a:lnTo>
                  <a:pt x="1421606" y="92868"/>
                </a:lnTo>
                <a:lnTo>
                  <a:pt x="1443038" y="128587"/>
                </a:lnTo>
                <a:lnTo>
                  <a:pt x="1457325" y="166687"/>
                </a:lnTo>
                <a:lnTo>
                  <a:pt x="1464469" y="200025"/>
                </a:lnTo>
                <a:lnTo>
                  <a:pt x="1466850" y="240506"/>
                </a:lnTo>
                <a:lnTo>
                  <a:pt x="1464469" y="273843"/>
                </a:lnTo>
                <a:lnTo>
                  <a:pt x="1454944" y="307181"/>
                </a:lnTo>
                <a:lnTo>
                  <a:pt x="1385888" y="400050"/>
                </a:lnTo>
                <a:lnTo>
                  <a:pt x="1228725" y="621506"/>
                </a:lnTo>
                <a:lnTo>
                  <a:pt x="950119" y="971550"/>
                </a:lnTo>
                <a:lnTo>
                  <a:pt x="581025" y="1362075"/>
                </a:lnTo>
                <a:lnTo>
                  <a:pt x="404813" y="1531143"/>
                </a:lnTo>
                <a:lnTo>
                  <a:pt x="123825" y="1781175"/>
                </a:lnTo>
                <a:lnTo>
                  <a:pt x="66675" y="1831181"/>
                </a:lnTo>
                <a:lnTo>
                  <a:pt x="47625" y="1843087"/>
                </a:lnTo>
                <a:lnTo>
                  <a:pt x="30956" y="1845468"/>
                </a:lnTo>
                <a:lnTo>
                  <a:pt x="11906" y="1840706"/>
                </a:lnTo>
                <a:lnTo>
                  <a:pt x="0" y="1819275"/>
                </a:lnTo>
                <a:lnTo>
                  <a:pt x="4763" y="1797843"/>
                </a:lnTo>
                <a:lnTo>
                  <a:pt x="152400" y="1631156"/>
                </a:lnTo>
                <a:lnTo>
                  <a:pt x="364331" y="1383506"/>
                </a:lnTo>
                <a:lnTo>
                  <a:pt x="528638" y="1193006"/>
                </a:lnTo>
                <a:lnTo>
                  <a:pt x="676275" y="9929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205"/>
          <p:cNvSpPr/>
          <p:nvPr/>
        </p:nvSpPr>
        <p:spPr>
          <a:xfrm>
            <a:off x="3695700" y="2486025"/>
            <a:ext cx="476250" cy="687388"/>
          </a:xfrm>
          <a:custGeom>
            <a:avLst/>
            <a:gdLst/>
            <a:ahLst/>
            <a:cxnLst/>
            <a:rect l="l" t="t" r="r" b="b"/>
            <a:pathLst>
              <a:path w="476250" h="688181" extrusionOk="0">
                <a:moveTo>
                  <a:pt x="178594" y="507206"/>
                </a:moveTo>
                <a:cubicBezTo>
                  <a:pt x="177800" y="442912"/>
                  <a:pt x="177007" y="378619"/>
                  <a:pt x="176213" y="314325"/>
                </a:cubicBezTo>
                <a:lnTo>
                  <a:pt x="176213" y="276225"/>
                </a:lnTo>
                <a:lnTo>
                  <a:pt x="166688" y="230981"/>
                </a:lnTo>
                <a:lnTo>
                  <a:pt x="154781" y="204788"/>
                </a:lnTo>
                <a:lnTo>
                  <a:pt x="138113" y="183356"/>
                </a:lnTo>
                <a:lnTo>
                  <a:pt x="107156" y="154781"/>
                </a:lnTo>
                <a:lnTo>
                  <a:pt x="73819" y="133350"/>
                </a:lnTo>
                <a:lnTo>
                  <a:pt x="35719" y="114300"/>
                </a:lnTo>
                <a:lnTo>
                  <a:pt x="14288" y="100013"/>
                </a:lnTo>
                <a:lnTo>
                  <a:pt x="4763" y="85725"/>
                </a:lnTo>
                <a:lnTo>
                  <a:pt x="0" y="73819"/>
                </a:lnTo>
                <a:lnTo>
                  <a:pt x="0" y="59531"/>
                </a:lnTo>
                <a:lnTo>
                  <a:pt x="7144" y="38100"/>
                </a:lnTo>
                <a:lnTo>
                  <a:pt x="21431" y="23813"/>
                </a:lnTo>
                <a:lnTo>
                  <a:pt x="64294" y="4763"/>
                </a:lnTo>
                <a:lnTo>
                  <a:pt x="109538" y="0"/>
                </a:lnTo>
                <a:lnTo>
                  <a:pt x="188119" y="7144"/>
                </a:lnTo>
                <a:lnTo>
                  <a:pt x="292894" y="40481"/>
                </a:lnTo>
                <a:lnTo>
                  <a:pt x="402431" y="92869"/>
                </a:lnTo>
                <a:lnTo>
                  <a:pt x="447675" y="123825"/>
                </a:lnTo>
                <a:lnTo>
                  <a:pt x="469106" y="152400"/>
                </a:lnTo>
                <a:lnTo>
                  <a:pt x="476250" y="183356"/>
                </a:lnTo>
                <a:lnTo>
                  <a:pt x="466725" y="207169"/>
                </a:lnTo>
                <a:lnTo>
                  <a:pt x="428625" y="252413"/>
                </a:lnTo>
                <a:lnTo>
                  <a:pt x="407194" y="283369"/>
                </a:lnTo>
                <a:lnTo>
                  <a:pt x="383381" y="426244"/>
                </a:lnTo>
                <a:lnTo>
                  <a:pt x="357188" y="619125"/>
                </a:lnTo>
                <a:lnTo>
                  <a:pt x="357188" y="661988"/>
                </a:lnTo>
                <a:lnTo>
                  <a:pt x="171450" y="688181"/>
                </a:lnTo>
                <a:lnTo>
                  <a:pt x="178594" y="507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205"/>
          <p:cNvSpPr/>
          <p:nvPr/>
        </p:nvSpPr>
        <p:spPr>
          <a:xfrm>
            <a:off x="4656138" y="1550988"/>
            <a:ext cx="1173162" cy="2052637"/>
          </a:xfrm>
          <a:custGeom>
            <a:avLst/>
            <a:gdLst/>
            <a:ahLst/>
            <a:cxnLst/>
            <a:rect l="l" t="t" r="r" b="b"/>
            <a:pathLst>
              <a:path w="1172936" h="2051957" extrusionOk="0">
                <a:moveTo>
                  <a:pt x="478972" y="1123950"/>
                </a:moveTo>
                <a:lnTo>
                  <a:pt x="541565" y="941615"/>
                </a:lnTo>
                <a:lnTo>
                  <a:pt x="653143" y="585107"/>
                </a:lnTo>
                <a:lnTo>
                  <a:pt x="723900" y="318407"/>
                </a:lnTo>
                <a:lnTo>
                  <a:pt x="734786" y="217715"/>
                </a:lnTo>
                <a:lnTo>
                  <a:pt x="734786" y="187779"/>
                </a:lnTo>
                <a:lnTo>
                  <a:pt x="732065" y="157843"/>
                </a:lnTo>
                <a:lnTo>
                  <a:pt x="710293" y="117022"/>
                </a:lnTo>
                <a:lnTo>
                  <a:pt x="666750" y="70757"/>
                </a:lnTo>
                <a:lnTo>
                  <a:pt x="650422" y="51707"/>
                </a:lnTo>
                <a:lnTo>
                  <a:pt x="647700" y="32657"/>
                </a:lnTo>
                <a:lnTo>
                  <a:pt x="655865" y="13607"/>
                </a:lnTo>
                <a:lnTo>
                  <a:pt x="677636" y="5443"/>
                </a:lnTo>
                <a:lnTo>
                  <a:pt x="707572" y="0"/>
                </a:lnTo>
                <a:lnTo>
                  <a:pt x="786493" y="0"/>
                </a:lnTo>
                <a:lnTo>
                  <a:pt x="851807" y="8165"/>
                </a:lnTo>
                <a:lnTo>
                  <a:pt x="1020536" y="70757"/>
                </a:lnTo>
                <a:lnTo>
                  <a:pt x="1143000" y="138793"/>
                </a:lnTo>
                <a:lnTo>
                  <a:pt x="1167493" y="163286"/>
                </a:lnTo>
                <a:lnTo>
                  <a:pt x="1172936" y="190500"/>
                </a:lnTo>
                <a:lnTo>
                  <a:pt x="1167493" y="228600"/>
                </a:lnTo>
                <a:lnTo>
                  <a:pt x="1148443" y="255815"/>
                </a:lnTo>
                <a:lnTo>
                  <a:pt x="1083129" y="326572"/>
                </a:lnTo>
                <a:lnTo>
                  <a:pt x="1031422" y="394607"/>
                </a:lnTo>
                <a:lnTo>
                  <a:pt x="917122" y="680357"/>
                </a:lnTo>
                <a:lnTo>
                  <a:pt x="718457" y="1134836"/>
                </a:lnTo>
                <a:lnTo>
                  <a:pt x="598715" y="1347107"/>
                </a:lnTo>
                <a:lnTo>
                  <a:pt x="443593" y="1583872"/>
                </a:lnTo>
                <a:lnTo>
                  <a:pt x="351065" y="1706336"/>
                </a:lnTo>
                <a:lnTo>
                  <a:pt x="138793" y="1953986"/>
                </a:lnTo>
                <a:lnTo>
                  <a:pt x="68036" y="2035629"/>
                </a:lnTo>
                <a:lnTo>
                  <a:pt x="48986" y="2049236"/>
                </a:lnTo>
                <a:lnTo>
                  <a:pt x="27215" y="2051957"/>
                </a:lnTo>
                <a:lnTo>
                  <a:pt x="8165" y="2041072"/>
                </a:lnTo>
                <a:lnTo>
                  <a:pt x="0" y="2016579"/>
                </a:lnTo>
                <a:lnTo>
                  <a:pt x="13607" y="1978479"/>
                </a:lnTo>
                <a:lnTo>
                  <a:pt x="122465" y="1826079"/>
                </a:lnTo>
                <a:lnTo>
                  <a:pt x="220436" y="1668236"/>
                </a:lnTo>
                <a:lnTo>
                  <a:pt x="342900" y="1434193"/>
                </a:lnTo>
                <a:lnTo>
                  <a:pt x="478972" y="1123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205"/>
          <p:cNvSpPr/>
          <p:nvPr/>
        </p:nvSpPr>
        <p:spPr>
          <a:xfrm>
            <a:off x="4171950" y="3263900"/>
            <a:ext cx="1609725" cy="2486025"/>
          </a:xfrm>
          <a:custGeom>
            <a:avLst/>
            <a:gdLst/>
            <a:ahLst/>
            <a:cxnLst/>
            <a:rect l="l" t="t" r="r" b="b"/>
            <a:pathLst>
              <a:path w="1609725" h="2486025" extrusionOk="0">
                <a:moveTo>
                  <a:pt x="1104900" y="1181100"/>
                </a:moveTo>
                <a:lnTo>
                  <a:pt x="1187450" y="930275"/>
                </a:lnTo>
                <a:lnTo>
                  <a:pt x="1238250" y="749300"/>
                </a:lnTo>
                <a:lnTo>
                  <a:pt x="1266825" y="600075"/>
                </a:lnTo>
                <a:lnTo>
                  <a:pt x="1285875" y="431800"/>
                </a:lnTo>
                <a:cubicBezTo>
                  <a:pt x="1284817" y="391583"/>
                  <a:pt x="1283758" y="351367"/>
                  <a:pt x="1282700" y="311150"/>
                </a:cubicBezTo>
                <a:lnTo>
                  <a:pt x="1266825" y="238125"/>
                </a:lnTo>
                <a:lnTo>
                  <a:pt x="1238250" y="177800"/>
                </a:lnTo>
                <a:lnTo>
                  <a:pt x="1187450" y="117475"/>
                </a:lnTo>
                <a:lnTo>
                  <a:pt x="1146175" y="85725"/>
                </a:lnTo>
                <a:lnTo>
                  <a:pt x="1123950" y="66675"/>
                </a:lnTo>
                <a:lnTo>
                  <a:pt x="1104900" y="34925"/>
                </a:lnTo>
                <a:lnTo>
                  <a:pt x="1108075" y="19050"/>
                </a:lnTo>
                <a:lnTo>
                  <a:pt x="1117600" y="6350"/>
                </a:lnTo>
                <a:lnTo>
                  <a:pt x="1136650" y="0"/>
                </a:lnTo>
                <a:lnTo>
                  <a:pt x="1184275" y="3175"/>
                </a:lnTo>
                <a:lnTo>
                  <a:pt x="1336675" y="50800"/>
                </a:lnTo>
                <a:lnTo>
                  <a:pt x="1527175" y="127000"/>
                </a:lnTo>
                <a:lnTo>
                  <a:pt x="1574800" y="152400"/>
                </a:lnTo>
                <a:lnTo>
                  <a:pt x="1587500" y="165100"/>
                </a:lnTo>
                <a:lnTo>
                  <a:pt x="1597025" y="177800"/>
                </a:lnTo>
                <a:lnTo>
                  <a:pt x="1609725" y="219075"/>
                </a:lnTo>
                <a:lnTo>
                  <a:pt x="1603375" y="266700"/>
                </a:lnTo>
                <a:lnTo>
                  <a:pt x="1568450" y="349250"/>
                </a:lnTo>
                <a:lnTo>
                  <a:pt x="1555750" y="434975"/>
                </a:lnTo>
                <a:lnTo>
                  <a:pt x="1555750" y="581025"/>
                </a:lnTo>
                <a:lnTo>
                  <a:pt x="1501775" y="838200"/>
                </a:lnTo>
                <a:lnTo>
                  <a:pt x="1441450" y="1019175"/>
                </a:lnTo>
                <a:lnTo>
                  <a:pt x="1327150" y="1292225"/>
                </a:lnTo>
                <a:lnTo>
                  <a:pt x="1228725" y="1482725"/>
                </a:lnTo>
                <a:lnTo>
                  <a:pt x="1104900" y="1689100"/>
                </a:lnTo>
                <a:lnTo>
                  <a:pt x="1006475" y="1828800"/>
                </a:lnTo>
                <a:lnTo>
                  <a:pt x="860425" y="1987550"/>
                </a:lnTo>
                <a:lnTo>
                  <a:pt x="663575" y="2146300"/>
                </a:lnTo>
                <a:lnTo>
                  <a:pt x="508000" y="2247900"/>
                </a:lnTo>
                <a:lnTo>
                  <a:pt x="231775" y="2406650"/>
                </a:lnTo>
                <a:lnTo>
                  <a:pt x="66675" y="2482850"/>
                </a:lnTo>
                <a:lnTo>
                  <a:pt x="25400" y="2486025"/>
                </a:lnTo>
                <a:lnTo>
                  <a:pt x="6350" y="2476500"/>
                </a:lnTo>
                <a:lnTo>
                  <a:pt x="0" y="2454275"/>
                </a:lnTo>
                <a:lnTo>
                  <a:pt x="15875" y="2428875"/>
                </a:lnTo>
                <a:lnTo>
                  <a:pt x="117475" y="2371725"/>
                </a:lnTo>
                <a:lnTo>
                  <a:pt x="330200" y="2238375"/>
                </a:lnTo>
                <a:lnTo>
                  <a:pt x="517525" y="2079625"/>
                </a:lnTo>
                <a:lnTo>
                  <a:pt x="660400" y="1933575"/>
                </a:lnTo>
                <a:lnTo>
                  <a:pt x="819150" y="1739900"/>
                </a:lnTo>
                <a:lnTo>
                  <a:pt x="911225" y="1593850"/>
                </a:lnTo>
                <a:lnTo>
                  <a:pt x="1000125" y="1431925"/>
                </a:lnTo>
                <a:lnTo>
                  <a:pt x="1104900" y="1181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205"/>
          <p:cNvSpPr/>
          <p:nvPr/>
        </p:nvSpPr>
        <p:spPr>
          <a:xfrm>
            <a:off x="3957638" y="1820863"/>
            <a:ext cx="852487" cy="600075"/>
          </a:xfrm>
          <a:custGeom>
            <a:avLst/>
            <a:gdLst/>
            <a:ahLst/>
            <a:cxnLst/>
            <a:rect l="l" t="t" r="r" b="b"/>
            <a:pathLst>
              <a:path w="852487" h="600075" extrusionOk="0">
                <a:moveTo>
                  <a:pt x="428625" y="378619"/>
                </a:moveTo>
                <a:lnTo>
                  <a:pt x="245268" y="250032"/>
                </a:lnTo>
                <a:lnTo>
                  <a:pt x="83343" y="119063"/>
                </a:lnTo>
                <a:lnTo>
                  <a:pt x="0" y="52388"/>
                </a:lnTo>
                <a:lnTo>
                  <a:pt x="73818" y="0"/>
                </a:lnTo>
                <a:lnTo>
                  <a:pt x="257175" y="45244"/>
                </a:lnTo>
                <a:lnTo>
                  <a:pt x="597693" y="130969"/>
                </a:lnTo>
                <a:lnTo>
                  <a:pt x="628650" y="140494"/>
                </a:lnTo>
                <a:lnTo>
                  <a:pt x="654843" y="157163"/>
                </a:lnTo>
                <a:lnTo>
                  <a:pt x="714375" y="214313"/>
                </a:lnTo>
                <a:lnTo>
                  <a:pt x="769143" y="288132"/>
                </a:lnTo>
                <a:lnTo>
                  <a:pt x="812006" y="350044"/>
                </a:lnTo>
                <a:lnTo>
                  <a:pt x="831056" y="397669"/>
                </a:lnTo>
                <a:lnTo>
                  <a:pt x="845343" y="459582"/>
                </a:lnTo>
                <a:lnTo>
                  <a:pt x="852487" y="516732"/>
                </a:lnTo>
                <a:lnTo>
                  <a:pt x="850106" y="554832"/>
                </a:lnTo>
                <a:lnTo>
                  <a:pt x="840581" y="578644"/>
                </a:lnTo>
                <a:lnTo>
                  <a:pt x="814387" y="597694"/>
                </a:lnTo>
                <a:lnTo>
                  <a:pt x="781050" y="600075"/>
                </a:lnTo>
                <a:lnTo>
                  <a:pt x="719137" y="588169"/>
                </a:lnTo>
                <a:lnTo>
                  <a:pt x="600075" y="514350"/>
                </a:lnTo>
                <a:lnTo>
                  <a:pt x="428625" y="3786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p205"/>
          <p:cNvSpPr/>
          <p:nvPr/>
        </p:nvSpPr>
        <p:spPr>
          <a:xfrm>
            <a:off x="3352800" y="2943225"/>
            <a:ext cx="1393825" cy="1449388"/>
          </a:xfrm>
          <a:custGeom>
            <a:avLst/>
            <a:gdLst/>
            <a:ahLst/>
            <a:cxnLst/>
            <a:rect l="l" t="t" r="r" b="b"/>
            <a:pathLst>
              <a:path w="1393031" h="1450181" extrusionOk="0">
                <a:moveTo>
                  <a:pt x="488156" y="359569"/>
                </a:moveTo>
                <a:lnTo>
                  <a:pt x="116681" y="421481"/>
                </a:lnTo>
                <a:lnTo>
                  <a:pt x="66675" y="435769"/>
                </a:lnTo>
                <a:lnTo>
                  <a:pt x="0" y="304800"/>
                </a:lnTo>
                <a:lnTo>
                  <a:pt x="73819" y="285750"/>
                </a:lnTo>
                <a:lnTo>
                  <a:pt x="502444" y="178594"/>
                </a:lnTo>
                <a:lnTo>
                  <a:pt x="714375" y="150019"/>
                </a:lnTo>
                <a:lnTo>
                  <a:pt x="797719" y="128588"/>
                </a:lnTo>
                <a:lnTo>
                  <a:pt x="923925" y="95250"/>
                </a:lnTo>
                <a:lnTo>
                  <a:pt x="964406" y="73819"/>
                </a:lnTo>
                <a:lnTo>
                  <a:pt x="1031081" y="19050"/>
                </a:lnTo>
                <a:lnTo>
                  <a:pt x="1047750" y="0"/>
                </a:lnTo>
                <a:lnTo>
                  <a:pt x="1066800" y="0"/>
                </a:lnTo>
                <a:lnTo>
                  <a:pt x="1166813" y="38100"/>
                </a:lnTo>
                <a:lnTo>
                  <a:pt x="1316831" y="114300"/>
                </a:lnTo>
                <a:lnTo>
                  <a:pt x="1378744" y="169069"/>
                </a:lnTo>
                <a:lnTo>
                  <a:pt x="1393031" y="202406"/>
                </a:lnTo>
                <a:lnTo>
                  <a:pt x="1388269" y="238125"/>
                </a:lnTo>
                <a:lnTo>
                  <a:pt x="1373981" y="261938"/>
                </a:lnTo>
                <a:lnTo>
                  <a:pt x="1293019" y="340519"/>
                </a:lnTo>
                <a:lnTo>
                  <a:pt x="1276350" y="366713"/>
                </a:lnTo>
                <a:lnTo>
                  <a:pt x="1207294" y="709613"/>
                </a:lnTo>
                <a:lnTo>
                  <a:pt x="1128713" y="1154906"/>
                </a:lnTo>
                <a:lnTo>
                  <a:pt x="1095375" y="1302544"/>
                </a:lnTo>
                <a:lnTo>
                  <a:pt x="1081088" y="1345406"/>
                </a:lnTo>
                <a:lnTo>
                  <a:pt x="1047750" y="1407319"/>
                </a:lnTo>
                <a:lnTo>
                  <a:pt x="1016794" y="1443038"/>
                </a:lnTo>
                <a:lnTo>
                  <a:pt x="1000125" y="1450181"/>
                </a:lnTo>
                <a:lnTo>
                  <a:pt x="969169" y="1447800"/>
                </a:lnTo>
                <a:lnTo>
                  <a:pt x="916781" y="1443038"/>
                </a:lnTo>
                <a:lnTo>
                  <a:pt x="926306" y="1219200"/>
                </a:lnTo>
                <a:lnTo>
                  <a:pt x="962025" y="857250"/>
                </a:lnTo>
                <a:lnTo>
                  <a:pt x="1002506" y="490538"/>
                </a:lnTo>
                <a:lnTo>
                  <a:pt x="1009650" y="402431"/>
                </a:lnTo>
                <a:lnTo>
                  <a:pt x="1009650" y="357188"/>
                </a:lnTo>
                <a:lnTo>
                  <a:pt x="1007269" y="338138"/>
                </a:lnTo>
                <a:lnTo>
                  <a:pt x="997744" y="311944"/>
                </a:lnTo>
                <a:lnTo>
                  <a:pt x="978694" y="295275"/>
                </a:lnTo>
                <a:lnTo>
                  <a:pt x="959644" y="283369"/>
                </a:lnTo>
                <a:lnTo>
                  <a:pt x="935831" y="280988"/>
                </a:lnTo>
                <a:lnTo>
                  <a:pt x="488156" y="359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205"/>
          <p:cNvSpPr/>
          <p:nvPr/>
        </p:nvSpPr>
        <p:spPr>
          <a:xfrm>
            <a:off x="3348038" y="3608388"/>
            <a:ext cx="833437" cy="325437"/>
          </a:xfrm>
          <a:custGeom>
            <a:avLst/>
            <a:gdLst/>
            <a:ahLst/>
            <a:cxnLst/>
            <a:rect l="l" t="t" r="r" b="b"/>
            <a:pathLst>
              <a:path w="833437" h="326231" extrusionOk="0">
                <a:moveTo>
                  <a:pt x="266700" y="295275"/>
                </a:moveTo>
                <a:lnTo>
                  <a:pt x="511968" y="259556"/>
                </a:lnTo>
                <a:lnTo>
                  <a:pt x="671512" y="228600"/>
                </a:lnTo>
                <a:lnTo>
                  <a:pt x="764381" y="202406"/>
                </a:lnTo>
                <a:lnTo>
                  <a:pt x="807243" y="185737"/>
                </a:lnTo>
                <a:lnTo>
                  <a:pt x="826293" y="171450"/>
                </a:lnTo>
                <a:lnTo>
                  <a:pt x="833437" y="152400"/>
                </a:lnTo>
                <a:lnTo>
                  <a:pt x="833437" y="130969"/>
                </a:lnTo>
                <a:lnTo>
                  <a:pt x="819150" y="95250"/>
                </a:lnTo>
                <a:lnTo>
                  <a:pt x="792956" y="61912"/>
                </a:lnTo>
                <a:lnTo>
                  <a:pt x="764381" y="38100"/>
                </a:lnTo>
                <a:lnTo>
                  <a:pt x="728662" y="21431"/>
                </a:lnTo>
                <a:lnTo>
                  <a:pt x="654843" y="2381"/>
                </a:lnTo>
                <a:lnTo>
                  <a:pt x="616743" y="0"/>
                </a:lnTo>
                <a:lnTo>
                  <a:pt x="585787" y="0"/>
                </a:lnTo>
                <a:lnTo>
                  <a:pt x="573881" y="23812"/>
                </a:lnTo>
                <a:lnTo>
                  <a:pt x="554831" y="40481"/>
                </a:lnTo>
                <a:lnTo>
                  <a:pt x="526256" y="57150"/>
                </a:lnTo>
                <a:lnTo>
                  <a:pt x="440531" y="76200"/>
                </a:lnTo>
                <a:lnTo>
                  <a:pt x="126206" y="133350"/>
                </a:lnTo>
                <a:lnTo>
                  <a:pt x="0" y="145256"/>
                </a:lnTo>
                <a:lnTo>
                  <a:pt x="66675" y="326231"/>
                </a:lnTo>
                <a:lnTo>
                  <a:pt x="266700" y="295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205"/>
          <p:cNvSpPr/>
          <p:nvPr/>
        </p:nvSpPr>
        <p:spPr>
          <a:xfrm>
            <a:off x="3367088" y="4160838"/>
            <a:ext cx="941387" cy="296862"/>
          </a:xfrm>
          <a:custGeom>
            <a:avLst/>
            <a:gdLst/>
            <a:ahLst/>
            <a:cxnLst/>
            <a:rect l="l" t="t" r="r" b="b"/>
            <a:pathLst>
              <a:path w="940593" h="297656" extrusionOk="0">
                <a:moveTo>
                  <a:pt x="490537" y="221456"/>
                </a:moveTo>
                <a:lnTo>
                  <a:pt x="745331" y="185737"/>
                </a:lnTo>
                <a:lnTo>
                  <a:pt x="771525" y="190500"/>
                </a:lnTo>
                <a:lnTo>
                  <a:pt x="912018" y="226219"/>
                </a:lnTo>
                <a:lnTo>
                  <a:pt x="940593" y="0"/>
                </a:lnTo>
                <a:lnTo>
                  <a:pt x="816768" y="16669"/>
                </a:lnTo>
                <a:lnTo>
                  <a:pt x="311943" y="83344"/>
                </a:lnTo>
                <a:lnTo>
                  <a:pt x="85725" y="111919"/>
                </a:lnTo>
                <a:lnTo>
                  <a:pt x="30956" y="114300"/>
                </a:lnTo>
                <a:lnTo>
                  <a:pt x="0" y="297656"/>
                </a:lnTo>
                <a:lnTo>
                  <a:pt x="90487" y="280987"/>
                </a:lnTo>
                <a:lnTo>
                  <a:pt x="490537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205"/>
          <p:cNvSpPr/>
          <p:nvPr/>
        </p:nvSpPr>
        <p:spPr>
          <a:xfrm rot="-5400000">
            <a:off x="1893888" y="4291013"/>
            <a:ext cx="2755900" cy="393700"/>
          </a:xfrm>
          <a:custGeom>
            <a:avLst/>
            <a:gdLst/>
            <a:ahLst/>
            <a:cxnLst/>
            <a:rect l="l" t="t" r="r" b="b"/>
            <a:pathLst>
              <a:path w="2755106" h="392906" extrusionOk="0">
                <a:moveTo>
                  <a:pt x="1400175" y="166688"/>
                </a:moveTo>
                <a:lnTo>
                  <a:pt x="1971675" y="188119"/>
                </a:lnTo>
                <a:lnTo>
                  <a:pt x="2397919" y="192881"/>
                </a:lnTo>
                <a:lnTo>
                  <a:pt x="2481262" y="188119"/>
                </a:lnTo>
                <a:lnTo>
                  <a:pt x="2516981" y="180975"/>
                </a:lnTo>
                <a:lnTo>
                  <a:pt x="2574131" y="152400"/>
                </a:lnTo>
                <a:lnTo>
                  <a:pt x="2657475" y="85725"/>
                </a:lnTo>
                <a:lnTo>
                  <a:pt x="2683669" y="59531"/>
                </a:lnTo>
                <a:lnTo>
                  <a:pt x="2705100" y="52388"/>
                </a:lnTo>
                <a:lnTo>
                  <a:pt x="2721769" y="52388"/>
                </a:lnTo>
                <a:lnTo>
                  <a:pt x="2743200" y="61913"/>
                </a:lnTo>
                <a:lnTo>
                  <a:pt x="2755106" y="76200"/>
                </a:lnTo>
                <a:lnTo>
                  <a:pt x="2755106" y="100013"/>
                </a:lnTo>
                <a:lnTo>
                  <a:pt x="2709862" y="211931"/>
                </a:lnTo>
                <a:lnTo>
                  <a:pt x="2621756" y="350044"/>
                </a:lnTo>
                <a:lnTo>
                  <a:pt x="2488406" y="390525"/>
                </a:lnTo>
                <a:lnTo>
                  <a:pt x="2112169" y="392906"/>
                </a:lnTo>
                <a:lnTo>
                  <a:pt x="1931194" y="376238"/>
                </a:lnTo>
                <a:lnTo>
                  <a:pt x="1588294" y="376238"/>
                </a:lnTo>
                <a:lnTo>
                  <a:pt x="1395412" y="369094"/>
                </a:lnTo>
                <a:lnTo>
                  <a:pt x="985837" y="352425"/>
                </a:lnTo>
                <a:lnTo>
                  <a:pt x="435769" y="350044"/>
                </a:lnTo>
                <a:lnTo>
                  <a:pt x="0" y="190500"/>
                </a:lnTo>
                <a:lnTo>
                  <a:pt x="21431" y="142875"/>
                </a:lnTo>
                <a:lnTo>
                  <a:pt x="52387" y="100013"/>
                </a:lnTo>
                <a:lnTo>
                  <a:pt x="92869" y="61913"/>
                </a:lnTo>
                <a:lnTo>
                  <a:pt x="138112" y="28575"/>
                </a:lnTo>
                <a:lnTo>
                  <a:pt x="169069" y="14288"/>
                </a:lnTo>
                <a:lnTo>
                  <a:pt x="204787" y="2381"/>
                </a:lnTo>
                <a:lnTo>
                  <a:pt x="245269" y="0"/>
                </a:lnTo>
                <a:lnTo>
                  <a:pt x="290512" y="7144"/>
                </a:lnTo>
                <a:lnTo>
                  <a:pt x="383381" y="47625"/>
                </a:lnTo>
                <a:lnTo>
                  <a:pt x="571500" y="104775"/>
                </a:lnTo>
                <a:lnTo>
                  <a:pt x="847725" y="133350"/>
                </a:lnTo>
                <a:lnTo>
                  <a:pt x="1400175" y="1666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205"/>
          <p:cNvSpPr/>
          <p:nvPr/>
        </p:nvSpPr>
        <p:spPr>
          <a:xfrm>
            <a:off x="3236913" y="5113338"/>
            <a:ext cx="904875" cy="749300"/>
          </a:xfrm>
          <a:custGeom>
            <a:avLst/>
            <a:gdLst/>
            <a:ahLst/>
            <a:cxnLst/>
            <a:rect l="l" t="t" r="r" b="b"/>
            <a:pathLst>
              <a:path w="904875" h="750094" extrusionOk="0">
                <a:moveTo>
                  <a:pt x="545306" y="326231"/>
                </a:moveTo>
                <a:lnTo>
                  <a:pt x="297656" y="535781"/>
                </a:lnTo>
                <a:lnTo>
                  <a:pt x="126206" y="678656"/>
                </a:lnTo>
                <a:lnTo>
                  <a:pt x="45244" y="747712"/>
                </a:lnTo>
                <a:lnTo>
                  <a:pt x="26194" y="750094"/>
                </a:lnTo>
                <a:lnTo>
                  <a:pt x="0" y="735806"/>
                </a:lnTo>
                <a:lnTo>
                  <a:pt x="152400" y="309562"/>
                </a:lnTo>
                <a:lnTo>
                  <a:pt x="197644" y="316706"/>
                </a:lnTo>
                <a:lnTo>
                  <a:pt x="230981" y="309562"/>
                </a:lnTo>
                <a:lnTo>
                  <a:pt x="452437" y="209550"/>
                </a:lnTo>
                <a:lnTo>
                  <a:pt x="773906" y="42862"/>
                </a:lnTo>
                <a:lnTo>
                  <a:pt x="854869" y="4762"/>
                </a:lnTo>
                <a:lnTo>
                  <a:pt x="854869" y="4762"/>
                </a:lnTo>
                <a:lnTo>
                  <a:pt x="878681" y="0"/>
                </a:lnTo>
                <a:lnTo>
                  <a:pt x="890587" y="2381"/>
                </a:lnTo>
                <a:lnTo>
                  <a:pt x="902494" y="11906"/>
                </a:lnTo>
                <a:lnTo>
                  <a:pt x="904875" y="28575"/>
                </a:lnTo>
                <a:lnTo>
                  <a:pt x="892969" y="50006"/>
                </a:lnTo>
                <a:lnTo>
                  <a:pt x="833437" y="102394"/>
                </a:lnTo>
                <a:lnTo>
                  <a:pt x="545306" y="3262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205"/>
          <p:cNvSpPr/>
          <p:nvPr/>
        </p:nvSpPr>
        <p:spPr>
          <a:xfrm>
            <a:off x="4008438" y="4532313"/>
            <a:ext cx="492125" cy="911225"/>
          </a:xfrm>
          <a:custGeom>
            <a:avLst/>
            <a:gdLst/>
            <a:ahLst/>
            <a:cxnLst/>
            <a:rect l="l" t="t" r="r" b="b"/>
            <a:pathLst>
              <a:path w="492919" h="912019" extrusionOk="0">
                <a:moveTo>
                  <a:pt x="230981" y="700087"/>
                </a:moveTo>
                <a:lnTo>
                  <a:pt x="164306" y="528637"/>
                </a:lnTo>
                <a:lnTo>
                  <a:pt x="121444" y="404812"/>
                </a:lnTo>
                <a:lnTo>
                  <a:pt x="54769" y="228600"/>
                </a:lnTo>
                <a:lnTo>
                  <a:pt x="11906" y="92869"/>
                </a:lnTo>
                <a:lnTo>
                  <a:pt x="2381" y="59531"/>
                </a:lnTo>
                <a:lnTo>
                  <a:pt x="0" y="38100"/>
                </a:lnTo>
                <a:lnTo>
                  <a:pt x="2381" y="16669"/>
                </a:lnTo>
                <a:lnTo>
                  <a:pt x="11906" y="2381"/>
                </a:lnTo>
                <a:lnTo>
                  <a:pt x="28575" y="0"/>
                </a:lnTo>
                <a:lnTo>
                  <a:pt x="50006" y="9525"/>
                </a:lnTo>
                <a:lnTo>
                  <a:pt x="226219" y="200025"/>
                </a:lnTo>
                <a:lnTo>
                  <a:pt x="404812" y="373856"/>
                </a:lnTo>
                <a:lnTo>
                  <a:pt x="445294" y="409575"/>
                </a:lnTo>
                <a:lnTo>
                  <a:pt x="469106" y="442912"/>
                </a:lnTo>
                <a:lnTo>
                  <a:pt x="481012" y="488156"/>
                </a:lnTo>
                <a:lnTo>
                  <a:pt x="492919" y="683419"/>
                </a:lnTo>
                <a:lnTo>
                  <a:pt x="481012" y="809625"/>
                </a:lnTo>
                <a:lnTo>
                  <a:pt x="466725" y="864394"/>
                </a:lnTo>
                <a:lnTo>
                  <a:pt x="445294" y="902494"/>
                </a:lnTo>
                <a:lnTo>
                  <a:pt x="428625" y="912019"/>
                </a:lnTo>
                <a:lnTo>
                  <a:pt x="390525" y="909637"/>
                </a:lnTo>
                <a:lnTo>
                  <a:pt x="345281" y="890587"/>
                </a:lnTo>
                <a:lnTo>
                  <a:pt x="319087" y="866775"/>
                </a:lnTo>
                <a:lnTo>
                  <a:pt x="283369" y="814387"/>
                </a:lnTo>
                <a:lnTo>
                  <a:pt x="230981" y="7000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205"/>
          <p:cNvSpPr/>
          <p:nvPr/>
        </p:nvSpPr>
        <p:spPr>
          <a:xfrm>
            <a:off x="5232400" y="2382838"/>
            <a:ext cx="1866900" cy="514350"/>
          </a:xfrm>
          <a:custGeom>
            <a:avLst/>
            <a:gdLst/>
            <a:ahLst/>
            <a:cxnLst/>
            <a:rect l="l" t="t" r="r" b="b"/>
            <a:pathLst>
              <a:path w="1866900" h="514350" extrusionOk="0">
                <a:moveTo>
                  <a:pt x="428625" y="452438"/>
                </a:moveTo>
                <a:lnTo>
                  <a:pt x="314325" y="476250"/>
                </a:lnTo>
                <a:lnTo>
                  <a:pt x="0" y="514350"/>
                </a:lnTo>
                <a:lnTo>
                  <a:pt x="9525" y="297657"/>
                </a:lnTo>
                <a:lnTo>
                  <a:pt x="147638" y="309563"/>
                </a:lnTo>
                <a:lnTo>
                  <a:pt x="297657" y="297657"/>
                </a:lnTo>
                <a:lnTo>
                  <a:pt x="483394" y="269082"/>
                </a:lnTo>
                <a:lnTo>
                  <a:pt x="1028700" y="157163"/>
                </a:lnTo>
                <a:lnTo>
                  <a:pt x="1321594" y="88107"/>
                </a:lnTo>
                <a:lnTo>
                  <a:pt x="1359694" y="76200"/>
                </a:lnTo>
                <a:lnTo>
                  <a:pt x="1483519" y="7144"/>
                </a:lnTo>
                <a:lnTo>
                  <a:pt x="1497807" y="0"/>
                </a:lnTo>
                <a:lnTo>
                  <a:pt x="1535907" y="4763"/>
                </a:lnTo>
                <a:lnTo>
                  <a:pt x="1635919" y="66675"/>
                </a:lnTo>
                <a:lnTo>
                  <a:pt x="1804988" y="221457"/>
                </a:lnTo>
                <a:lnTo>
                  <a:pt x="1833563" y="257175"/>
                </a:lnTo>
                <a:lnTo>
                  <a:pt x="1852613" y="285750"/>
                </a:lnTo>
                <a:lnTo>
                  <a:pt x="1864519" y="321469"/>
                </a:lnTo>
                <a:lnTo>
                  <a:pt x="1866900" y="347663"/>
                </a:lnTo>
                <a:lnTo>
                  <a:pt x="1864519" y="357188"/>
                </a:lnTo>
                <a:lnTo>
                  <a:pt x="1350169" y="264319"/>
                </a:lnTo>
                <a:lnTo>
                  <a:pt x="933450" y="354807"/>
                </a:lnTo>
                <a:lnTo>
                  <a:pt x="428625" y="452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205"/>
          <p:cNvSpPr/>
          <p:nvPr/>
        </p:nvSpPr>
        <p:spPr>
          <a:xfrm>
            <a:off x="6242050" y="2636838"/>
            <a:ext cx="854075" cy="704850"/>
          </a:xfrm>
          <a:custGeom>
            <a:avLst/>
            <a:gdLst/>
            <a:ahLst/>
            <a:cxnLst/>
            <a:rect l="l" t="t" r="r" b="b"/>
            <a:pathLst>
              <a:path w="854869" h="704850" extrusionOk="0">
                <a:moveTo>
                  <a:pt x="145257" y="457200"/>
                </a:moveTo>
                <a:lnTo>
                  <a:pt x="259557" y="285750"/>
                </a:lnTo>
                <a:lnTo>
                  <a:pt x="378619" y="116681"/>
                </a:lnTo>
                <a:lnTo>
                  <a:pt x="402432" y="78581"/>
                </a:lnTo>
                <a:lnTo>
                  <a:pt x="402432" y="64294"/>
                </a:lnTo>
                <a:lnTo>
                  <a:pt x="402432" y="50006"/>
                </a:lnTo>
                <a:lnTo>
                  <a:pt x="390525" y="30956"/>
                </a:lnTo>
                <a:lnTo>
                  <a:pt x="316707" y="0"/>
                </a:lnTo>
                <a:lnTo>
                  <a:pt x="850107" y="57150"/>
                </a:lnTo>
                <a:lnTo>
                  <a:pt x="854869" y="92869"/>
                </a:lnTo>
                <a:lnTo>
                  <a:pt x="854869" y="102394"/>
                </a:lnTo>
                <a:lnTo>
                  <a:pt x="840582" y="119062"/>
                </a:lnTo>
                <a:lnTo>
                  <a:pt x="797719" y="150019"/>
                </a:lnTo>
                <a:lnTo>
                  <a:pt x="650082" y="221456"/>
                </a:lnTo>
                <a:lnTo>
                  <a:pt x="619125" y="235744"/>
                </a:lnTo>
                <a:lnTo>
                  <a:pt x="404813" y="435769"/>
                </a:lnTo>
                <a:lnTo>
                  <a:pt x="176213" y="619125"/>
                </a:lnTo>
                <a:lnTo>
                  <a:pt x="69057" y="690562"/>
                </a:lnTo>
                <a:lnTo>
                  <a:pt x="40482" y="704850"/>
                </a:lnTo>
                <a:lnTo>
                  <a:pt x="11907" y="704850"/>
                </a:lnTo>
                <a:lnTo>
                  <a:pt x="0" y="690562"/>
                </a:lnTo>
                <a:lnTo>
                  <a:pt x="0" y="666750"/>
                </a:lnTo>
                <a:lnTo>
                  <a:pt x="50007" y="595312"/>
                </a:lnTo>
                <a:lnTo>
                  <a:pt x="145257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205"/>
          <p:cNvSpPr/>
          <p:nvPr/>
        </p:nvSpPr>
        <p:spPr>
          <a:xfrm>
            <a:off x="5654675" y="3814763"/>
            <a:ext cx="1797050" cy="2074862"/>
          </a:xfrm>
          <a:custGeom>
            <a:avLst/>
            <a:gdLst/>
            <a:ahLst/>
            <a:cxnLst/>
            <a:rect l="l" t="t" r="r" b="b"/>
            <a:pathLst>
              <a:path w="1796142" h="2073728" extrusionOk="0">
                <a:moveTo>
                  <a:pt x="163285" y="533400"/>
                </a:moveTo>
                <a:lnTo>
                  <a:pt x="51707" y="318407"/>
                </a:lnTo>
                <a:lnTo>
                  <a:pt x="0" y="253093"/>
                </a:lnTo>
                <a:lnTo>
                  <a:pt x="54428" y="0"/>
                </a:lnTo>
                <a:lnTo>
                  <a:pt x="78921" y="48986"/>
                </a:lnTo>
                <a:lnTo>
                  <a:pt x="127907" y="146957"/>
                </a:lnTo>
                <a:lnTo>
                  <a:pt x="307521" y="487136"/>
                </a:lnTo>
                <a:lnTo>
                  <a:pt x="557892" y="895350"/>
                </a:lnTo>
                <a:lnTo>
                  <a:pt x="740228" y="1145721"/>
                </a:lnTo>
                <a:lnTo>
                  <a:pt x="938892" y="1374321"/>
                </a:lnTo>
                <a:lnTo>
                  <a:pt x="1121228" y="1543050"/>
                </a:lnTo>
                <a:lnTo>
                  <a:pt x="1314450" y="1703614"/>
                </a:lnTo>
                <a:lnTo>
                  <a:pt x="1613807" y="1910443"/>
                </a:lnTo>
                <a:lnTo>
                  <a:pt x="1787978" y="2016578"/>
                </a:lnTo>
                <a:lnTo>
                  <a:pt x="1796142" y="2030186"/>
                </a:lnTo>
                <a:lnTo>
                  <a:pt x="1793421" y="2046514"/>
                </a:lnTo>
                <a:lnTo>
                  <a:pt x="1785257" y="2065564"/>
                </a:lnTo>
                <a:lnTo>
                  <a:pt x="1766207" y="2073728"/>
                </a:lnTo>
                <a:lnTo>
                  <a:pt x="1300842" y="2035628"/>
                </a:lnTo>
                <a:lnTo>
                  <a:pt x="1088571" y="2011136"/>
                </a:lnTo>
                <a:lnTo>
                  <a:pt x="1017814" y="1997528"/>
                </a:lnTo>
                <a:lnTo>
                  <a:pt x="971550" y="1978478"/>
                </a:lnTo>
                <a:lnTo>
                  <a:pt x="911678" y="1926771"/>
                </a:lnTo>
                <a:lnTo>
                  <a:pt x="830035" y="1817914"/>
                </a:lnTo>
                <a:lnTo>
                  <a:pt x="691242" y="1575707"/>
                </a:lnTo>
                <a:lnTo>
                  <a:pt x="527957" y="1289957"/>
                </a:lnTo>
                <a:lnTo>
                  <a:pt x="438150" y="1096736"/>
                </a:lnTo>
                <a:lnTo>
                  <a:pt x="163285" y="533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D432F3D-77BD-2B43-813F-9D1E10494917}"/>
              </a:ext>
            </a:extLst>
          </p:cNvPr>
          <p:cNvGrpSpPr/>
          <p:nvPr/>
        </p:nvGrpSpPr>
        <p:grpSpPr>
          <a:xfrm>
            <a:off x="2586787" y="1508208"/>
            <a:ext cx="4860925" cy="4389437"/>
            <a:chOff x="2743200" y="1652588"/>
            <a:chExt cx="4860925" cy="4389437"/>
          </a:xfrm>
        </p:grpSpPr>
        <p:sp>
          <p:nvSpPr>
            <p:cNvPr id="17" name="Google Shape;2263;p205">
              <a:extLst>
                <a:ext uri="{FF2B5EF4-FFF2-40B4-BE49-F238E27FC236}">
                  <a16:creationId xmlns:a16="http://schemas.microsoft.com/office/drawing/2014/main" id="{BFD72D2B-23DB-9F4F-BA7D-30DEB76C47E6}"/>
                </a:ext>
              </a:extLst>
            </p:cNvPr>
            <p:cNvSpPr/>
            <p:nvPr/>
          </p:nvSpPr>
          <p:spPr>
            <a:xfrm>
              <a:off x="2743200" y="1652588"/>
              <a:ext cx="1466850" cy="1844675"/>
            </a:xfrm>
            <a:custGeom>
              <a:avLst/>
              <a:gdLst/>
              <a:ahLst/>
              <a:cxnLst/>
              <a:rect l="l" t="t" r="r" b="b"/>
              <a:pathLst>
                <a:path w="1466850" h="1845468" extrusionOk="0">
                  <a:moveTo>
                    <a:pt x="676275" y="992981"/>
                  </a:moveTo>
                  <a:lnTo>
                    <a:pt x="795338" y="847725"/>
                  </a:lnTo>
                  <a:lnTo>
                    <a:pt x="909638" y="683418"/>
                  </a:lnTo>
                  <a:lnTo>
                    <a:pt x="1083469" y="407193"/>
                  </a:lnTo>
                  <a:lnTo>
                    <a:pt x="1157288" y="266700"/>
                  </a:lnTo>
                  <a:lnTo>
                    <a:pt x="1166813" y="235743"/>
                  </a:lnTo>
                  <a:lnTo>
                    <a:pt x="1173956" y="200025"/>
                  </a:lnTo>
                  <a:lnTo>
                    <a:pt x="1169194" y="157162"/>
                  </a:lnTo>
                  <a:lnTo>
                    <a:pt x="1162050" y="135731"/>
                  </a:lnTo>
                  <a:lnTo>
                    <a:pt x="1147763" y="116681"/>
                  </a:lnTo>
                  <a:lnTo>
                    <a:pt x="1104900" y="88106"/>
                  </a:lnTo>
                  <a:lnTo>
                    <a:pt x="1081088" y="78581"/>
                  </a:lnTo>
                  <a:lnTo>
                    <a:pt x="1066800" y="69056"/>
                  </a:lnTo>
                  <a:lnTo>
                    <a:pt x="1054894" y="47625"/>
                  </a:lnTo>
                  <a:lnTo>
                    <a:pt x="1052513" y="23812"/>
                  </a:lnTo>
                  <a:lnTo>
                    <a:pt x="1057275" y="9525"/>
                  </a:lnTo>
                  <a:lnTo>
                    <a:pt x="1069181" y="4762"/>
                  </a:lnTo>
                  <a:lnTo>
                    <a:pt x="1126331" y="0"/>
                  </a:lnTo>
                  <a:lnTo>
                    <a:pt x="1223963" y="4762"/>
                  </a:lnTo>
                  <a:lnTo>
                    <a:pt x="1302544" y="16668"/>
                  </a:lnTo>
                  <a:lnTo>
                    <a:pt x="1357313" y="38100"/>
                  </a:lnTo>
                  <a:lnTo>
                    <a:pt x="1390650" y="59531"/>
                  </a:lnTo>
                  <a:lnTo>
                    <a:pt x="1421606" y="92868"/>
                  </a:lnTo>
                  <a:lnTo>
                    <a:pt x="1443038" y="128587"/>
                  </a:lnTo>
                  <a:lnTo>
                    <a:pt x="1457325" y="166687"/>
                  </a:lnTo>
                  <a:lnTo>
                    <a:pt x="1464469" y="200025"/>
                  </a:lnTo>
                  <a:lnTo>
                    <a:pt x="1466850" y="240506"/>
                  </a:lnTo>
                  <a:lnTo>
                    <a:pt x="1464469" y="273843"/>
                  </a:lnTo>
                  <a:lnTo>
                    <a:pt x="1454944" y="307181"/>
                  </a:lnTo>
                  <a:lnTo>
                    <a:pt x="1385888" y="400050"/>
                  </a:lnTo>
                  <a:lnTo>
                    <a:pt x="1228725" y="621506"/>
                  </a:lnTo>
                  <a:lnTo>
                    <a:pt x="950119" y="971550"/>
                  </a:lnTo>
                  <a:lnTo>
                    <a:pt x="581025" y="1362075"/>
                  </a:lnTo>
                  <a:lnTo>
                    <a:pt x="404813" y="1531143"/>
                  </a:lnTo>
                  <a:lnTo>
                    <a:pt x="123825" y="1781175"/>
                  </a:lnTo>
                  <a:lnTo>
                    <a:pt x="66675" y="1831181"/>
                  </a:lnTo>
                  <a:lnTo>
                    <a:pt x="47625" y="1843087"/>
                  </a:lnTo>
                  <a:lnTo>
                    <a:pt x="30956" y="1845468"/>
                  </a:lnTo>
                  <a:lnTo>
                    <a:pt x="11906" y="1840706"/>
                  </a:lnTo>
                  <a:lnTo>
                    <a:pt x="0" y="1819275"/>
                  </a:lnTo>
                  <a:lnTo>
                    <a:pt x="4763" y="1797843"/>
                  </a:lnTo>
                  <a:lnTo>
                    <a:pt x="152400" y="1631156"/>
                  </a:lnTo>
                  <a:lnTo>
                    <a:pt x="364331" y="1383506"/>
                  </a:lnTo>
                  <a:lnTo>
                    <a:pt x="528638" y="1193006"/>
                  </a:lnTo>
                  <a:lnTo>
                    <a:pt x="676275" y="9929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64;p205">
              <a:extLst>
                <a:ext uri="{FF2B5EF4-FFF2-40B4-BE49-F238E27FC236}">
                  <a16:creationId xmlns:a16="http://schemas.microsoft.com/office/drawing/2014/main" id="{BACF33B4-7AEA-CA45-8AA8-5729B1F1CF1D}"/>
                </a:ext>
              </a:extLst>
            </p:cNvPr>
            <p:cNvSpPr/>
            <p:nvPr/>
          </p:nvSpPr>
          <p:spPr>
            <a:xfrm>
              <a:off x="3848100" y="2638425"/>
              <a:ext cx="476250" cy="687388"/>
            </a:xfrm>
            <a:custGeom>
              <a:avLst/>
              <a:gdLst/>
              <a:ahLst/>
              <a:cxnLst/>
              <a:rect l="l" t="t" r="r" b="b"/>
              <a:pathLst>
                <a:path w="476250" h="688181" extrusionOk="0">
                  <a:moveTo>
                    <a:pt x="178594" y="507206"/>
                  </a:moveTo>
                  <a:cubicBezTo>
                    <a:pt x="177800" y="442912"/>
                    <a:pt x="177007" y="378619"/>
                    <a:pt x="176213" y="314325"/>
                  </a:cubicBezTo>
                  <a:lnTo>
                    <a:pt x="176213" y="276225"/>
                  </a:lnTo>
                  <a:lnTo>
                    <a:pt x="166688" y="230981"/>
                  </a:lnTo>
                  <a:lnTo>
                    <a:pt x="154781" y="204788"/>
                  </a:lnTo>
                  <a:lnTo>
                    <a:pt x="138113" y="183356"/>
                  </a:lnTo>
                  <a:lnTo>
                    <a:pt x="107156" y="154781"/>
                  </a:lnTo>
                  <a:lnTo>
                    <a:pt x="73819" y="133350"/>
                  </a:lnTo>
                  <a:lnTo>
                    <a:pt x="35719" y="114300"/>
                  </a:lnTo>
                  <a:lnTo>
                    <a:pt x="14288" y="100013"/>
                  </a:lnTo>
                  <a:lnTo>
                    <a:pt x="4763" y="85725"/>
                  </a:lnTo>
                  <a:lnTo>
                    <a:pt x="0" y="73819"/>
                  </a:lnTo>
                  <a:lnTo>
                    <a:pt x="0" y="59531"/>
                  </a:lnTo>
                  <a:lnTo>
                    <a:pt x="7144" y="38100"/>
                  </a:lnTo>
                  <a:lnTo>
                    <a:pt x="21431" y="23813"/>
                  </a:lnTo>
                  <a:lnTo>
                    <a:pt x="64294" y="4763"/>
                  </a:lnTo>
                  <a:lnTo>
                    <a:pt x="109538" y="0"/>
                  </a:lnTo>
                  <a:lnTo>
                    <a:pt x="188119" y="7144"/>
                  </a:lnTo>
                  <a:lnTo>
                    <a:pt x="292894" y="40481"/>
                  </a:lnTo>
                  <a:lnTo>
                    <a:pt x="402431" y="92869"/>
                  </a:lnTo>
                  <a:lnTo>
                    <a:pt x="447675" y="123825"/>
                  </a:lnTo>
                  <a:lnTo>
                    <a:pt x="469106" y="152400"/>
                  </a:lnTo>
                  <a:lnTo>
                    <a:pt x="476250" y="183356"/>
                  </a:lnTo>
                  <a:lnTo>
                    <a:pt x="466725" y="207169"/>
                  </a:lnTo>
                  <a:lnTo>
                    <a:pt x="428625" y="252413"/>
                  </a:lnTo>
                  <a:lnTo>
                    <a:pt x="407194" y="283369"/>
                  </a:lnTo>
                  <a:lnTo>
                    <a:pt x="383381" y="426244"/>
                  </a:lnTo>
                  <a:lnTo>
                    <a:pt x="357188" y="619125"/>
                  </a:lnTo>
                  <a:lnTo>
                    <a:pt x="357188" y="661988"/>
                  </a:lnTo>
                  <a:lnTo>
                    <a:pt x="171450" y="688181"/>
                  </a:lnTo>
                  <a:lnTo>
                    <a:pt x="178594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65;p205">
              <a:extLst>
                <a:ext uri="{FF2B5EF4-FFF2-40B4-BE49-F238E27FC236}">
                  <a16:creationId xmlns:a16="http://schemas.microsoft.com/office/drawing/2014/main" id="{2D254E22-8BA6-4047-BFAE-1F609C24FA43}"/>
                </a:ext>
              </a:extLst>
            </p:cNvPr>
            <p:cNvSpPr/>
            <p:nvPr/>
          </p:nvSpPr>
          <p:spPr>
            <a:xfrm>
              <a:off x="4808538" y="1703388"/>
              <a:ext cx="1173162" cy="2052637"/>
            </a:xfrm>
            <a:custGeom>
              <a:avLst/>
              <a:gdLst/>
              <a:ahLst/>
              <a:cxnLst/>
              <a:rect l="l" t="t" r="r" b="b"/>
              <a:pathLst>
                <a:path w="1172936" h="2051957" extrusionOk="0">
                  <a:moveTo>
                    <a:pt x="478972" y="1123950"/>
                  </a:moveTo>
                  <a:lnTo>
                    <a:pt x="541565" y="941615"/>
                  </a:lnTo>
                  <a:lnTo>
                    <a:pt x="653143" y="585107"/>
                  </a:lnTo>
                  <a:lnTo>
                    <a:pt x="723900" y="318407"/>
                  </a:lnTo>
                  <a:lnTo>
                    <a:pt x="734786" y="217715"/>
                  </a:lnTo>
                  <a:lnTo>
                    <a:pt x="734786" y="187779"/>
                  </a:lnTo>
                  <a:lnTo>
                    <a:pt x="732065" y="157843"/>
                  </a:lnTo>
                  <a:lnTo>
                    <a:pt x="710293" y="117022"/>
                  </a:lnTo>
                  <a:lnTo>
                    <a:pt x="666750" y="70757"/>
                  </a:lnTo>
                  <a:lnTo>
                    <a:pt x="650422" y="51707"/>
                  </a:lnTo>
                  <a:lnTo>
                    <a:pt x="647700" y="32657"/>
                  </a:lnTo>
                  <a:lnTo>
                    <a:pt x="655865" y="13607"/>
                  </a:lnTo>
                  <a:lnTo>
                    <a:pt x="677636" y="5443"/>
                  </a:lnTo>
                  <a:lnTo>
                    <a:pt x="707572" y="0"/>
                  </a:lnTo>
                  <a:lnTo>
                    <a:pt x="786493" y="0"/>
                  </a:lnTo>
                  <a:lnTo>
                    <a:pt x="851807" y="8165"/>
                  </a:lnTo>
                  <a:lnTo>
                    <a:pt x="1020536" y="70757"/>
                  </a:lnTo>
                  <a:lnTo>
                    <a:pt x="1143000" y="138793"/>
                  </a:lnTo>
                  <a:lnTo>
                    <a:pt x="1167493" y="163286"/>
                  </a:lnTo>
                  <a:lnTo>
                    <a:pt x="1172936" y="190500"/>
                  </a:lnTo>
                  <a:lnTo>
                    <a:pt x="1167493" y="228600"/>
                  </a:lnTo>
                  <a:lnTo>
                    <a:pt x="1148443" y="255815"/>
                  </a:lnTo>
                  <a:lnTo>
                    <a:pt x="1083129" y="326572"/>
                  </a:lnTo>
                  <a:lnTo>
                    <a:pt x="1031422" y="394607"/>
                  </a:lnTo>
                  <a:lnTo>
                    <a:pt x="917122" y="680357"/>
                  </a:lnTo>
                  <a:lnTo>
                    <a:pt x="718457" y="1134836"/>
                  </a:lnTo>
                  <a:lnTo>
                    <a:pt x="598715" y="1347107"/>
                  </a:lnTo>
                  <a:lnTo>
                    <a:pt x="443593" y="1583872"/>
                  </a:lnTo>
                  <a:lnTo>
                    <a:pt x="351065" y="1706336"/>
                  </a:lnTo>
                  <a:lnTo>
                    <a:pt x="138793" y="1953986"/>
                  </a:lnTo>
                  <a:lnTo>
                    <a:pt x="68036" y="2035629"/>
                  </a:lnTo>
                  <a:lnTo>
                    <a:pt x="48986" y="2049236"/>
                  </a:lnTo>
                  <a:lnTo>
                    <a:pt x="27215" y="2051957"/>
                  </a:lnTo>
                  <a:lnTo>
                    <a:pt x="8165" y="2041072"/>
                  </a:lnTo>
                  <a:lnTo>
                    <a:pt x="0" y="2016579"/>
                  </a:lnTo>
                  <a:lnTo>
                    <a:pt x="13607" y="1978479"/>
                  </a:lnTo>
                  <a:lnTo>
                    <a:pt x="122465" y="1826079"/>
                  </a:lnTo>
                  <a:lnTo>
                    <a:pt x="220436" y="1668236"/>
                  </a:lnTo>
                  <a:lnTo>
                    <a:pt x="342900" y="1434193"/>
                  </a:lnTo>
                  <a:lnTo>
                    <a:pt x="478972" y="1123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66;p205">
              <a:extLst>
                <a:ext uri="{FF2B5EF4-FFF2-40B4-BE49-F238E27FC236}">
                  <a16:creationId xmlns:a16="http://schemas.microsoft.com/office/drawing/2014/main" id="{685B9EC3-0CFB-9A41-B3E1-F601BF84CCB5}"/>
                </a:ext>
              </a:extLst>
            </p:cNvPr>
            <p:cNvSpPr/>
            <p:nvPr/>
          </p:nvSpPr>
          <p:spPr>
            <a:xfrm>
              <a:off x="4324350" y="3416300"/>
              <a:ext cx="1609725" cy="2486025"/>
            </a:xfrm>
            <a:custGeom>
              <a:avLst/>
              <a:gdLst/>
              <a:ahLst/>
              <a:cxnLst/>
              <a:rect l="l" t="t" r="r" b="b"/>
              <a:pathLst>
                <a:path w="1609725" h="2486025" extrusionOk="0">
                  <a:moveTo>
                    <a:pt x="1104900" y="1181100"/>
                  </a:moveTo>
                  <a:lnTo>
                    <a:pt x="1187450" y="930275"/>
                  </a:lnTo>
                  <a:lnTo>
                    <a:pt x="1238250" y="749300"/>
                  </a:lnTo>
                  <a:lnTo>
                    <a:pt x="1266825" y="600075"/>
                  </a:lnTo>
                  <a:lnTo>
                    <a:pt x="1285875" y="431800"/>
                  </a:lnTo>
                  <a:cubicBezTo>
                    <a:pt x="1284817" y="391583"/>
                    <a:pt x="1283758" y="351367"/>
                    <a:pt x="1282700" y="311150"/>
                  </a:cubicBezTo>
                  <a:lnTo>
                    <a:pt x="1266825" y="238125"/>
                  </a:lnTo>
                  <a:lnTo>
                    <a:pt x="1238250" y="177800"/>
                  </a:lnTo>
                  <a:lnTo>
                    <a:pt x="1187450" y="117475"/>
                  </a:lnTo>
                  <a:lnTo>
                    <a:pt x="1146175" y="85725"/>
                  </a:lnTo>
                  <a:lnTo>
                    <a:pt x="1123950" y="66675"/>
                  </a:lnTo>
                  <a:lnTo>
                    <a:pt x="1104900" y="34925"/>
                  </a:lnTo>
                  <a:lnTo>
                    <a:pt x="1108075" y="19050"/>
                  </a:lnTo>
                  <a:lnTo>
                    <a:pt x="1117600" y="6350"/>
                  </a:lnTo>
                  <a:lnTo>
                    <a:pt x="1136650" y="0"/>
                  </a:lnTo>
                  <a:lnTo>
                    <a:pt x="1184275" y="3175"/>
                  </a:lnTo>
                  <a:lnTo>
                    <a:pt x="1336675" y="50800"/>
                  </a:lnTo>
                  <a:lnTo>
                    <a:pt x="1527175" y="127000"/>
                  </a:lnTo>
                  <a:lnTo>
                    <a:pt x="1574800" y="152400"/>
                  </a:lnTo>
                  <a:lnTo>
                    <a:pt x="1587500" y="165100"/>
                  </a:lnTo>
                  <a:lnTo>
                    <a:pt x="1597025" y="177800"/>
                  </a:lnTo>
                  <a:lnTo>
                    <a:pt x="1609725" y="219075"/>
                  </a:lnTo>
                  <a:lnTo>
                    <a:pt x="1603375" y="266700"/>
                  </a:lnTo>
                  <a:lnTo>
                    <a:pt x="1568450" y="349250"/>
                  </a:lnTo>
                  <a:lnTo>
                    <a:pt x="1555750" y="434975"/>
                  </a:lnTo>
                  <a:lnTo>
                    <a:pt x="1555750" y="581025"/>
                  </a:lnTo>
                  <a:lnTo>
                    <a:pt x="1501775" y="838200"/>
                  </a:lnTo>
                  <a:lnTo>
                    <a:pt x="1441450" y="1019175"/>
                  </a:lnTo>
                  <a:lnTo>
                    <a:pt x="1327150" y="1292225"/>
                  </a:lnTo>
                  <a:lnTo>
                    <a:pt x="1228725" y="1482725"/>
                  </a:lnTo>
                  <a:lnTo>
                    <a:pt x="1104900" y="1689100"/>
                  </a:lnTo>
                  <a:lnTo>
                    <a:pt x="1006475" y="1828800"/>
                  </a:lnTo>
                  <a:lnTo>
                    <a:pt x="860425" y="1987550"/>
                  </a:lnTo>
                  <a:lnTo>
                    <a:pt x="663575" y="2146300"/>
                  </a:lnTo>
                  <a:lnTo>
                    <a:pt x="508000" y="2247900"/>
                  </a:lnTo>
                  <a:lnTo>
                    <a:pt x="231775" y="2406650"/>
                  </a:lnTo>
                  <a:lnTo>
                    <a:pt x="66675" y="2482850"/>
                  </a:lnTo>
                  <a:lnTo>
                    <a:pt x="25400" y="2486025"/>
                  </a:lnTo>
                  <a:lnTo>
                    <a:pt x="6350" y="2476500"/>
                  </a:lnTo>
                  <a:lnTo>
                    <a:pt x="0" y="2454275"/>
                  </a:lnTo>
                  <a:lnTo>
                    <a:pt x="15875" y="2428875"/>
                  </a:lnTo>
                  <a:lnTo>
                    <a:pt x="117475" y="2371725"/>
                  </a:lnTo>
                  <a:lnTo>
                    <a:pt x="330200" y="2238375"/>
                  </a:lnTo>
                  <a:lnTo>
                    <a:pt x="517525" y="2079625"/>
                  </a:lnTo>
                  <a:lnTo>
                    <a:pt x="660400" y="1933575"/>
                  </a:lnTo>
                  <a:lnTo>
                    <a:pt x="819150" y="1739900"/>
                  </a:lnTo>
                  <a:lnTo>
                    <a:pt x="911225" y="1593850"/>
                  </a:lnTo>
                  <a:lnTo>
                    <a:pt x="1000125" y="1431925"/>
                  </a:lnTo>
                  <a:lnTo>
                    <a:pt x="1104900" y="1181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67;p205">
              <a:extLst>
                <a:ext uri="{FF2B5EF4-FFF2-40B4-BE49-F238E27FC236}">
                  <a16:creationId xmlns:a16="http://schemas.microsoft.com/office/drawing/2014/main" id="{771F99E2-2033-2E41-908A-26F70A23F511}"/>
                </a:ext>
              </a:extLst>
            </p:cNvPr>
            <p:cNvSpPr/>
            <p:nvPr/>
          </p:nvSpPr>
          <p:spPr>
            <a:xfrm>
              <a:off x="4110038" y="1973263"/>
              <a:ext cx="852487" cy="600075"/>
            </a:xfrm>
            <a:custGeom>
              <a:avLst/>
              <a:gdLst/>
              <a:ahLst/>
              <a:cxnLst/>
              <a:rect l="l" t="t" r="r" b="b"/>
              <a:pathLst>
                <a:path w="852487" h="600075" extrusionOk="0">
                  <a:moveTo>
                    <a:pt x="428625" y="378619"/>
                  </a:moveTo>
                  <a:lnTo>
                    <a:pt x="245268" y="250032"/>
                  </a:lnTo>
                  <a:lnTo>
                    <a:pt x="83343" y="119063"/>
                  </a:lnTo>
                  <a:lnTo>
                    <a:pt x="0" y="52388"/>
                  </a:lnTo>
                  <a:lnTo>
                    <a:pt x="73818" y="0"/>
                  </a:lnTo>
                  <a:lnTo>
                    <a:pt x="257175" y="45244"/>
                  </a:lnTo>
                  <a:lnTo>
                    <a:pt x="597693" y="130969"/>
                  </a:lnTo>
                  <a:lnTo>
                    <a:pt x="628650" y="140494"/>
                  </a:lnTo>
                  <a:lnTo>
                    <a:pt x="654843" y="157163"/>
                  </a:lnTo>
                  <a:lnTo>
                    <a:pt x="714375" y="214313"/>
                  </a:lnTo>
                  <a:lnTo>
                    <a:pt x="769143" y="288132"/>
                  </a:lnTo>
                  <a:lnTo>
                    <a:pt x="812006" y="350044"/>
                  </a:lnTo>
                  <a:lnTo>
                    <a:pt x="831056" y="397669"/>
                  </a:lnTo>
                  <a:lnTo>
                    <a:pt x="845343" y="459582"/>
                  </a:lnTo>
                  <a:lnTo>
                    <a:pt x="852487" y="516732"/>
                  </a:lnTo>
                  <a:lnTo>
                    <a:pt x="850106" y="554832"/>
                  </a:lnTo>
                  <a:lnTo>
                    <a:pt x="840581" y="578644"/>
                  </a:lnTo>
                  <a:lnTo>
                    <a:pt x="814387" y="597694"/>
                  </a:lnTo>
                  <a:lnTo>
                    <a:pt x="781050" y="600075"/>
                  </a:lnTo>
                  <a:lnTo>
                    <a:pt x="719137" y="588169"/>
                  </a:lnTo>
                  <a:lnTo>
                    <a:pt x="600075" y="514350"/>
                  </a:lnTo>
                  <a:lnTo>
                    <a:pt x="428625" y="3786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68;p205">
              <a:extLst>
                <a:ext uri="{FF2B5EF4-FFF2-40B4-BE49-F238E27FC236}">
                  <a16:creationId xmlns:a16="http://schemas.microsoft.com/office/drawing/2014/main" id="{A29D8D7F-1B51-6749-BD9F-D119FAD7C141}"/>
                </a:ext>
              </a:extLst>
            </p:cNvPr>
            <p:cNvSpPr/>
            <p:nvPr/>
          </p:nvSpPr>
          <p:spPr>
            <a:xfrm>
              <a:off x="3505200" y="3095625"/>
              <a:ext cx="1393825" cy="1449388"/>
            </a:xfrm>
            <a:custGeom>
              <a:avLst/>
              <a:gdLst/>
              <a:ahLst/>
              <a:cxnLst/>
              <a:rect l="l" t="t" r="r" b="b"/>
              <a:pathLst>
                <a:path w="1393031" h="1450181" extrusionOk="0">
                  <a:moveTo>
                    <a:pt x="488156" y="359569"/>
                  </a:moveTo>
                  <a:lnTo>
                    <a:pt x="116681" y="421481"/>
                  </a:lnTo>
                  <a:lnTo>
                    <a:pt x="66675" y="435769"/>
                  </a:lnTo>
                  <a:lnTo>
                    <a:pt x="0" y="304800"/>
                  </a:lnTo>
                  <a:lnTo>
                    <a:pt x="73819" y="285750"/>
                  </a:lnTo>
                  <a:lnTo>
                    <a:pt x="502444" y="178594"/>
                  </a:lnTo>
                  <a:lnTo>
                    <a:pt x="714375" y="150019"/>
                  </a:lnTo>
                  <a:lnTo>
                    <a:pt x="797719" y="128588"/>
                  </a:lnTo>
                  <a:lnTo>
                    <a:pt x="923925" y="95250"/>
                  </a:lnTo>
                  <a:lnTo>
                    <a:pt x="964406" y="73819"/>
                  </a:lnTo>
                  <a:lnTo>
                    <a:pt x="1031081" y="19050"/>
                  </a:lnTo>
                  <a:lnTo>
                    <a:pt x="1047750" y="0"/>
                  </a:lnTo>
                  <a:lnTo>
                    <a:pt x="1066800" y="0"/>
                  </a:lnTo>
                  <a:lnTo>
                    <a:pt x="1166813" y="38100"/>
                  </a:lnTo>
                  <a:lnTo>
                    <a:pt x="1316831" y="114300"/>
                  </a:lnTo>
                  <a:lnTo>
                    <a:pt x="1378744" y="169069"/>
                  </a:lnTo>
                  <a:lnTo>
                    <a:pt x="1393031" y="202406"/>
                  </a:lnTo>
                  <a:lnTo>
                    <a:pt x="1388269" y="238125"/>
                  </a:lnTo>
                  <a:lnTo>
                    <a:pt x="1373981" y="261938"/>
                  </a:lnTo>
                  <a:lnTo>
                    <a:pt x="1293019" y="340519"/>
                  </a:lnTo>
                  <a:lnTo>
                    <a:pt x="1276350" y="366713"/>
                  </a:lnTo>
                  <a:lnTo>
                    <a:pt x="1207294" y="709613"/>
                  </a:lnTo>
                  <a:lnTo>
                    <a:pt x="1128713" y="1154906"/>
                  </a:lnTo>
                  <a:lnTo>
                    <a:pt x="1095375" y="1302544"/>
                  </a:lnTo>
                  <a:lnTo>
                    <a:pt x="1081088" y="1345406"/>
                  </a:lnTo>
                  <a:lnTo>
                    <a:pt x="1047750" y="1407319"/>
                  </a:lnTo>
                  <a:lnTo>
                    <a:pt x="1016794" y="1443038"/>
                  </a:lnTo>
                  <a:lnTo>
                    <a:pt x="1000125" y="1450181"/>
                  </a:lnTo>
                  <a:lnTo>
                    <a:pt x="969169" y="1447800"/>
                  </a:lnTo>
                  <a:lnTo>
                    <a:pt x="916781" y="1443038"/>
                  </a:lnTo>
                  <a:lnTo>
                    <a:pt x="926306" y="1219200"/>
                  </a:lnTo>
                  <a:lnTo>
                    <a:pt x="962025" y="857250"/>
                  </a:lnTo>
                  <a:lnTo>
                    <a:pt x="1002506" y="490538"/>
                  </a:lnTo>
                  <a:lnTo>
                    <a:pt x="1009650" y="402431"/>
                  </a:lnTo>
                  <a:lnTo>
                    <a:pt x="1009650" y="357188"/>
                  </a:lnTo>
                  <a:lnTo>
                    <a:pt x="1007269" y="338138"/>
                  </a:lnTo>
                  <a:lnTo>
                    <a:pt x="997744" y="311944"/>
                  </a:lnTo>
                  <a:lnTo>
                    <a:pt x="978694" y="295275"/>
                  </a:lnTo>
                  <a:lnTo>
                    <a:pt x="959644" y="283369"/>
                  </a:lnTo>
                  <a:lnTo>
                    <a:pt x="935831" y="280988"/>
                  </a:lnTo>
                  <a:lnTo>
                    <a:pt x="488156" y="3595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269;p205">
              <a:extLst>
                <a:ext uri="{FF2B5EF4-FFF2-40B4-BE49-F238E27FC236}">
                  <a16:creationId xmlns:a16="http://schemas.microsoft.com/office/drawing/2014/main" id="{12830FD4-58AA-9F47-82D4-6768A353FBDD}"/>
                </a:ext>
              </a:extLst>
            </p:cNvPr>
            <p:cNvSpPr/>
            <p:nvPr/>
          </p:nvSpPr>
          <p:spPr>
            <a:xfrm>
              <a:off x="3500438" y="3760788"/>
              <a:ext cx="833437" cy="325437"/>
            </a:xfrm>
            <a:custGeom>
              <a:avLst/>
              <a:gdLst/>
              <a:ahLst/>
              <a:cxnLst/>
              <a:rect l="l" t="t" r="r" b="b"/>
              <a:pathLst>
                <a:path w="833437" h="326231" extrusionOk="0">
                  <a:moveTo>
                    <a:pt x="266700" y="295275"/>
                  </a:moveTo>
                  <a:lnTo>
                    <a:pt x="511968" y="259556"/>
                  </a:lnTo>
                  <a:lnTo>
                    <a:pt x="671512" y="228600"/>
                  </a:lnTo>
                  <a:lnTo>
                    <a:pt x="764381" y="202406"/>
                  </a:lnTo>
                  <a:lnTo>
                    <a:pt x="807243" y="185737"/>
                  </a:lnTo>
                  <a:lnTo>
                    <a:pt x="826293" y="171450"/>
                  </a:lnTo>
                  <a:lnTo>
                    <a:pt x="833437" y="152400"/>
                  </a:lnTo>
                  <a:lnTo>
                    <a:pt x="833437" y="130969"/>
                  </a:lnTo>
                  <a:lnTo>
                    <a:pt x="819150" y="95250"/>
                  </a:lnTo>
                  <a:lnTo>
                    <a:pt x="792956" y="61912"/>
                  </a:lnTo>
                  <a:lnTo>
                    <a:pt x="764381" y="38100"/>
                  </a:lnTo>
                  <a:lnTo>
                    <a:pt x="728662" y="21431"/>
                  </a:lnTo>
                  <a:lnTo>
                    <a:pt x="654843" y="2381"/>
                  </a:lnTo>
                  <a:lnTo>
                    <a:pt x="616743" y="0"/>
                  </a:lnTo>
                  <a:lnTo>
                    <a:pt x="585787" y="0"/>
                  </a:lnTo>
                  <a:lnTo>
                    <a:pt x="573881" y="23812"/>
                  </a:lnTo>
                  <a:lnTo>
                    <a:pt x="554831" y="40481"/>
                  </a:lnTo>
                  <a:lnTo>
                    <a:pt x="526256" y="57150"/>
                  </a:lnTo>
                  <a:lnTo>
                    <a:pt x="440531" y="76200"/>
                  </a:lnTo>
                  <a:lnTo>
                    <a:pt x="126206" y="133350"/>
                  </a:lnTo>
                  <a:lnTo>
                    <a:pt x="0" y="145256"/>
                  </a:lnTo>
                  <a:lnTo>
                    <a:pt x="66675" y="326231"/>
                  </a:lnTo>
                  <a:lnTo>
                    <a:pt x="266700" y="295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270;p205">
              <a:extLst>
                <a:ext uri="{FF2B5EF4-FFF2-40B4-BE49-F238E27FC236}">
                  <a16:creationId xmlns:a16="http://schemas.microsoft.com/office/drawing/2014/main" id="{DA87E2EF-428B-D142-BA45-E1EF9FB00932}"/>
                </a:ext>
              </a:extLst>
            </p:cNvPr>
            <p:cNvSpPr/>
            <p:nvPr/>
          </p:nvSpPr>
          <p:spPr>
            <a:xfrm>
              <a:off x="3519488" y="4313238"/>
              <a:ext cx="941387" cy="296862"/>
            </a:xfrm>
            <a:custGeom>
              <a:avLst/>
              <a:gdLst/>
              <a:ahLst/>
              <a:cxnLst/>
              <a:rect l="l" t="t" r="r" b="b"/>
              <a:pathLst>
                <a:path w="940593" h="297656" extrusionOk="0">
                  <a:moveTo>
                    <a:pt x="490537" y="221456"/>
                  </a:moveTo>
                  <a:lnTo>
                    <a:pt x="745331" y="185737"/>
                  </a:lnTo>
                  <a:lnTo>
                    <a:pt x="771525" y="190500"/>
                  </a:lnTo>
                  <a:lnTo>
                    <a:pt x="912018" y="226219"/>
                  </a:lnTo>
                  <a:lnTo>
                    <a:pt x="940593" y="0"/>
                  </a:lnTo>
                  <a:lnTo>
                    <a:pt x="816768" y="16669"/>
                  </a:lnTo>
                  <a:lnTo>
                    <a:pt x="311943" y="83344"/>
                  </a:lnTo>
                  <a:lnTo>
                    <a:pt x="85725" y="111919"/>
                  </a:lnTo>
                  <a:lnTo>
                    <a:pt x="30956" y="114300"/>
                  </a:lnTo>
                  <a:lnTo>
                    <a:pt x="0" y="297656"/>
                  </a:lnTo>
                  <a:lnTo>
                    <a:pt x="90487" y="280987"/>
                  </a:lnTo>
                  <a:lnTo>
                    <a:pt x="490537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271;p205">
              <a:extLst>
                <a:ext uri="{FF2B5EF4-FFF2-40B4-BE49-F238E27FC236}">
                  <a16:creationId xmlns:a16="http://schemas.microsoft.com/office/drawing/2014/main" id="{F3B48496-54FA-E342-8797-600E77869FFE}"/>
                </a:ext>
              </a:extLst>
            </p:cNvPr>
            <p:cNvSpPr/>
            <p:nvPr/>
          </p:nvSpPr>
          <p:spPr>
            <a:xfrm rot="-5400000">
              <a:off x="2046288" y="4443413"/>
              <a:ext cx="2755900" cy="393700"/>
            </a:xfrm>
            <a:custGeom>
              <a:avLst/>
              <a:gdLst/>
              <a:ahLst/>
              <a:cxnLst/>
              <a:rect l="l" t="t" r="r" b="b"/>
              <a:pathLst>
                <a:path w="2755106" h="392906" extrusionOk="0">
                  <a:moveTo>
                    <a:pt x="1400175" y="166688"/>
                  </a:moveTo>
                  <a:lnTo>
                    <a:pt x="1971675" y="188119"/>
                  </a:lnTo>
                  <a:lnTo>
                    <a:pt x="2397919" y="192881"/>
                  </a:lnTo>
                  <a:lnTo>
                    <a:pt x="2481262" y="188119"/>
                  </a:lnTo>
                  <a:lnTo>
                    <a:pt x="2516981" y="180975"/>
                  </a:lnTo>
                  <a:lnTo>
                    <a:pt x="2574131" y="152400"/>
                  </a:lnTo>
                  <a:lnTo>
                    <a:pt x="2657475" y="85725"/>
                  </a:lnTo>
                  <a:lnTo>
                    <a:pt x="2683669" y="59531"/>
                  </a:lnTo>
                  <a:lnTo>
                    <a:pt x="2705100" y="52388"/>
                  </a:lnTo>
                  <a:lnTo>
                    <a:pt x="2721769" y="52388"/>
                  </a:lnTo>
                  <a:lnTo>
                    <a:pt x="2743200" y="61913"/>
                  </a:lnTo>
                  <a:lnTo>
                    <a:pt x="2755106" y="76200"/>
                  </a:lnTo>
                  <a:lnTo>
                    <a:pt x="2755106" y="100013"/>
                  </a:lnTo>
                  <a:lnTo>
                    <a:pt x="2709862" y="211931"/>
                  </a:lnTo>
                  <a:lnTo>
                    <a:pt x="2621756" y="350044"/>
                  </a:lnTo>
                  <a:lnTo>
                    <a:pt x="2488406" y="390525"/>
                  </a:lnTo>
                  <a:lnTo>
                    <a:pt x="2112169" y="392906"/>
                  </a:lnTo>
                  <a:lnTo>
                    <a:pt x="1931194" y="376238"/>
                  </a:lnTo>
                  <a:lnTo>
                    <a:pt x="1588294" y="376238"/>
                  </a:lnTo>
                  <a:lnTo>
                    <a:pt x="1395412" y="369094"/>
                  </a:lnTo>
                  <a:lnTo>
                    <a:pt x="985837" y="352425"/>
                  </a:lnTo>
                  <a:lnTo>
                    <a:pt x="435769" y="350044"/>
                  </a:lnTo>
                  <a:lnTo>
                    <a:pt x="0" y="190500"/>
                  </a:lnTo>
                  <a:lnTo>
                    <a:pt x="21431" y="142875"/>
                  </a:lnTo>
                  <a:lnTo>
                    <a:pt x="52387" y="100013"/>
                  </a:lnTo>
                  <a:lnTo>
                    <a:pt x="92869" y="61913"/>
                  </a:lnTo>
                  <a:lnTo>
                    <a:pt x="138112" y="28575"/>
                  </a:lnTo>
                  <a:lnTo>
                    <a:pt x="169069" y="14288"/>
                  </a:lnTo>
                  <a:lnTo>
                    <a:pt x="204787" y="2381"/>
                  </a:lnTo>
                  <a:lnTo>
                    <a:pt x="245269" y="0"/>
                  </a:lnTo>
                  <a:lnTo>
                    <a:pt x="290512" y="7144"/>
                  </a:lnTo>
                  <a:lnTo>
                    <a:pt x="383381" y="47625"/>
                  </a:lnTo>
                  <a:lnTo>
                    <a:pt x="571500" y="104775"/>
                  </a:lnTo>
                  <a:lnTo>
                    <a:pt x="847725" y="133350"/>
                  </a:lnTo>
                  <a:lnTo>
                    <a:pt x="1400175" y="1666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272;p205">
              <a:extLst>
                <a:ext uri="{FF2B5EF4-FFF2-40B4-BE49-F238E27FC236}">
                  <a16:creationId xmlns:a16="http://schemas.microsoft.com/office/drawing/2014/main" id="{1DACDBCC-84DD-634F-B56A-762136211441}"/>
                </a:ext>
              </a:extLst>
            </p:cNvPr>
            <p:cNvSpPr/>
            <p:nvPr/>
          </p:nvSpPr>
          <p:spPr>
            <a:xfrm>
              <a:off x="3389313" y="5265738"/>
              <a:ext cx="904875" cy="749300"/>
            </a:xfrm>
            <a:custGeom>
              <a:avLst/>
              <a:gdLst/>
              <a:ahLst/>
              <a:cxnLst/>
              <a:rect l="l" t="t" r="r" b="b"/>
              <a:pathLst>
                <a:path w="904875" h="750094" extrusionOk="0">
                  <a:moveTo>
                    <a:pt x="545306" y="326231"/>
                  </a:moveTo>
                  <a:lnTo>
                    <a:pt x="297656" y="535781"/>
                  </a:lnTo>
                  <a:lnTo>
                    <a:pt x="126206" y="678656"/>
                  </a:lnTo>
                  <a:lnTo>
                    <a:pt x="45244" y="747712"/>
                  </a:lnTo>
                  <a:lnTo>
                    <a:pt x="26194" y="750094"/>
                  </a:lnTo>
                  <a:lnTo>
                    <a:pt x="0" y="735806"/>
                  </a:lnTo>
                  <a:lnTo>
                    <a:pt x="152400" y="309562"/>
                  </a:lnTo>
                  <a:lnTo>
                    <a:pt x="197644" y="316706"/>
                  </a:lnTo>
                  <a:lnTo>
                    <a:pt x="230981" y="309562"/>
                  </a:lnTo>
                  <a:lnTo>
                    <a:pt x="452437" y="209550"/>
                  </a:lnTo>
                  <a:lnTo>
                    <a:pt x="773906" y="42862"/>
                  </a:lnTo>
                  <a:lnTo>
                    <a:pt x="854869" y="4762"/>
                  </a:lnTo>
                  <a:lnTo>
                    <a:pt x="854869" y="4762"/>
                  </a:lnTo>
                  <a:lnTo>
                    <a:pt x="878681" y="0"/>
                  </a:lnTo>
                  <a:lnTo>
                    <a:pt x="890587" y="2381"/>
                  </a:lnTo>
                  <a:lnTo>
                    <a:pt x="902494" y="11906"/>
                  </a:lnTo>
                  <a:lnTo>
                    <a:pt x="904875" y="28575"/>
                  </a:lnTo>
                  <a:lnTo>
                    <a:pt x="892969" y="50006"/>
                  </a:lnTo>
                  <a:lnTo>
                    <a:pt x="833437" y="102394"/>
                  </a:lnTo>
                  <a:lnTo>
                    <a:pt x="545306" y="3262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273;p205">
              <a:extLst>
                <a:ext uri="{FF2B5EF4-FFF2-40B4-BE49-F238E27FC236}">
                  <a16:creationId xmlns:a16="http://schemas.microsoft.com/office/drawing/2014/main" id="{7B40DFAF-9135-8046-9536-BAD6408C8709}"/>
                </a:ext>
              </a:extLst>
            </p:cNvPr>
            <p:cNvSpPr/>
            <p:nvPr/>
          </p:nvSpPr>
          <p:spPr>
            <a:xfrm>
              <a:off x="4160838" y="4684713"/>
              <a:ext cx="492125" cy="911225"/>
            </a:xfrm>
            <a:custGeom>
              <a:avLst/>
              <a:gdLst/>
              <a:ahLst/>
              <a:cxnLst/>
              <a:rect l="l" t="t" r="r" b="b"/>
              <a:pathLst>
                <a:path w="492919" h="912019" extrusionOk="0">
                  <a:moveTo>
                    <a:pt x="230981" y="700087"/>
                  </a:moveTo>
                  <a:lnTo>
                    <a:pt x="164306" y="528637"/>
                  </a:lnTo>
                  <a:lnTo>
                    <a:pt x="121444" y="404812"/>
                  </a:lnTo>
                  <a:lnTo>
                    <a:pt x="54769" y="228600"/>
                  </a:lnTo>
                  <a:lnTo>
                    <a:pt x="11906" y="92869"/>
                  </a:lnTo>
                  <a:lnTo>
                    <a:pt x="2381" y="59531"/>
                  </a:lnTo>
                  <a:lnTo>
                    <a:pt x="0" y="38100"/>
                  </a:lnTo>
                  <a:lnTo>
                    <a:pt x="2381" y="16669"/>
                  </a:lnTo>
                  <a:lnTo>
                    <a:pt x="11906" y="2381"/>
                  </a:lnTo>
                  <a:lnTo>
                    <a:pt x="28575" y="0"/>
                  </a:lnTo>
                  <a:lnTo>
                    <a:pt x="50006" y="9525"/>
                  </a:lnTo>
                  <a:lnTo>
                    <a:pt x="226219" y="200025"/>
                  </a:lnTo>
                  <a:lnTo>
                    <a:pt x="404812" y="373856"/>
                  </a:lnTo>
                  <a:lnTo>
                    <a:pt x="445294" y="409575"/>
                  </a:lnTo>
                  <a:lnTo>
                    <a:pt x="469106" y="442912"/>
                  </a:lnTo>
                  <a:lnTo>
                    <a:pt x="481012" y="488156"/>
                  </a:lnTo>
                  <a:lnTo>
                    <a:pt x="492919" y="683419"/>
                  </a:lnTo>
                  <a:lnTo>
                    <a:pt x="481012" y="809625"/>
                  </a:lnTo>
                  <a:lnTo>
                    <a:pt x="466725" y="864394"/>
                  </a:lnTo>
                  <a:lnTo>
                    <a:pt x="445294" y="902494"/>
                  </a:lnTo>
                  <a:lnTo>
                    <a:pt x="428625" y="912019"/>
                  </a:lnTo>
                  <a:lnTo>
                    <a:pt x="390525" y="909637"/>
                  </a:lnTo>
                  <a:lnTo>
                    <a:pt x="345281" y="890587"/>
                  </a:lnTo>
                  <a:lnTo>
                    <a:pt x="319087" y="866775"/>
                  </a:lnTo>
                  <a:lnTo>
                    <a:pt x="283369" y="814387"/>
                  </a:lnTo>
                  <a:lnTo>
                    <a:pt x="230981" y="7000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274;p205">
              <a:extLst>
                <a:ext uri="{FF2B5EF4-FFF2-40B4-BE49-F238E27FC236}">
                  <a16:creationId xmlns:a16="http://schemas.microsoft.com/office/drawing/2014/main" id="{845FC9F5-3FFE-2A41-98E0-3D544DD95803}"/>
                </a:ext>
              </a:extLst>
            </p:cNvPr>
            <p:cNvSpPr/>
            <p:nvPr/>
          </p:nvSpPr>
          <p:spPr>
            <a:xfrm>
              <a:off x="5384800" y="2535238"/>
              <a:ext cx="1866900" cy="514350"/>
            </a:xfrm>
            <a:custGeom>
              <a:avLst/>
              <a:gdLst/>
              <a:ahLst/>
              <a:cxnLst/>
              <a:rect l="l" t="t" r="r" b="b"/>
              <a:pathLst>
                <a:path w="1866900" h="514350" extrusionOk="0">
                  <a:moveTo>
                    <a:pt x="428625" y="452438"/>
                  </a:moveTo>
                  <a:lnTo>
                    <a:pt x="314325" y="476250"/>
                  </a:lnTo>
                  <a:lnTo>
                    <a:pt x="0" y="514350"/>
                  </a:lnTo>
                  <a:lnTo>
                    <a:pt x="9525" y="297657"/>
                  </a:lnTo>
                  <a:lnTo>
                    <a:pt x="147638" y="309563"/>
                  </a:lnTo>
                  <a:lnTo>
                    <a:pt x="297657" y="297657"/>
                  </a:lnTo>
                  <a:lnTo>
                    <a:pt x="483394" y="269082"/>
                  </a:lnTo>
                  <a:lnTo>
                    <a:pt x="1028700" y="157163"/>
                  </a:lnTo>
                  <a:lnTo>
                    <a:pt x="1321594" y="88107"/>
                  </a:lnTo>
                  <a:lnTo>
                    <a:pt x="1359694" y="76200"/>
                  </a:lnTo>
                  <a:lnTo>
                    <a:pt x="1483519" y="7144"/>
                  </a:lnTo>
                  <a:lnTo>
                    <a:pt x="1497807" y="0"/>
                  </a:lnTo>
                  <a:lnTo>
                    <a:pt x="1535907" y="4763"/>
                  </a:lnTo>
                  <a:lnTo>
                    <a:pt x="1635919" y="66675"/>
                  </a:lnTo>
                  <a:lnTo>
                    <a:pt x="1804988" y="221457"/>
                  </a:lnTo>
                  <a:lnTo>
                    <a:pt x="1833563" y="257175"/>
                  </a:lnTo>
                  <a:lnTo>
                    <a:pt x="1852613" y="285750"/>
                  </a:lnTo>
                  <a:lnTo>
                    <a:pt x="1864519" y="321469"/>
                  </a:lnTo>
                  <a:lnTo>
                    <a:pt x="1866900" y="347663"/>
                  </a:lnTo>
                  <a:lnTo>
                    <a:pt x="1864519" y="357188"/>
                  </a:lnTo>
                  <a:lnTo>
                    <a:pt x="1350169" y="264319"/>
                  </a:lnTo>
                  <a:lnTo>
                    <a:pt x="933450" y="354807"/>
                  </a:lnTo>
                  <a:lnTo>
                    <a:pt x="428625" y="4524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275;p205">
              <a:extLst>
                <a:ext uri="{FF2B5EF4-FFF2-40B4-BE49-F238E27FC236}">
                  <a16:creationId xmlns:a16="http://schemas.microsoft.com/office/drawing/2014/main" id="{451BEDFC-FBCA-FB4D-B1B4-7D5D4FCB4891}"/>
                </a:ext>
              </a:extLst>
            </p:cNvPr>
            <p:cNvSpPr/>
            <p:nvPr/>
          </p:nvSpPr>
          <p:spPr>
            <a:xfrm>
              <a:off x="6394450" y="2789238"/>
              <a:ext cx="854075" cy="704850"/>
            </a:xfrm>
            <a:custGeom>
              <a:avLst/>
              <a:gdLst/>
              <a:ahLst/>
              <a:cxnLst/>
              <a:rect l="l" t="t" r="r" b="b"/>
              <a:pathLst>
                <a:path w="854869" h="704850" extrusionOk="0">
                  <a:moveTo>
                    <a:pt x="145257" y="457200"/>
                  </a:moveTo>
                  <a:lnTo>
                    <a:pt x="259557" y="285750"/>
                  </a:lnTo>
                  <a:lnTo>
                    <a:pt x="378619" y="116681"/>
                  </a:lnTo>
                  <a:lnTo>
                    <a:pt x="402432" y="78581"/>
                  </a:lnTo>
                  <a:lnTo>
                    <a:pt x="402432" y="64294"/>
                  </a:lnTo>
                  <a:lnTo>
                    <a:pt x="402432" y="50006"/>
                  </a:lnTo>
                  <a:lnTo>
                    <a:pt x="390525" y="30956"/>
                  </a:lnTo>
                  <a:lnTo>
                    <a:pt x="316707" y="0"/>
                  </a:lnTo>
                  <a:lnTo>
                    <a:pt x="850107" y="57150"/>
                  </a:lnTo>
                  <a:lnTo>
                    <a:pt x="854869" y="92869"/>
                  </a:lnTo>
                  <a:lnTo>
                    <a:pt x="854869" y="102394"/>
                  </a:lnTo>
                  <a:lnTo>
                    <a:pt x="840582" y="119062"/>
                  </a:lnTo>
                  <a:lnTo>
                    <a:pt x="797719" y="150019"/>
                  </a:lnTo>
                  <a:lnTo>
                    <a:pt x="650082" y="221456"/>
                  </a:lnTo>
                  <a:lnTo>
                    <a:pt x="619125" y="235744"/>
                  </a:lnTo>
                  <a:lnTo>
                    <a:pt x="404813" y="435769"/>
                  </a:lnTo>
                  <a:lnTo>
                    <a:pt x="176213" y="619125"/>
                  </a:lnTo>
                  <a:lnTo>
                    <a:pt x="69057" y="690562"/>
                  </a:lnTo>
                  <a:lnTo>
                    <a:pt x="40482" y="704850"/>
                  </a:lnTo>
                  <a:lnTo>
                    <a:pt x="11907" y="704850"/>
                  </a:lnTo>
                  <a:lnTo>
                    <a:pt x="0" y="690562"/>
                  </a:lnTo>
                  <a:lnTo>
                    <a:pt x="0" y="666750"/>
                  </a:lnTo>
                  <a:lnTo>
                    <a:pt x="50007" y="595312"/>
                  </a:lnTo>
                  <a:lnTo>
                    <a:pt x="145257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276;p205">
              <a:extLst>
                <a:ext uri="{FF2B5EF4-FFF2-40B4-BE49-F238E27FC236}">
                  <a16:creationId xmlns:a16="http://schemas.microsoft.com/office/drawing/2014/main" id="{582736BB-A763-E949-B2B7-E58E9E27B71B}"/>
                </a:ext>
              </a:extLst>
            </p:cNvPr>
            <p:cNvSpPr/>
            <p:nvPr/>
          </p:nvSpPr>
          <p:spPr>
            <a:xfrm>
              <a:off x="5807075" y="3967163"/>
              <a:ext cx="1797050" cy="2074862"/>
            </a:xfrm>
            <a:custGeom>
              <a:avLst/>
              <a:gdLst/>
              <a:ahLst/>
              <a:cxnLst/>
              <a:rect l="l" t="t" r="r" b="b"/>
              <a:pathLst>
                <a:path w="1796142" h="2073728" extrusionOk="0">
                  <a:moveTo>
                    <a:pt x="163285" y="533400"/>
                  </a:moveTo>
                  <a:lnTo>
                    <a:pt x="51707" y="318407"/>
                  </a:lnTo>
                  <a:lnTo>
                    <a:pt x="0" y="253093"/>
                  </a:lnTo>
                  <a:lnTo>
                    <a:pt x="54428" y="0"/>
                  </a:lnTo>
                  <a:lnTo>
                    <a:pt x="78921" y="48986"/>
                  </a:lnTo>
                  <a:lnTo>
                    <a:pt x="127907" y="146957"/>
                  </a:lnTo>
                  <a:lnTo>
                    <a:pt x="307521" y="487136"/>
                  </a:lnTo>
                  <a:lnTo>
                    <a:pt x="557892" y="895350"/>
                  </a:lnTo>
                  <a:lnTo>
                    <a:pt x="740228" y="1145721"/>
                  </a:lnTo>
                  <a:lnTo>
                    <a:pt x="938892" y="1374321"/>
                  </a:lnTo>
                  <a:lnTo>
                    <a:pt x="1121228" y="1543050"/>
                  </a:lnTo>
                  <a:lnTo>
                    <a:pt x="1314450" y="1703614"/>
                  </a:lnTo>
                  <a:lnTo>
                    <a:pt x="1613807" y="1910443"/>
                  </a:lnTo>
                  <a:lnTo>
                    <a:pt x="1787978" y="2016578"/>
                  </a:lnTo>
                  <a:lnTo>
                    <a:pt x="1796142" y="2030186"/>
                  </a:lnTo>
                  <a:lnTo>
                    <a:pt x="1793421" y="2046514"/>
                  </a:lnTo>
                  <a:lnTo>
                    <a:pt x="1785257" y="2065564"/>
                  </a:lnTo>
                  <a:lnTo>
                    <a:pt x="1766207" y="2073728"/>
                  </a:lnTo>
                  <a:lnTo>
                    <a:pt x="1300842" y="2035628"/>
                  </a:lnTo>
                  <a:lnTo>
                    <a:pt x="1088571" y="2011136"/>
                  </a:lnTo>
                  <a:lnTo>
                    <a:pt x="1017814" y="1997528"/>
                  </a:lnTo>
                  <a:lnTo>
                    <a:pt x="971550" y="1978478"/>
                  </a:lnTo>
                  <a:lnTo>
                    <a:pt x="911678" y="1926771"/>
                  </a:lnTo>
                  <a:lnTo>
                    <a:pt x="830035" y="1817914"/>
                  </a:lnTo>
                  <a:lnTo>
                    <a:pt x="691242" y="1575707"/>
                  </a:lnTo>
                  <a:lnTo>
                    <a:pt x="527957" y="1289957"/>
                  </a:lnTo>
                  <a:lnTo>
                    <a:pt x="438150" y="1096736"/>
                  </a:lnTo>
                  <a:lnTo>
                    <a:pt x="163285" y="533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281;p206">
            <a:extLst>
              <a:ext uri="{FF2B5EF4-FFF2-40B4-BE49-F238E27FC236}">
                <a16:creationId xmlns:a16="http://schemas.microsoft.com/office/drawing/2014/main" id="{7E389AD3-4187-8F4A-A1CC-C25FD98BC0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285" y="1498187"/>
            <a:ext cx="485775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1" name="Google Shape;2281;p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253" y="1498187"/>
            <a:ext cx="485775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p321"/>
          <p:cNvSpPr txBox="1"/>
          <p:nvPr/>
        </p:nvSpPr>
        <p:spPr>
          <a:xfrm>
            <a:off x="4232919" y="7677472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農</a:t>
            </a:r>
            <a:endParaRPr/>
          </a:p>
        </p:txBody>
      </p:sp>
      <p:sp>
        <p:nvSpPr>
          <p:cNvPr id="3532" name="Google Shape;3532;p321"/>
          <p:cNvSpPr/>
          <p:nvPr/>
        </p:nvSpPr>
        <p:spPr>
          <a:xfrm>
            <a:off x="3390900" y="1887538"/>
            <a:ext cx="684213" cy="1416050"/>
          </a:xfrm>
          <a:custGeom>
            <a:avLst/>
            <a:gdLst/>
            <a:ahLst/>
            <a:cxnLst/>
            <a:rect l="l" t="t" r="r" b="b"/>
            <a:pathLst>
              <a:path w="683419" h="1414463" extrusionOk="0">
                <a:moveTo>
                  <a:pt x="257175" y="476250"/>
                </a:moveTo>
                <a:lnTo>
                  <a:pt x="230981" y="381000"/>
                </a:lnTo>
                <a:lnTo>
                  <a:pt x="192881" y="269082"/>
                </a:lnTo>
                <a:lnTo>
                  <a:pt x="183356" y="238125"/>
                </a:lnTo>
                <a:lnTo>
                  <a:pt x="171450" y="204788"/>
                </a:lnTo>
                <a:lnTo>
                  <a:pt x="152400" y="171450"/>
                </a:lnTo>
                <a:lnTo>
                  <a:pt x="130969" y="145257"/>
                </a:lnTo>
                <a:lnTo>
                  <a:pt x="95250" y="109538"/>
                </a:lnTo>
                <a:lnTo>
                  <a:pt x="47625" y="76200"/>
                </a:lnTo>
                <a:lnTo>
                  <a:pt x="14288" y="52388"/>
                </a:lnTo>
                <a:lnTo>
                  <a:pt x="0" y="33338"/>
                </a:lnTo>
                <a:lnTo>
                  <a:pt x="4763" y="14288"/>
                </a:lnTo>
                <a:lnTo>
                  <a:pt x="28575" y="0"/>
                </a:lnTo>
                <a:lnTo>
                  <a:pt x="57150" y="0"/>
                </a:lnTo>
                <a:lnTo>
                  <a:pt x="121444" y="7144"/>
                </a:lnTo>
                <a:lnTo>
                  <a:pt x="180975" y="19050"/>
                </a:lnTo>
                <a:lnTo>
                  <a:pt x="252413" y="45244"/>
                </a:lnTo>
                <a:lnTo>
                  <a:pt x="326231" y="76200"/>
                </a:lnTo>
                <a:lnTo>
                  <a:pt x="390525" y="116682"/>
                </a:lnTo>
                <a:lnTo>
                  <a:pt x="435769" y="152400"/>
                </a:lnTo>
                <a:lnTo>
                  <a:pt x="464344" y="330994"/>
                </a:lnTo>
                <a:lnTo>
                  <a:pt x="509588" y="631032"/>
                </a:lnTo>
                <a:lnTo>
                  <a:pt x="557213" y="823913"/>
                </a:lnTo>
                <a:lnTo>
                  <a:pt x="647700" y="1131094"/>
                </a:lnTo>
                <a:lnTo>
                  <a:pt x="683419" y="1304925"/>
                </a:lnTo>
                <a:lnTo>
                  <a:pt x="664369" y="1347788"/>
                </a:lnTo>
                <a:lnTo>
                  <a:pt x="645319" y="1376363"/>
                </a:lnTo>
                <a:lnTo>
                  <a:pt x="621506" y="1402557"/>
                </a:lnTo>
                <a:lnTo>
                  <a:pt x="597694" y="1412082"/>
                </a:lnTo>
                <a:lnTo>
                  <a:pt x="569119" y="1414463"/>
                </a:lnTo>
                <a:lnTo>
                  <a:pt x="547688" y="1412082"/>
                </a:lnTo>
                <a:lnTo>
                  <a:pt x="497681" y="1397794"/>
                </a:lnTo>
                <a:lnTo>
                  <a:pt x="469106" y="1381125"/>
                </a:lnTo>
                <a:lnTo>
                  <a:pt x="445294" y="1357313"/>
                </a:lnTo>
                <a:lnTo>
                  <a:pt x="421481" y="1323975"/>
                </a:lnTo>
                <a:lnTo>
                  <a:pt x="395288" y="1281113"/>
                </a:lnTo>
                <a:lnTo>
                  <a:pt x="376238" y="1233488"/>
                </a:lnTo>
                <a:lnTo>
                  <a:pt x="352425" y="1147763"/>
                </a:lnTo>
                <a:lnTo>
                  <a:pt x="340519" y="1066800"/>
                </a:lnTo>
                <a:lnTo>
                  <a:pt x="311944" y="852488"/>
                </a:lnTo>
                <a:lnTo>
                  <a:pt x="288131" y="650082"/>
                </a:lnTo>
                <a:lnTo>
                  <a:pt x="280988" y="588169"/>
                </a:lnTo>
                <a:lnTo>
                  <a:pt x="257175" y="476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3" name="Google Shape;3533;p321"/>
          <p:cNvSpPr/>
          <p:nvPr/>
        </p:nvSpPr>
        <p:spPr>
          <a:xfrm>
            <a:off x="3519488" y="3265488"/>
            <a:ext cx="3254375" cy="476250"/>
          </a:xfrm>
          <a:custGeom>
            <a:avLst/>
            <a:gdLst/>
            <a:ahLst/>
            <a:cxnLst/>
            <a:rect l="l" t="t" r="r" b="b"/>
            <a:pathLst>
              <a:path w="3253693" h="476834" extrusionOk="0">
                <a:moveTo>
                  <a:pt x="1495015" y="185124"/>
                </a:moveTo>
                <a:lnTo>
                  <a:pt x="1096719" y="224393"/>
                </a:lnTo>
                <a:lnTo>
                  <a:pt x="734885" y="258051"/>
                </a:lnTo>
                <a:lnTo>
                  <a:pt x="373052" y="288905"/>
                </a:lnTo>
                <a:lnTo>
                  <a:pt x="227197" y="300125"/>
                </a:lnTo>
                <a:lnTo>
                  <a:pt x="0" y="345004"/>
                </a:lnTo>
                <a:lnTo>
                  <a:pt x="134635" y="476834"/>
                </a:lnTo>
                <a:lnTo>
                  <a:pt x="330979" y="471224"/>
                </a:lnTo>
                <a:lnTo>
                  <a:pt x="577811" y="451590"/>
                </a:lnTo>
                <a:lnTo>
                  <a:pt x="992937" y="409516"/>
                </a:lnTo>
                <a:lnTo>
                  <a:pt x="1382819" y="367443"/>
                </a:lnTo>
                <a:lnTo>
                  <a:pt x="1730628" y="330979"/>
                </a:lnTo>
                <a:lnTo>
                  <a:pt x="2114900" y="297320"/>
                </a:lnTo>
                <a:lnTo>
                  <a:pt x="2415025" y="277686"/>
                </a:lnTo>
                <a:lnTo>
                  <a:pt x="2731980" y="274881"/>
                </a:lnTo>
                <a:lnTo>
                  <a:pt x="2967592" y="272076"/>
                </a:lnTo>
                <a:lnTo>
                  <a:pt x="3155521" y="258051"/>
                </a:lnTo>
                <a:lnTo>
                  <a:pt x="3228449" y="241222"/>
                </a:lnTo>
                <a:lnTo>
                  <a:pt x="3242473" y="227197"/>
                </a:lnTo>
                <a:lnTo>
                  <a:pt x="3250888" y="199148"/>
                </a:lnTo>
                <a:lnTo>
                  <a:pt x="3253693" y="176709"/>
                </a:lnTo>
                <a:lnTo>
                  <a:pt x="3253693" y="157075"/>
                </a:lnTo>
                <a:lnTo>
                  <a:pt x="3239668" y="131831"/>
                </a:lnTo>
                <a:lnTo>
                  <a:pt x="3203204" y="109391"/>
                </a:lnTo>
                <a:lnTo>
                  <a:pt x="3133082" y="78537"/>
                </a:lnTo>
                <a:lnTo>
                  <a:pt x="2995641" y="39269"/>
                </a:lnTo>
                <a:lnTo>
                  <a:pt x="2846981" y="11220"/>
                </a:lnTo>
                <a:lnTo>
                  <a:pt x="2799298" y="0"/>
                </a:lnTo>
                <a:lnTo>
                  <a:pt x="2765639" y="0"/>
                </a:lnTo>
                <a:lnTo>
                  <a:pt x="2701126" y="19634"/>
                </a:lnTo>
                <a:lnTo>
                  <a:pt x="2619784" y="67318"/>
                </a:lnTo>
                <a:lnTo>
                  <a:pt x="2586125" y="78537"/>
                </a:lnTo>
                <a:lnTo>
                  <a:pt x="2437465" y="92562"/>
                </a:lnTo>
                <a:lnTo>
                  <a:pt x="1983069" y="137440"/>
                </a:lnTo>
                <a:lnTo>
                  <a:pt x="1495015" y="1851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4" name="Google Shape;3534;p321"/>
          <p:cNvSpPr/>
          <p:nvPr/>
        </p:nvSpPr>
        <p:spPr>
          <a:xfrm>
            <a:off x="4011613" y="3776663"/>
            <a:ext cx="2208212" cy="457200"/>
          </a:xfrm>
          <a:custGeom>
            <a:avLst/>
            <a:gdLst/>
            <a:ahLst/>
            <a:cxnLst/>
            <a:rect l="l" t="t" r="r" b="b"/>
            <a:pathLst>
              <a:path w="2207419" h="457200" extrusionOk="0">
                <a:moveTo>
                  <a:pt x="1231107" y="345281"/>
                </a:moveTo>
                <a:lnTo>
                  <a:pt x="1593057" y="300037"/>
                </a:lnTo>
                <a:lnTo>
                  <a:pt x="1819275" y="278606"/>
                </a:lnTo>
                <a:lnTo>
                  <a:pt x="2043113" y="261937"/>
                </a:lnTo>
                <a:lnTo>
                  <a:pt x="2152650" y="254793"/>
                </a:lnTo>
                <a:lnTo>
                  <a:pt x="2176463" y="245268"/>
                </a:lnTo>
                <a:lnTo>
                  <a:pt x="2193132" y="233362"/>
                </a:lnTo>
                <a:lnTo>
                  <a:pt x="2202657" y="216693"/>
                </a:lnTo>
                <a:lnTo>
                  <a:pt x="2207419" y="192881"/>
                </a:lnTo>
                <a:lnTo>
                  <a:pt x="2207419" y="133350"/>
                </a:lnTo>
                <a:lnTo>
                  <a:pt x="2195513" y="114300"/>
                </a:lnTo>
                <a:lnTo>
                  <a:pt x="2155032" y="95250"/>
                </a:lnTo>
                <a:lnTo>
                  <a:pt x="2069307" y="54768"/>
                </a:lnTo>
                <a:lnTo>
                  <a:pt x="1983582" y="23812"/>
                </a:lnTo>
                <a:lnTo>
                  <a:pt x="1900238" y="11906"/>
                </a:lnTo>
                <a:lnTo>
                  <a:pt x="1804988" y="0"/>
                </a:lnTo>
                <a:lnTo>
                  <a:pt x="1764507" y="2381"/>
                </a:lnTo>
                <a:lnTo>
                  <a:pt x="1738313" y="11906"/>
                </a:lnTo>
                <a:lnTo>
                  <a:pt x="1721644" y="23812"/>
                </a:lnTo>
                <a:lnTo>
                  <a:pt x="1704975" y="40481"/>
                </a:lnTo>
                <a:lnTo>
                  <a:pt x="1557338" y="85725"/>
                </a:lnTo>
                <a:lnTo>
                  <a:pt x="1328738" y="123825"/>
                </a:lnTo>
                <a:lnTo>
                  <a:pt x="1000125" y="178593"/>
                </a:lnTo>
                <a:lnTo>
                  <a:pt x="640557" y="233362"/>
                </a:lnTo>
                <a:lnTo>
                  <a:pt x="400050" y="257175"/>
                </a:lnTo>
                <a:lnTo>
                  <a:pt x="364332" y="257175"/>
                </a:lnTo>
                <a:lnTo>
                  <a:pt x="271463" y="247650"/>
                </a:lnTo>
                <a:lnTo>
                  <a:pt x="176213" y="223837"/>
                </a:lnTo>
                <a:lnTo>
                  <a:pt x="59532" y="188118"/>
                </a:lnTo>
                <a:lnTo>
                  <a:pt x="23813" y="173831"/>
                </a:lnTo>
                <a:lnTo>
                  <a:pt x="0" y="178593"/>
                </a:lnTo>
                <a:lnTo>
                  <a:pt x="0" y="200025"/>
                </a:lnTo>
                <a:lnTo>
                  <a:pt x="9525" y="228600"/>
                </a:lnTo>
                <a:lnTo>
                  <a:pt x="35719" y="252412"/>
                </a:lnTo>
                <a:lnTo>
                  <a:pt x="102394" y="307181"/>
                </a:lnTo>
                <a:lnTo>
                  <a:pt x="161925" y="350043"/>
                </a:lnTo>
                <a:lnTo>
                  <a:pt x="247650" y="402431"/>
                </a:lnTo>
                <a:lnTo>
                  <a:pt x="307182" y="431006"/>
                </a:lnTo>
                <a:lnTo>
                  <a:pt x="369094" y="447675"/>
                </a:lnTo>
                <a:lnTo>
                  <a:pt x="454819" y="457200"/>
                </a:lnTo>
                <a:lnTo>
                  <a:pt x="521494" y="457200"/>
                </a:lnTo>
                <a:lnTo>
                  <a:pt x="628650" y="438150"/>
                </a:lnTo>
                <a:lnTo>
                  <a:pt x="852488" y="400050"/>
                </a:lnTo>
                <a:lnTo>
                  <a:pt x="1231107" y="3452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5" name="Google Shape;3535;p321"/>
          <p:cNvSpPr/>
          <p:nvPr/>
        </p:nvSpPr>
        <p:spPr>
          <a:xfrm>
            <a:off x="3621088" y="1747838"/>
            <a:ext cx="2936875" cy="1357312"/>
          </a:xfrm>
          <a:custGeom>
            <a:avLst/>
            <a:gdLst/>
            <a:ahLst/>
            <a:cxnLst/>
            <a:rect l="l" t="t" r="r" b="b"/>
            <a:pathLst>
              <a:path w="2936082" h="1357312" extrusionOk="0">
                <a:moveTo>
                  <a:pt x="1312069" y="159543"/>
                </a:moveTo>
                <a:lnTo>
                  <a:pt x="1035844" y="190500"/>
                </a:lnTo>
                <a:lnTo>
                  <a:pt x="800100" y="211931"/>
                </a:lnTo>
                <a:lnTo>
                  <a:pt x="595313" y="247650"/>
                </a:lnTo>
                <a:lnTo>
                  <a:pt x="466725" y="264318"/>
                </a:lnTo>
                <a:lnTo>
                  <a:pt x="359569" y="271462"/>
                </a:lnTo>
                <a:lnTo>
                  <a:pt x="247650" y="276225"/>
                </a:lnTo>
                <a:lnTo>
                  <a:pt x="180975" y="276225"/>
                </a:lnTo>
                <a:lnTo>
                  <a:pt x="138113" y="278606"/>
                </a:lnTo>
                <a:lnTo>
                  <a:pt x="0" y="354806"/>
                </a:lnTo>
                <a:lnTo>
                  <a:pt x="121444" y="471487"/>
                </a:lnTo>
                <a:lnTo>
                  <a:pt x="357188" y="438150"/>
                </a:lnTo>
                <a:lnTo>
                  <a:pt x="659607" y="392906"/>
                </a:lnTo>
                <a:lnTo>
                  <a:pt x="871538" y="361950"/>
                </a:lnTo>
                <a:lnTo>
                  <a:pt x="1107282" y="335756"/>
                </a:lnTo>
                <a:lnTo>
                  <a:pt x="1347788" y="311943"/>
                </a:lnTo>
                <a:lnTo>
                  <a:pt x="1564482" y="285750"/>
                </a:lnTo>
                <a:lnTo>
                  <a:pt x="1933575" y="250031"/>
                </a:lnTo>
                <a:lnTo>
                  <a:pt x="2224088" y="226218"/>
                </a:lnTo>
                <a:lnTo>
                  <a:pt x="2428875" y="209550"/>
                </a:lnTo>
                <a:lnTo>
                  <a:pt x="2474119" y="211931"/>
                </a:lnTo>
                <a:lnTo>
                  <a:pt x="2497932" y="219075"/>
                </a:lnTo>
                <a:lnTo>
                  <a:pt x="2519363" y="230981"/>
                </a:lnTo>
                <a:lnTo>
                  <a:pt x="2528888" y="245268"/>
                </a:lnTo>
                <a:lnTo>
                  <a:pt x="2533650" y="269081"/>
                </a:lnTo>
                <a:lnTo>
                  <a:pt x="2533650" y="300037"/>
                </a:lnTo>
                <a:lnTo>
                  <a:pt x="2483644" y="571500"/>
                </a:lnTo>
                <a:lnTo>
                  <a:pt x="2421732" y="823912"/>
                </a:lnTo>
                <a:lnTo>
                  <a:pt x="2343150" y="1143000"/>
                </a:lnTo>
                <a:lnTo>
                  <a:pt x="2362200" y="1254918"/>
                </a:lnTo>
                <a:lnTo>
                  <a:pt x="2424113" y="1352550"/>
                </a:lnTo>
                <a:lnTo>
                  <a:pt x="2438400" y="1357312"/>
                </a:lnTo>
                <a:lnTo>
                  <a:pt x="2474119" y="1347787"/>
                </a:lnTo>
                <a:lnTo>
                  <a:pt x="2505075" y="1331118"/>
                </a:lnTo>
                <a:lnTo>
                  <a:pt x="2524125" y="1309687"/>
                </a:lnTo>
                <a:lnTo>
                  <a:pt x="2545557" y="1281112"/>
                </a:lnTo>
                <a:lnTo>
                  <a:pt x="2562225" y="1252537"/>
                </a:lnTo>
                <a:lnTo>
                  <a:pt x="2581275" y="1212056"/>
                </a:lnTo>
                <a:lnTo>
                  <a:pt x="2597944" y="1162050"/>
                </a:lnTo>
                <a:lnTo>
                  <a:pt x="2640807" y="1033462"/>
                </a:lnTo>
                <a:lnTo>
                  <a:pt x="2745582" y="721518"/>
                </a:lnTo>
                <a:lnTo>
                  <a:pt x="2814638" y="509587"/>
                </a:lnTo>
                <a:lnTo>
                  <a:pt x="2843213" y="431006"/>
                </a:lnTo>
                <a:lnTo>
                  <a:pt x="2862263" y="400050"/>
                </a:lnTo>
                <a:lnTo>
                  <a:pt x="2902744" y="350043"/>
                </a:lnTo>
                <a:lnTo>
                  <a:pt x="2931319" y="316706"/>
                </a:lnTo>
                <a:lnTo>
                  <a:pt x="2936082" y="304800"/>
                </a:lnTo>
                <a:lnTo>
                  <a:pt x="2936082" y="290512"/>
                </a:lnTo>
                <a:lnTo>
                  <a:pt x="2921794" y="261937"/>
                </a:lnTo>
                <a:lnTo>
                  <a:pt x="2862263" y="202406"/>
                </a:lnTo>
                <a:lnTo>
                  <a:pt x="2728913" y="92868"/>
                </a:lnTo>
                <a:lnTo>
                  <a:pt x="2671763" y="52387"/>
                </a:lnTo>
                <a:lnTo>
                  <a:pt x="2612232" y="16668"/>
                </a:lnTo>
                <a:lnTo>
                  <a:pt x="2583657" y="7143"/>
                </a:lnTo>
                <a:lnTo>
                  <a:pt x="2547938" y="0"/>
                </a:lnTo>
                <a:lnTo>
                  <a:pt x="2524125" y="4762"/>
                </a:lnTo>
                <a:lnTo>
                  <a:pt x="2476500" y="23812"/>
                </a:lnTo>
                <a:lnTo>
                  <a:pt x="2376488" y="52387"/>
                </a:lnTo>
                <a:lnTo>
                  <a:pt x="2243138" y="73818"/>
                </a:lnTo>
                <a:lnTo>
                  <a:pt x="2035969" y="95250"/>
                </a:lnTo>
                <a:lnTo>
                  <a:pt x="1909763" y="97631"/>
                </a:lnTo>
                <a:lnTo>
                  <a:pt x="1521619" y="135731"/>
                </a:lnTo>
                <a:lnTo>
                  <a:pt x="1312069" y="1595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321"/>
          <p:cNvSpPr/>
          <p:nvPr/>
        </p:nvSpPr>
        <p:spPr>
          <a:xfrm>
            <a:off x="4124325" y="1366838"/>
            <a:ext cx="579438" cy="1643062"/>
          </a:xfrm>
          <a:custGeom>
            <a:avLst/>
            <a:gdLst/>
            <a:ahLst/>
            <a:cxnLst/>
            <a:rect l="l" t="t" r="r" b="b"/>
            <a:pathLst>
              <a:path w="578644" h="1643062" extrusionOk="0">
                <a:moveTo>
                  <a:pt x="328613" y="881062"/>
                </a:moveTo>
                <a:lnTo>
                  <a:pt x="328613" y="735806"/>
                </a:lnTo>
                <a:lnTo>
                  <a:pt x="309563" y="592931"/>
                </a:lnTo>
                <a:lnTo>
                  <a:pt x="307181" y="514350"/>
                </a:lnTo>
                <a:lnTo>
                  <a:pt x="300038" y="423862"/>
                </a:lnTo>
                <a:lnTo>
                  <a:pt x="292894" y="369093"/>
                </a:lnTo>
                <a:lnTo>
                  <a:pt x="280988" y="321468"/>
                </a:lnTo>
                <a:lnTo>
                  <a:pt x="259556" y="276225"/>
                </a:lnTo>
                <a:lnTo>
                  <a:pt x="238125" y="245268"/>
                </a:lnTo>
                <a:lnTo>
                  <a:pt x="214313" y="219075"/>
                </a:lnTo>
                <a:lnTo>
                  <a:pt x="173831" y="195262"/>
                </a:lnTo>
                <a:lnTo>
                  <a:pt x="123825" y="154781"/>
                </a:lnTo>
                <a:lnTo>
                  <a:pt x="66675" y="100012"/>
                </a:lnTo>
                <a:lnTo>
                  <a:pt x="23813" y="59531"/>
                </a:lnTo>
                <a:lnTo>
                  <a:pt x="2381" y="28575"/>
                </a:lnTo>
                <a:lnTo>
                  <a:pt x="0" y="11906"/>
                </a:lnTo>
                <a:lnTo>
                  <a:pt x="4763" y="4762"/>
                </a:lnTo>
                <a:lnTo>
                  <a:pt x="21431" y="0"/>
                </a:lnTo>
                <a:lnTo>
                  <a:pt x="73819" y="9525"/>
                </a:lnTo>
                <a:lnTo>
                  <a:pt x="188119" y="33337"/>
                </a:lnTo>
                <a:lnTo>
                  <a:pt x="254794" y="52387"/>
                </a:lnTo>
                <a:lnTo>
                  <a:pt x="335756" y="76200"/>
                </a:lnTo>
                <a:lnTo>
                  <a:pt x="402431" y="102393"/>
                </a:lnTo>
                <a:lnTo>
                  <a:pt x="464344" y="135731"/>
                </a:lnTo>
                <a:lnTo>
                  <a:pt x="519113" y="171450"/>
                </a:lnTo>
                <a:lnTo>
                  <a:pt x="559594" y="207168"/>
                </a:lnTo>
                <a:lnTo>
                  <a:pt x="573881" y="223837"/>
                </a:lnTo>
                <a:lnTo>
                  <a:pt x="573881" y="240506"/>
                </a:lnTo>
                <a:lnTo>
                  <a:pt x="564356" y="288131"/>
                </a:lnTo>
                <a:lnTo>
                  <a:pt x="554831" y="397668"/>
                </a:lnTo>
                <a:cubicBezTo>
                  <a:pt x="554037" y="434181"/>
                  <a:pt x="553244" y="470693"/>
                  <a:pt x="552450" y="507206"/>
                </a:cubicBezTo>
                <a:lnTo>
                  <a:pt x="552450" y="616743"/>
                </a:lnTo>
                <a:lnTo>
                  <a:pt x="552450" y="1083468"/>
                </a:lnTo>
                <a:cubicBezTo>
                  <a:pt x="553244" y="1132681"/>
                  <a:pt x="554037" y="1181893"/>
                  <a:pt x="554831" y="1231106"/>
                </a:cubicBezTo>
                <a:lnTo>
                  <a:pt x="578644" y="1621631"/>
                </a:lnTo>
                <a:lnTo>
                  <a:pt x="352425" y="1643062"/>
                </a:lnTo>
                <a:lnTo>
                  <a:pt x="330994" y="1259681"/>
                </a:lnTo>
                <a:lnTo>
                  <a:pt x="330994" y="1038225"/>
                </a:lnTo>
                <a:cubicBezTo>
                  <a:pt x="330200" y="985837"/>
                  <a:pt x="329407" y="933450"/>
                  <a:pt x="328613" y="8810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321"/>
          <p:cNvSpPr/>
          <p:nvPr/>
        </p:nvSpPr>
        <p:spPr>
          <a:xfrm>
            <a:off x="5087938" y="1285875"/>
            <a:ext cx="517525" cy="1635125"/>
          </a:xfrm>
          <a:custGeom>
            <a:avLst/>
            <a:gdLst/>
            <a:ahLst/>
            <a:cxnLst/>
            <a:rect l="l" t="t" r="r" b="b"/>
            <a:pathLst>
              <a:path w="516732" h="1635919" extrusionOk="0">
                <a:moveTo>
                  <a:pt x="190500" y="919163"/>
                </a:moveTo>
                <a:lnTo>
                  <a:pt x="192882" y="557213"/>
                </a:lnTo>
                <a:lnTo>
                  <a:pt x="185738" y="309563"/>
                </a:lnTo>
                <a:lnTo>
                  <a:pt x="173832" y="226219"/>
                </a:lnTo>
                <a:lnTo>
                  <a:pt x="157163" y="197644"/>
                </a:lnTo>
                <a:lnTo>
                  <a:pt x="100013" y="142875"/>
                </a:lnTo>
                <a:lnTo>
                  <a:pt x="16669" y="69056"/>
                </a:lnTo>
                <a:lnTo>
                  <a:pt x="0" y="47625"/>
                </a:lnTo>
                <a:lnTo>
                  <a:pt x="0" y="35719"/>
                </a:lnTo>
                <a:lnTo>
                  <a:pt x="7144" y="21431"/>
                </a:lnTo>
                <a:lnTo>
                  <a:pt x="28575" y="9525"/>
                </a:lnTo>
                <a:lnTo>
                  <a:pt x="73819" y="0"/>
                </a:lnTo>
                <a:lnTo>
                  <a:pt x="92869" y="0"/>
                </a:lnTo>
                <a:lnTo>
                  <a:pt x="121444" y="2381"/>
                </a:lnTo>
                <a:lnTo>
                  <a:pt x="164307" y="14288"/>
                </a:lnTo>
                <a:lnTo>
                  <a:pt x="250032" y="52388"/>
                </a:lnTo>
                <a:lnTo>
                  <a:pt x="378619" y="123825"/>
                </a:lnTo>
                <a:lnTo>
                  <a:pt x="473869" y="180975"/>
                </a:lnTo>
                <a:lnTo>
                  <a:pt x="495300" y="200025"/>
                </a:lnTo>
                <a:lnTo>
                  <a:pt x="507207" y="219075"/>
                </a:lnTo>
                <a:lnTo>
                  <a:pt x="516732" y="238125"/>
                </a:lnTo>
                <a:lnTo>
                  <a:pt x="516732" y="259556"/>
                </a:lnTo>
                <a:lnTo>
                  <a:pt x="507207" y="290513"/>
                </a:lnTo>
                <a:lnTo>
                  <a:pt x="485775" y="328613"/>
                </a:lnTo>
                <a:lnTo>
                  <a:pt x="469107" y="364331"/>
                </a:lnTo>
                <a:lnTo>
                  <a:pt x="457200" y="411956"/>
                </a:lnTo>
                <a:lnTo>
                  <a:pt x="452438" y="471488"/>
                </a:lnTo>
                <a:lnTo>
                  <a:pt x="461963" y="566738"/>
                </a:lnTo>
                <a:lnTo>
                  <a:pt x="438150" y="709613"/>
                </a:lnTo>
                <a:lnTo>
                  <a:pt x="414338" y="1073944"/>
                </a:lnTo>
                <a:lnTo>
                  <a:pt x="414338" y="1416844"/>
                </a:lnTo>
                <a:cubicBezTo>
                  <a:pt x="415132" y="1481138"/>
                  <a:pt x="415925" y="1545431"/>
                  <a:pt x="416719" y="1609725"/>
                </a:cubicBezTo>
                <a:lnTo>
                  <a:pt x="192882" y="1635919"/>
                </a:lnTo>
                <a:lnTo>
                  <a:pt x="190500" y="1221581"/>
                </a:lnTo>
                <a:lnTo>
                  <a:pt x="190500" y="9191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321"/>
          <p:cNvSpPr/>
          <p:nvPr/>
        </p:nvSpPr>
        <p:spPr>
          <a:xfrm>
            <a:off x="3722688" y="2293938"/>
            <a:ext cx="2562225" cy="381000"/>
          </a:xfrm>
          <a:custGeom>
            <a:avLst/>
            <a:gdLst/>
            <a:ahLst/>
            <a:cxnLst/>
            <a:rect l="l" t="t" r="r" b="b"/>
            <a:pathLst>
              <a:path w="2562225" h="381000" extrusionOk="0">
                <a:moveTo>
                  <a:pt x="1185862" y="107156"/>
                </a:moveTo>
                <a:lnTo>
                  <a:pt x="1581150" y="64294"/>
                </a:lnTo>
                <a:lnTo>
                  <a:pt x="1869281" y="35719"/>
                </a:lnTo>
                <a:lnTo>
                  <a:pt x="2143125" y="16669"/>
                </a:lnTo>
                <a:lnTo>
                  <a:pt x="2412206" y="0"/>
                </a:lnTo>
                <a:lnTo>
                  <a:pt x="2562225" y="135731"/>
                </a:lnTo>
                <a:lnTo>
                  <a:pt x="2386012" y="197644"/>
                </a:lnTo>
                <a:lnTo>
                  <a:pt x="2276475" y="200025"/>
                </a:lnTo>
                <a:lnTo>
                  <a:pt x="1862137" y="219075"/>
                </a:lnTo>
                <a:lnTo>
                  <a:pt x="1540669" y="242887"/>
                </a:lnTo>
                <a:lnTo>
                  <a:pt x="1262062" y="278606"/>
                </a:lnTo>
                <a:lnTo>
                  <a:pt x="947737" y="309562"/>
                </a:lnTo>
                <a:lnTo>
                  <a:pt x="716756" y="330994"/>
                </a:lnTo>
                <a:lnTo>
                  <a:pt x="450056" y="357187"/>
                </a:lnTo>
                <a:lnTo>
                  <a:pt x="200025" y="381000"/>
                </a:lnTo>
                <a:lnTo>
                  <a:pt x="23812" y="283369"/>
                </a:lnTo>
                <a:lnTo>
                  <a:pt x="0" y="211931"/>
                </a:lnTo>
                <a:lnTo>
                  <a:pt x="161925" y="202406"/>
                </a:lnTo>
                <a:lnTo>
                  <a:pt x="252412" y="207169"/>
                </a:lnTo>
                <a:lnTo>
                  <a:pt x="371475" y="200025"/>
                </a:lnTo>
                <a:lnTo>
                  <a:pt x="554831" y="178594"/>
                </a:lnTo>
                <a:lnTo>
                  <a:pt x="790575" y="147637"/>
                </a:lnTo>
                <a:lnTo>
                  <a:pt x="1052512" y="123825"/>
                </a:lnTo>
                <a:lnTo>
                  <a:pt x="1185862" y="107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321"/>
          <p:cNvSpPr/>
          <p:nvPr/>
        </p:nvSpPr>
        <p:spPr>
          <a:xfrm>
            <a:off x="3814763" y="2849563"/>
            <a:ext cx="2327275" cy="339725"/>
          </a:xfrm>
          <a:custGeom>
            <a:avLst/>
            <a:gdLst/>
            <a:ahLst/>
            <a:cxnLst/>
            <a:rect l="l" t="t" r="r" b="b"/>
            <a:pathLst>
              <a:path w="2326481" h="338138" extrusionOk="0">
                <a:moveTo>
                  <a:pt x="497681" y="142875"/>
                </a:moveTo>
                <a:lnTo>
                  <a:pt x="697706" y="135732"/>
                </a:lnTo>
                <a:lnTo>
                  <a:pt x="971550" y="102394"/>
                </a:lnTo>
                <a:lnTo>
                  <a:pt x="1264443" y="66675"/>
                </a:lnTo>
                <a:lnTo>
                  <a:pt x="1493043" y="40482"/>
                </a:lnTo>
                <a:lnTo>
                  <a:pt x="1757362" y="19050"/>
                </a:lnTo>
                <a:lnTo>
                  <a:pt x="2069306" y="4763"/>
                </a:lnTo>
                <a:lnTo>
                  <a:pt x="2181225" y="0"/>
                </a:lnTo>
                <a:lnTo>
                  <a:pt x="2326481" y="140494"/>
                </a:lnTo>
                <a:lnTo>
                  <a:pt x="2247900" y="252413"/>
                </a:lnTo>
                <a:lnTo>
                  <a:pt x="2200275" y="242888"/>
                </a:lnTo>
                <a:lnTo>
                  <a:pt x="2157412" y="223838"/>
                </a:lnTo>
                <a:lnTo>
                  <a:pt x="2057400" y="192882"/>
                </a:lnTo>
                <a:lnTo>
                  <a:pt x="1990725" y="180975"/>
                </a:lnTo>
                <a:lnTo>
                  <a:pt x="1871662" y="178594"/>
                </a:lnTo>
                <a:lnTo>
                  <a:pt x="1626393" y="192882"/>
                </a:lnTo>
                <a:lnTo>
                  <a:pt x="1271587" y="219075"/>
                </a:lnTo>
                <a:lnTo>
                  <a:pt x="878681" y="259557"/>
                </a:lnTo>
                <a:lnTo>
                  <a:pt x="559593" y="300038"/>
                </a:lnTo>
                <a:lnTo>
                  <a:pt x="252412" y="338138"/>
                </a:lnTo>
                <a:lnTo>
                  <a:pt x="33337" y="254794"/>
                </a:lnTo>
                <a:lnTo>
                  <a:pt x="0" y="173832"/>
                </a:lnTo>
                <a:lnTo>
                  <a:pt x="235743" y="152400"/>
                </a:lnTo>
                <a:lnTo>
                  <a:pt x="497681" y="1428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321"/>
          <p:cNvSpPr/>
          <p:nvPr/>
        </p:nvSpPr>
        <p:spPr>
          <a:xfrm>
            <a:off x="2787650" y="3406775"/>
            <a:ext cx="1003300" cy="2409825"/>
          </a:xfrm>
          <a:custGeom>
            <a:avLst/>
            <a:gdLst/>
            <a:ahLst/>
            <a:cxnLst/>
            <a:rect l="l" t="t" r="r" b="b"/>
            <a:pathLst>
              <a:path w="1003300" h="2409825" extrusionOk="0">
                <a:moveTo>
                  <a:pt x="962025" y="552450"/>
                </a:moveTo>
                <a:lnTo>
                  <a:pt x="1003300" y="301625"/>
                </a:lnTo>
                <a:lnTo>
                  <a:pt x="993775" y="158750"/>
                </a:lnTo>
                <a:lnTo>
                  <a:pt x="939800" y="111125"/>
                </a:lnTo>
                <a:lnTo>
                  <a:pt x="876300" y="69850"/>
                </a:lnTo>
                <a:lnTo>
                  <a:pt x="815975" y="41275"/>
                </a:lnTo>
                <a:lnTo>
                  <a:pt x="746125" y="19050"/>
                </a:lnTo>
                <a:lnTo>
                  <a:pt x="673100" y="6350"/>
                </a:lnTo>
                <a:lnTo>
                  <a:pt x="600075" y="0"/>
                </a:lnTo>
                <a:lnTo>
                  <a:pt x="558800" y="0"/>
                </a:lnTo>
                <a:lnTo>
                  <a:pt x="539750" y="12700"/>
                </a:lnTo>
                <a:lnTo>
                  <a:pt x="546100" y="31750"/>
                </a:lnTo>
                <a:lnTo>
                  <a:pt x="571500" y="63500"/>
                </a:lnTo>
                <a:lnTo>
                  <a:pt x="590550" y="76200"/>
                </a:lnTo>
                <a:lnTo>
                  <a:pt x="609600" y="88900"/>
                </a:lnTo>
                <a:lnTo>
                  <a:pt x="638175" y="117475"/>
                </a:lnTo>
                <a:lnTo>
                  <a:pt x="666750" y="168275"/>
                </a:lnTo>
                <a:lnTo>
                  <a:pt x="685800" y="231775"/>
                </a:lnTo>
                <a:lnTo>
                  <a:pt x="704850" y="330200"/>
                </a:lnTo>
                <a:lnTo>
                  <a:pt x="704850" y="415925"/>
                </a:lnTo>
                <a:lnTo>
                  <a:pt x="682625" y="612775"/>
                </a:lnTo>
                <a:lnTo>
                  <a:pt x="641350" y="847725"/>
                </a:lnTo>
                <a:lnTo>
                  <a:pt x="584200" y="1085850"/>
                </a:lnTo>
                <a:lnTo>
                  <a:pt x="501650" y="1349375"/>
                </a:lnTo>
                <a:lnTo>
                  <a:pt x="422275" y="1571625"/>
                </a:lnTo>
                <a:lnTo>
                  <a:pt x="304800" y="1844675"/>
                </a:lnTo>
                <a:lnTo>
                  <a:pt x="187325" y="2060575"/>
                </a:lnTo>
                <a:lnTo>
                  <a:pt x="41275" y="2305050"/>
                </a:lnTo>
                <a:lnTo>
                  <a:pt x="6350" y="2362200"/>
                </a:lnTo>
                <a:lnTo>
                  <a:pt x="0" y="2387600"/>
                </a:lnTo>
                <a:lnTo>
                  <a:pt x="9525" y="2406650"/>
                </a:lnTo>
                <a:lnTo>
                  <a:pt x="28575" y="2409825"/>
                </a:lnTo>
                <a:lnTo>
                  <a:pt x="60325" y="2387600"/>
                </a:lnTo>
                <a:lnTo>
                  <a:pt x="133350" y="2311400"/>
                </a:lnTo>
                <a:lnTo>
                  <a:pt x="260350" y="2162175"/>
                </a:lnTo>
                <a:lnTo>
                  <a:pt x="361950" y="2022475"/>
                </a:lnTo>
                <a:lnTo>
                  <a:pt x="463550" y="1873250"/>
                </a:lnTo>
                <a:lnTo>
                  <a:pt x="549275" y="1733550"/>
                </a:lnTo>
                <a:lnTo>
                  <a:pt x="660400" y="1536700"/>
                </a:lnTo>
                <a:lnTo>
                  <a:pt x="781050" y="1292225"/>
                </a:lnTo>
                <a:lnTo>
                  <a:pt x="819150" y="1187450"/>
                </a:lnTo>
                <a:lnTo>
                  <a:pt x="892175" y="908050"/>
                </a:lnTo>
                <a:lnTo>
                  <a:pt x="955675" y="609600"/>
                </a:lnTo>
                <a:lnTo>
                  <a:pt x="962025" y="552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321"/>
          <p:cNvSpPr/>
          <p:nvPr/>
        </p:nvSpPr>
        <p:spPr>
          <a:xfrm>
            <a:off x="3516313" y="4310063"/>
            <a:ext cx="3170237" cy="523875"/>
          </a:xfrm>
          <a:custGeom>
            <a:avLst/>
            <a:gdLst/>
            <a:ahLst/>
            <a:cxnLst/>
            <a:rect l="l" t="t" r="r" b="b"/>
            <a:pathLst>
              <a:path w="3170779" h="525458" extrusionOk="0">
                <a:moveTo>
                  <a:pt x="1893195" y="149395"/>
                </a:moveTo>
                <a:lnTo>
                  <a:pt x="2181682" y="110758"/>
                </a:lnTo>
                <a:lnTo>
                  <a:pt x="2431532" y="72122"/>
                </a:lnTo>
                <a:lnTo>
                  <a:pt x="2565472" y="48940"/>
                </a:lnTo>
                <a:lnTo>
                  <a:pt x="2671079" y="20606"/>
                </a:lnTo>
                <a:lnTo>
                  <a:pt x="2689109" y="7727"/>
                </a:lnTo>
                <a:lnTo>
                  <a:pt x="2701988" y="2576"/>
                </a:lnTo>
                <a:lnTo>
                  <a:pt x="2735473" y="0"/>
                </a:lnTo>
                <a:lnTo>
                  <a:pt x="2828201" y="10303"/>
                </a:lnTo>
                <a:lnTo>
                  <a:pt x="2933808" y="33485"/>
                </a:lnTo>
                <a:lnTo>
                  <a:pt x="3093506" y="74697"/>
                </a:lnTo>
                <a:lnTo>
                  <a:pt x="3129567" y="90152"/>
                </a:lnTo>
                <a:lnTo>
                  <a:pt x="3145021" y="100455"/>
                </a:lnTo>
                <a:lnTo>
                  <a:pt x="3160476" y="118486"/>
                </a:lnTo>
                <a:lnTo>
                  <a:pt x="3168203" y="141668"/>
                </a:lnTo>
                <a:lnTo>
                  <a:pt x="3170779" y="190607"/>
                </a:lnTo>
                <a:lnTo>
                  <a:pt x="3163052" y="208638"/>
                </a:lnTo>
                <a:lnTo>
                  <a:pt x="3145021" y="218941"/>
                </a:lnTo>
                <a:lnTo>
                  <a:pt x="3072900" y="229244"/>
                </a:lnTo>
                <a:lnTo>
                  <a:pt x="2972444" y="236971"/>
                </a:lnTo>
                <a:lnTo>
                  <a:pt x="2807595" y="236971"/>
                </a:lnTo>
                <a:lnTo>
                  <a:pt x="2490774" y="252426"/>
                </a:lnTo>
                <a:lnTo>
                  <a:pt x="2428956" y="265305"/>
                </a:lnTo>
                <a:lnTo>
                  <a:pt x="2266682" y="288487"/>
                </a:lnTo>
                <a:lnTo>
                  <a:pt x="2014256" y="319396"/>
                </a:lnTo>
                <a:lnTo>
                  <a:pt x="1674254" y="360608"/>
                </a:lnTo>
                <a:lnTo>
                  <a:pt x="1447586" y="391518"/>
                </a:lnTo>
                <a:lnTo>
                  <a:pt x="1197736" y="425003"/>
                </a:lnTo>
                <a:lnTo>
                  <a:pt x="953037" y="468791"/>
                </a:lnTo>
                <a:lnTo>
                  <a:pt x="664550" y="525458"/>
                </a:lnTo>
                <a:lnTo>
                  <a:pt x="582125" y="520306"/>
                </a:lnTo>
                <a:lnTo>
                  <a:pt x="497125" y="507428"/>
                </a:lnTo>
                <a:lnTo>
                  <a:pt x="404397" y="486821"/>
                </a:lnTo>
                <a:lnTo>
                  <a:pt x="321972" y="461064"/>
                </a:lnTo>
                <a:lnTo>
                  <a:pt x="231820" y="430154"/>
                </a:lnTo>
                <a:lnTo>
                  <a:pt x="151971" y="394094"/>
                </a:lnTo>
                <a:lnTo>
                  <a:pt x="41213" y="329699"/>
                </a:lnTo>
                <a:lnTo>
                  <a:pt x="0" y="270456"/>
                </a:lnTo>
                <a:lnTo>
                  <a:pt x="133941" y="296214"/>
                </a:lnTo>
                <a:lnTo>
                  <a:pt x="206062" y="309093"/>
                </a:lnTo>
                <a:lnTo>
                  <a:pt x="373488" y="321972"/>
                </a:lnTo>
                <a:lnTo>
                  <a:pt x="561519" y="327123"/>
                </a:lnTo>
                <a:lnTo>
                  <a:pt x="698035" y="321972"/>
                </a:lnTo>
                <a:lnTo>
                  <a:pt x="945310" y="293638"/>
                </a:lnTo>
                <a:lnTo>
                  <a:pt x="1233796" y="252426"/>
                </a:lnTo>
                <a:lnTo>
                  <a:pt x="1571223" y="198335"/>
                </a:lnTo>
                <a:lnTo>
                  <a:pt x="1893195" y="1493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321"/>
          <p:cNvSpPr/>
          <p:nvPr/>
        </p:nvSpPr>
        <p:spPr>
          <a:xfrm>
            <a:off x="4010025" y="4684713"/>
            <a:ext cx="400050" cy="1428750"/>
          </a:xfrm>
          <a:custGeom>
            <a:avLst/>
            <a:gdLst/>
            <a:ahLst/>
            <a:cxnLst/>
            <a:rect l="l" t="t" r="r" b="b"/>
            <a:pathLst>
              <a:path w="400050" h="1428750" extrusionOk="0">
                <a:moveTo>
                  <a:pt x="376238" y="426244"/>
                </a:moveTo>
                <a:lnTo>
                  <a:pt x="395288" y="195262"/>
                </a:lnTo>
                <a:lnTo>
                  <a:pt x="400050" y="88106"/>
                </a:lnTo>
                <a:lnTo>
                  <a:pt x="200025" y="0"/>
                </a:lnTo>
                <a:lnTo>
                  <a:pt x="173831" y="140494"/>
                </a:lnTo>
                <a:lnTo>
                  <a:pt x="178594" y="247650"/>
                </a:lnTo>
                <a:cubicBezTo>
                  <a:pt x="177800" y="288925"/>
                  <a:pt x="177007" y="330200"/>
                  <a:pt x="176213" y="371475"/>
                </a:cubicBezTo>
                <a:lnTo>
                  <a:pt x="169069" y="476250"/>
                </a:lnTo>
                <a:lnTo>
                  <a:pt x="154781" y="600075"/>
                </a:lnTo>
                <a:lnTo>
                  <a:pt x="126206" y="745331"/>
                </a:lnTo>
                <a:lnTo>
                  <a:pt x="78581" y="912019"/>
                </a:lnTo>
                <a:lnTo>
                  <a:pt x="42863" y="1012031"/>
                </a:lnTo>
                <a:lnTo>
                  <a:pt x="0" y="1088231"/>
                </a:lnTo>
                <a:lnTo>
                  <a:pt x="0" y="1116806"/>
                </a:lnTo>
                <a:lnTo>
                  <a:pt x="19050" y="1209675"/>
                </a:lnTo>
                <a:lnTo>
                  <a:pt x="59531" y="1335881"/>
                </a:lnTo>
                <a:lnTo>
                  <a:pt x="90488" y="1409700"/>
                </a:lnTo>
                <a:lnTo>
                  <a:pt x="104775" y="1423987"/>
                </a:lnTo>
                <a:lnTo>
                  <a:pt x="119063" y="1428750"/>
                </a:lnTo>
                <a:lnTo>
                  <a:pt x="142875" y="1428750"/>
                </a:lnTo>
                <a:lnTo>
                  <a:pt x="173831" y="1416844"/>
                </a:lnTo>
                <a:lnTo>
                  <a:pt x="271463" y="1219200"/>
                </a:lnTo>
                <a:lnTo>
                  <a:pt x="295275" y="969169"/>
                </a:lnTo>
                <a:lnTo>
                  <a:pt x="314325" y="871537"/>
                </a:lnTo>
                <a:lnTo>
                  <a:pt x="330994" y="788194"/>
                </a:lnTo>
                <a:lnTo>
                  <a:pt x="354806" y="635794"/>
                </a:lnTo>
                <a:lnTo>
                  <a:pt x="376238" y="4262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321"/>
          <p:cNvSpPr/>
          <p:nvPr/>
        </p:nvSpPr>
        <p:spPr>
          <a:xfrm>
            <a:off x="4157663" y="5343525"/>
            <a:ext cx="1162050" cy="763588"/>
          </a:xfrm>
          <a:custGeom>
            <a:avLst/>
            <a:gdLst/>
            <a:ahLst/>
            <a:cxnLst/>
            <a:rect l="l" t="t" r="r" b="b"/>
            <a:pathLst>
              <a:path w="1162050" h="764381" extrusionOk="0">
                <a:moveTo>
                  <a:pt x="735806" y="135731"/>
                </a:moveTo>
                <a:lnTo>
                  <a:pt x="502443" y="219075"/>
                </a:lnTo>
                <a:lnTo>
                  <a:pt x="333375" y="276225"/>
                </a:lnTo>
                <a:lnTo>
                  <a:pt x="183356" y="328613"/>
                </a:lnTo>
                <a:lnTo>
                  <a:pt x="154781" y="338138"/>
                </a:lnTo>
                <a:lnTo>
                  <a:pt x="142875" y="330994"/>
                </a:lnTo>
                <a:lnTo>
                  <a:pt x="130968" y="304800"/>
                </a:lnTo>
                <a:lnTo>
                  <a:pt x="0" y="764381"/>
                </a:lnTo>
                <a:lnTo>
                  <a:pt x="42862" y="750094"/>
                </a:lnTo>
                <a:lnTo>
                  <a:pt x="73818" y="723900"/>
                </a:lnTo>
                <a:lnTo>
                  <a:pt x="128587" y="676275"/>
                </a:lnTo>
                <a:lnTo>
                  <a:pt x="240506" y="590550"/>
                </a:lnTo>
                <a:lnTo>
                  <a:pt x="423862" y="471488"/>
                </a:lnTo>
                <a:lnTo>
                  <a:pt x="635793" y="342900"/>
                </a:lnTo>
                <a:lnTo>
                  <a:pt x="816768" y="238125"/>
                </a:lnTo>
                <a:lnTo>
                  <a:pt x="992981" y="135731"/>
                </a:lnTo>
                <a:lnTo>
                  <a:pt x="1109662" y="71438"/>
                </a:lnTo>
                <a:lnTo>
                  <a:pt x="1150143" y="45244"/>
                </a:lnTo>
                <a:lnTo>
                  <a:pt x="1162050" y="26194"/>
                </a:lnTo>
                <a:lnTo>
                  <a:pt x="1162050" y="16669"/>
                </a:lnTo>
                <a:lnTo>
                  <a:pt x="1154906" y="7144"/>
                </a:lnTo>
                <a:lnTo>
                  <a:pt x="1131093" y="0"/>
                </a:lnTo>
                <a:lnTo>
                  <a:pt x="1085850" y="11906"/>
                </a:lnTo>
                <a:lnTo>
                  <a:pt x="947737" y="61913"/>
                </a:lnTo>
                <a:lnTo>
                  <a:pt x="797718" y="114300"/>
                </a:lnTo>
                <a:lnTo>
                  <a:pt x="735806" y="1357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4" name="Google Shape;3544;p321"/>
          <p:cNvGrpSpPr/>
          <p:nvPr/>
        </p:nvGrpSpPr>
        <p:grpSpPr>
          <a:xfrm>
            <a:off x="5557838" y="4532313"/>
            <a:ext cx="819150" cy="676275"/>
            <a:chOff x="3501" y="2855"/>
            <a:chExt cx="516" cy="426"/>
          </a:xfrm>
        </p:grpSpPr>
        <p:sp>
          <p:nvSpPr>
            <p:cNvPr id="3545" name="Google Shape;3545;p321"/>
            <p:cNvSpPr/>
            <p:nvPr/>
          </p:nvSpPr>
          <p:spPr>
            <a:xfrm>
              <a:off x="3681" y="2855"/>
              <a:ext cx="198" cy="142"/>
            </a:xfrm>
            <a:custGeom>
              <a:avLst/>
              <a:gdLst/>
              <a:ahLst/>
              <a:cxnLst/>
              <a:rect l="l" t="t" r="r" b="b"/>
              <a:pathLst>
                <a:path w="314325" h="226219" extrusionOk="0">
                  <a:moveTo>
                    <a:pt x="0" y="9525"/>
                  </a:moveTo>
                  <a:lnTo>
                    <a:pt x="11906" y="59531"/>
                  </a:lnTo>
                  <a:lnTo>
                    <a:pt x="26193" y="104775"/>
                  </a:lnTo>
                  <a:lnTo>
                    <a:pt x="64293" y="138112"/>
                  </a:lnTo>
                  <a:lnTo>
                    <a:pt x="109537" y="152400"/>
                  </a:lnTo>
                  <a:lnTo>
                    <a:pt x="121443" y="164306"/>
                  </a:lnTo>
                  <a:lnTo>
                    <a:pt x="133350" y="202406"/>
                  </a:lnTo>
                  <a:lnTo>
                    <a:pt x="128587" y="226219"/>
                  </a:lnTo>
                  <a:lnTo>
                    <a:pt x="314325" y="147637"/>
                  </a:lnTo>
                  <a:lnTo>
                    <a:pt x="219075" y="90487"/>
                  </a:lnTo>
                  <a:lnTo>
                    <a:pt x="164306" y="50006"/>
                  </a:lnTo>
                  <a:lnTo>
                    <a:pt x="95250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321"/>
            <p:cNvSpPr/>
            <p:nvPr/>
          </p:nvSpPr>
          <p:spPr>
            <a:xfrm>
              <a:off x="3501" y="2939"/>
              <a:ext cx="516" cy="342"/>
            </a:xfrm>
            <a:custGeom>
              <a:avLst/>
              <a:gdLst/>
              <a:ahLst/>
              <a:cxnLst/>
              <a:rect l="l" t="t" r="r" b="b"/>
              <a:pathLst>
                <a:path w="819150" h="542925" extrusionOk="0">
                  <a:moveTo>
                    <a:pt x="238125" y="273844"/>
                  </a:moveTo>
                  <a:lnTo>
                    <a:pt x="319087" y="202406"/>
                  </a:lnTo>
                  <a:lnTo>
                    <a:pt x="390525" y="130969"/>
                  </a:lnTo>
                  <a:lnTo>
                    <a:pt x="416718" y="90487"/>
                  </a:lnTo>
                  <a:lnTo>
                    <a:pt x="419100" y="69056"/>
                  </a:lnTo>
                  <a:lnTo>
                    <a:pt x="573881" y="0"/>
                  </a:lnTo>
                  <a:lnTo>
                    <a:pt x="742950" y="97631"/>
                  </a:lnTo>
                  <a:lnTo>
                    <a:pt x="792956" y="138112"/>
                  </a:lnTo>
                  <a:lnTo>
                    <a:pt x="816768" y="166687"/>
                  </a:lnTo>
                  <a:lnTo>
                    <a:pt x="819150" y="183356"/>
                  </a:lnTo>
                  <a:lnTo>
                    <a:pt x="819150" y="202406"/>
                  </a:lnTo>
                  <a:lnTo>
                    <a:pt x="809625" y="221456"/>
                  </a:lnTo>
                  <a:lnTo>
                    <a:pt x="795337" y="238125"/>
                  </a:lnTo>
                  <a:lnTo>
                    <a:pt x="0" y="542925"/>
                  </a:lnTo>
                  <a:lnTo>
                    <a:pt x="45243" y="431006"/>
                  </a:lnTo>
                  <a:lnTo>
                    <a:pt x="121443" y="369094"/>
                  </a:lnTo>
                  <a:lnTo>
                    <a:pt x="238125" y="2738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7" name="Google Shape;3547;p321"/>
          <p:cNvSpPr/>
          <p:nvPr/>
        </p:nvSpPr>
        <p:spPr>
          <a:xfrm>
            <a:off x="4897438" y="4791075"/>
            <a:ext cx="2417762" cy="1274763"/>
          </a:xfrm>
          <a:custGeom>
            <a:avLst/>
            <a:gdLst/>
            <a:ahLst/>
            <a:cxnLst/>
            <a:rect l="l" t="t" r="r" b="b"/>
            <a:pathLst>
              <a:path w="2416969" h="1273969" extrusionOk="0">
                <a:moveTo>
                  <a:pt x="847725" y="664369"/>
                </a:moveTo>
                <a:lnTo>
                  <a:pt x="735807" y="557213"/>
                </a:lnTo>
                <a:lnTo>
                  <a:pt x="652463" y="466725"/>
                </a:lnTo>
                <a:lnTo>
                  <a:pt x="557213" y="371475"/>
                </a:lnTo>
                <a:lnTo>
                  <a:pt x="466725" y="288131"/>
                </a:lnTo>
                <a:lnTo>
                  <a:pt x="392907" y="228600"/>
                </a:lnTo>
                <a:lnTo>
                  <a:pt x="340519" y="190500"/>
                </a:lnTo>
                <a:lnTo>
                  <a:pt x="295275" y="161925"/>
                </a:lnTo>
                <a:lnTo>
                  <a:pt x="240507" y="135731"/>
                </a:lnTo>
                <a:lnTo>
                  <a:pt x="195263" y="119063"/>
                </a:lnTo>
                <a:lnTo>
                  <a:pt x="140494" y="104775"/>
                </a:lnTo>
                <a:lnTo>
                  <a:pt x="50007" y="78581"/>
                </a:lnTo>
                <a:lnTo>
                  <a:pt x="11907" y="66675"/>
                </a:lnTo>
                <a:lnTo>
                  <a:pt x="0" y="54769"/>
                </a:lnTo>
                <a:lnTo>
                  <a:pt x="2382" y="38100"/>
                </a:lnTo>
                <a:lnTo>
                  <a:pt x="19050" y="23813"/>
                </a:lnTo>
                <a:lnTo>
                  <a:pt x="66675" y="7144"/>
                </a:lnTo>
                <a:lnTo>
                  <a:pt x="109538" y="0"/>
                </a:lnTo>
                <a:lnTo>
                  <a:pt x="147638" y="2381"/>
                </a:lnTo>
                <a:lnTo>
                  <a:pt x="223838" y="9525"/>
                </a:lnTo>
                <a:lnTo>
                  <a:pt x="269082" y="16669"/>
                </a:lnTo>
                <a:lnTo>
                  <a:pt x="309563" y="30956"/>
                </a:lnTo>
                <a:lnTo>
                  <a:pt x="373857" y="59531"/>
                </a:lnTo>
                <a:lnTo>
                  <a:pt x="464344" y="119063"/>
                </a:lnTo>
                <a:lnTo>
                  <a:pt x="631032" y="252413"/>
                </a:lnTo>
                <a:lnTo>
                  <a:pt x="800100" y="407194"/>
                </a:lnTo>
                <a:lnTo>
                  <a:pt x="947738" y="509588"/>
                </a:lnTo>
                <a:lnTo>
                  <a:pt x="1185863" y="664369"/>
                </a:lnTo>
                <a:lnTo>
                  <a:pt x="1314450" y="742950"/>
                </a:lnTo>
                <a:lnTo>
                  <a:pt x="1416844" y="807244"/>
                </a:lnTo>
                <a:lnTo>
                  <a:pt x="1535907" y="876300"/>
                </a:lnTo>
                <a:lnTo>
                  <a:pt x="1662113" y="940594"/>
                </a:lnTo>
                <a:lnTo>
                  <a:pt x="1897857" y="1040606"/>
                </a:lnTo>
                <a:lnTo>
                  <a:pt x="2197894" y="1147763"/>
                </a:lnTo>
                <a:lnTo>
                  <a:pt x="2393157" y="1209675"/>
                </a:lnTo>
                <a:lnTo>
                  <a:pt x="2412207" y="1223963"/>
                </a:lnTo>
                <a:lnTo>
                  <a:pt x="2416969" y="1235869"/>
                </a:lnTo>
                <a:lnTo>
                  <a:pt x="2405063" y="1257300"/>
                </a:lnTo>
                <a:lnTo>
                  <a:pt x="2388394" y="1271588"/>
                </a:lnTo>
                <a:lnTo>
                  <a:pt x="2366963" y="1273969"/>
                </a:lnTo>
                <a:lnTo>
                  <a:pt x="2271713" y="1273969"/>
                </a:lnTo>
                <a:lnTo>
                  <a:pt x="2043113" y="1273969"/>
                </a:lnTo>
                <a:lnTo>
                  <a:pt x="1719263" y="1262063"/>
                </a:lnTo>
                <a:lnTo>
                  <a:pt x="1554957" y="1252538"/>
                </a:lnTo>
                <a:lnTo>
                  <a:pt x="1509713" y="1245394"/>
                </a:lnTo>
                <a:lnTo>
                  <a:pt x="1478757" y="1235869"/>
                </a:lnTo>
                <a:lnTo>
                  <a:pt x="1407319" y="1197769"/>
                </a:lnTo>
                <a:lnTo>
                  <a:pt x="1321594" y="1133475"/>
                </a:lnTo>
                <a:lnTo>
                  <a:pt x="1231107" y="1050131"/>
                </a:lnTo>
                <a:lnTo>
                  <a:pt x="1119188" y="940594"/>
                </a:lnTo>
                <a:lnTo>
                  <a:pt x="1012032" y="833438"/>
                </a:lnTo>
                <a:lnTo>
                  <a:pt x="909638" y="733425"/>
                </a:lnTo>
                <a:lnTo>
                  <a:pt x="847725" y="6643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A6CCDF4-7B81-6C4A-BE02-9B06C83C1A3A}"/>
              </a:ext>
            </a:extLst>
          </p:cNvPr>
          <p:cNvGrpSpPr/>
          <p:nvPr/>
        </p:nvGrpSpPr>
        <p:grpSpPr>
          <a:xfrm>
            <a:off x="2783639" y="1281862"/>
            <a:ext cx="4527550" cy="4827588"/>
            <a:chOff x="2940050" y="1438275"/>
            <a:chExt cx="4527550" cy="4827588"/>
          </a:xfrm>
        </p:grpSpPr>
        <p:sp>
          <p:nvSpPr>
            <p:cNvPr id="19" name="Google Shape;3532;p321">
              <a:extLst>
                <a:ext uri="{FF2B5EF4-FFF2-40B4-BE49-F238E27FC236}">
                  <a16:creationId xmlns:a16="http://schemas.microsoft.com/office/drawing/2014/main" id="{D7A42205-0C87-5E4E-AF09-724F7E38C178}"/>
                </a:ext>
              </a:extLst>
            </p:cNvPr>
            <p:cNvSpPr/>
            <p:nvPr/>
          </p:nvSpPr>
          <p:spPr>
            <a:xfrm>
              <a:off x="3543300" y="2039938"/>
              <a:ext cx="684213" cy="1416050"/>
            </a:xfrm>
            <a:custGeom>
              <a:avLst/>
              <a:gdLst/>
              <a:ahLst/>
              <a:cxnLst/>
              <a:rect l="l" t="t" r="r" b="b"/>
              <a:pathLst>
                <a:path w="683419" h="1414463" extrusionOk="0">
                  <a:moveTo>
                    <a:pt x="257175" y="476250"/>
                  </a:moveTo>
                  <a:lnTo>
                    <a:pt x="230981" y="381000"/>
                  </a:lnTo>
                  <a:lnTo>
                    <a:pt x="192881" y="269082"/>
                  </a:lnTo>
                  <a:lnTo>
                    <a:pt x="183356" y="238125"/>
                  </a:lnTo>
                  <a:lnTo>
                    <a:pt x="171450" y="204788"/>
                  </a:lnTo>
                  <a:lnTo>
                    <a:pt x="152400" y="171450"/>
                  </a:lnTo>
                  <a:lnTo>
                    <a:pt x="130969" y="145257"/>
                  </a:lnTo>
                  <a:lnTo>
                    <a:pt x="95250" y="109538"/>
                  </a:lnTo>
                  <a:lnTo>
                    <a:pt x="47625" y="76200"/>
                  </a:lnTo>
                  <a:lnTo>
                    <a:pt x="14288" y="52388"/>
                  </a:lnTo>
                  <a:lnTo>
                    <a:pt x="0" y="33338"/>
                  </a:lnTo>
                  <a:lnTo>
                    <a:pt x="4763" y="14288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121444" y="7144"/>
                  </a:lnTo>
                  <a:lnTo>
                    <a:pt x="180975" y="19050"/>
                  </a:lnTo>
                  <a:lnTo>
                    <a:pt x="252413" y="45244"/>
                  </a:lnTo>
                  <a:lnTo>
                    <a:pt x="326231" y="76200"/>
                  </a:lnTo>
                  <a:lnTo>
                    <a:pt x="390525" y="116682"/>
                  </a:lnTo>
                  <a:lnTo>
                    <a:pt x="435769" y="152400"/>
                  </a:lnTo>
                  <a:lnTo>
                    <a:pt x="464344" y="330994"/>
                  </a:lnTo>
                  <a:lnTo>
                    <a:pt x="509588" y="631032"/>
                  </a:lnTo>
                  <a:lnTo>
                    <a:pt x="557213" y="823913"/>
                  </a:lnTo>
                  <a:lnTo>
                    <a:pt x="647700" y="1131094"/>
                  </a:lnTo>
                  <a:lnTo>
                    <a:pt x="683419" y="1304925"/>
                  </a:lnTo>
                  <a:lnTo>
                    <a:pt x="664369" y="1347788"/>
                  </a:lnTo>
                  <a:lnTo>
                    <a:pt x="645319" y="1376363"/>
                  </a:lnTo>
                  <a:lnTo>
                    <a:pt x="621506" y="1402557"/>
                  </a:lnTo>
                  <a:lnTo>
                    <a:pt x="597694" y="1412082"/>
                  </a:lnTo>
                  <a:lnTo>
                    <a:pt x="569119" y="1414463"/>
                  </a:lnTo>
                  <a:lnTo>
                    <a:pt x="547688" y="1412082"/>
                  </a:lnTo>
                  <a:lnTo>
                    <a:pt x="497681" y="1397794"/>
                  </a:lnTo>
                  <a:lnTo>
                    <a:pt x="469106" y="1381125"/>
                  </a:lnTo>
                  <a:lnTo>
                    <a:pt x="445294" y="1357313"/>
                  </a:lnTo>
                  <a:lnTo>
                    <a:pt x="421481" y="1323975"/>
                  </a:lnTo>
                  <a:lnTo>
                    <a:pt x="395288" y="1281113"/>
                  </a:lnTo>
                  <a:lnTo>
                    <a:pt x="376238" y="1233488"/>
                  </a:lnTo>
                  <a:lnTo>
                    <a:pt x="352425" y="1147763"/>
                  </a:lnTo>
                  <a:lnTo>
                    <a:pt x="340519" y="1066800"/>
                  </a:lnTo>
                  <a:lnTo>
                    <a:pt x="311944" y="852488"/>
                  </a:lnTo>
                  <a:lnTo>
                    <a:pt x="288131" y="650082"/>
                  </a:lnTo>
                  <a:lnTo>
                    <a:pt x="280988" y="588169"/>
                  </a:lnTo>
                  <a:lnTo>
                    <a:pt x="257175" y="476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33;p321">
              <a:extLst>
                <a:ext uri="{FF2B5EF4-FFF2-40B4-BE49-F238E27FC236}">
                  <a16:creationId xmlns:a16="http://schemas.microsoft.com/office/drawing/2014/main" id="{6FCAB291-2486-1741-8BAA-0B18DCB862B5}"/>
                </a:ext>
              </a:extLst>
            </p:cNvPr>
            <p:cNvSpPr/>
            <p:nvPr/>
          </p:nvSpPr>
          <p:spPr>
            <a:xfrm>
              <a:off x="3671888" y="3417888"/>
              <a:ext cx="3254375" cy="476250"/>
            </a:xfrm>
            <a:custGeom>
              <a:avLst/>
              <a:gdLst/>
              <a:ahLst/>
              <a:cxnLst/>
              <a:rect l="l" t="t" r="r" b="b"/>
              <a:pathLst>
                <a:path w="3253693" h="476834" extrusionOk="0">
                  <a:moveTo>
                    <a:pt x="1495015" y="185124"/>
                  </a:moveTo>
                  <a:lnTo>
                    <a:pt x="1096719" y="224393"/>
                  </a:lnTo>
                  <a:lnTo>
                    <a:pt x="734885" y="258051"/>
                  </a:lnTo>
                  <a:lnTo>
                    <a:pt x="373052" y="288905"/>
                  </a:lnTo>
                  <a:lnTo>
                    <a:pt x="227197" y="300125"/>
                  </a:lnTo>
                  <a:lnTo>
                    <a:pt x="0" y="345004"/>
                  </a:lnTo>
                  <a:lnTo>
                    <a:pt x="134635" y="476834"/>
                  </a:lnTo>
                  <a:lnTo>
                    <a:pt x="330979" y="471224"/>
                  </a:lnTo>
                  <a:lnTo>
                    <a:pt x="577811" y="451590"/>
                  </a:lnTo>
                  <a:lnTo>
                    <a:pt x="992937" y="409516"/>
                  </a:lnTo>
                  <a:lnTo>
                    <a:pt x="1382819" y="367443"/>
                  </a:lnTo>
                  <a:lnTo>
                    <a:pt x="1730628" y="330979"/>
                  </a:lnTo>
                  <a:lnTo>
                    <a:pt x="2114900" y="297320"/>
                  </a:lnTo>
                  <a:lnTo>
                    <a:pt x="2415025" y="277686"/>
                  </a:lnTo>
                  <a:lnTo>
                    <a:pt x="2731980" y="274881"/>
                  </a:lnTo>
                  <a:lnTo>
                    <a:pt x="2967592" y="272076"/>
                  </a:lnTo>
                  <a:lnTo>
                    <a:pt x="3155521" y="258051"/>
                  </a:lnTo>
                  <a:lnTo>
                    <a:pt x="3228449" y="241222"/>
                  </a:lnTo>
                  <a:lnTo>
                    <a:pt x="3242473" y="227197"/>
                  </a:lnTo>
                  <a:lnTo>
                    <a:pt x="3250888" y="199148"/>
                  </a:lnTo>
                  <a:lnTo>
                    <a:pt x="3253693" y="176709"/>
                  </a:lnTo>
                  <a:lnTo>
                    <a:pt x="3253693" y="157075"/>
                  </a:lnTo>
                  <a:lnTo>
                    <a:pt x="3239668" y="131831"/>
                  </a:lnTo>
                  <a:lnTo>
                    <a:pt x="3203204" y="109391"/>
                  </a:lnTo>
                  <a:lnTo>
                    <a:pt x="3133082" y="78537"/>
                  </a:lnTo>
                  <a:lnTo>
                    <a:pt x="2995641" y="39269"/>
                  </a:lnTo>
                  <a:lnTo>
                    <a:pt x="2846981" y="11220"/>
                  </a:lnTo>
                  <a:lnTo>
                    <a:pt x="2799298" y="0"/>
                  </a:lnTo>
                  <a:lnTo>
                    <a:pt x="2765639" y="0"/>
                  </a:lnTo>
                  <a:lnTo>
                    <a:pt x="2701126" y="19634"/>
                  </a:lnTo>
                  <a:lnTo>
                    <a:pt x="2619784" y="67318"/>
                  </a:lnTo>
                  <a:lnTo>
                    <a:pt x="2586125" y="78537"/>
                  </a:lnTo>
                  <a:lnTo>
                    <a:pt x="2437465" y="92562"/>
                  </a:lnTo>
                  <a:lnTo>
                    <a:pt x="1983069" y="137440"/>
                  </a:lnTo>
                  <a:lnTo>
                    <a:pt x="1495015" y="18512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34;p321">
              <a:extLst>
                <a:ext uri="{FF2B5EF4-FFF2-40B4-BE49-F238E27FC236}">
                  <a16:creationId xmlns:a16="http://schemas.microsoft.com/office/drawing/2014/main" id="{B0D7CEFD-D553-484E-9738-FD3F87116CE2}"/>
                </a:ext>
              </a:extLst>
            </p:cNvPr>
            <p:cNvSpPr/>
            <p:nvPr/>
          </p:nvSpPr>
          <p:spPr>
            <a:xfrm>
              <a:off x="4164013" y="3929063"/>
              <a:ext cx="2208212" cy="457200"/>
            </a:xfrm>
            <a:custGeom>
              <a:avLst/>
              <a:gdLst/>
              <a:ahLst/>
              <a:cxnLst/>
              <a:rect l="l" t="t" r="r" b="b"/>
              <a:pathLst>
                <a:path w="2207419" h="457200" extrusionOk="0">
                  <a:moveTo>
                    <a:pt x="1231107" y="345281"/>
                  </a:moveTo>
                  <a:lnTo>
                    <a:pt x="1593057" y="300037"/>
                  </a:lnTo>
                  <a:lnTo>
                    <a:pt x="1819275" y="278606"/>
                  </a:lnTo>
                  <a:lnTo>
                    <a:pt x="2043113" y="261937"/>
                  </a:lnTo>
                  <a:lnTo>
                    <a:pt x="2152650" y="254793"/>
                  </a:lnTo>
                  <a:lnTo>
                    <a:pt x="2176463" y="245268"/>
                  </a:lnTo>
                  <a:lnTo>
                    <a:pt x="2193132" y="233362"/>
                  </a:lnTo>
                  <a:lnTo>
                    <a:pt x="2202657" y="216693"/>
                  </a:lnTo>
                  <a:lnTo>
                    <a:pt x="2207419" y="192881"/>
                  </a:lnTo>
                  <a:lnTo>
                    <a:pt x="2207419" y="133350"/>
                  </a:lnTo>
                  <a:lnTo>
                    <a:pt x="2195513" y="114300"/>
                  </a:lnTo>
                  <a:lnTo>
                    <a:pt x="2155032" y="95250"/>
                  </a:lnTo>
                  <a:lnTo>
                    <a:pt x="2069307" y="54768"/>
                  </a:lnTo>
                  <a:lnTo>
                    <a:pt x="1983582" y="23812"/>
                  </a:lnTo>
                  <a:lnTo>
                    <a:pt x="1900238" y="11906"/>
                  </a:lnTo>
                  <a:lnTo>
                    <a:pt x="1804988" y="0"/>
                  </a:lnTo>
                  <a:lnTo>
                    <a:pt x="1764507" y="2381"/>
                  </a:lnTo>
                  <a:lnTo>
                    <a:pt x="1738313" y="11906"/>
                  </a:lnTo>
                  <a:lnTo>
                    <a:pt x="1721644" y="23812"/>
                  </a:lnTo>
                  <a:lnTo>
                    <a:pt x="1704975" y="40481"/>
                  </a:lnTo>
                  <a:lnTo>
                    <a:pt x="1557338" y="85725"/>
                  </a:lnTo>
                  <a:lnTo>
                    <a:pt x="1328738" y="123825"/>
                  </a:lnTo>
                  <a:lnTo>
                    <a:pt x="1000125" y="178593"/>
                  </a:lnTo>
                  <a:lnTo>
                    <a:pt x="640557" y="233362"/>
                  </a:lnTo>
                  <a:lnTo>
                    <a:pt x="400050" y="257175"/>
                  </a:lnTo>
                  <a:lnTo>
                    <a:pt x="364332" y="257175"/>
                  </a:lnTo>
                  <a:lnTo>
                    <a:pt x="271463" y="247650"/>
                  </a:lnTo>
                  <a:lnTo>
                    <a:pt x="176213" y="223837"/>
                  </a:lnTo>
                  <a:lnTo>
                    <a:pt x="59532" y="188118"/>
                  </a:lnTo>
                  <a:lnTo>
                    <a:pt x="23813" y="173831"/>
                  </a:lnTo>
                  <a:lnTo>
                    <a:pt x="0" y="178593"/>
                  </a:lnTo>
                  <a:lnTo>
                    <a:pt x="0" y="200025"/>
                  </a:lnTo>
                  <a:lnTo>
                    <a:pt x="9525" y="228600"/>
                  </a:lnTo>
                  <a:lnTo>
                    <a:pt x="35719" y="252412"/>
                  </a:lnTo>
                  <a:lnTo>
                    <a:pt x="102394" y="307181"/>
                  </a:lnTo>
                  <a:lnTo>
                    <a:pt x="161925" y="350043"/>
                  </a:lnTo>
                  <a:lnTo>
                    <a:pt x="247650" y="402431"/>
                  </a:lnTo>
                  <a:lnTo>
                    <a:pt x="307182" y="431006"/>
                  </a:lnTo>
                  <a:lnTo>
                    <a:pt x="369094" y="447675"/>
                  </a:lnTo>
                  <a:lnTo>
                    <a:pt x="454819" y="457200"/>
                  </a:lnTo>
                  <a:lnTo>
                    <a:pt x="521494" y="457200"/>
                  </a:lnTo>
                  <a:lnTo>
                    <a:pt x="628650" y="438150"/>
                  </a:lnTo>
                  <a:lnTo>
                    <a:pt x="852488" y="400050"/>
                  </a:lnTo>
                  <a:lnTo>
                    <a:pt x="1231107" y="3452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35;p321">
              <a:extLst>
                <a:ext uri="{FF2B5EF4-FFF2-40B4-BE49-F238E27FC236}">
                  <a16:creationId xmlns:a16="http://schemas.microsoft.com/office/drawing/2014/main" id="{31D7DF94-73FC-7542-AD64-01E9E4DF0CF5}"/>
                </a:ext>
              </a:extLst>
            </p:cNvPr>
            <p:cNvSpPr/>
            <p:nvPr/>
          </p:nvSpPr>
          <p:spPr>
            <a:xfrm>
              <a:off x="3773488" y="1900238"/>
              <a:ext cx="2936875" cy="1357312"/>
            </a:xfrm>
            <a:custGeom>
              <a:avLst/>
              <a:gdLst/>
              <a:ahLst/>
              <a:cxnLst/>
              <a:rect l="l" t="t" r="r" b="b"/>
              <a:pathLst>
                <a:path w="2936082" h="1357312" extrusionOk="0">
                  <a:moveTo>
                    <a:pt x="1312069" y="159543"/>
                  </a:moveTo>
                  <a:lnTo>
                    <a:pt x="1035844" y="190500"/>
                  </a:lnTo>
                  <a:lnTo>
                    <a:pt x="800100" y="211931"/>
                  </a:lnTo>
                  <a:lnTo>
                    <a:pt x="595313" y="247650"/>
                  </a:lnTo>
                  <a:lnTo>
                    <a:pt x="466725" y="264318"/>
                  </a:lnTo>
                  <a:lnTo>
                    <a:pt x="359569" y="271462"/>
                  </a:lnTo>
                  <a:lnTo>
                    <a:pt x="247650" y="276225"/>
                  </a:lnTo>
                  <a:lnTo>
                    <a:pt x="180975" y="276225"/>
                  </a:lnTo>
                  <a:lnTo>
                    <a:pt x="138113" y="278606"/>
                  </a:lnTo>
                  <a:lnTo>
                    <a:pt x="0" y="354806"/>
                  </a:lnTo>
                  <a:lnTo>
                    <a:pt x="121444" y="471487"/>
                  </a:lnTo>
                  <a:lnTo>
                    <a:pt x="357188" y="438150"/>
                  </a:lnTo>
                  <a:lnTo>
                    <a:pt x="659607" y="392906"/>
                  </a:lnTo>
                  <a:lnTo>
                    <a:pt x="871538" y="361950"/>
                  </a:lnTo>
                  <a:lnTo>
                    <a:pt x="1107282" y="335756"/>
                  </a:lnTo>
                  <a:lnTo>
                    <a:pt x="1347788" y="311943"/>
                  </a:lnTo>
                  <a:lnTo>
                    <a:pt x="1564482" y="285750"/>
                  </a:lnTo>
                  <a:lnTo>
                    <a:pt x="1933575" y="250031"/>
                  </a:lnTo>
                  <a:lnTo>
                    <a:pt x="2224088" y="226218"/>
                  </a:lnTo>
                  <a:lnTo>
                    <a:pt x="2428875" y="209550"/>
                  </a:lnTo>
                  <a:lnTo>
                    <a:pt x="2474119" y="211931"/>
                  </a:lnTo>
                  <a:lnTo>
                    <a:pt x="2497932" y="219075"/>
                  </a:lnTo>
                  <a:lnTo>
                    <a:pt x="2519363" y="230981"/>
                  </a:lnTo>
                  <a:lnTo>
                    <a:pt x="2528888" y="245268"/>
                  </a:lnTo>
                  <a:lnTo>
                    <a:pt x="2533650" y="269081"/>
                  </a:lnTo>
                  <a:lnTo>
                    <a:pt x="2533650" y="300037"/>
                  </a:lnTo>
                  <a:lnTo>
                    <a:pt x="2483644" y="571500"/>
                  </a:lnTo>
                  <a:lnTo>
                    <a:pt x="2421732" y="823912"/>
                  </a:lnTo>
                  <a:lnTo>
                    <a:pt x="2343150" y="1143000"/>
                  </a:lnTo>
                  <a:lnTo>
                    <a:pt x="2362200" y="1254918"/>
                  </a:lnTo>
                  <a:lnTo>
                    <a:pt x="2424113" y="1352550"/>
                  </a:lnTo>
                  <a:lnTo>
                    <a:pt x="2438400" y="1357312"/>
                  </a:lnTo>
                  <a:lnTo>
                    <a:pt x="2474119" y="1347787"/>
                  </a:lnTo>
                  <a:lnTo>
                    <a:pt x="2505075" y="1331118"/>
                  </a:lnTo>
                  <a:lnTo>
                    <a:pt x="2524125" y="1309687"/>
                  </a:lnTo>
                  <a:lnTo>
                    <a:pt x="2545557" y="1281112"/>
                  </a:lnTo>
                  <a:lnTo>
                    <a:pt x="2562225" y="1252537"/>
                  </a:lnTo>
                  <a:lnTo>
                    <a:pt x="2581275" y="1212056"/>
                  </a:lnTo>
                  <a:lnTo>
                    <a:pt x="2597944" y="1162050"/>
                  </a:lnTo>
                  <a:lnTo>
                    <a:pt x="2640807" y="1033462"/>
                  </a:lnTo>
                  <a:lnTo>
                    <a:pt x="2745582" y="721518"/>
                  </a:lnTo>
                  <a:lnTo>
                    <a:pt x="2814638" y="509587"/>
                  </a:lnTo>
                  <a:lnTo>
                    <a:pt x="2843213" y="431006"/>
                  </a:lnTo>
                  <a:lnTo>
                    <a:pt x="2862263" y="400050"/>
                  </a:lnTo>
                  <a:lnTo>
                    <a:pt x="2902744" y="350043"/>
                  </a:lnTo>
                  <a:lnTo>
                    <a:pt x="2931319" y="316706"/>
                  </a:lnTo>
                  <a:lnTo>
                    <a:pt x="2936082" y="304800"/>
                  </a:lnTo>
                  <a:lnTo>
                    <a:pt x="2936082" y="290512"/>
                  </a:lnTo>
                  <a:lnTo>
                    <a:pt x="2921794" y="261937"/>
                  </a:lnTo>
                  <a:lnTo>
                    <a:pt x="2862263" y="202406"/>
                  </a:lnTo>
                  <a:lnTo>
                    <a:pt x="2728913" y="92868"/>
                  </a:lnTo>
                  <a:lnTo>
                    <a:pt x="2671763" y="52387"/>
                  </a:lnTo>
                  <a:lnTo>
                    <a:pt x="2612232" y="16668"/>
                  </a:lnTo>
                  <a:lnTo>
                    <a:pt x="2583657" y="7143"/>
                  </a:lnTo>
                  <a:lnTo>
                    <a:pt x="2547938" y="0"/>
                  </a:lnTo>
                  <a:lnTo>
                    <a:pt x="2524125" y="4762"/>
                  </a:lnTo>
                  <a:lnTo>
                    <a:pt x="2476500" y="23812"/>
                  </a:lnTo>
                  <a:lnTo>
                    <a:pt x="2376488" y="52387"/>
                  </a:lnTo>
                  <a:lnTo>
                    <a:pt x="2243138" y="73818"/>
                  </a:lnTo>
                  <a:lnTo>
                    <a:pt x="2035969" y="95250"/>
                  </a:lnTo>
                  <a:lnTo>
                    <a:pt x="1909763" y="97631"/>
                  </a:lnTo>
                  <a:lnTo>
                    <a:pt x="1521619" y="135731"/>
                  </a:lnTo>
                  <a:lnTo>
                    <a:pt x="1312069" y="1595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536;p321">
              <a:extLst>
                <a:ext uri="{FF2B5EF4-FFF2-40B4-BE49-F238E27FC236}">
                  <a16:creationId xmlns:a16="http://schemas.microsoft.com/office/drawing/2014/main" id="{C0908BBD-E43D-8F46-8037-B0365E9C85BB}"/>
                </a:ext>
              </a:extLst>
            </p:cNvPr>
            <p:cNvSpPr/>
            <p:nvPr/>
          </p:nvSpPr>
          <p:spPr>
            <a:xfrm>
              <a:off x="4276725" y="1519238"/>
              <a:ext cx="579438" cy="1643062"/>
            </a:xfrm>
            <a:custGeom>
              <a:avLst/>
              <a:gdLst/>
              <a:ahLst/>
              <a:cxnLst/>
              <a:rect l="l" t="t" r="r" b="b"/>
              <a:pathLst>
                <a:path w="578644" h="1643062" extrusionOk="0">
                  <a:moveTo>
                    <a:pt x="328613" y="881062"/>
                  </a:moveTo>
                  <a:lnTo>
                    <a:pt x="328613" y="735806"/>
                  </a:lnTo>
                  <a:lnTo>
                    <a:pt x="309563" y="592931"/>
                  </a:lnTo>
                  <a:lnTo>
                    <a:pt x="307181" y="514350"/>
                  </a:lnTo>
                  <a:lnTo>
                    <a:pt x="300038" y="423862"/>
                  </a:lnTo>
                  <a:lnTo>
                    <a:pt x="292894" y="369093"/>
                  </a:lnTo>
                  <a:lnTo>
                    <a:pt x="280988" y="321468"/>
                  </a:lnTo>
                  <a:lnTo>
                    <a:pt x="259556" y="276225"/>
                  </a:lnTo>
                  <a:lnTo>
                    <a:pt x="238125" y="245268"/>
                  </a:lnTo>
                  <a:lnTo>
                    <a:pt x="214313" y="219075"/>
                  </a:lnTo>
                  <a:lnTo>
                    <a:pt x="173831" y="195262"/>
                  </a:lnTo>
                  <a:lnTo>
                    <a:pt x="123825" y="154781"/>
                  </a:lnTo>
                  <a:lnTo>
                    <a:pt x="66675" y="100012"/>
                  </a:lnTo>
                  <a:lnTo>
                    <a:pt x="23813" y="59531"/>
                  </a:lnTo>
                  <a:lnTo>
                    <a:pt x="2381" y="28575"/>
                  </a:lnTo>
                  <a:lnTo>
                    <a:pt x="0" y="11906"/>
                  </a:lnTo>
                  <a:lnTo>
                    <a:pt x="4763" y="4762"/>
                  </a:lnTo>
                  <a:lnTo>
                    <a:pt x="21431" y="0"/>
                  </a:lnTo>
                  <a:lnTo>
                    <a:pt x="73819" y="9525"/>
                  </a:lnTo>
                  <a:lnTo>
                    <a:pt x="188119" y="33337"/>
                  </a:lnTo>
                  <a:lnTo>
                    <a:pt x="254794" y="52387"/>
                  </a:lnTo>
                  <a:lnTo>
                    <a:pt x="335756" y="76200"/>
                  </a:lnTo>
                  <a:lnTo>
                    <a:pt x="402431" y="102393"/>
                  </a:lnTo>
                  <a:lnTo>
                    <a:pt x="464344" y="135731"/>
                  </a:lnTo>
                  <a:lnTo>
                    <a:pt x="519113" y="171450"/>
                  </a:lnTo>
                  <a:lnTo>
                    <a:pt x="559594" y="207168"/>
                  </a:lnTo>
                  <a:lnTo>
                    <a:pt x="573881" y="223837"/>
                  </a:lnTo>
                  <a:lnTo>
                    <a:pt x="573881" y="240506"/>
                  </a:lnTo>
                  <a:lnTo>
                    <a:pt x="564356" y="288131"/>
                  </a:lnTo>
                  <a:lnTo>
                    <a:pt x="554831" y="397668"/>
                  </a:lnTo>
                  <a:cubicBezTo>
                    <a:pt x="554037" y="434181"/>
                    <a:pt x="553244" y="470693"/>
                    <a:pt x="552450" y="507206"/>
                  </a:cubicBezTo>
                  <a:lnTo>
                    <a:pt x="552450" y="616743"/>
                  </a:lnTo>
                  <a:lnTo>
                    <a:pt x="552450" y="1083468"/>
                  </a:lnTo>
                  <a:cubicBezTo>
                    <a:pt x="553244" y="1132681"/>
                    <a:pt x="554037" y="1181893"/>
                    <a:pt x="554831" y="1231106"/>
                  </a:cubicBezTo>
                  <a:lnTo>
                    <a:pt x="578644" y="1621631"/>
                  </a:lnTo>
                  <a:lnTo>
                    <a:pt x="352425" y="1643062"/>
                  </a:lnTo>
                  <a:lnTo>
                    <a:pt x="330994" y="1259681"/>
                  </a:lnTo>
                  <a:lnTo>
                    <a:pt x="330994" y="1038225"/>
                  </a:lnTo>
                  <a:cubicBezTo>
                    <a:pt x="330200" y="985837"/>
                    <a:pt x="329407" y="933450"/>
                    <a:pt x="328613" y="88106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537;p321">
              <a:extLst>
                <a:ext uri="{FF2B5EF4-FFF2-40B4-BE49-F238E27FC236}">
                  <a16:creationId xmlns:a16="http://schemas.microsoft.com/office/drawing/2014/main" id="{8A3F73E9-0C9A-F648-8380-0F2160B8FA75}"/>
                </a:ext>
              </a:extLst>
            </p:cNvPr>
            <p:cNvSpPr/>
            <p:nvPr/>
          </p:nvSpPr>
          <p:spPr>
            <a:xfrm>
              <a:off x="5240338" y="1438275"/>
              <a:ext cx="517525" cy="1635125"/>
            </a:xfrm>
            <a:custGeom>
              <a:avLst/>
              <a:gdLst/>
              <a:ahLst/>
              <a:cxnLst/>
              <a:rect l="l" t="t" r="r" b="b"/>
              <a:pathLst>
                <a:path w="516732" h="1635919" extrusionOk="0">
                  <a:moveTo>
                    <a:pt x="190500" y="919163"/>
                  </a:moveTo>
                  <a:lnTo>
                    <a:pt x="192882" y="557213"/>
                  </a:lnTo>
                  <a:lnTo>
                    <a:pt x="185738" y="309563"/>
                  </a:lnTo>
                  <a:lnTo>
                    <a:pt x="173832" y="226219"/>
                  </a:lnTo>
                  <a:lnTo>
                    <a:pt x="157163" y="197644"/>
                  </a:lnTo>
                  <a:lnTo>
                    <a:pt x="100013" y="142875"/>
                  </a:lnTo>
                  <a:lnTo>
                    <a:pt x="16669" y="69056"/>
                  </a:lnTo>
                  <a:lnTo>
                    <a:pt x="0" y="47625"/>
                  </a:lnTo>
                  <a:lnTo>
                    <a:pt x="0" y="35719"/>
                  </a:lnTo>
                  <a:lnTo>
                    <a:pt x="7144" y="21431"/>
                  </a:lnTo>
                  <a:lnTo>
                    <a:pt x="28575" y="9525"/>
                  </a:lnTo>
                  <a:lnTo>
                    <a:pt x="73819" y="0"/>
                  </a:lnTo>
                  <a:lnTo>
                    <a:pt x="92869" y="0"/>
                  </a:lnTo>
                  <a:lnTo>
                    <a:pt x="121444" y="2381"/>
                  </a:lnTo>
                  <a:lnTo>
                    <a:pt x="164307" y="14288"/>
                  </a:lnTo>
                  <a:lnTo>
                    <a:pt x="250032" y="52388"/>
                  </a:lnTo>
                  <a:lnTo>
                    <a:pt x="378619" y="123825"/>
                  </a:lnTo>
                  <a:lnTo>
                    <a:pt x="473869" y="180975"/>
                  </a:lnTo>
                  <a:lnTo>
                    <a:pt x="495300" y="200025"/>
                  </a:lnTo>
                  <a:lnTo>
                    <a:pt x="507207" y="219075"/>
                  </a:lnTo>
                  <a:lnTo>
                    <a:pt x="516732" y="238125"/>
                  </a:lnTo>
                  <a:lnTo>
                    <a:pt x="516732" y="259556"/>
                  </a:lnTo>
                  <a:lnTo>
                    <a:pt x="507207" y="290513"/>
                  </a:lnTo>
                  <a:lnTo>
                    <a:pt x="485775" y="328613"/>
                  </a:lnTo>
                  <a:lnTo>
                    <a:pt x="469107" y="364331"/>
                  </a:lnTo>
                  <a:lnTo>
                    <a:pt x="457200" y="411956"/>
                  </a:lnTo>
                  <a:lnTo>
                    <a:pt x="452438" y="471488"/>
                  </a:lnTo>
                  <a:lnTo>
                    <a:pt x="461963" y="566738"/>
                  </a:lnTo>
                  <a:lnTo>
                    <a:pt x="438150" y="709613"/>
                  </a:lnTo>
                  <a:lnTo>
                    <a:pt x="414338" y="1073944"/>
                  </a:lnTo>
                  <a:lnTo>
                    <a:pt x="414338" y="1416844"/>
                  </a:lnTo>
                  <a:cubicBezTo>
                    <a:pt x="415132" y="1481138"/>
                    <a:pt x="415925" y="1545431"/>
                    <a:pt x="416719" y="1609725"/>
                  </a:cubicBezTo>
                  <a:lnTo>
                    <a:pt x="192882" y="1635919"/>
                  </a:lnTo>
                  <a:lnTo>
                    <a:pt x="190500" y="1221581"/>
                  </a:lnTo>
                  <a:lnTo>
                    <a:pt x="190500" y="9191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38;p321">
              <a:extLst>
                <a:ext uri="{FF2B5EF4-FFF2-40B4-BE49-F238E27FC236}">
                  <a16:creationId xmlns:a16="http://schemas.microsoft.com/office/drawing/2014/main" id="{836FA297-B1C2-6E4E-9261-E9F79831CA4D}"/>
                </a:ext>
              </a:extLst>
            </p:cNvPr>
            <p:cNvSpPr/>
            <p:nvPr/>
          </p:nvSpPr>
          <p:spPr>
            <a:xfrm>
              <a:off x="3875088" y="2446338"/>
              <a:ext cx="2562225" cy="381000"/>
            </a:xfrm>
            <a:custGeom>
              <a:avLst/>
              <a:gdLst/>
              <a:ahLst/>
              <a:cxnLst/>
              <a:rect l="l" t="t" r="r" b="b"/>
              <a:pathLst>
                <a:path w="2562225" h="381000" extrusionOk="0">
                  <a:moveTo>
                    <a:pt x="1185862" y="107156"/>
                  </a:moveTo>
                  <a:lnTo>
                    <a:pt x="1581150" y="64294"/>
                  </a:lnTo>
                  <a:lnTo>
                    <a:pt x="1869281" y="35719"/>
                  </a:lnTo>
                  <a:lnTo>
                    <a:pt x="2143125" y="16669"/>
                  </a:lnTo>
                  <a:lnTo>
                    <a:pt x="2412206" y="0"/>
                  </a:lnTo>
                  <a:lnTo>
                    <a:pt x="2562225" y="135731"/>
                  </a:lnTo>
                  <a:lnTo>
                    <a:pt x="2386012" y="197644"/>
                  </a:lnTo>
                  <a:lnTo>
                    <a:pt x="2276475" y="200025"/>
                  </a:lnTo>
                  <a:lnTo>
                    <a:pt x="1862137" y="219075"/>
                  </a:lnTo>
                  <a:lnTo>
                    <a:pt x="1540669" y="242887"/>
                  </a:lnTo>
                  <a:lnTo>
                    <a:pt x="1262062" y="278606"/>
                  </a:lnTo>
                  <a:lnTo>
                    <a:pt x="947737" y="309562"/>
                  </a:lnTo>
                  <a:lnTo>
                    <a:pt x="716756" y="330994"/>
                  </a:lnTo>
                  <a:lnTo>
                    <a:pt x="450056" y="357187"/>
                  </a:lnTo>
                  <a:lnTo>
                    <a:pt x="200025" y="381000"/>
                  </a:lnTo>
                  <a:lnTo>
                    <a:pt x="23812" y="283369"/>
                  </a:lnTo>
                  <a:lnTo>
                    <a:pt x="0" y="211931"/>
                  </a:lnTo>
                  <a:lnTo>
                    <a:pt x="161925" y="202406"/>
                  </a:lnTo>
                  <a:lnTo>
                    <a:pt x="252412" y="207169"/>
                  </a:lnTo>
                  <a:lnTo>
                    <a:pt x="371475" y="200025"/>
                  </a:lnTo>
                  <a:lnTo>
                    <a:pt x="554831" y="178594"/>
                  </a:lnTo>
                  <a:lnTo>
                    <a:pt x="790575" y="147637"/>
                  </a:lnTo>
                  <a:lnTo>
                    <a:pt x="1052512" y="123825"/>
                  </a:lnTo>
                  <a:lnTo>
                    <a:pt x="1185862" y="107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39;p321">
              <a:extLst>
                <a:ext uri="{FF2B5EF4-FFF2-40B4-BE49-F238E27FC236}">
                  <a16:creationId xmlns:a16="http://schemas.microsoft.com/office/drawing/2014/main" id="{CAAD61E5-0311-7D42-8639-FFE3A5AA803E}"/>
                </a:ext>
              </a:extLst>
            </p:cNvPr>
            <p:cNvSpPr/>
            <p:nvPr/>
          </p:nvSpPr>
          <p:spPr>
            <a:xfrm>
              <a:off x="3967163" y="3001963"/>
              <a:ext cx="2327275" cy="339725"/>
            </a:xfrm>
            <a:custGeom>
              <a:avLst/>
              <a:gdLst/>
              <a:ahLst/>
              <a:cxnLst/>
              <a:rect l="l" t="t" r="r" b="b"/>
              <a:pathLst>
                <a:path w="2326481" h="338138" extrusionOk="0">
                  <a:moveTo>
                    <a:pt x="497681" y="142875"/>
                  </a:moveTo>
                  <a:lnTo>
                    <a:pt x="697706" y="135732"/>
                  </a:lnTo>
                  <a:lnTo>
                    <a:pt x="971550" y="102394"/>
                  </a:lnTo>
                  <a:lnTo>
                    <a:pt x="1264443" y="66675"/>
                  </a:lnTo>
                  <a:lnTo>
                    <a:pt x="1493043" y="40482"/>
                  </a:lnTo>
                  <a:lnTo>
                    <a:pt x="1757362" y="19050"/>
                  </a:lnTo>
                  <a:lnTo>
                    <a:pt x="2069306" y="4763"/>
                  </a:lnTo>
                  <a:lnTo>
                    <a:pt x="2181225" y="0"/>
                  </a:lnTo>
                  <a:lnTo>
                    <a:pt x="2326481" y="140494"/>
                  </a:lnTo>
                  <a:lnTo>
                    <a:pt x="2247900" y="252413"/>
                  </a:lnTo>
                  <a:lnTo>
                    <a:pt x="2200275" y="242888"/>
                  </a:lnTo>
                  <a:lnTo>
                    <a:pt x="2157412" y="223838"/>
                  </a:lnTo>
                  <a:lnTo>
                    <a:pt x="2057400" y="192882"/>
                  </a:lnTo>
                  <a:lnTo>
                    <a:pt x="1990725" y="180975"/>
                  </a:lnTo>
                  <a:lnTo>
                    <a:pt x="1871662" y="178594"/>
                  </a:lnTo>
                  <a:lnTo>
                    <a:pt x="1626393" y="192882"/>
                  </a:lnTo>
                  <a:lnTo>
                    <a:pt x="1271587" y="219075"/>
                  </a:lnTo>
                  <a:lnTo>
                    <a:pt x="878681" y="259557"/>
                  </a:lnTo>
                  <a:lnTo>
                    <a:pt x="559593" y="300038"/>
                  </a:lnTo>
                  <a:lnTo>
                    <a:pt x="252412" y="338138"/>
                  </a:lnTo>
                  <a:lnTo>
                    <a:pt x="33337" y="254794"/>
                  </a:lnTo>
                  <a:lnTo>
                    <a:pt x="0" y="173832"/>
                  </a:lnTo>
                  <a:lnTo>
                    <a:pt x="235743" y="152400"/>
                  </a:lnTo>
                  <a:lnTo>
                    <a:pt x="497681" y="1428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540;p321">
              <a:extLst>
                <a:ext uri="{FF2B5EF4-FFF2-40B4-BE49-F238E27FC236}">
                  <a16:creationId xmlns:a16="http://schemas.microsoft.com/office/drawing/2014/main" id="{BA51EF0B-8609-0740-973A-3093A1DD8C81}"/>
                </a:ext>
              </a:extLst>
            </p:cNvPr>
            <p:cNvSpPr/>
            <p:nvPr/>
          </p:nvSpPr>
          <p:spPr>
            <a:xfrm>
              <a:off x="2940050" y="3559175"/>
              <a:ext cx="1003300" cy="2409825"/>
            </a:xfrm>
            <a:custGeom>
              <a:avLst/>
              <a:gdLst/>
              <a:ahLst/>
              <a:cxnLst/>
              <a:rect l="l" t="t" r="r" b="b"/>
              <a:pathLst>
                <a:path w="1003300" h="2409825" extrusionOk="0">
                  <a:moveTo>
                    <a:pt x="962025" y="552450"/>
                  </a:moveTo>
                  <a:lnTo>
                    <a:pt x="1003300" y="301625"/>
                  </a:lnTo>
                  <a:lnTo>
                    <a:pt x="993775" y="158750"/>
                  </a:lnTo>
                  <a:lnTo>
                    <a:pt x="939800" y="111125"/>
                  </a:lnTo>
                  <a:lnTo>
                    <a:pt x="876300" y="69850"/>
                  </a:lnTo>
                  <a:lnTo>
                    <a:pt x="815975" y="41275"/>
                  </a:lnTo>
                  <a:lnTo>
                    <a:pt x="746125" y="19050"/>
                  </a:lnTo>
                  <a:lnTo>
                    <a:pt x="673100" y="6350"/>
                  </a:lnTo>
                  <a:lnTo>
                    <a:pt x="600075" y="0"/>
                  </a:lnTo>
                  <a:lnTo>
                    <a:pt x="558800" y="0"/>
                  </a:lnTo>
                  <a:lnTo>
                    <a:pt x="539750" y="12700"/>
                  </a:lnTo>
                  <a:lnTo>
                    <a:pt x="546100" y="31750"/>
                  </a:lnTo>
                  <a:lnTo>
                    <a:pt x="571500" y="63500"/>
                  </a:lnTo>
                  <a:lnTo>
                    <a:pt x="590550" y="76200"/>
                  </a:lnTo>
                  <a:lnTo>
                    <a:pt x="609600" y="88900"/>
                  </a:lnTo>
                  <a:lnTo>
                    <a:pt x="638175" y="117475"/>
                  </a:lnTo>
                  <a:lnTo>
                    <a:pt x="666750" y="168275"/>
                  </a:lnTo>
                  <a:lnTo>
                    <a:pt x="685800" y="231775"/>
                  </a:lnTo>
                  <a:lnTo>
                    <a:pt x="704850" y="330200"/>
                  </a:lnTo>
                  <a:lnTo>
                    <a:pt x="704850" y="415925"/>
                  </a:lnTo>
                  <a:lnTo>
                    <a:pt x="682625" y="612775"/>
                  </a:lnTo>
                  <a:lnTo>
                    <a:pt x="641350" y="847725"/>
                  </a:lnTo>
                  <a:lnTo>
                    <a:pt x="584200" y="1085850"/>
                  </a:lnTo>
                  <a:lnTo>
                    <a:pt x="501650" y="1349375"/>
                  </a:lnTo>
                  <a:lnTo>
                    <a:pt x="422275" y="1571625"/>
                  </a:lnTo>
                  <a:lnTo>
                    <a:pt x="304800" y="1844675"/>
                  </a:lnTo>
                  <a:lnTo>
                    <a:pt x="187325" y="2060575"/>
                  </a:lnTo>
                  <a:lnTo>
                    <a:pt x="41275" y="2305050"/>
                  </a:lnTo>
                  <a:lnTo>
                    <a:pt x="6350" y="2362200"/>
                  </a:lnTo>
                  <a:lnTo>
                    <a:pt x="0" y="2387600"/>
                  </a:lnTo>
                  <a:lnTo>
                    <a:pt x="9525" y="2406650"/>
                  </a:lnTo>
                  <a:lnTo>
                    <a:pt x="28575" y="2409825"/>
                  </a:lnTo>
                  <a:lnTo>
                    <a:pt x="60325" y="2387600"/>
                  </a:lnTo>
                  <a:lnTo>
                    <a:pt x="133350" y="2311400"/>
                  </a:lnTo>
                  <a:lnTo>
                    <a:pt x="260350" y="2162175"/>
                  </a:lnTo>
                  <a:lnTo>
                    <a:pt x="361950" y="2022475"/>
                  </a:lnTo>
                  <a:lnTo>
                    <a:pt x="463550" y="1873250"/>
                  </a:lnTo>
                  <a:lnTo>
                    <a:pt x="549275" y="1733550"/>
                  </a:lnTo>
                  <a:lnTo>
                    <a:pt x="660400" y="1536700"/>
                  </a:lnTo>
                  <a:lnTo>
                    <a:pt x="781050" y="1292225"/>
                  </a:lnTo>
                  <a:lnTo>
                    <a:pt x="819150" y="1187450"/>
                  </a:lnTo>
                  <a:lnTo>
                    <a:pt x="892175" y="908050"/>
                  </a:lnTo>
                  <a:lnTo>
                    <a:pt x="955675" y="609600"/>
                  </a:lnTo>
                  <a:lnTo>
                    <a:pt x="962025" y="5524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41;p321">
              <a:extLst>
                <a:ext uri="{FF2B5EF4-FFF2-40B4-BE49-F238E27FC236}">
                  <a16:creationId xmlns:a16="http://schemas.microsoft.com/office/drawing/2014/main" id="{CDFA3047-5B78-F74E-B300-8ECDB6ED6150}"/>
                </a:ext>
              </a:extLst>
            </p:cNvPr>
            <p:cNvSpPr/>
            <p:nvPr/>
          </p:nvSpPr>
          <p:spPr>
            <a:xfrm>
              <a:off x="3668713" y="4462463"/>
              <a:ext cx="3170237" cy="523875"/>
            </a:xfrm>
            <a:custGeom>
              <a:avLst/>
              <a:gdLst/>
              <a:ahLst/>
              <a:cxnLst/>
              <a:rect l="l" t="t" r="r" b="b"/>
              <a:pathLst>
                <a:path w="3170779" h="525458" extrusionOk="0">
                  <a:moveTo>
                    <a:pt x="1893195" y="149395"/>
                  </a:moveTo>
                  <a:lnTo>
                    <a:pt x="2181682" y="110758"/>
                  </a:lnTo>
                  <a:lnTo>
                    <a:pt x="2431532" y="72122"/>
                  </a:lnTo>
                  <a:lnTo>
                    <a:pt x="2565472" y="48940"/>
                  </a:lnTo>
                  <a:lnTo>
                    <a:pt x="2671079" y="20606"/>
                  </a:lnTo>
                  <a:lnTo>
                    <a:pt x="2689109" y="7727"/>
                  </a:lnTo>
                  <a:lnTo>
                    <a:pt x="2701988" y="2576"/>
                  </a:lnTo>
                  <a:lnTo>
                    <a:pt x="2735473" y="0"/>
                  </a:lnTo>
                  <a:lnTo>
                    <a:pt x="2828201" y="10303"/>
                  </a:lnTo>
                  <a:lnTo>
                    <a:pt x="2933808" y="33485"/>
                  </a:lnTo>
                  <a:lnTo>
                    <a:pt x="3093506" y="74697"/>
                  </a:lnTo>
                  <a:lnTo>
                    <a:pt x="3129567" y="90152"/>
                  </a:lnTo>
                  <a:lnTo>
                    <a:pt x="3145021" y="100455"/>
                  </a:lnTo>
                  <a:lnTo>
                    <a:pt x="3160476" y="118486"/>
                  </a:lnTo>
                  <a:lnTo>
                    <a:pt x="3168203" y="141668"/>
                  </a:lnTo>
                  <a:lnTo>
                    <a:pt x="3170779" y="190607"/>
                  </a:lnTo>
                  <a:lnTo>
                    <a:pt x="3163052" y="208638"/>
                  </a:lnTo>
                  <a:lnTo>
                    <a:pt x="3145021" y="218941"/>
                  </a:lnTo>
                  <a:lnTo>
                    <a:pt x="3072900" y="229244"/>
                  </a:lnTo>
                  <a:lnTo>
                    <a:pt x="2972444" y="236971"/>
                  </a:lnTo>
                  <a:lnTo>
                    <a:pt x="2807595" y="236971"/>
                  </a:lnTo>
                  <a:lnTo>
                    <a:pt x="2490774" y="252426"/>
                  </a:lnTo>
                  <a:lnTo>
                    <a:pt x="2428956" y="265305"/>
                  </a:lnTo>
                  <a:lnTo>
                    <a:pt x="2266682" y="288487"/>
                  </a:lnTo>
                  <a:lnTo>
                    <a:pt x="2014256" y="319396"/>
                  </a:lnTo>
                  <a:lnTo>
                    <a:pt x="1674254" y="360608"/>
                  </a:lnTo>
                  <a:lnTo>
                    <a:pt x="1447586" y="391518"/>
                  </a:lnTo>
                  <a:lnTo>
                    <a:pt x="1197736" y="425003"/>
                  </a:lnTo>
                  <a:lnTo>
                    <a:pt x="953037" y="468791"/>
                  </a:lnTo>
                  <a:lnTo>
                    <a:pt x="664550" y="525458"/>
                  </a:lnTo>
                  <a:lnTo>
                    <a:pt x="582125" y="520306"/>
                  </a:lnTo>
                  <a:lnTo>
                    <a:pt x="497125" y="507428"/>
                  </a:lnTo>
                  <a:lnTo>
                    <a:pt x="404397" y="486821"/>
                  </a:lnTo>
                  <a:lnTo>
                    <a:pt x="321972" y="461064"/>
                  </a:lnTo>
                  <a:lnTo>
                    <a:pt x="231820" y="430154"/>
                  </a:lnTo>
                  <a:lnTo>
                    <a:pt x="151971" y="394094"/>
                  </a:lnTo>
                  <a:lnTo>
                    <a:pt x="41213" y="329699"/>
                  </a:lnTo>
                  <a:lnTo>
                    <a:pt x="0" y="270456"/>
                  </a:lnTo>
                  <a:lnTo>
                    <a:pt x="133941" y="296214"/>
                  </a:lnTo>
                  <a:lnTo>
                    <a:pt x="206062" y="309093"/>
                  </a:lnTo>
                  <a:lnTo>
                    <a:pt x="373488" y="321972"/>
                  </a:lnTo>
                  <a:lnTo>
                    <a:pt x="561519" y="327123"/>
                  </a:lnTo>
                  <a:lnTo>
                    <a:pt x="698035" y="321972"/>
                  </a:lnTo>
                  <a:lnTo>
                    <a:pt x="945310" y="293638"/>
                  </a:lnTo>
                  <a:lnTo>
                    <a:pt x="1233796" y="252426"/>
                  </a:lnTo>
                  <a:lnTo>
                    <a:pt x="1571223" y="198335"/>
                  </a:lnTo>
                  <a:lnTo>
                    <a:pt x="1893195" y="1493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42;p321">
              <a:extLst>
                <a:ext uri="{FF2B5EF4-FFF2-40B4-BE49-F238E27FC236}">
                  <a16:creationId xmlns:a16="http://schemas.microsoft.com/office/drawing/2014/main" id="{7094C132-0D44-1D46-B824-7CD7EE6CDB46}"/>
                </a:ext>
              </a:extLst>
            </p:cNvPr>
            <p:cNvSpPr/>
            <p:nvPr/>
          </p:nvSpPr>
          <p:spPr>
            <a:xfrm>
              <a:off x="4162425" y="4837113"/>
              <a:ext cx="400050" cy="1428750"/>
            </a:xfrm>
            <a:custGeom>
              <a:avLst/>
              <a:gdLst/>
              <a:ahLst/>
              <a:cxnLst/>
              <a:rect l="l" t="t" r="r" b="b"/>
              <a:pathLst>
                <a:path w="400050" h="1428750" extrusionOk="0">
                  <a:moveTo>
                    <a:pt x="376238" y="426244"/>
                  </a:moveTo>
                  <a:lnTo>
                    <a:pt x="395288" y="195262"/>
                  </a:lnTo>
                  <a:lnTo>
                    <a:pt x="400050" y="88106"/>
                  </a:lnTo>
                  <a:lnTo>
                    <a:pt x="200025" y="0"/>
                  </a:lnTo>
                  <a:lnTo>
                    <a:pt x="173831" y="140494"/>
                  </a:lnTo>
                  <a:lnTo>
                    <a:pt x="178594" y="247650"/>
                  </a:lnTo>
                  <a:cubicBezTo>
                    <a:pt x="177800" y="288925"/>
                    <a:pt x="177007" y="330200"/>
                    <a:pt x="176213" y="371475"/>
                  </a:cubicBezTo>
                  <a:lnTo>
                    <a:pt x="169069" y="476250"/>
                  </a:lnTo>
                  <a:lnTo>
                    <a:pt x="154781" y="600075"/>
                  </a:lnTo>
                  <a:lnTo>
                    <a:pt x="126206" y="745331"/>
                  </a:lnTo>
                  <a:lnTo>
                    <a:pt x="78581" y="912019"/>
                  </a:lnTo>
                  <a:lnTo>
                    <a:pt x="42863" y="1012031"/>
                  </a:lnTo>
                  <a:lnTo>
                    <a:pt x="0" y="1088231"/>
                  </a:lnTo>
                  <a:lnTo>
                    <a:pt x="0" y="1116806"/>
                  </a:lnTo>
                  <a:lnTo>
                    <a:pt x="19050" y="1209675"/>
                  </a:lnTo>
                  <a:lnTo>
                    <a:pt x="59531" y="1335881"/>
                  </a:lnTo>
                  <a:lnTo>
                    <a:pt x="90488" y="1409700"/>
                  </a:lnTo>
                  <a:lnTo>
                    <a:pt x="104775" y="1423987"/>
                  </a:lnTo>
                  <a:lnTo>
                    <a:pt x="119063" y="1428750"/>
                  </a:lnTo>
                  <a:lnTo>
                    <a:pt x="142875" y="1428750"/>
                  </a:lnTo>
                  <a:lnTo>
                    <a:pt x="173831" y="1416844"/>
                  </a:lnTo>
                  <a:lnTo>
                    <a:pt x="271463" y="1219200"/>
                  </a:lnTo>
                  <a:lnTo>
                    <a:pt x="295275" y="969169"/>
                  </a:lnTo>
                  <a:lnTo>
                    <a:pt x="314325" y="871537"/>
                  </a:lnTo>
                  <a:lnTo>
                    <a:pt x="330994" y="788194"/>
                  </a:lnTo>
                  <a:lnTo>
                    <a:pt x="354806" y="635794"/>
                  </a:lnTo>
                  <a:lnTo>
                    <a:pt x="376238" y="4262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43;p321">
              <a:extLst>
                <a:ext uri="{FF2B5EF4-FFF2-40B4-BE49-F238E27FC236}">
                  <a16:creationId xmlns:a16="http://schemas.microsoft.com/office/drawing/2014/main" id="{0AB83F14-E942-1F46-85F5-662E5A8AD5D1}"/>
                </a:ext>
              </a:extLst>
            </p:cNvPr>
            <p:cNvSpPr/>
            <p:nvPr/>
          </p:nvSpPr>
          <p:spPr>
            <a:xfrm>
              <a:off x="4310063" y="5495925"/>
              <a:ext cx="1162050" cy="763588"/>
            </a:xfrm>
            <a:custGeom>
              <a:avLst/>
              <a:gdLst/>
              <a:ahLst/>
              <a:cxnLst/>
              <a:rect l="l" t="t" r="r" b="b"/>
              <a:pathLst>
                <a:path w="1162050" h="764381" extrusionOk="0">
                  <a:moveTo>
                    <a:pt x="735806" y="135731"/>
                  </a:moveTo>
                  <a:lnTo>
                    <a:pt x="502443" y="219075"/>
                  </a:lnTo>
                  <a:lnTo>
                    <a:pt x="333375" y="276225"/>
                  </a:lnTo>
                  <a:lnTo>
                    <a:pt x="183356" y="328613"/>
                  </a:lnTo>
                  <a:lnTo>
                    <a:pt x="154781" y="338138"/>
                  </a:lnTo>
                  <a:lnTo>
                    <a:pt x="142875" y="330994"/>
                  </a:lnTo>
                  <a:lnTo>
                    <a:pt x="130968" y="304800"/>
                  </a:lnTo>
                  <a:lnTo>
                    <a:pt x="0" y="764381"/>
                  </a:lnTo>
                  <a:lnTo>
                    <a:pt x="42862" y="750094"/>
                  </a:lnTo>
                  <a:lnTo>
                    <a:pt x="73818" y="723900"/>
                  </a:lnTo>
                  <a:lnTo>
                    <a:pt x="128587" y="676275"/>
                  </a:lnTo>
                  <a:lnTo>
                    <a:pt x="240506" y="590550"/>
                  </a:lnTo>
                  <a:lnTo>
                    <a:pt x="423862" y="471488"/>
                  </a:lnTo>
                  <a:lnTo>
                    <a:pt x="635793" y="342900"/>
                  </a:lnTo>
                  <a:lnTo>
                    <a:pt x="816768" y="238125"/>
                  </a:lnTo>
                  <a:lnTo>
                    <a:pt x="992981" y="135731"/>
                  </a:lnTo>
                  <a:lnTo>
                    <a:pt x="1109662" y="71438"/>
                  </a:lnTo>
                  <a:lnTo>
                    <a:pt x="1150143" y="45244"/>
                  </a:lnTo>
                  <a:lnTo>
                    <a:pt x="1162050" y="26194"/>
                  </a:lnTo>
                  <a:lnTo>
                    <a:pt x="1162050" y="16669"/>
                  </a:lnTo>
                  <a:lnTo>
                    <a:pt x="1154906" y="7144"/>
                  </a:lnTo>
                  <a:lnTo>
                    <a:pt x="1131093" y="0"/>
                  </a:lnTo>
                  <a:lnTo>
                    <a:pt x="1085850" y="11906"/>
                  </a:lnTo>
                  <a:lnTo>
                    <a:pt x="947737" y="61913"/>
                  </a:lnTo>
                  <a:lnTo>
                    <a:pt x="797718" y="114300"/>
                  </a:lnTo>
                  <a:lnTo>
                    <a:pt x="735806" y="1357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3544;p321">
              <a:extLst>
                <a:ext uri="{FF2B5EF4-FFF2-40B4-BE49-F238E27FC236}">
                  <a16:creationId xmlns:a16="http://schemas.microsoft.com/office/drawing/2014/main" id="{F31E72A8-FC95-D042-9311-C725FFB6E8E5}"/>
                </a:ext>
              </a:extLst>
            </p:cNvPr>
            <p:cNvGrpSpPr/>
            <p:nvPr/>
          </p:nvGrpSpPr>
          <p:grpSpPr>
            <a:xfrm>
              <a:off x="5710238" y="4684713"/>
              <a:ext cx="819150" cy="676275"/>
              <a:chOff x="3501" y="2855"/>
              <a:chExt cx="516" cy="426"/>
            </a:xfrm>
          </p:grpSpPr>
          <p:sp>
            <p:nvSpPr>
              <p:cNvPr id="32" name="Google Shape;3545;p321">
                <a:extLst>
                  <a:ext uri="{FF2B5EF4-FFF2-40B4-BE49-F238E27FC236}">
                    <a16:creationId xmlns:a16="http://schemas.microsoft.com/office/drawing/2014/main" id="{7CCB1D35-8827-0B42-BD2B-787847AC1988}"/>
                  </a:ext>
                </a:extLst>
              </p:cNvPr>
              <p:cNvSpPr/>
              <p:nvPr/>
            </p:nvSpPr>
            <p:spPr>
              <a:xfrm>
                <a:off x="3681" y="2855"/>
                <a:ext cx="198" cy="142"/>
              </a:xfrm>
              <a:custGeom>
                <a:avLst/>
                <a:gdLst/>
                <a:ahLst/>
                <a:cxnLst/>
                <a:rect l="l" t="t" r="r" b="b"/>
                <a:pathLst>
                  <a:path w="314325" h="226219" extrusionOk="0">
                    <a:moveTo>
                      <a:pt x="0" y="9525"/>
                    </a:moveTo>
                    <a:lnTo>
                      <a:pt x="11906" y="59531"/>
                    </a:lnTo>
                    <a:lnTo>
                      <a:pt x="26193" y="104775"/>
                    </a:lnTo>
                    <a:lnTo>
                      <a:pt x="64293" y="138112"/>
                    </a:lnTo>
                    <a:lnTo>
                      <a:pt x="109537" y="152400"/>
                    </a:lnTo>
                    <a:lnTo>
                      <a:pt x="121443" y="164306"/>
                    </a:lnTo>
                    <a:lnTo>
                      <a:pt x="133350" y="202406"/>
                    </a:lnTo>
                    <a:lnTo>
                      <a:pt x="128587" y="226219"/>
                    </a:lnTo>
                    <a:lnTo>
                      <a:pt x="314325" y="147637"/>
                    </a:lnTo>
                    <a:lnTo>
                      <a:pt x="219075" y="90487"/>
                    </a:lnTo>
                    <a:lnTo>
                      <a:pt x="164306" y="50006"/>
                    </a:lnTo>
                    <a:lnTo>
                      <a:pt x="95250" y="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546;p321">
                <a:extLst>
                  <a:ext uri="{FF2B5EF4-FFF2-40B4-BE49-F238E27FC236}">
                    <a16:creationId xmlns:a16="http://schemas.microsoft.com/office/drawing/2014/main" id="{67D1693F-CFEE-7045-B2C6-2303EA927D07}"/>
                  </a:ext>
                </a:extLst>
              </p:cNvPr>
              <p:cNvSpPr/>
              <p:nvPr/>
            </p:nvSpPr>
            <p:spPr>
              <a:xfrm>
                <a:off x="3501" y="2939"/>
                <a:ext cx="516" cy="342"/>
              </a:xfrm>
              <a:custGeom>
                <a:avLst/>
                <a:gdLst/>
                <a:ahLst/>
                <a:cxnLst/>
                <a:rect l="l" t="t" r="r" b="b"/>
                <a:pathLst>
                  <a:path w="819150" h="542925" extrusionOk="0">
                    <a:moveTo>
                      <a:pt x="238125" y="273844"/>
                    </a:moveTo>
                    <a:lnTo>
                      <a:pt x="319087" y="202406"/>
                    </a:lnTo>
                    <a:lnTo>
                      <a:pt x="390525" y="130969"/>
                    </a:lnTo>
                    <a:lnTo>
                      <a:pt x="416718" y="90487"/>
                    </a:lnTo>
                    <a:lnTo>
                      <a:pt x="419100" y="69056"/>
                    </a:lnTo>
                    <a:lnTo>
                      <a:pt x="573881" y="0"/>
                    </a:lnTo>
                    <a:lnTo>
                      <a:pt x="742950" y="97631"/>
                    </a:lnTo>
                    <a:lnTo>
                      <a:pt x="792956" y="138112"/>
                    </a:lnTo>
                    <a:lnTo>
                      <a:pt x="816768" y="166687"/>
                    </a:lnTo>
                    <a:lnTo>
                      <a:pt x="819150" y="183356"/>
                    </a:lnTo>
                    <a:lnTo>
                      <a:pt x="819150" y="202406"/>
                    </a:lnTo>
                    <a:lnTo>
                      <a:pt x="809625" y="221456"/>
                    </a:lnTo>
                    <a:lnTo>
                      <a:pt x="795337" y="238125"/>
                    </a:lnTo>
                    <a:lnTo>
                      <a:pt x="0" y="542925"/>
                    </a:lnTo>
                    <a:lnTo>
                      <a:pt x="45243" y="431006"/>
                    </a:lnTo>
                    <a:lnTo>
                      <a:pt x="121443" y="369094"/>
                    </a:lnTo>
                    <a:lnTo>
                      <a:pt x="238125" y="273844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547;p321">
              <a:extLst>
                <a:ext uri="{FF2B5EF4-FFF2-40B4-BE49-F238E27FC236}">
                  <a16:creationId xmlns:a16="http://schemas.microsoft.com/office/drawing/2014/main" id="{247BF24D-81AF-3344-9409-7B7D8B9344ED}"/>
                </a:ext>
              </a:extLst>
            </p:cNvPr>
            <p:cNvSpPr/>
            <p:nvPr/>
          </p:nvSpPr>
          <p:spPr>
            <a:xfrm>
              <a:off x="5049838" y="4943475"/>
              <a:ext cx="2417762" cy="1274763"/>
            </a:xfrm>
            <a:custGeom>
              <a:avLst/>
              <a:gdLst/>
              <a:ahLst/>
              <a:cxnLst/>
              <a:rect l="l" t="t" r="r" b="b"/>
              <a:pathLst>
                <a:path w="2416969" h="1273969" extrusionOk="0">
                  <a:moveTo>
                    <a:pt x="847725" y="664369"/>
                  </a:moveTo>
                  <a:lnTo>
                    <a:pt x="735807" y="557213"/>
                  </a:lnTo>
                  <a:lnTo>
                    <a:pt x="652463" y="466725"/>
                  </a:lnTo>
                  <a:lnTo>
                    <a:pt x="557213" y="371475"/>
                  </a:lnTo>
                  <a:lnTo>
                    <a:pt x="466725" y="288131"/>
                  </a:lnTo>
                  <a:lnTo>
                    <a:pt x="392907" y="228600"/>
                  </a:lnTo>
                  <a:lnTo>
                    <a:pt x="340519" y="190500"/>
                  </a:lnTo>
                  <a:lnTo>
                    <a:pt x="295275" y="161925"/>
                  </a:lnTo>
                  <a:lnTo>
                    <a:pt x="240507" y="135731"/>
                  </a:lnTo>
                  <a:lnTo>
                    <a:pt x="195263" y="119063"/>
                  </a:lnTo>
                  <a:lnTo>
                    <a:pt x="140494" y="104775"/>
                  </a:lnTo>
                  <a:lnTo>
                    <a:pt x="50007" y="78581"/>
                  </a:lnTo>
                  <a:lnTo>
                    <a:pt x="11907" y="66675"/>
                  </a:lnTo>
                  <a:lnTo>
                    <a:pt x="0" y="54769"/>
                  </a:lnTo>
                  <a:lnTo>
                    <a:pt x="2382" y="38100"/>
                  </a:lnTo>
                  <a:lnTo>
                    <a:pt x="19050" y="23813"/>
                  </a:lnTo>
                  <a:lnTo>
                    <a:pt x="66675" y="7144"/>
                  </a:lnTo>
                  <a:lnTo>
                    <a:pt x="109538" y="0"/>
                  </a:lnTo>
                  <a:lnTo>
                    <a:pt x="147638" y="2381"/>
                  </a:lnTo>
                  <a:lnTo>
                    <a:pt x="223838" y="9525"/>
                  </a:lnTo>
                  <a:lnTo>
                    <a:pt x="269082" y="16669"/>
                  </a:lnTo>
                  <a:lnTo>
                    <a:pt x="309563" y="30956"/>
                  </a:lnTo>
                  <a:lnTo>
                    <a:pt x="373857" y="59531"/>
                  </a:lnTo>
                  <a:lnTo>
                    <a:pt x="464344" y="119063"/>
                  </a:lnTo>
                  <a:lnTo>
                    <a:pt x="631032" y="252413"/>
                  </a:lnTo>
                  <a:lnTo>
                    <a:pt x="800100" y="407194"/>
                  </a:lnTo>
                  <a:lnTo>
                    <a:pt x="947738" y="509588"/>
                  </a:lnTo>
                  <a:lnTo>
                    <a:pt x="1185863" y="664369"/>
                  </a:lnTo>
                  <a:lnTo>
                    <a:pt x="1314450" y="742950"/>
                  </a:lnTo>
                  <a:lnTo>
                    <a:pt x="1416844" y="807244"/>
                  </a:lnTo>
                  <a:lnTo>
                    <a:pt x="1535907" y="876300"/>
                  </a:lnTo>
                  <a:lnTo>
                    <a:pt x="1662113" y="940594"/>
                  </a:lnTo>
                  <a:lnTo>
                    <a:pt x="1897857" y="1040606"/>
                  </a:lnTo>
                  <a:lnTo>
                    <a:pt x="2197894" y="1147763"/>
                  </a:lnTo>
                  <a:lnTo>
                    <a:pt x="2393157" y="1209675"/>
                  </a:lnTo>
                  <a:lnTo>
                    <a:pt x="2412207" y="1223963"/>
                  </a:lnTo>
                  <a:lnTo>
                    <a:pt x="2416969" y="1235869"/>
                  </a:lnTo>
                  <a:lnTo>
                    <a:pt x="2405063" y="1257300"/>
                  </a:lnTo>
                  <a:lnTo>
                    <a:pt x="2388394" y="1271588"/>
                  </a:lnTo>
                  <a:lnTo>
                    <a:pt x="2366963" y="1273969"/>
                  </a:lnTo>
                  <a:lnTo>
                    <a:pt x="2271713" y="1273969"/>
                  </a:lnTo>
                  <a:lnTo>
                    <a:pt x="2043113" y="1273969"/>
                  </a:lnTo>
                  <a:lnTo>
                    <a:pt x="1719263" y="1262063"/>
                  </a:lnTo>
                  <a:lnTo>
                    <a:pt x="1554957" y="1252538"/>
                  </a:lnTo>
                  <a:lnTo>
                    <a:pt x="1509713" y="1245394"/>
                  </a:lnTo>
                  <a:lnTo>
                    <a:pt x="1478757" y="1235869"/>
                  </a:lnTo>
                  <a:lnTo>
                    <a:pt x="1407319" y="1197769"/>
                  </a:lnTo>
                  <a:lnTo>
                    <a:pt x="1321594" y="1133475"/>
                  </a:lnTo>
                  <a:lnTo>
                    <a:pt x="1231107" y="1050131"/>
                  </a:lnTo>
                  <a:lnTo>
                    <a:pt x="1119188" y="940594"/>
                  </a:lnTo>
                  <a:lnTo>
                    <a:pt x="1012032" y="833438"/>
                  </a:lnTo>
                  <a:lnTo>
                    <a:pt x="909638" y="733425"/>
                  </a:lnTo>
                  <a:lnTo>
                    <a:pt x="847725" y="6643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552;p322">
            <a:extLst>
              <a:ext uri="{FF2B5EF4-FFF2-40B4-BE49-F238E27FC236}">
                <a16:creationId xmlns:a16="http://schemas.microsoft.com/office/drawing/2014/main" id="{407B50B8-3459-4A48-8B82-AEDC70A82B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890" y="1291138"/>
            <a:ext cx="453072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2" name="Google Shape;3552;p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9828" y="1291139"/>
            <a:ext cx="453072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/>
        </p:nvSpPr>
        <p:spPr>
          <a:xfrm>
            <a:off x="6284913" y="6453336"/>
            <a:ext cx="16684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橋</a:t>
            </a: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465388" y="2646363"/>
            <a:ext cx="1897062" cy="654050"/>
          </a:xfrm>
          <a:custGeom>
            <a:avLst/>
            <a:gdLst/>
            <a:ahLst/>
            <a:cxnLst/>
            <a:rect l="l" t="t" r="r" b="b"/>
            <a:pathLst>
              <a:path w="1897856" h="654844" extrusionOk="0">
                <a:moveTo>
                  <a:pt x="866775" y="421481"/>
                </a:moveTo>
                <a:lnTo>
                  <a:pt x="561975" y="531019"/>
                </a:lnTo>
                <a:lnTo>
                  <a:pt x="407194" y="607219"/>
                </a:lnTo>
                <a:lnTo>
                  <a:pt x="333375" y="645319"/>
                </a:lnTo>
                <a:lnTo>
                  <a:pt x="300037" y="654844"/>
                </a:lnTo>
                <a:lnTo>
                  <a:pt x="264319" y="650081"/>
                </a:lnTo>
                <a:lnTo>
                  <a:pt x="230981" y="640556"/>
                </a:lnTo>
                <a:lnTo>
                  <a:pt x="209550" y="628650"/>
                </a:lnTo>
                <a:lnTo>
                  <a:pt x="147637" y="573881"/>
                </a:lnTo>
                <a:lnTo>
                  <a:pt x="90487" y="507206"/>
                </a:lnTo>
                <a:lnTo>
                  <a:pt x="50006" y="450056"/>
                </a:lnTo>
                <a:lnTo>
                  <a:pt x="26194" y="409575"/>
                </a:lnTo>
                <a:lnTo>
                  <a:pt x="11906" y="366712"/>
                </a:lnTo>
                <a:lnTo>
                  <a:pt x="2381" y="328612"/>
                </a:lnTo>
                <a:lnTo>
                  <a:pt x="0" y="311944"/>
                </a:lnTo>
                <a:lnTo>
                  <a:pt x="0" y="292894"/>
                </a:lnTo>
                <a:lnTo>
                  <a:pt x="4762" y="280987"/>
                </a:lnTo>
                <a:lnTo>
                  <a:pt x="16669" y="276225"/>
                </a:lnTo>
                <a:lnTo>
                  <a:pt x="26194" y="276225"/>
                </a:lnTo>
                <a:lnTo>
                  <a:pt x="47625" y="292894"/>
                </a:lnTo>
                <a:lnTo>
                  <a:pt x="90487" y="321469"/>
                </a:lnTo>
                <a:lnTo>
                  <a:pt x="130969" y="347662"/>
                </a:lnTo>
                <a:lnTo>
                  <a:pt x="171450" y="366712"/>
                </a:lnTo>
                <a:lnTo>
                  <a:pt x="211931" y="376237"/>
                </a:lnTo>
                <a:lnTo>
                  <a:pt x="269081" y="383381"/>
                </a:lnTo>
                <a:lnTo>
                  <a:pt x="340519" y="378619"/>
                </a:lnTo>
                <a:lnTo>
                  <a:pt x="385762" y="373856"/>
                </a:lnTo>
                <a:lnTo>
                  <a:pt x="523875" y="354806"/>
                </a:lnTo>
                <a:lnTo>
                  <a:pt x="1166812" y="154781"/>
                </a:lnTo>
                <a:lnTo>
                  <a:pt x="1435894" y="88106"/>
                </a:lnTo>
                <a:lnTo>
                  <a:pt x="1571625" y="7144"/>
                </a:lnTo>
                <a:lnTo>
                  <a:pt x="1597819" y="0"/>
                </a:lnTo>
                <a:lnTo>
                  <a:pt x="1633537" y="0"/>
                </a:lnTo>
                <a:lnTo>
                  <a:pt x="1828800" y="73819"/>
                </a:lnTo>
                <a:lnTo>
                  <a:pt x="1866900" y="95250"/>
                </a:lnTo>
                <a:lnTo>
                  <a:pt x="1890712" y="121444"/>
                </a:lnTo>
                <a:lnTo>
                  <a:pt x="1897856" y="142875"/>
                </a:lnTo>
                <a:lnTo>
                  <a:pt x="1890712" y="173831"/>
                </a:lnTo>
                <a:lnTo>
                  <a:pt x="1866900" y="204787"/>
                </a:lnTo>
                <a:lnTo>
                  <a:pt x="1843087" y="223837"/>
                </a:lnTo>
                <a:lnTo>
                  <a:pt x="1409700" y="314325"/>
                </a:lnTo>
                <a:lnTo>
                  <a:pt x="866775" y="4214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4294188" y="1547813"/>
            <a:ext cx="2192337" cy="768350"/>
          </a:xfrm>
          <a:custGeom>
            <a:avLst/>
            <a:gdLst/>
            <a:ahLst/>
            <a:cxnLst/>
            <a:rect l="l" t="t" r="r" b="b"/>
            <a:pathLst>
              <a:path w="2193131" h="769143" extrusionOk="0">
                <a:moveTo>
                  <a:pt x="852487" y="476250"/>
                </a:moveTo>
                <a:lnTo>
                  <a:pt x="1064419" y="409575"/>
                </a:lnTo>
                <a:lnTo>
                  <a:pt x="1254919" y="340518"/>
                </a:lnTo>
                <a:lnTo>
                  <a:pt x="1652587" y="145256"/>
                </a:lnTo>
                <a:lnTo>
                  <a:pt x="1657350" y="133350"/>
                </a:lnTo>
                <a:lnTo>
                  <a:pt x="1593056" y="50006"/>
                </a:lnTo>
                <a:lnTo>
                  <a:pt x="1578769" y="23812"/>
                </a:lnTo>
                <a:lnTo>
                  <a:pt x="1581150" y="9525"/>
                </a:lnTo>
                <a:lnTo>
                  <a:pt x="1602581" y="0"/>
                </a:lnTo>
                <a:lnTo>
                  <a:pt x="1662112" y="4762"/>
                </a:lnTo>
                <a:lnTo>
                  <a:pt x="1766887" y="26193"/>
                </a:lnTo>
                <a:lnTo>
                  <a:pt x="1890712" y="66675"/>
                </a:lnTo>
                <a:lnTo>
                  <a:pt x="2005012" y="111918"/>
                </a:lnTo>
                <a:lnTo>
                  <a:pt x="2066925" y="145256"/>
                </a:lnTo>
                <a:lnTo>
                  <a:pt x="2131219" y="183356"/>
                </a:lnTo>
                <a:lnTo>
                  <a:pt x="2169319" y="216693"/>
                </a:lnTo>
                <a:lnTo>
                  <a:pt x="2188369" y="245268"/>
                </a:lnTo>
                <a:lnTo>
                  <a:pt x="2193131" y="273843"/>
                </a:lnTo>
                <a:lnTo>
                  <a:pt x="2188369" y="292893"/>
                </a:lnTo>
                <a:lnTo>
                  <a:pt x="2162175" y="316706"/>
                </a:lnTo>
                <a:lnTo>
                  <a:pt x="2083594" y="335756"/>
                </a:lnTo>
                <a:lnTo>
                  <a:pt x="1997869" y="347662"/>
                </a:lnTo>
                <a:lnTo>
                  <a:pt x="1516856" y="476250"/>
                </a:lnTo>
                <a:lnTo>
                  <a:pt x="1171575" y="583406"/>
                </a:lnTo>
                <a:lnTo>
                  <a:pt x="954881" y="638175"/>
                </a:lnTo>
                <a:lnTo>
                  <a:pt x="792956" y="666750"/>
                </a:lnTo>
                <a:lnTo>
                  <a:pt x="433387" y="723900"/>
                </a:lnTo>
                <a:lnTo>
                  <a:pt x="54769" y="769143"/>
                </a:lnTo>
                <a:lnTo>
                  <a:pt x="26194" y="757237"/>
                </a:lnTo>
                <a:lnTo>
                  <a:pt x="7144" y="735806"/>
                </a:lnTo>
                <a:lnTo>
                  <a:pt x="0" y="714375"/>
                </a:lnTo>
                <a:lnTo>
                  <a:pt x="9525" y="697706"/>
                </a:lnTo>
                <a:lnTo>
                  <a:pt x="28575" y="690562"/>
                </a:lnTo>
                <a:lnTo>
                  <a:pt x="373856" y="609600"/>
                </a:lnTo>
                <a:lnTo>
                  <a:pt x="852487" y="476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4305300" y="2309813"/>
            <a:ext cx="2438400" cy="566737"/>
          </a:xfrm>
          <a:custGeom>
            <a:avLst/>
            <a:gdLst/>
            <a:ahLst/>
            <a:cxnLst/>
            <a:rect l="l" t="t" r="r" b="b"/>
            <a:pathLst>
              <a:path w="2438400" h="566737" extrusionOk="0">
                <a:moveTo>
                  <a:pt x="588169" y="497681"/>
                </a:moveTo>
                <a:lnTo>
                  <a:pt x="402431" y="554831"/>
                </a:lnTo>
                <a:lnTo>
                  <a:pt x="350044" y="564356"/>
                </a:lnTo>
                <a:lnTo>
                  <a:pt x="309563" y="566737"/>
                </a:lnTo>
                <a:lnTo>
                  <a:pt x="278606" y="561975"/>
                </a:lnTo>
                <a:lnTo>
                  <a:pt x="226219" y="542925"/>
                </a:lnTo>
                <a:lnTo>
                  <a:pt x="147638" y="478631"/>
                </a:lnTo>
                <a:lnTo>
                  <a:pt x="85725" y="414337"/>
                </a:lnTo>
                <a:lnTo>
                  <a:pt x="47625" y="366712"/>
                </a:lnTo>
                <a:lnTo>
                  <a:pt x="16669" y="316706"/>
                </a:lnTo>
                <a:lnTo>
                  <a:pt x="0" y="269081"/>
                </a:lnTo>
                <a:lnTo>
                  <a:pt x="0" y="247650"/>
                </a:lnTo>
                <a:lnTo>
                  <a:pt x="7144" y="238125"/>
                </a:lnTo>
                <a:lnTo>
                  <a:pt x="23813" y="230981"/>
                </a:lnTo>
                <a:lnTo>
                  <a:pt x="40481" y="230981"/>
                </a:lnTo>
                <a:lnTo>
                  <a:pt x="126206" y="276225"/>
                </a:lnTo>
                <a:lnTo>
                  <a:pt x="202406" y="311943"/>
                </a:lnTo>
                <a:lnTo>
                  <a:pt x="278606" y="335756"/>
                </a:lnTo>
                <a:lnTo>
                  <a:pt x="340519" y="340518"/>
                </a:lnTo>
                <a:lnTo>
                  <a:pt x="450056" y="328612"/>
                </a:lnTo>
                <a:lnTo>
                  <a:pt x="988219" y="221456"/>
                </a:lnTo>
                <a:lnTo>
                  <a:pt x="1957388" y="45243"/>
                </a:lnTo>
                <a:lnTo>
                  <a:pt x="2081213" y="9525"/>
                </a:lnTo>
                <a:lnTo>
                  <a:pt x="2114550" y="0"/>
                </a:lnTo>
                <a:lnTo>
                  <a:pt x="2235994" y="23812"/>
                </a:lnTo>
                <a:lnTo>
                  <a:pt x="2350294" y="61912"/>
                </a:lnTo>
                <a:lnTo>
                  <a:pt x="2386013" y="88106"/>
                </a:lnTo>
                <a:lnTo>
                  <a:pt x="2424113" y="135731"/>
                </a:lnTo>
                <a:lnTo>
                  <a:pt x="2438400" y="171450"/>
                </a:lnTo>
                <a:lnTo>
                  <a:pt x="2433638" y="207168"/>
                </a:lnTo>
                <a:lnTo>
                  <a:pt x="2409825" y="230981"/>
                </a:lnTo>
                <a:lnTo>
                  <a:pt x="2369344" y="245268"/>
                </a:lnTo>
                <a:lnTo>
                  <a:pt x="2250281" y="245268"/>
                </a:lnTo>
                <a:lnTo>
                  <a:pt x="1940719" y="250031"/>
                </a:lnTo>
                <a:lnTo>
                  <a:pt x="1495425" y="290512"/>
                </a:lnTo>
                <a:lnTo>
                  <a:pt x="1169194" y="333375"/>
                </a:lnTo>
                <a:lnTo>
                  <a:pt x="588169" y="497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4170363" y="4238625"/>
            <a:ext cx="473075" cy="1700213"/>
          </a:xfrm>
          <a:custGeom>
            <a:avLst/>
            <a:gdLst/>
            <a:ahLst/>
            <a:cxnLst/>
            <a:rect l="l" t="t" r="r" b="b"/>
            <a:pathLst>
              <a:path w="473869" h="1700213" extrusionOk="0">
                <a:moveTo>
                  <a:pt x="207169" y="773906"/>
                </a:moveTo>
                <a:lnTo>
                  <a:pt x="188119" y="350044"/>
                </a:lnTo>
                <a:lnTo>
                  <a:pt x="171450" y="264319"/>
                </a:lnTo>
                <a:lnTo>
                  <a:pt x="135731" y="190500"/>
                </a:lnTo>
                <a:lnTo>
                  <a:pt x="78581" y="121444"/>
                </a:lnTo>
                <a:lnTo>
                  <a:pt x="28575" y="76200"/>
                </a:lnTo>
                <a:lnTo>
                  <a:pt x="11906" y="57150"/>
                </a:lnTo>
                <a:lnTo>
                  <a:pt x="0" y="33338"/>
                </a:lnTo>
                <a:lnTo>
                  <a:pt x="0" y="14288"/>
                </a:lnTo>
                <a:lnTo>
                  <a:pt x="7144" y="2381"/>
                </a:lnTo>
                <a:lnTo>
                  <a:pt x="21431" y="0"/>
                </a:lnTo>
                <a:lnTo>
                  <a:pt x="59531" y="11906"/>
                </a:lnTo>
                <a:lnTo>
                  <a:pt x="154781" y="59531"/>
                </a:lnTo>
                <a:lnTo>
                  <a:pt x="340519" y="173831"/>
                </a:lnTo>
                <a:lnTo>
                  <a:pt x="395287" y="311944"/>
                </a:lnTo>
                <a:lnTo>
                  <a:pt x="466725" y="1266825"/>
                </a:lnTo>
                <a:lnTo>
                  <a:pt x="473869" y="1471613"/>
                </a:lnTo>
                <a:lnTo>
                  <a:pt x="466725" y="1574006"/>
                </a:lnTo>
                <a:lnTo>
                  <a:pt x="454819" y="1640681"/>
                </a:lnTo>
                <a:lnTo>
                  <a:pt x="440531" y="1676400"/>
                </a:lnTo>
                <a:lnTo>
                  <a:pt x="421481" y="1695450"/>
                </a:lnTo>
                <a:lnTo>
                  <a:pt x="395287" y="1700213"/>
                </a:lnTo>
                <a:lnTo>
                  <a:pt x="354806" y="1683544"/>
                </a:lnTo>
                <a:lnTo>
                  <a:pt x="319087" y="1640681"/>
                </a:lnTo>
                <a:lnTo>
                  <a:pt x="259556" y="1495425"/>
                </a:lnTo>
                <a:lnTo>
                  <a:pt x="202406" y="1307306"/>
                </a:lnTo>
                <a:cubicBezTo>
                  <a:pt x="201612" y="1288256"/>
                  <a:pt x="200819" y="1269206"/>
                  <a:pt x="200025" y="1250156"/>
                </a:cubicBezTo>
                <a:lnTo>
                  <a:pt x="219075" y="1152525"/>
                </a:lnTo>
                <a:lnTo>
                  <a:pt x="207169" y="7739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4905375" y="4694238"/>
            <a:ext cx="352425" cy="882650"/>
          </a:xfrm>
          <a:custGeom>
            <a:avLst/>
            <a:gdLst/>
            <a:ahLst/>
            <a:cxnLst/>
            <a:rect l="l" t="t" r="r" b="b"/>
            <a:pathLst>
              <a:path w="352425" h="883444" extrusionOk="0">
                <a:moveTo>
                  <a:pt x="111919" y="450056"/>
                </a:moveTo>
                <a:lnTo>
                  <a:pt x="100013" y="311944"/>
                </a:lnTo>
                <a:lnTo>
                  <a:pt x="83344" y="209550"/>
                </a:lnTo>
                <a:lnTo>
                  <a:pt x="57150" y="130969"/>
                </a:lnTo>
                <a:lnTo>
                  <a:pt x="21431" y="78581"/>
                </a:lnTo>
                <a:lnTo>
                  <a:pt x="2381" y="59531"/>
                </a:lnTo>
                <a:lnTo>
                  <a:pt x="0" y="42862"/>
                </a:lnTo>
                <a:lnTo>
                  <a:pt x="7144" y="23812"/>
                </a:lnTo>
                <a:lnTo>
                  <a:pt x="26194" y="9525"/>
                </a:lnTo>
                <a:lnTo>
                  <a:pt x="59531" y="0"/>
                </a:lnTo>
                <a:lnTo>
                  <a:pt x="130969" y="0"/>
                </a:lnTo>
                <a:lnTo>
                  <a:pt x="180975" y="14287"/>
                </a:lnTo>
                <a:lnTo>
                  <a:pt x="250031" y="42862"/>
                </a:lnTo>
                <a:lnTo>
                  <a:pt x="295275" y="71437"/>
                </a:lnTo>
                <a:lnTo>
                  <a:pt x="335756" y="519112"/>
                </a:lnTo>
                <a:lnTo>
                  <a:pt x="352425" y="683419"/>
                </a:lnTo>
                <a:lnTo>
                  <a:pt x="345281" y="769144"/>
                </a:lnTo>
                <a:lnTo>
                  <a:pt x="333375" y="823912"/>
                </a:lnTo>
                <a:lnTo>
                  <a:pt x="319088" y="854869"/>
                </a:lnTo>
                <a:lnTo>
                  <a:pt x="302419" y="876300"/>
                </a:lnTo>
                <a:lnTo>
                  <a:pt x="278606" y="883444"/>
                </a:lnTo>
                <a:lnTo>
                  <a:pt x="242888" y="878681"/>
                </a:lnTo>
                <a:lnTo>
                  <a:pt x="219075" y="862012"/>
                </a:lnTo>
                <a:lnTo>
                  <a:pt x="140494" y="754856"/>
                </a:lnTo>
                <a:lnTo>
                  <a:pt x="116681" y="707231"/>
                </a:lnTo>
                <a:lnTo>
                  <a:pt x="109538" y="661987"/>
                </a:lnTo>
                <a:cubicBezTo>
                  <a:pt x="110332" y="642937"/>
                  <a:pt x="111125" y="623887"/>
                  <a:pt x="111919" y="604837"/>
                </a:cubicBezTo>
                <a:lnTo>
                  <a:pt x="111919" y="4500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7"/>
          <p:cNvSpPr/>
          <p:nvPr/>
        </p:nvSpPr>
        <p:spPr>
          <a:xfrm rot="-5400000">
            <a:off x="1576388" y="3595687"/>
            <a:ext cx="4311650" cy="504825"/>
          </a:xfrm>
          <a:custGeom>
            <a:avLst/>
            <a:gdLst/>
            <a:ahLst/>
            <a:cxnLst/>
            <a:rect l="l" t="t" r="r" b="b"/>
            <a:pathLst>
              <a:path w="4310743" h="504861" extrusionOk="0">
                <a:moveTo>
                  <a:pt x="1867635" y="127098"/>
                </a:moveTo>
                <a:lnTo>
                  <a:pt x="2496065" y="123567"/>
                </a:lnTo>
                <a:lnTo>
                  <a:pt x="3007987" y="91793"/>
                </a:lnTo>
                <a:lnTo>
                  <a:pt x="3209226" y="144750"/>
                </a:lnTo>
                <a:lnTo>
                  <a:pt x="3932979" y="148281"/>
                </a:lnTo>
                <a:lnTo>
                  <a:pt x="4038894" y="134159"/>
                </a:lnTo>
                <a:lnTo>
                  <a:pt x="4134218" y="98854"/>
                </a:lnTo>
                <a:lnTo>
                  <a:pt x="4211889" y="35305"/>
                </a:lnTo>
                <a:lnTo>
                  <a:pt x="4240133" y="10591"/>
                </a:lnTo>
                <a:lnTo>
                  <a:pt x="4264846" y="0"/>
                </a:lnTo>
                <a:lnTo>
                  <a:pt x="4286029" y="0"/>
                </a:lnTo>
                <a:lnTo>
                  <a:pt x="4300151" y="7061"/>
                </a:lnTo>
                <a:lnTo>
                  <a:pt x="4310743" y="31774"/>
                </a:lnTo>
                <a:lnTo>
                  <a:pt x="4300151" y="127098"/>
                </a:lnTo>
                <a:lnTo>
                  <a:pt x="4240133" y="310684"/>
                </a:lnTo>
                <a:lnTo>
                  <a:pt x="4201297" y="388355"/>
                </a:lnTo>
                <a:lnTo>
                  <a:pt x="4162462" y="441312"/>
                </a:lnTo>
                <a:lnTo>
                  <a:pt x="4105974" y="483678"/>
                </a:lnTo>
                <a:lnTo>
                  <a:pt x="4067138" y="501331"/>
                </a:lnTo>
                <a:lnTo>
                  <a:pt x="4031833" y="504861"/>
                </a:lnTo>
                <a:lnTo>
                  <a:pt x="4000058" y="494270"/>
                </a:lnTo>
                <a:lnTo>
                  <a:pt x="3932979" y="451904"/>
                </a:lnTo>
                <a:lnTo>
                  <a:pt x="3887082" y="430721"/>
                </a:lnTo>
                <a:lnTo>
                  <a:pt x="3827064" y="416599"/>
                </a:lnTo>
                <a:lnTo>
                  <a:pt x="3244531" y="413068"/>
                </a:lnTo>
                <a:lnTo>
                  <a:pt x="3046823" y="395416"/>
                </a:lnTo>
                <a:lnTo>
                  <a:pt x="2704364" y="374233"/>
                </a:lnTo>
                <a:lnTo>
                  <a:pt x="2594919" y="356580"/>
                </a:lnTo>
                <a:lnTo>
                  <a:pt x="1885288" y="335397"/>
                </a:lnTo>
                <a:lnTo>
                  <a:pt x="949705" y="328336"/>
                </a:lnTo>
                <a:lnTo>
                  <a:pt x="430721" y="321275"/>
                </a:lnTo>
                <a:lnTo>
                  <a:pt x="194177" y="296562"/>
                </a:lnTo>
                <a:lnTo>
                  <a:pt x="70610" y="275379"/>
                </a:lnTo>
                <a:lnTo>
                  <a:pt x="38835" y="264787"/>
                </a:lnTo>
                <a:lnTo>
                  <a:pt x="7061" y="240074"/>
                </a:lnTo>
                <a:lnTo>
                  <a:pt x="0" y="215360"/>
                </a:lnTo>
                <a:lnTo>
                  <a:pt x="0" y="183586"/>
                </a:lnTo>
                <a:lnTo>
                  <a:pt x="14122" y="148281"/>
                </a:lnTo>
                <a:lnTo>
                  <a:pt x="35305" y="130628"/>
                </a:lnTo>
                <a:lnTo>
                  <a:pt x="165933" y="60018"/>
                </a:lnTo>
                <a:lnTo>
                  <a:pt x="254196" y="38835"/>
                </a:lnTo>
                <a:lnTo>
                  <a:pt x="360111" y="28244"/>
                </a:lnTo>
                <a:lnTo>
                  <a:pt x="462496" y="42366"/>
                </a:lnTo>
                <a:lnTo>
                  <a:pt x="794363" y="81201"/>
                </a:lnTo>
                <a:lnTo>
                  <a:pt x="1419262" y="120037"/>
                </a:lnTo>
                <a:lnTo>
                  <a:pt x="1867635" y="12709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7"/>
          <p:cNvSpPr/>
          <p:nvPr/>
        </p:nvSpPr>
        <p:spPr>
          <a:xfrm rot="-5400000">
            <a:off x="2110582" y="3355181"/>
            <a:ext cx="2014538" cy="1209675"/>
          </a:xfrm>
          <a:custGeom>
            <a:avLst/>
            <a:gdLst/>
            <a:ahLst/>
            <a:cxnLst/>
            <a:rect l="l" t="t" r="r" b="b"/>
            <a:pathLst>
              <a:path w="2014538" h="1209675" extrusionOk="0">
                <a:moveTo>
                  <a:pt x="1007269" y="645319"/>
                </a:moveTo>
                <a:lnTo>
                  <a:pt x="1254919" y="778669"/>
                </a:lnTo>
                <a:lnTo>
                  <a:pt x="1502569" y="890588"/>
                </a:lnTo>
                <a:lnTo>
                  <a:pt x="1743075" y="983456"/>
                </a:lnTo>
                <a:lnTo>
                  <a:pt x="2014538" y="1064419"/>
                </a:lnTo>
                <a:lnTo>
                  <a:pt x="1700213" y="1209675"/>
                </a:lnTo>
                <a:lnTo>
                  <a:pt x="1400175" y="1090613"/>
                </a:lnTo>
                <a:lnTo>
                  <a:pt x="1116806" y="940594"/>
                </a:lnTo>
                <a:lnTo>
                  <a:pt x="797719" y="745331"/>
                </a:lnTo>
                <a:lnTo>
                  <a:pt x="561975" y="576263"/>
                </a:lnTo>
                <a:lnTo>
                  <a:pt x="323850" y="376238"/>
                </a:lnTo>
                <a:lnTo>
                  <a:pt x="83344" y="140494"/>
                </a:lnTo>
                <a:lnTo>
                  <a:pt x="33338" y="85725"/>
                </a:lnTo>
                <a:lnTo>
                  <a:pt x="14288" y="57150"/>
                </a:lnTo>
                <a:lnTo>
                  <a:pt x="4763" y="38100"/>
                </a:lnTo>
                <a:lnTo>
                  <a:pt x="0" y="19050"/>
                </a:lnTo>
                <a:lnTo>
                  <a:pt x="2381" y="7144"/>
                </a:lnTo>
                <a:lnTo>
                  <a:pt x="7144" y="0"/>
                </a:lnTo>
                <a:lnTo>
                  <a:pt x="16669" y="0"/>
                </a:lnTo>
                <a:lnTo>
                  <a:pt x="40481" y="11906"/>
                </a:lnTo>
                <a:lnTo>
                  <a:pt x="311944" y="204788"/>
                </a:lnTo>
                <a:lnTo>
                  <a:pt x="681038" y="454819"/>
                </a:lnTo>
                <a:lnTo>
                  <a:pt x="1007269" y="6453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3705225" y="3271838"/>
            <a:ext cx="660400" cy="698500"/>
          </a:xfrm>
          <a:custGeom>
            <a:avLst/>
            <a:gdLst/>
            <a:ahLst/>
            <a:cxnLst/>
            <a:rect l="l" t="t" r="r" b="b"/>
            <a:pathLst>
              <a:path w="659606" h="697706" extrusionOk="0">
                <a:moveTo>
                  <a:pt x="328613" y="464343"/>
                </a:moveTo>
                <a:lnTo>
                  <a:pt x="238125" y="278606"/>
                </a:lnTo>
                <a:lnTo>
                  <a:pt x="195263" y="183356"/>
                </a:lnTo>
                <a:lnTo>
                  <a:pt x="176213" y="161925"/>
                </a:lnTo>
                <a:lnTo>
                  <a:pt x="123825" y="138112"/>
                </a:lnTo>
                <a:lnTo>
                  <a:pt x="0" y="102393"/>
                </a:lnTo>
                <a:lnTo>
                  <a:pt x="52388" y="0"/>
                </a:lnTo>
                <a:lnTo>
                  <a:pt x="190500" y="35718"/>
                </a:lnTo>
                <a:lnTo>
                  <a:pt x="307181" y="76200"/>
                </a:lnTo>
                <a:lnTo>
                  <a:pt x="409575" y="138112"/>
                </a:lnTo>
                <a:lnTo>
                  <a:pt x="478631" y="190500"/>
                </a:lnTo>
                <a:lnTo>
                  <a:pt x="545306" y="242887"/>
                </a:lnTo>
                <a:lnTo>
                  <a:pt x="597694" y="307181"/>
                </a:lnTo>
                <a:lnTo>
                  <a:pt x="642938" y="404812"/>
                </a:lnTo>
                <a:lnTo>
                  <a:pt x="659606" y="497681"/>
                </a:lnTo>
                <a:lnTo>
                  <a:pt x="640556" y="581025"/>
                </a:lnTo>
                <a:lnTo>
                  <a:pt x="611981" y="645318"/>
                </a:lnTo>
                <a:lnTo>
                  <a:pt x="585788" y="685800"/>
                </a:lnTo>
                <a:lnTo>
                  <a:pt x="561975" y="697706"/>
                </a:lnTo>
                <a:lnTo>
                  <a:pt x="514350" y="695325"/>
                </a:lnTo>
                <a:lnTo>
                  <a:pt x="447675" y="661987"/>
                </a:lnTo>
                <a:lnTo>
                  <a:pt x="411956" y="623887"/>
                </a:lnTo>
                <a:lnTo>
                  <a:pt x="328613" y="46434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4265613" y="2076450"/>
            <a:ext cx="1482725" cy="1722438"/>
          </a:xfrm>
          <a:custGeom>
            <a:avLst/>
            <a:gdLst/>
            <a:ahLst/>
            <a:cxnLst/>
            <a:rect l="l" t="t" r="r" b="b"/>
            <a:pathLst>
              <a:path w="1483519" h="1721644" extrusionOk="0">
                <a:moveTo>
                  <a:pt x="657225" y="1050131"/>
                </a:moveTo>
                <a:lnTo>
                  <a:pt x="857250" y="781050"/>
                </a:lnTo>
                <a:lnTo>
                  <a:pt x="959644" y="621506"/>
                </a:lnTo>
                <a:lnTo>
                  <a:pt x="1023937" y="457200"/>
                </a:lnTo>
                <a:lnTo>
                  <a:pt x="1081087" y="354806"/>
                </a:lnTo>
                <a:lnTo>
                  <a:pt x="1097756" y="321469"/>
                </a:lnTo>
                <a:lnTo>
                  <a:pt x="1104900" y="292894"/>
                </a:lnTo>
                <a:lnTo>
                  <a:pt x="1104900" y="254794"/>
                </a:lnTo>
                <a:lnTo>
                  <a:pt x="1102519" y="226219"/>
                </a:lnTo>
                <a:lnTo>
                  <a:pt x="1090612" y="195263"/>
                </a:lnTo>
                <a:lnTo>
                  <a:pt x="1066800" y="164306"/>
                </a:lnTo>
                <a:lnTo>
                  <a:pt x="964406" y="73819"/>
                </a:lnTo>
                <a:lnTo>
                  <a:pt x="1073944" y="0"/>
                </a:lnTo>
                <a:lnTo>
                  <a:pt x="1159669" y="35719"/>
                </a:lnTo>
                <a:lnTo>
                  <a:pt x="1421606" y="161925"/>
                </a:lnTo>
                <a:lnTo>
                  <a:pt x="1462087" y="188119"/>
                </a:lnTo>
                <a:lnTo>
                  <a:pt x="1481137" y="211931"/>
                </a:lnTo>
                <a:lnTo>
                  <a:pt x="1483519" y="233363"/>
                </a:lnTo>
                <a:lnTo>
                  <a:pt x="1476375" y="266700"/>
                </a:lnTo>
                <a:lnTo>
                  <a:pt x="1364456" y="409575"/>
                </a:lnTo>
                <a:lnTo>
                  <a:pt x="1219200" y="554831"/>
                </a:lnTo>
                <a:lnTo>
                  <a:pt x="1088231" y="769144"/>
                </a:lnTo>
                <a:lnTo>
                  <a:pt x="754856" y="1190625"/>
                </a:lnTo>
                <a:lnTo>
                  <a:pt x="588169" y="1350169"/>
                </a:lnTo>
                <a:lnTo>
                  <a:pt x="378619" y="1512094"/>
                </a:lnTo>
                <a:lnTo>
                  <a:pt x="159544" y="1657350"/>
                </a:lnTo>
                <a:lnTo>
                  <a:pt x="61912" y="1721644"/>
                </a:lnTo>
                <a:lnTo>
                  <a:pt x="0" y="1671638"/>
                </a:lnTo>
                <a:lnTo>
                  <a:pt x="66675" y="1604963"/>
                </a:lnTo>
                <a:lnTo>
                  <a:pt x="223837" y="1500188"/>
                </a:lnTo>
                <a:lnTo>
                  <a:pt x="347662" y="1393031"/>
                </a:lnTo>
                <a:lnTo>
                  <a:pt x="657225" y="1050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5565775" y="2513013"/>
            <a:ext cx="1835150" cy="1009650"/>
          </a:xfrm>
          <a:custGeom>
            <a:avLst/>
            <a:gdLst/>
            <a:ahLst/>
            <a:cxnLst/>
            <a:rect l="l" t="t" r="r" b="b"/>
            <a:pathLst>
              <a:path w="1835944" h="1009650" extrusionOk="0">
                <a:moveTo>
                  <a:pt x="566738" y="523875"/>
                </a:moveTo>
                <a:lnTo>
                  <a:pt x="0" y="73819"/>
                </a:lnTo>
                <a:lnTo>
                  <a:pt x="80963" y="0"/>
                </a:lnTo>
                <a:lnTo>
                  <a:pt x="197644" y="54769"/>
                </a:lnTo>
                <a:lnTo>
                  <a:pt x="309563" y="147637"/>
                </a:lnTo>
                <a:lnTo>
                  <a:pt x="683419" y="400050"/>
                </a:lnTo>
                <a:lnTo>
                  <a:pt x="1214438" y="681037"/>
                </a:lnTo>
                <a:lnTo>
                  <a:pt x="1540669" y="828675"/>
                </a:lnTo>
                <a:lnTo>
                  <a:pt x="1800225" y="933450"/>
                </a:lnTo>
                <a:lnTo>
                  <a:pt x="1826419" y="947737"/>
                </a:lnTo>
                <a:lnTo>
                  <a:pt x="1835944" y="959644"/>
                </a:lnTo>
                <a:lnTo>
                  <a:pt x="1833563" y="976312"/>
                </a:lnTo>
                <a:lnTo>
                  <a:pt x="1816894" y="997744"/>
                </a:lnTo>
                <a:lnTo>
                  <a:pt x="1797844" y="1009650"/>
                </a:lnTo>
                <a:lnTo>
                  <a:pt x="1152525" y="988219"/>
                </a:lnTo>
                <a:lnTo>
                  <a:pt x="1116807" y="983456"/>
                </a:lnTo>
                <a:lnTo>
                  <a:pt x="566738" y="523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4862513" y="3221038"/>
            <a:ext cx="328612" cy="922337"/>
          </a:xfrm>
          <a:custGeom>
            <a:avLst/>
            <a:gdLst/>
            <a:ahLst/>
            <a:cxnLst/>
            <a:rect l="l" t="t" r="r" b="b"/>
            <a:pathLst>
              <a:path w="328612" h="921544" extrusionOk="0">
                <a:moveTo>
                  <a:pt x="69056" y="564357"/>
                </a:moveTo>
                <a:lnTo>
                  <a:pt x="0" y="133350"/>
                </a:lnTo>
                <a:lnTo>
                  <a:pt x="78581" y="0"/>
                </a:lnTo>
                <a:lnTo>
                  <a:pt x="230981" y="69057"/>
                </a:lnTo>
                <a:lnTo>
                  <a:pt x="285750" y="561975"/>
                </a:lnTo>
                <a:lnTo>
                  <a:pt x="328612" y="697707"/>
                </a:lnTo>
                <a:lnTo>
                  <a:pt x="304800" y="866775"/>
                </a:lnTo>
                <a:lnTo>
                  <a:pt x="292893" y="902494"/>
                </a:lnTo>
                <a:lnTo>
                  <a:pt x="273843" y="919163"/>
                </a:lnTo>
                <a:lnTo>
                  <a:pt x="245268" y="921544"/>
                </a:lnTo>
                <a:lnTo>
                  <a:pt x="211931" y="900113"/>
                </a:lnTo>
                <a:lnTo>
                  <a:pt x="159543" y="840582"/>
                </a:lnTo>
                <a:lnTo>
                  <a:pt x="92868" y="716757"/>
                </a:lnTo>
                <a:lnTo>
                  <a:pt x="69056" y="5643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4970463" y="3076575"/>
            <a:ext cx="1381125" cy="885825"/>
          </a:xfrm>
          <a:custGeom>
            <a:avLst/>
            <a:gdLst/>
            <a:ahLst/>
            <a:cxnLst/>
            <a:rect l="l" t="t" r="r" b="b"/>
            <a:pathLst>
              <a:path w="1381125" h="885825" extrusionOk="0">
                <a:moveTo>
                  <a:pt x="433387" y="266700"/>
                </a:moveTo>
                <a:lnTo>
                  <a:pt x="80962" y="342900"/>
                </a:lnTo>
                <a:lnTo>
                  <a:pt x="0" y="238125"/>
                </a:lnTo>
                <a:lnTo>
                  <a:pt x="69056" y="161925"/>
                </a:lnTo>
                <a:lnTo>
                  <a:pt x="604837" y="107156"/>
                </a:lnTo>
                <a:lnTo>
                  <a:pt x="959644" y="30956"/>
                </a:lnTo>
                <a:lnTo>
                  <a:pt x="1059656" y="0"/>
                </a:lnTo>
                <a:lnTo>
                  <a:pt x="1076325" y="0"/>
                </a:lnTo>
                <a:lnTo>
                  <a:pt x="1173956" y="54769"/>
                </a:lnTo>
                <a:lnTo>
                  <a:pt x="1290637" y="142875"/>
                </a:lnTo>
                <a:lnTo>
                  <a:pt x="1366837" y="216694"/>
                </a:lnTo>
                <a:lnTo>
                  <a:pt x="1381125" y="257175"/>
                </a:lnTo>
                <a:lnTo>
                  <a:pt x="1376362" y="290513"/>
                </a:lnTo>
                <a:lnTo>
                  <a:pt x="1362075" y="316706"/>
                </a:lnTo>
                <a:lnTo>
                  <a:pt x="1273969" y="402431"/>
                </a:lnTo>
                <a:lnTo>
                  <a:pt x="1145381" y="831056"/>
                </a:lnTo>
                <a:lnTo>
                  <a:pt x="1123950" y="866775"/>
                </a:lnTo>
                <a:lnTo>
                  <a:pt x="1107281" y="881063"/>
                </a:lnTo>
                <a:lnTo>
                  <a:pt x="1083469" y="885825"/>
                </a:lnTo>
                <a:lnTo>
                  <a:pt x="1047750" y="876300"/>
                </a:lnTo>
                <a:lnTo>
                  <a:pt x="1028700" y="857250"/>
                </a:lnTo>
                <a:lnTo>
                  <a:pt x="1016794" y="831056"/>
                </a:lnTo>
                <a:lnTo>
                  <a:pt x="1007269" y="788194"/>
                </a:lnTo>
                <a:lnTo>
                  <a:pt x="1004887" y="604838"/>
                </a:lnTo>
                <a:lnTo>
                  <a:pt x="1047750" y="280988"/>
                </a:lnTo>
                <a:lnTo>
                  <a:pt x="1045369" y="247650"/>
                </a:lnTo>
                <a:lnTo>
                  <a:pt x="1038225" y="223838"/>
                </a:lnTo>
                <a:lnTo>
                  <a:pt x="1026319" y="209550"/>
                </a:lnTo>
                <a:lnTo>
                  <a:pt x="1000125" y="197644"/>
                </a:lnTo>
                <a:lnTo>
                  <a:pt x="976312" y="197644"/>
                </a:lnTo>
                <a:lnTo>
                  <a:pt x="433387" y="266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5051425" y="3668713"/>
            <a:ext cx="1033463" cy="266700"/>
          </a:xfrm>
          <a:custGeom>
            <a:avLst/>
            <a:gdLst/>
            <a:ahLst/>
            <a:cxnLst/>
            <a:rect l="l" t="t" r="r" b="b"/>
            <a:pathLst>
              <a:path w="1033463" h="266700" extrusionOk="0">
                <a:moveTo>
                  <a:pt x="495300" y="202407"/>
                </a:moveTo>
                <a:lnTo>
                  <a:pt x="85725" y="266700"/>
                </a:lnTo>
                <a:lnTo>
                  <a:pt x="0" y="176213"/>
                </a:lnTo>
                <a:lnTo>
                  <a:pt x="78582" y="121444"/>
                </a:lnTo>
                <a:lnTo>
                  <a:pt x="962025" y="0"/>
                </a:lnTo>
                <a:lnTo>
                  <a:pt x="1033463" y="78582"/>
                </a:lnTo>
                <a:lnTo>
                  <a:pt x="945357" y="180975"/>
                </a:lnTo>
                <a:lnTo>
                  <a:pt x="495300" y="2024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4425950" y="4103688"/>
            <a:ext cx="2773363" cy="1946275"/>
          </a:xfrm>
          <a:custGeom>
            <a:avLst/>
            <a:gdLst/>
            <a:ahLst/>
            <a:cxnLst/>
            <a:rect l="l" t="t" r="r" b="b"/>
            <a:pathLst>
              <a:path w="2773263" h="1946544" extrusionOk="0">
                <a:moveTo>
                  <a:pt x="468474" y="358244"/>
                </a:moveTo>
                <a:lnTo>
                  <a:pt x="95198" y="460957"/>
                </a:lnTo>
                <a:lnTo>
                  <a:pt x="0" y="393317"/>
                </a:lnTo>
                <a:lnTo>
                  <a:pt x="80167" y="308140"/>
                </a:lnTo>
                <a:lnTo>
                  <a:pt x="360750" y="235489"/>
                </a:lnTo>
                <a:lnTo>
                  <a:pt x="683921" y="160333"/>
                </a:lnTo>
                <a:lnTo>
                  <a:pt x="929431" y="115239"/>
                </a:lnTo>
                <a:lnTo>
                  <a:pt x="1089764" y="95197"/>
                </a:lnTo>
                <a:lnTo>
                  <a:pt x="1543207" y="65135"/>
                </a:lnTo>
                <a:lnTo>
                  <a:pt x="2202076" y="40083"/>
                </a:lnTo>
                <a:lnTo>
                  <a:pt x="2249675" y="32567"/>
                </a:lnTo>
                <a:lnTo>
                  <a:pt x="2389966" y="0"/>
                </a:lnTo>
                <a:lnTo>
                  <a:pt x="2402492" y="0"/>
                </a:lnTo>
                <a:lnTo>
                  <a:pt x="2520237" y="65135"/>
                </a:lnTo>
                <a:lnTo>
                  <a:pt x="2640487" y="155322"/>
                </a:lnTo>
                <a:lnTo>
                  <a:pt x="2718148" y="230478"/>
                </a:lnTo>
                <a:lnTo>
                  <a:pt x="2758231" y="280583"/>
                </a:lnTo>
                <a:lnTo>
                  <a:pt x="2773263" y="313150"/>
                </a:lnTo>
                <a:lnTo>
                  <a:pt x="2773263" y="348223"/>
                </a:lnTo>
                <a:lnTo>
                  <a:pt x="2758231" y="370770"/>
                </a:lnTo>
                <a:lnTo>
                  <a:pt x="2655518" y="465968"/>
                </a:lnTo>
                <a:lnTo>
                  <a:pt x="2637981" y="491020"/>
                </a:lnTo>
                <a:lnTo>
                  <a:pt x="2470133" y="1287675"/>
                </a:lnTo>
                <a:lnTo>
                  <a:pt x="2427544" y="1442998"/>
                </a:lnTo>
                <a:lnTo>
                  <a:pt x="2339862" y="1633394"/>
                </a:lnTo>
                <a:lnTo>
                  <a:pt x="2229633" y="1818779"/>
                </a:lnTo>
                <a:lnTo>
                  <a:pt x="2151972" y="1906461"/>
                </a:lnTo>
                <a:lnTo>
                  <a:pt x="2126920" y="1931513"/>
                </a:lnTo>
                <a:lnTo>
                  <a:pt x="2109383" y="1941534"/>
                </a:lnTo>
                <a:lnTo>
                  <a:pt x="2084331" y="1946544"/>
                </a:lnTo>
                <a:lnTo>
                  <a:pt x="2039237" y="1944039"/>
                </a:lnTo>
                <a:lnTo>
                  <a:pt x="1999154" y="1921492"/>
                </a:lnTo>
                <a:lnTo>
                  <a:pt x="1976607" y="1888925"/>
                </a:lnTo>
                <a:lnTo>
                  <a:pt x="1961576" y="1856357"/>
                </a:lnTo>
                <a:lnTo>
                  <a:pt x="1939029" y="1746128"/>
                </a:lnTo>
                <a:lnTo>
                  <a:pt x="2059279" y="1508133"/>
                </a:lnTo>
                <a:lnTo>
                  <a:pt x="2079321" y="1495607"/>
                </a:lnTo>
                <a:lnTo>
                  <a:pt x="2106878" y="1468050"/>
                </a:lnTo>
                <a:lnTo>
                  <a:pt x="2144456" y="1410430"/>
                </a:lnTo>
                <a:lnTo>
                  <a:pt x="2199570" y="1280160"/>
                </a:lnTo>
                <a:lnTo>
                  <a:pt x="2254685" y="1094774"/>
                </a:lnTo>
                <a:lnTo>
                  <a:pt x="2329841" y="739035"/>
                </a:lnTo>
                <a:lnTo>
                  <a:pt x="2364914" y="518577"/>
                </a:lnTo>
                <a:lnTo>
                  <a:pt x="2374935" y="415864"/>
                </a:lnTo>
                <a:lnTo>
                  <a:pt x="2362409" y="318161"/>
                </a:lnTo>
                <a:lnTo>
                  <a:pt x="2349883" y="278077"/>
                </a:lnTo>
                <a:lnTo>
                  <a:pt x="2339862" y="250520"/>
                </a:lnTo>
                <a:lnTo>
                  <a:pt x="2319820" y="232984"/>
                </a:lnTo>
                <a:lnTo>
                  <a:pt x="2262201" y="222963"/>
                </a:lnTo>
                <a:lnTo>
                  <a:pt x="1871389" y="220458"/>
                </a:lnTo>
                <a:lnTo>
                  <a:pt x="1493103" y="227973"/>
                </a:lnTo>
                <a:lnTo>
                  <a:pt x="1062207" y="265551"/>
                </a:lnTo>
                <a:lnTo>
                  <a:pt x="468474" y="358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6003925" y="5500688"/>
            <a:ext cx="534988" cy="371475"/>
          </a:xfrm>
          <a:custGeom>
            <a:avLst/>
            <a:gdLst/>
            <a:ahLst/>
            <a:cxnLst/>
            <a:rect l="l" t="t" r="r" b="b"/>
            <a:pathLst>
              <a:path w="535385" h="371475" extrusionOk="0">
                <a:moveTo>
                  <a:pt x="154782" y="40481"/>
                </a:moveTo>
                <a:lnTo>
                  <a:pt x="335757" y="97631"/>
                </a:lnTo>
                <a:lnTo>
                  <a:pt x="376238" y="109537"/>
                </a:lnTo>
                <a:lnTo>
                  <a:pt x="395288" y="111918"/>
                </a:lnTo>
                <a:lnTo>
                  <a:pt x="431007" y="114300"/>
                </a:lnTo>
                <a:lnTo>
                  <a:pt x="504825" y="111918"/>
                </a:lnTo>
                <a:cubicBezTo>
                  <a:pt x="506413" y="198437"/>
                  <a:pt x="535385" y="339725"/>
                  <a:pt x="509588" y="371475"/>
                </a:cubicBezTo>
                <a:lnTo>
                  <a:pt x="364332" y="357187"/>
                </a:lnTo>
                <a:lnTo>
                  <a:pt x="354807" y="323850"/>
                </a:lnTo>
                <a:lnTo>
                  <a:pt x="330994" y="290512"/>
                </a:lnTo>
                <a:lnTo>
                  <a:pt x="292894" y="250031"/>
                </a:lnTo>
                <a:lnTo>
                  <a:pt x="242888" y="204787"/>
                </a:lnTo>
                <a:lnTo>
                  <a:pt x="173832" y="157162"/>
                </a:lnTo>
                <a:lnTo>
                  <a:pt x="76200" y="100012"/>
                </a:lnTo>
                <a:lnTo>
                  <a:pt x="19050" y="61912"/>
                </a:lnTo>
                <a:lnTo>
                  <a:pt x="0" y="38100"/>
                </a:lnTo>
                <a:lnTo>
                  <a:pt x="2382" y="14287"/>
                </a:lnTo>
                <a:lnTo>
                  <a:pt x="19050" y="2381"/>
                </a:lnTo>
                <a:lnTo>
                  <a:pt x="42863" y="0"/>
                </a:lnTo>
                <a:lnTo>
                  <a:pt x="154782" y="404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5095875" y="4643438"/>
            <a:ext cx="1189038" cy="825500"/>
          </a:xfrm>
          <a:custGeom>
            <a:avLst/>
            <a:gdLst/>
            <a:ahLst/>
            <a:cxnLst/>
            <a:rect l="l" t="t" r="r" b="b"/>
            <a:pathLst>
              <a:path w="1188735" h="826293" extrusionOk="0">
                <a:moveTo>
                  <a:pt x="471979" y="207168"/>
                </a:moveTo>
                <a:lnTo>
                  <a:pt x="52879" y="266700"/>
                </a:lnTo>
                <a:cubicBezTo>
                  <a:pt x="0" y="199401"/>
                  <a:pt x="491" y="228290"/>
                  <a:pt x="491" y="197643"/>
                </a:cubicBezTo>
                <a:lnTo>
                  <a:pt x="95741" y="121443"/>
                </a:lnTo>
                <a:lnTo>
                  <a:pt x="431497" y="71437"/>
                </a:lnTo>
                <a:lnTo>
                  <a:pt x="576754" y="59531"/>
                </a:lnTo>
                <a:lnTo>
                  <a:pt x="733916" y="47625"/>
                </a:lnTo>
                <a:lnTo>
                  <a:pt x="867266" y="23812"/>
                </a:lnTo>
                <a:lnTo>
                  <a:pt x="936322" y="0"/>
                </a:lnTo>
                <a:lnTo>
                  <a:pt x="950610" y="0"/>
                </a:lnTo>
                <a:lnTo>
                  <a:pt x="1043479" y="57150"/>
                </a:lnTo>
                <a:lnTo>
                  <a:pt x="1124441" y="126206"/>
                </a:lnTo>
                <a:lnTo>
                  <a:pt x="1176829" y="180975"/>
                </a:lnTo>
                <a:lnTo>
                  <a:pt x="1188735" y="207168"/>
                </a:lnTo>
                <a:lnTo>
                  <a:pt x="1186354" y="240506"/>
                </a:lnTo>
                <a:lnTo>
                  <a:pt x="1172066" y="264318"/>
                </a:lnTo>
                <a:lnTo>
                  <a:pt x="1110154" y="316706"/>
                </a:lnTo>
                <a:lnTo>
                  <a:pt x="1095866" y="342900"/>
                </a:lnTo>
                <a:lnTo>
                  <a:pt x="943466" y="773906"/>
                </a:lnTo>
                <a:lnTo>
                  <a:pt x="924416" y="802481"/>
                </a:lnTo>
                <a:lnTo>
                  <a:pt x="905366" y="816768"/>
                </a:lnTo>
                <a:lnTo>
                  <a:pt x="883935" y="826293"/>
                </a:lnTo>
                <a:lnTo>
                  <a:pt x="841072" y="823912"/>
                </a:lnTo>
                <a:lnTo>
                  <a:pt x="810116" y="814387"/>
                </a:lnTo>
                <a:lnTo>
                  <a:pt x="788685" y="790575"/>
                </a:lnTo>
                <a:lnTo>
                  <a:pt x="774397" y="766762"/>
                </a:lnTo>
                <a:lnTo>
                  <a:pt x="767254" y="733425"/>
                </a:lnTo>
                <a:lnTo>
                  <a:pt x="762491" y="690562"/>
                </a:lnTo>
                <a:lnTo>
                  <a:pt x="857741" y="247650"/>
                </a:lnTo>
                <a:lnTo>
                  <a:pt x="857741" y="219075"/>
                </a:lnTo>
                <a:lnTo>
                  <a:pt x="850597" y="197643"/>
                </a:lnTo>
                <a:lnTo>
                  <a:pt x="833929" y="178593"/>
                </a:lnTo>
                <a:lnTo>
                  <a:pt x="822022" y="171450"/>
                </a:lnTo>
                <a:lnTo>
                  <a:pt x="798210" y="166687"/>
                </a:lnTo>
                <a:lnTo>
                  <a:pt x="471979" y="2071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5138738" y="5164138"/>
            <a:ext cx="841375" cy="215900"/>
          </a:xfrm>
          <a:custGeom>
            <a:avLst/>
            <a:gdLst/>
            <a:ahLst/>
            <a:cxnLst/>
            <a:rect l="l" t="t" r="r" b="b"/>
            <a:pathLst>
              <a:path w="840581" h="214313" extrusionOk="0">
                <a:moveTo>
                  <a:pt x="421481" y="169069"/>
                </a:moveTo>
                <a:lnTo>
                  <a:pt x="66675" y="214313"/>
                </a:lnTo>
                <a:lnTo>
                  <a:pt x="0" y="133350"/>
                </a:lnTo>
                <a:lnTo>
                  <a:pt x="85725" y="52388"/>
                </a:lnTo>
                <a:lnTo>
                  <a:pt x="552450" y="9525"/>
                </a:lnTo>
                <a:lnTo>
                  <a:pt x="797718" y="0"/>
                </a:lnTo>
                <a:lnTo>
                  <a:pt x="840581" y="90488"/>
                </a:lnTo>
                <a:lnTo>
                  <a:pt x="728662" y="166688"/>
                </a:lnTo>
                <a:lnTo>
                  <a:pt x="421481" y="1690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0060D1-9660-E14F-ABE7-1726CE7EAAF3}"/>
              </a:ext>
            </a:extLst>
          </p:cNvPr>
          <p:cNvGrpSpPr/>
          <p:nvPr/>
        </p:nvGrpSpPr>
        <p:grpSpPr>
          <a:xfrm>
            <a:off x="2485231" y="1567281"/>
            <a:ext cx="4935537" cy="4502150"/>
            <a:chOff x="2617788" y="1700213"/>
            <a:chExt cx="4935537" cy="4502150"/>
          </a:xfrm>
        </p:grpSpPr>
        <p:sp>
          <p:nvSpPr>
            <p:cNvPr id="20" name="Google Shape;260;p17">
              <a:extLst>
                <a:ext uri="{FF2B5EF4-FFF2-40B4-BE49-F238E27FC236}">
                  <a16:creationId xmlns:a16="http://schemas.microsoft.com/office/drawing/2014/main" id="{90FE5519-304D-7946-B2C6-F06EB323299D}"/>
                </a:ext>
              </a:extLst>
            </p:cNvPr>
            <p:cNvSpPr/>
            <p:nvPr/>
          </p:nvSpPr>
          <p:spPr>
            <a:xfrm>
              <a:off x="2617788" y="2798763"/>
              <a:ext cx="1897062" cy="654050"/>
            </a:xfrm>
            <a:custGeom>
              <a:avLst/>
              <a:gdLst/>
              <a:ahLst/>
              <a:cxnLst/>
              <a:rect l="l" t="t" r="r" b="b"/>
              <a:pathLst>
                <a:path w="1897856" h="654844" extrusionOk="0">
                  <a:moveTo>
                    <a:pt x="866775" y="421481"/>
                  </a:moveTo>
                  <a:lnTo>
                    <a:pt x="561975" y="531019"/>
                  </a:lnTo>
                  <a:lnTo>
                    <a:pt x="407194" y="607219"/>
                  </a:lnTo>
                  <a:lnTo>
                    <a:pt x="333375" y="645319"/>
                  </a:lnTo>
                  <a:lnTo>
                    <a:pt x="300037" y="654844"/>
                  </a:lnTo>
                  <a:lnTo>
                    <a:pt x="264319" y="650081"/>
                  </a:lnTo>
                  <a:lnTo>
                    <a:pt x="230981" y="640556"/>
                  </a:lnTo>
                  <a:lnTo>
                    <a:pt x="209550" y="628650"/>
                  </a:lnTo>
                  <a:lnTo>
                    <a:pt x="147637" y="573881"/>
                  </a:lnTo>
                  <a:lnTo>
                    <a:pt x="90487" y="507206"/>
                  </a:lnTo>
                  <a:lnTo>
                    <a:pt x="50006" y="450056"/>
                  </a:lnTo>
                  <a:lnTo>
                    <a:pt x="26194" y="409575"/>
                  </a:lnTo>
                  <a:lnTo>
                    <a:pt x="11906" y="366712"/>
                  </a:lnTo>
                  <a:lnTo>
                    <a:pt x="2381" y="328612"/>
                  </a:lnTo>
                  <a:lnTo>
                    <a:pt x="0" y="311944"/>
                  </a:lnTo>
                  <a:lnTo>
                    <a:pt x="0" y="292894"/>
                  </a:lnTo>
                  <a:lnTo>
                    <a:pt x="4762" y="280987"/>
                  </a:lnTo>
                  <a:lnTo>
                    <a:pt x="16669" y="276225"/>
                  </a:lnTo>
                  <a:lnTo>
                    <a:pt x="26194" y="276225"/>
                  </a:lnTo>
                  <a:lnTo>
                    <a:pt x="47625" y="292894"/>
                  </a:lnTo>
                  <a:lnTo>
                    <a:pt x="90487" y="321469"/>
                  </a:lnTo>
                  <a:lnTo>
                    <a:pt x="130969" y="347662"/>
                  </a:lnTo>
                  <a:lnTo>
                    <a:pt x="171450" y="366712"/>
                  </a:lnTo>
                  <a:lnTo>
                    <a:pt x="211931" y="376237"/>
                  </a:lnTo>
                  <a:lnTo>
                    <a:pt x="269081" y="383381"/>
                  </a:lnTo>
                  <a:lnTo>
                    <a:pt x="340519" y="378619"/>
                  </a:lnTo>
                  <a:lnTo>
                    <a:pt x="385762" y="373856"/>
                  </a:lnTo>
                  <a:lnTo>
                    <a:pt x="523875" y="354806"/>
                  </a:lnTo>
                  <a:lnTo>
                    <a:pt x="1166812" y="154781"/>
                  </a:lnTo>
                  <a:lnTo>
                    <a:pt x="1435894" y="88106"/>
                  </a:lnTo>
                  <a:lnTo>
                    <a:pt x="1571625" y="7144"/>
                  </a:lnTo>
                  <a:lnTo>
                    <a:pt x="1597819" y="0"/>
                  </a:lnTo>
                  <a:lnTo>
                    <a:pt x="1633537" y="0"/>
                  </a:lnTo>
                  <a:lnTo>
                    <a:pt x="1828800" y="73819"/>
                  </a:lnTo>
                  <a:lnTo>
                    <a:pt x="1866900" y="95250"/>
                  </a:lnTo>
                  <a:lnTo>
                    <a:pt x="1890712" y="121444"/>
                  </a:lnTo>
                  <a:lnTo>
                    <a:pt x="1897856" y="142875"/>
                  </a:lnTo>
                  <a:lnTo>
                    <a:pt x="1890712" y="173831"/>
                  </a:lnTo>
                  <a:lnTo>
                    <a:pt x="1866900" y="204787"/>
                  </a:lnTo>
                  <a:lnTo>
                    <a:pt x="1843087" y="223837"/>
                  </a:lnTo>
                  <a:lnTo>
                    <a:pt x="1409700" y="314325"/>
                  </a:lnTo>
                  <a:lnTo>
                    <a:pt x="866775" y="4214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1;p17">
              <a:extLst>
                <a:ext uri="{FF2B5EF4-FFF2-40B4-BE49-F238E27FC236}">
                  <a16:creationId xmlns:a16="http://schemas.microsoft.com/office/drawing/2014/main" id="{C508EEC7-9952-104C-A8C3-1CF45FFA2215}"/>
                </a:ext>
              </a:extLst>
            </p:cNvPr>
            <p:cNvSpPr/>
            <p:nvPr/>
          </p:nvSpPr>
          <p:spPr>
            <a:xfrm>
              <a:off x="4446588" y="1700213"/>
              <a:ext cx="2192337" cy="768350"/>
            </a:xfrm>
            <a:custGeom>
              <a:avLst/>
              <a:gdLst/>
              <a:ahLst/>
              <a:cxnLst/>
              <a:rect l="l" t="t" r="r" b="b"/>
              <a:pathLst>
                <a:path w="2193131" h="769143" extrusionOk="0">
                  <a:moveTo>
                    <a:pt x="852487" y="476250"/>
                  </a:moveTo>
                  <a:lnTo>
                    <a:pt x="1064419" y="409575"/>
                  </a:lnTo>
                  <a:lnTo>
                    <a:pt x="1254919" y="340518"/>
                  </a:lnTo>
                  <a:lnTo>
                    <a:pt x="1652587" y="145256"/>
                  </a:lnTo>
                  <a:lnTo>
                    <a:pt x="1657350" y="133350"/>
                  </a:lnTo>
                  <a:lnTo>
                    <a:pt x="1593056" y="50006"/>
                  </a:lnTo>
                  <a:lnTo>
                    <a:pt x="1578769" y="23812"/>
                  </a:lnTo>
                  <a:lnTo>
                    <a:pt x="1581150" y="9525"/>
                  </a:lnTo>
                  <a:lnTo>
                    <a:pt x="1602581" y="0"/>
                  </a:lnTo>
                  <a:lnTo>
                    <a:pt x="1662112" y="4762"/>
                  </a:lnTo>
                  <a:lnTo>
                    <a:pt x="1766887" y="26193"/>
                  </a:lnTo>
                  <a:lnTo>
                    <a:pt x="1890712" y="66675"/>
                  </a:lnTo>
                  <a:lnTo>
                    <a:pt x="2005012" y="111918"/>
                  </a:lnTo>
                  <a:lnTo>
                    <a:pt x="2066925" y="145256"/>
                  </a:lnTo>
                  <a:lnTo>
                    <a:pt x="2131219" y="183356"/>
                  </a:lnTo>
                  <a:lnTo>
                    <a:pt x="2169319" y="216693"/>
                  </a:lnTo>
                  <a:lnTo>
                    <a:pt x="2188369" y="245268"/>
                  </a:lnTo>
                  <a:lnTo>
                    <a:pt x="2193131" y="273843"/>
                  </a:lnTo>
                  <a:lnTo>
                    <a:pt x="2188369" y="292893"/>
                  </a:lnTo>
                  <a:lnTo>
                    <a:pt x="2162175" y="316706"/>
                  </a:lnTo>
                  <a:lnTo>
                    <a:pt x="2083594" y="335756"/>
                  </a:lnTo>
                  <a:lnTo>
                    <a:pt x="1997869" y="347662"/>
                  </a:lnTo>
                  <a:lnTo>
                    <a:pt x="1516856" y="476250"/>
                  </a:lnTo>
                  <a:lnTo>
                    <a:pt x="1171575" y="583406"/>
                  </a:lnTo>
                  <a:lnTo>
                    <a:pt x="954881" y="638175"/>
                  </a:lnTo>
                  <a:lnTo>
                    <a:pt x="792956" y="666750"/>
                  </a:lnTo>
                  <a:lnTo>
                    <a:pt x="433387" y="723900"/>
                  </a:lnTo>
                  <a:lnTo>
                    <a:pt x="54769" y="769143"/>
                  </a:lnTo>
                  <a:lnTo>
                    <a:pt x="26194" y="757237"/>
                  </a:lnTo>
                  <a:lnTo>
                    <a:pt x="7144" y="735806"/>
                  </a:lnTo>
                  <a:lnTo>
                    <a:pt x="0" y="714375"/>
                  </a:lnTo>
                  <a:lnTo>
                    <a:pt x="9525" y="697706"/>
                  </a:lnTo>
                  <a:lnTo>
                    <a:pt x="28575" y="690562"/>
                  </a:lnTo>
                  <a:lnTo>
                    <a:pt x="373856" y="609600"/>
                  </a:lnTo>
                  <a:lnTo>
                    <a:pt x="852487" y="476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2;p17">
              <a:extLst>
                <a:ext uri="{FF2B5EF4-FFF2-40B4-BE49-F238E27FC236}">
                  <a16:creationId xmlns:a16="http://schemas.microsoft.com/office/drawing/2014/main" id="{7F6F0A86-2C94-874F-9F10-234075827B36}"/>
                </a:ext>
              </a:extLst>
            </p:cNvPr>
            <p:cNvSpPr/>
            <p:nvPr/>
          </p:nvSpPr>
          <p:spPr>
            <a:xfrm>
              <a:off x="4457700" y="2462213"/>
              <a:ext cx="2438400" cy="566737"/>
            </a:xfrm>
            <a:custGeom>
              <a:avLst/>
              <a:gdLst/>
              <a:ahLst/>
              <a:cxnLst/>
              <a:rect l="l" t="t" r="r" b="b"/>
              <a:pathLst>
                <a:path w="2438400" h="566737" extrusionOk="0">
                  <a:moveTo>
                    <a:pt x="588169" y="497681"/>
                  </a:moveTo>
                  <a:lnTo>
                    <a:pt x="402431" y="554831"/>
                  </a:lnTo>
                  <a:lnTo>
                    <a:pt x="350044" y="564356"/>
                  </a:lnTo>
                  <a:lnTo>
                    <a:pt x="309563" y="566737"/>
                  </a:lnTo>
                  <a:lnTo>
                    <a:pt x="278606" y="561975"/>
                  </a:lnTo>
                  <a:lnTo>
                    <a:pt x="226219" y="542925"/>
                  </a:lnTo>
                  <a:lnTo>
                    <a:pt x="147638" y="478631"/>
                  </a:lnTo>
                  <a:lnTo>
                    <a:pt x="85725" y="414337"/>
                  </a:lnTo>
                  <a:lnTo>
                    <a:pt x="47625" y="366712"/>
                  </a:lnTo>
                  <a:lnTo>
                    <a:pt x="16669" y="316706"/>
                  </a:lnTo>
                  <a:lnTo>
                    <a:pt x="0" y="269081"/>
                  </a:lnTo>
                  <a:lnTo>
                    <a:pt x="0" y="247650"/>
                  </a:lnTo>
                  <a:lnTo>
                    <a:pt x="7144" y="238125"/>
                  </a:lnTo>
                  <a:lnTo>
                    <a:pt x="23813" y="230981"/>
                  </a:lnTo>
                  <a:lnTo>
                    <a:pt x="40481" y="230981"/>
                  </a:lnTo>
                  <a:lnTo>
                    <a:pt x="126206" y="276225"/>
                  </a:lnTo>
                  <a:lnTo>
                    <a:pt x="202406" y="311943"/>
                  </a:lnTo>
                  <a:lnTo>
                    <a:pt x="278606" y="335756"/>
                  </a:lnTo>
                  <a:lnTo>
                    <a:pt x="340519" y="340518"/>
                  </a:lnTo>
                  <a:lnTo>
                    <a:pt x="450056" y="328612"/>
                  </a:lnTo>
                  <a:lnTo>
                    <a:pt x="988219" y="221456"/>
                  </a:lnTo>
                  <a:lnTo>
                    <a:pt x="1957388" y="45243"/>
                  </a:lnTo>
                  <a:lnTo>
                    <a:pt x="2081213" y="9525"/>
                  </a:lnTo>
                  <a:lnTo>
                    <a:pt x="2114550" y="0"/>
                  </a:lnTo>
                  <a:lnTo>
                    <a:pt x="2235994" y="23812"/>
                  </a:lnTo>
                  <a:lnTo>
                    <a:pt x="2350294" y="61912"/>
                  </a:lnTo>
                  <a:lnTo>
                    <a:pt x="2386013" y="88106"/>
                  </a:lnTo>
                  <a:lnTo>
                    <a:pt x="2424113" y="135731"/>
                  </a:lnTo>
                  <a:lnTo>
                    <a:pt x="2438400" y="171450"/>
                  </a:lnTo>
                  <a:lnTo>
                    <a:pt x="2433638" y="207168"/>
                  </a:lnTo>
                  <a:lnTo>
                    <a:pt x="2409825" y="230981"/>
                  </a:lnTo>
                  <a:lnTo>
                    <a:pt x="2369344" y="245268"/>
                  </a:lnTo>
                  <a:lnTo>
                    <a:pt x="2250281" y="245268"/>
                  </a:lnTo>
                  <a:lnTo>
                    <a:pt x="1940719" y="250031"/>
                  </a:lnTo>
                  <a:lnTo>
                    <a:pt x="1495425" y="290512"/>
                  </a:lnTo>
                  <a:lnTo>
                    <a:pt x="1169194" y="333375"/>
                  </a:lnTo>
                  <a:lnTo>
                    <a:pt x="588169" y="4976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;p17">
              <a:extLst>
                <a:ext uri="{FF2B5EF4-FFF2-40B4-BE49-F238E27FC236}">
                  <a16:creationId xmlns:a16="http://schemas.microsoft.com/office/drawing/2014/main" id="{F3C1DB60-92F5-164F-B3CC-4EDEB917B11F}"/>
                </a:ext>
              </a:extLst>
            </p:cNvPr>
            <p:cNvSpPr/>
            <p:nvPr/>
          </p:nvSpPr>
          <p:spPr>
            <a:xfrm>
              <a:off x="4322763" y="4391025"/>
              <a:ext cx="473075" cy="1700213"/>
            </a:xfrm>
            <a:custGeom>
              <a:avLst/>
              <a:gdLst/>
              <a:ahLst/>
              <a:cxnLst/>
              <a:rect l="l" t="t" r="r" b="b"/>
              <a:pathLst>
                <a:path w="473869" h="1700213" extrusionOk="0">
                  <a:moveTo>
                    <a:pt x="207169" y="773906"/>
                  </a:moveTo>
                  <a:lnTo>
                    <a:pt x="188119" y="350044"/>
                  </a:lnTo>
                  <a:lnTo>
                    <a:pt x="171450" y="264319"/>
                  </a:lnTo>
                  <a:lnTo>
                    <a:pt x="135731" y="190500"/>
                  </a:lnTo>
                  <a:lnTo>
                    <a:pt x="78581" y="121444"/>
                  </a:lnTo>
                  <a:lnTo>
                    <a:pt x="28575" y="76200"/>
                  </a:lnTo>
                  <a:lnTo>
                    <a:pt x="11906" y="57150"/>
                  </a:lnTo>
                  <a:lnTo>
                    <a:pt x="0" y="33338"/>
                  </a:lnTo>
                  <a:lnTo>
                    <a:pt x="0" y="14288"/>
                  </a:lnTo>
                  <a:lnTo>
                    <a:pt x="7144" y="2381"/>
                  </a:lnTo>
                  <a:lnTo>
                    <a:pt x="21431" y="0"/>
                  </a:lnTo>
                  <a:lnTo>
                    <a:pt x="59531" y="11906"/>
                  </a:lnTo>
                  <a:lnTo>
                    <a:pt x="154781" y="59531"/>
                  </a:lnTo>
                  <a:lnTo>
                    <a:pt x="340519" y="173831"/>
                  </a:lnTo>
                  <a:lnTo>
                    <a:pt x="395287" y="311944"/>
                  </a:lnTo>
                  <a:lnTo>
                    <a:pt x="466725" y="1266825"/>
                  </a:lnTo>
                  <a:lnTo>
                    <a:pt x="473869" y="1471613"/>
                  </a:lnTo>
                  <a:lnTo>
                    <a:pt x="466725" y="1574006"/>
                  </a:lnTo>
                  <a:lnTo>
                    <a:pt x="454819" y="1640681"/>
                  </a:lnTo>
                  <a:lnTo>
                    <a:pt x="440531" y="1676400"/>
                  </a:lnTo>
                  <a:lnTo>
                    <a:pt x="421481" y="1695450"/>
                  </a:lnTo>
                  <a:lnTo>
                    <a:pt x="395287" y="1700213"/>
                  </a:lnTo>
                  <a:lnTo>
                    <a:pt x="354806" y="1683544"/>
                  </a:lnTo>
                  <a:lnTo>
                    <a:pt x="319087" y="1640681"/>
                  </a:lnTo>
                  <a:lnTo>
                    <a:pt x="259556" y="1495425"/>
                  </a:lnTo>
                  <a:lnTo>
                    <a:pt x="202406" y="1307306"/>
                  </a:lnTo>
                  <a:cubicBezTo>
                    <a:pt x="201612" y="1288256"/>
                    <a:pt x="200819" y="1269206"/>
                    <a:pt x="200025" y="1250156"/>
                  </a:cubicBezTo>
                  <a:lnTo>
                    <a:pt x="219075" y="1152525"/>
                  </a:lnTo>
                  <a:lnTo>
                    <a:pt x="207169" y="77390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4;p17">
              <a:extLst>
                <a:ext uri="{FF2B5EF4-FFF2-40B4-BE49-F238E27FC236}">
                  <a16:creationId xmlns:a16="http://schemas.microsoft.com/office/drawing/2014/main" id="{3B0D959D-E63E-B64B-848D-2833B1821A9D}"/>
                </a:ext>
              </a:extLst>
            </p:cNvPr>
            <p:cNvSpPr/>
            <p:nvPr/>
          </p:nvSpPr>
          <p:spPr>
            <a:xfrm>
              <a:off x="5057775" y="4846638"/>
              <a:ext cx="352425" cy="882650"/>
            </a:xfrm>
            <a:custGeom>
              <a:avLst/>
              <a:gdLst/>
              <a:ahLst/>
              <a:cxnLst/>
              <a:rect l="l" t="t" r="r" b="b"/>
              <a:pathLst>
                <a:path w="352425" h="883444" extrusionOk="0">
                  <a:moveTo>
                    <a:pt x="111919" y="450056"/>
                  </a:moveTo>
                  <a:lnTo>
                    <a:pt x="100013" y="311944"/>
                  </a:lnTo>
                  <a:lnTo>
                    <a:pt x="83344" y="209550"/>
                  </a:lnTo>
                  <a:lnTo>
                    <a:pt x="57150" y="130969"/>
                  </a:lnTo>
                  <a:lnTo>
                    <a:pt x="21431" y="78581"/>
                  </a:lnTo>
                  <a:lnTo>
                    <a:pt x="2381" y="59531"/>
                  </a:lnTo>
                  <a:lnTo>
                    <a:pt x="0" y="42862"/>
                  </a:lnTo>
                  <a:lnTo>
                    <a:pt x="7144" y="23812"/>
                  </a:lnTo>
                  <a:lnTo>
                    <a:pt x="26194" y="9525"/>
                  </a:lnTo>
                  <a:lnTo>
                    <a:pt x="59531" y="0"/>
                  </a:lnTo>
                  <a:lnTo>
                    <a:pt x="130969" y="0"/>
                  </a:lnTo>
                  <a:lnTo>
                    <a:pt x="180975" y="14287"/>
                  </a:lnTo>
                  <a:lnTo>
                    <a:pt x="250031" y="42862"/>
                  </a:lnTo>
                  <a:lnTo>
                    <a:pt x="295275" y="71437"/>
                  </a:lnTo>
                  <a:lnTo>
                    <a:pt x="335756" y="519112"/>
                  </a:lnTo>
                  <a:lnTo>
                    <a:pt x="352425" y="683419"/>
                  </a:lnTo>
                  <a:lnTo>
                    <a:pt x="345281" y="769144"/>
                  </a:lnTo>
                  <a:lnTo>
                    <a:pt x="333375" y="823912"/>
                  </a:lnTo>
                  <a:lnTo>
                    <a:pt x="319088" y="854869"/>
                  </a:lnTo>
                  <a:lnTo>
                    <a:pt x="302419" y="876300"/>
                  </a:lnTo>
                  <a:lnTo>
                    <a:pt x="278606" y="883444"/>
                  </a:lnTo>
                  <a:lnTo>
                    <a:pt x="242888" y="878681"/>
                  </a:lnTo>
                  <a:lnTo>
                    <a:pt x="219075" y="862012"/>
                  </a:lnTo>
                  <a:lnTo>
                    <a:pt x="140494" y="754856"/>
                  </a:lnTo>
                  <a:lnTo>
                    <a:pt x="116681" y="707231"/>
                  </a:lnTo>
                  <a:lnTo>
                    <a:pt x="109538" y="661987"/>
                  </a:lnTo>
                  <a:cubicBezTo>
                    <a:pt x="110332" y="642937"/>
                    <a:pt x="111125" y="623887"/>
                    <a:pt x="111919" y="604837"/>
                  </a:cubicBezTo>
                  <a:lnTo>
                    <a:pt x="111919" y="4500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5;p17">
              <a:extLst>
                <a:ext uri="{FF2B5EF4-FFF2-40B4-BE49-F238E27FC236}">
                  <a16:creationId xmlns:a16="http://schemas.microsoft.com/office/drawing/2014/main" id="{4DEC32C2-A105-5B49-AA20-CFE06BF706C4}"/>
                </a:ext>
              </a:extLst>
            </p:cNvPr>
            <p:cNvSpPr/>
            <p:nvPr/>
          </p:nvSpPr>
          <p:spPr>
            <a:xfrm rot="-5400000">
              <a:off x="1728788" y="3748087"/>
              <a:ext cx="4311650" cy="504825"/>
            </a:xfrm>
            <a:custGeom>
              <a:avLst/>
              <a:gdLst/>
              <a:ahLst/>
              <a:cxnLst/>
              <a:rect l="l" t="t" r="r" b="b"/>
              <a:pathLst>
                <a:path w="4310743" h="504861" extrusionOk="0">
                  <a:moveTo>
                    <a:pt x="1867635" y="127098"/>
                  </a:moveTo>
                  <a:lnTo>
                    <a:pt x="2496065" y="123567"/>
                  </a:lnTo>
                  <a:lnTo>
                    <a:pt x="3007987" y="91793"/>
                  </a:lnTo>
                  <a:lnTo>
                    <a:pt x="3209226" y="144750"/>
                  </a:lnTo>
                  <a:lnTo>
                    <a:pt x="3932979" y="148281"/>
                  </a:lnTo>
                  <a:lnTo>
                    <a:pt x="4038894" y="134159"/>
                  </a:lnTo>
                  <a:lnTo>
                    <a:pt x="4134218" y="98854"/>
                  </a:lnTo>
                  <a:lnTo>
                    <a:pt x="4211889" y="35305"/>
                  </a:lnTo>
                  <a:lnTo>
                    <a:pt x="4240133" y="10591"/>
                  </a:lnTo>
                  <a:lnTo>
                    <a:pt x="4264846" y="0"/>
                  </a:lnTo>
                  <a:lnTo>
                    <a:pt x="4286029" y="0"/>
                  </a:lnTo>
                  <a:lnTo>
                    <a:pt x="4300151" y="7061"/>
                  </a:lnTo>
                  <a:lnTo>
                    <a:pt x="4310743" y="31774"/>
                  </a:lnTo>
                  <a:lnTo>
                    <a:pt x="4300151" y="127098"/>
                  </a:lnTo>
                  <a:lnTo>
                    <a:pt x="4240133" y="310684"/>
                  </a:lnTo>
                  <a:lnTo>
                    <a:pt x="4201297" y="388355"/>
                  </a:lnTo>
                  <a:lnTo>
                    <a:pt x="4162462" y="441312"/>
                  </a:lnTo>
                  <a:lnTo>
                    <a:pt x="4105974" y="483678"/>
                  </a:lnTo>
                  <a:lnTo>
                    <a:pt x="4067138" y="501331"/>
                  </a:lnTo>
                  <a:lnTo>
                    <a:pt x="4031833" y="504861"/>
                  </a:lnTo>
                  <a:lnTo>
                    <a:pt x="4000058" y="494270"/>
                  </a:lnTo>
                  <a:lnTo>
                    <a:pt x="3932979" y="451904"/>
                  </a:lnTo>
                  <a:lnTo>
                    <a:pt x="3887082" y="430721"/>
                  </a:lnTo>
                  <a:lnTo>
                    <a:pt x="3827064" y="416599"/>
                  </a:lnTo>
                  <a:lnTo>
                    <a:pt x="3244531" y="413068"/>
                  </a:lnTo>
                  <a:lnTo>
                    <a:pt x="3046823" y="395416"/>
                  </a:lnTo>
                  <a:lnTo>
                    <a:pt x="2704364" y="374233"/>
                  </a:lnTo>
                  <a:lnTo>
                    <a:pt x="2594919" y="356580"/>
                  </a:lnTo>
                  <a:lnTo>
                    <a:pt x="1885288" y="335397"/>
                  </a:lnTo>
                  <a:lnTo>
                    <a:pt x="949705" y="328336"/>
                  </a:lnTo>
                  <a:lnTo>
                    <a:pt x="430721" y="321275"/>
                  </a:lnTo>
                  <a:lnTo>
                    <a:pt x="194177" y="296562"/>
                  </a:lnTo>
                  <a:lnTo>
                    <a:pt x="70610" y="275379"/>
                  </a:lnTo>
                  <a:lnTo>
                    <a:pt x="38835" y="264787"/>
                  </a:lnTo>
                  <a:lnTo>
                    <a:pt x="7061" y="240074"/>
                  </a:lnTo>
                  <a:lnTo>
                    <a:pt x="0" y="215360"/>
                  </a:lnTo>
                  <a:lnTo>
                    <a:pt x="0" y="183586"/>
                  </a:lnTo>
                  <a:lnTo>
                    <a:pt x="14122" y="148281"/>
                  </a:lnTo>
                  <a:lnTo>
                    <a:pt x="35305" y="130628"/>
                  </a:lnTo>
                  <a:lnTo>
                    <a:pt x="165933" y="60018"/>
                  </a:lnTo>
                  <a:lnTo>
                    <a:pt x="254196" y="38835"/>
                  </a:lnTo>
                  <a:lnTo>
                    <a:pt x="360111" y="28244"/>
                  </a:lnTo>
                  <a:lnTo>
                    <a:pt x="462496" y="42366"/>
                  </a:lnTo>
                  <a:lnTo>
                    <a:pt x="794363" y="81201"/>
                  </a:lnTo>
                  <a:lnTo>
                    <a:pt x="1419262" y="120037"/>
                  </a:lnTo>
                  <a:lnTo>
                    <a:pt x="1867635" y="12709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6;p17">
              <a:extLst>
                <a:ext uri="{FF2B5EF4-FFF2-40B4-BE49-F238E27FC236}">
                  <a16:creationId xmlns:a16="http://schemas.microsoft.com/office/drawing/2014/main" id="{2CAD3B53-4024-0146-ABA3-B72797B86C54}"/>
                </a:ext>
              </a:extLst>
            </p:cNvPr>
            <p:cNvSpPr/>
            <p:nvPr/>
          </p:nvSpPr>
          <p:spPr>
            <a:xfrm rot="-5400000">
              <a:off x="2262982" y="3507581"/>
              <a:ext cx="2014538" cy="1209675"/>
            </a:xfrm>
            <a:custGeom>
              <a:avLst/>
              <a:gdLst/>
              <a:ahLst/>
              <a:cxnLst/>
              <a:rect l="l" t="t" r="r" b="b"/>
              <a:pathLst>
                <a:path w="2014538" h="1209675" extrusionOk="0">
                  <a:moveTo>
                    <a:pt x="1007269" y="645319"/>
                  </a:moveTo>
                  <a:lnTo>
                    <a:pt x="1254919" y="778669"/>
                  </a:lnTo>
                  <a:lnTo>
                    <a:pt x="1502569" y="890588"/>
                  </a:lnTo>
                  <a:lnTo>
                    <a:pt x="1743075" y="983456"/>
                  </a:lnTo>
                  <a:lnTo>
                    <a:pt x="2014538" y="1064419"/>
                  </a:lnTo>
                  <a:lnTo>
                    <a:pt x="1700213" y="1209675"/>
                  </a:lnTo>
                  <a:lnTo>
                    <a:pt x="1400175" y="1090613"/>
                  </a:lnTo>
                  <a:lnTo>
                    <a:pt x="1116806" y="940594"/>
                  </a:lnTo>
                  <a:lnTo>
                    <a:pt x="797719" y="745331"/>
                  </a:lnTo>
                  <a:lnTo>
                    <a:pt x="561975" y="576263"/>
                  </a:lnTo>
                  <a:lnTo>
                    <a:pt x="323850" y="376238"/>
                  </a:lnTo>
                  <a:lnTo>
                    <a:pt x="83344" y="140494"/>
                  </a:lnTo>
                  <a:lnTo>
                    <a:pt x="33338" y="85725"/>
                  </a:lnTo>
                  <a:lnTo>
                    <a:pt x="14288" y="57150"/>
                  </a:lnTo>
                  <a:lnTo>
                    <a:pt x="4763" y="38100"/>
                  </a:lnTo>
                  <a:lnTo>
                    <a:pt x="0" y="19050"/>
                  </a:lnTo>
                  <a:lnTo>
                    <a:pt x="2381" y="7144"/>
                  </a:lnTo>
                  <a:lnTo>
                    <a:pt x="7144" y="0"/>
                  </a:lnTo>
                  <a:lnTo>
                    <a:pt x="16669" y="0"/>
                  </a:lnTo>
                  <a:lnTo>
                    <a:pt x="40481" y="11906"/>
                  </a:lnTo>
                  <a:lnTo>
                    <a:pt x="311944" y="204788"/>
                  </a:lnTo>
                  <a:lnTo>
                    <a:pt x="681038" y="454819"/>
                  </a:lnTo>
                  <a:lnTo>
                    <a:pt x="1007269" y="6453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7;p17">
              <a:extLst>
                <a:ext uri="{FF2B5EF4-FFF2-40B4-BE49-F238E27FC236}">
                  <a16:creationId xmlns:a16="http://schemas.microsoft.com/office/drawing/2014/main" id="{C093003A-2044-BA46-BEC7-8A9C00CCF792}"/>
                </a:ext>
              </a:extLst>
            </p:cNvPr>
            <p:cNvSpPr/>
            <p:nvPr/>
          </p:nvSpPr>
          <p:spPr>
            <a:xfrm>
              <a:off x="3857625" y="3424238"/>
              <a:ext cx="660400" cy="698500"/>
            </a:xfrm>
            <a:custGeom>
              <a:avLst/>
              <a:gdLst/>
              <a:ahLst/>
              <a:cxnLst/>
              <a:rect l="l" t="t" r="r" b="b"/>
              <a:pathLst>
                <a:path w="659606" h="697706" extrusionOk="0">
                  <a:moveTo>
                    <a:pt x="328613" y="464343"/>
                  </a:moveTo>
                  <a:lnTo>
                    <a:pt x="238125" y="278606"/>
                  </a:lnTo>
                  <a:lnTo>
                    <a:pt x="195263" y="183356"/>
                  </a:lnTo>
                  <a:lnTo>
                    <a:pt x="176213" y="161925"/>
                  </a:lnTo>
                  <a:lnTo>
                    <a:pt x="123825" y="138112"/>
                  </a:lnTo>
                  <a:lnTo>
                    <a:pt x="0" y="102393"/>
                  </a:lnTo>
                  <a:lnTo>
                    <a:pt x="52388" y="0"/>
                  </a:lnTo>
                  <a:lnTo>
                    <a:pt x="190500" y="35718"/>
                  </a:lnTo>
                  <a:lnTo>
                    <a:pt x="307181" y="76200"/>
                  </a:lnTo>
                  <a:lnTo>
                    <a:pt x="409575" y="138112"/>
                  </a:lnTo>
                  <a:lnTo>
                    <a:pt x="478631" y="190500"/>
                  </a:lnTo>
                  <a:lnTo>
                    <a:pt x="545306" y="242887"/>
                  </a:lnTo>
                  <a:lnTo>
                    <a:pt x="597694" y="307181"/>
                  </a:lnTo>
                  <a:lnTo>
                    <a:pt x="642938" y="404812"/>
                  </a:lnTo>
                  <a:lnTo>
                    <a:pt x="659606" y="497681"/>
                  </a:lnTo>
                  <a:lnTo>
                    <a:pt x="640556" y="581025"/>
                  </a:lnTo>
                  <a:lnTo>
                    <a:pt x="611981" y="645318"/>
                  </a:lnTo>
                  <a:lnTo>
                    <a:pt x="585788" y="685800"/>
                  </a:lnTo>
                  <a:lnTo>
                    <a:pt x="561975" y="697706"/>
                  </a:lnTo>
                  <a:lnTo>
                    <a:pt x="514350" y="695325"/>
                  </a:lnTo>
                  <a:lnTo>
                    <a:pt x="447675" y="661987"/>
                  </a:lnTo>
                  <a:lnTo>
                    <a:pt x="411956" y="623887"/>
                  </a:lnTo>
                  <a:lnTo>
                    <a:pt x="328613" y="46434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8;p17">
              <a:extLst>
                <a:ext uri="{FF2B5EF4-FFF2-40B4-BE49-F238E27FC236}">
                  <a16:creationId xmlns:a16="http://schemas.microsoft.com/office/drawing/2014/main" id="{F3D29B5F-4122-BF47-AE9E-70B4EE4E7113}"/>
                </a:ext>
              </a:extLst>
            </p:cNvPr>
            <p:cNvSpPr/>
            <p:nvPr/>
          </p:nvSpPr>
          <p:spPr>
            <a:xfrm>
              <a:off x="4418013" y="2228850"/>
              <a:ext cx="1482725" cy="1722438"/>
            </a:xfrm>
            <a:custGeom>
              <a:avLst/>
              <a:gdLst/>
              <a:ahLst/>
              <a:cxnLst/>
              <a:rect l="l" t="t" r="r" b="b"/>
              <a:pathLst>
                <a:path w="1483519" h="1721644" extrusionOk="0">
                  <a:moveTo>
                    <a:pt x="657225" y="1050131"/>
                  </a:moveTo>
                  <a:lnTo>
                    <a:pt x="857250" y="781050"/>
                  </a:lnTo>
                  <a:lnTo>
                    <a:pt x="959644" y="621506"/>
                  </a:lnTo>
                  <a:lnTo>
                    <a:pt x="1023937" y="457200"/>
                  </a:lnTo>
                  <a:lnTo>
                    <a:pt x="1081087" y="354806"/>
                  </a:lnTo>
                  <a:lnTo>
                    <a:pt x="1097756" y="321469"/>
                  </a:lnTo>
                  <a:lnTo>
                    <a:pt x="1104900" y="292894"/>
                  </a:lnTo>
                  <a:lnTo>
                    <a:pt x="1104900" y="254794"/>
                  </a:lnTo>
                  <a:lnTo>
                    <a:pt x="1102519" y="226219"/>
                  </a:lnTo>
                  <a:lnTo>
                    <a:pt x="1090612" y="195263"/>
                  </a:lnTo>
                  <a:lnTo>
                    <a:pt x="1066800" y="164306"/>
                  </a:lnTo>
                  <a:lnTo>
                    <a:pt x="964406" y="73819"/>
                  </a:lnTo>
                  <a:lnTo>
                    <a:pt x="1073944" y="0"/>
                  </a:lnTo>
                  <a:lnTo>
                    <a:pt x="1159669" y="35719"/>
                  </a:lnTo>
                  <a:lnTo>
                    <a:pt x="1421606" y="161925"/>
                  </a:lnTo>
                  <a:lnTo>
                    <a:pt x="1462087" y="188119"/>
                  </a:lnTo>
                  <a:lnTo>
                    <a:pt x="1481137" y="211931"/>
                  </a:lnTo>
                  <a:lnTo>
                    <a:pt x="1483519" y="233363"/>
                  </a:lnTo>
                  <a:lnTo>
                    <a:pt x="1476375" y="266700"/>
                  </a:lnTo>
                  <a:lnTo>
                    <a:pt x="1364456" y="409575"/>
                  </a:lnTo>
                  <a:lnTo>
                    <a:pt x="1219200" y="554831"/>
                  </a:lnTo>
                  <a:lnTo>
                    <a:pt x="1088231" y="769144"/>
                  </a:lnTo>
                  <a:lnTo>
                    <a:pt x="754856" y="1190625"/>
                  </a:lnTo>
                  <a:lnTo>
                    <a:pt x="588169" y="1350169"/>
                  </a:lnTo>
                  <a:lnTo>
                    <a:pt x="378619" y="1512094"/>
                  </a:lnTo>
                  <a:lnTo>
                    <a:pt x="159544" y="1657350"/>
                  </a:lnTo>
                  <a:lnTo>
                    <a:pt x="61912" y="1721644"/>
                  </a:lnTo>
                  <a:lnTo>
                    <a:pt x="0" y="1671638"/>
                  </a:lnTo>
                  <a:lnTo>
                    <a:pt x="66675" y="1604963"/>
                  </a:lnTo>
                  <a:lnTo>
                    <a:pt x="223837" y="1500188"/>
                  </a:lnTo>
                  <a:lnTo>
                    <a:pt x="347662" y="1393031"/>
                  </a:lnTo>
                  <a:lnTo>
                    <a:pt x="657225" y="1050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9;p17">
              <a:extLst>
                <a:ext uri="{FF2B5EF4-FFF2-40B4-BE49-F238E27FC236}">
                  <a16:creationId xmlns:a16="http://schemas.microsoft.com/office/drawing/2014/main" id="{AEFC5F6B-33F6-664C-B7E6-536EA4E9CEEB}"/>
                </a:ext>
              </a:extLst>
            </p:cNvPr>
            <p:cNvSpPr/>
            <p:nvPr/>
          </p:nvSpPr>
          <p:spPr>
            <a:xfrm>
              <a:off x="5718175" y="2665413"/>
              <a:ext cx="1835150" cy="1009650"/>
            </a:xfrm>
            <a:custGeom>
              <a:avLst/>
              <a:gdLst/>
              <a:ahLst/>
              <a:cxnLst/>
              <a:rect l="l" t="t" r="r" b="b"/>
              <a:pathLst>
                <a:path w="1835944" h="1009650" extrusionOk="0">
                  <a:moveTo>
                    <a:pt x="566738" y="523875"/>
                  </a:moveTo>
                  <a:lnTo>
                    <a:pt x="0" y="73819"/>
                  </a:lnTo>
                  <a:lnTo>
                    <a:pt x="80963" y="0"/>
                  </a:lnTo>
                  <a:lnTo>
                    <a:pt x="197644" y="54769"/>
                  </a:lnTo>
                  <a:lnTo>
                    <a:pt x="309563" y="147637"/>
                  </a:lnTo>
                  <a:lnTo>
                    <a:pt x="683419" y="400050"/>
                  </a:lnTo>
                  <a:lnTo>
                    <a:pt x="1214438" y="681037"/>
                  </a:lnTo>
                  <a:lnTo>
                    <a:pt x="1540669" y="828675"/>
                  </a:lnTo>
                  <a:lnTo>
                    <a:pt x="1800225" y="933450"/>
                  </a:lnTo>
                  <a:lnTo>
                    <a:pt x="1826419" y="947737"/>
                  </a:lnTo>
                  <a:lnTo>
                    <a:pt x="1835944" y="959644"/>
                  </a:lnTo>
                  <a:lnTo>
                    <a:pt x="1833563" y="976312"/>
                  </a:lnTo>
                  <a:lnTo>
                    <a:pt x="1816894" y="997744"/>
                  </a:lnTo>
                  <a:lnTo>
                    <a:pt x="1797844" y="1009650"/>
                  </a:lnTo>
                  <a:lnTo>
                    <a:pt x="1152525" y="988219"/>
                  </a:lnTo>
                  <a:lnTo>
                    <a:pt x="1116807" y="983456"/>
                  </a:lnTo>
                  <a:lnTo>
                    <a:pt x="566738" y="5238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;p17">
              <a:extLst>
                <a:ext uri="{FF2B5EF4-FFF2-40B4-BE49-F238E27FC236}">
                  <a16:creationId xmlns:a16="http://schemas.microsoft.com/office/drawing/2014/main" id="{0FBDD1F4-BD8E-7041-8C46-8D6C651C2660}"/>
                </a:ext>
              </a:extLst>
            </p:cNvPr>
            <p:cNvSpPr/>
            <p:nvPr/>
          </p:nvSpPr>
          <p:spPr>
            <a:xfrm>
              <a:off x="5014913" y="3373438"/>
              <a:ext cx="328612" cy="922337"/>
            </a:xfrm>
            <a:custGeom>
              <a:avLst/>
              <a:gdLst/>
              <a:ahLst/>
              <a:cxnLst/>
              <a:rect l="l" t="t" r="r" b="b"/>
              <a:pathLst>
                <a:path w="328612" h="921544" extrusionOk="0">
                  <a:moveTo>
                    <a:pt x="69056" y="564357"/>
                  </a:moveTo>
                  <a:lnTo>
                    <a:pt x="0" y="133350"/>
                  </a:lnTo>
                  <a:lnTo>
                    <a:pt x="78581" y="0"/>
                  </a:lnTo>
                  <a:lnTo>
                    <a:pt x="230981" y="69057"/>
                  </a:lnTo>
                  <a:lnTo>
                    <a:pt x="285750" y="561975"/>
                  </a:lnTo>
                  <a:lnTo>
                    <a:pt x="328612" y="697707"/>
                  </a:lnTo>
                  <a:lnTo>
                    <a:pt x="304800" y="866775"/>
                  </a:lnTo>
                  <a:lnTo>
                    <a:pt x="292893" y="902494"/>
                  </a:lnTo>
                  <a:lnTo>
                    <a:pt x="273843" y="919163"/>
                  </a:lnTo>
                  <a:lnTo>
                    <a:pt x="245268" y="921544"/>
                  </a:lnTo>
                  <a:lnTo>
                    <a:pt x="211931" y="900113"/>
                  </a:lnTo>
                  <a:lnTo>
                    <a:pt x="159543" y="840582"/>
                  </a:lnTo>
                  <a:lnTo>
                    <a:pt x="92868" y="716757"/>
                  </a:lnTo>
                  <a:lnTo>
                    <a:pt x="69056" y="5643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1;p17">
              <a:extLst>
                <a:ext uri="{FF2B5EF4-FFF2-40B4-BE49-F238E27FC236}">
                  <a16:creationId xmlns:a16="http://schemas.microsoft.com/office/drawing/2014/main" id="{D907F9AA-BDC4-6845-979A-47EDD385E7F6}"/>
                </a:ext>
              </a:extLst>
            </p:cNvPr>
            <p:cNvSpPr/>
            <p:nvPr/>
          </p:nvSpPr>
          <p:spPr>
            <a:xfrm>
              <a:off x="5122863" y="3228975"/>
              <a:ext cx="1381125" cy="885825"/>
            </a:xfrm>
            <a:custGeom>
              <a:avLst/>
              <a:gdLst/>
              <a:ahLst/>
              <a:cxnLst/>
              <a:rect l="l" t="t" r="r" b="b"/>
              <a:pathLst>
                <a:path w="1381125" h="885825" extrusionOk="0">
                  <a:moveTo>
                    <a:pt x="433387" y="266700"/>
                  </a:moveTo>
                  <a:lnTo>
                    <a:pt x="80962" y="342900"/>
                  </a:lnTo>
                  <a:lnTo>
                    <a:pt x="0" y="238125"/>
                  </a:lnTo>
                  <a:lnTo>
                    <a:pt x="69056" y="161925"/>
                  </a:lnTo>
                  <a:lnTo>
                    <a:pt x="604837" y="107156"/>
                  </a:lnTo>
                  <a:lnTo>
                    <a:pt x="959644" y="30956"/>
                  </a:lnTo>
                  <a:lnTo>
                    <a:pt x="1059656" y="0"/>
                  </a:lnTo>
                  <a:lnTo>
                    <a:pt x="1076325" y="0"/>
                  </a:lnTo>
                  <a:lnTo>
                    <a:pt x="1173956" y="54769"/>
                  </a:lnTo>
                  <a:lnTo>
                    <a:pt x="1290637" y="142875"/>
                  </a:lnTo>
                  <a:lnTo>
                    <a:pt x="1366837" y="216694"/>
                  </a:lnTo>
                  <a:lnTo>
                    <a:pt x="1381125" y="257175"/>
                  </a:lnTo>
                  <a:lnTo>
                    <a:pt x="1376362" y="290513"/>
                  </a:lnTo>
                  <a:lnTo>
                    <a:pt x="1362075" y="316706"/>
                  </a:lnTo>
                  <a:lnTo>
                    <a:pt x="1273969" y="402431"/>
                  </a:lnTo>
                  <a:lnTo>
                    <a:pt x="1145381" y="831056"/>
                  </a:lnTo>
                  <a:lnTo>
                    <a:pt x="1123950" y="866775"/>
                  </a:lnTo>
                  <a:lnTo>
                    <a:pt x="1107281" y="881063"/>
                  </a:lnTo>
                  <a:lnTo>
                    <a:pt x="1083469" y="885825"/>
                  </a:lnTo>
                  <a:lnTo>
                    <a:pt x="1047750" y="876300"/>
                  </a:lnTo>
                  <a:lnTo>
                    <a:pt x="1028700" y="857250"/>
                  </a:lnTo>
                  <a:lnTo>
                    <a:pt x="1016794" y="831056"/>
                  </a:lnTo>
                  <a:lnTo>
                    <a:pt x="1007269" y="788194"/>
                  </a:lnTo>
                  <a:lnTo>
                    <a:pt x="1004887" y="604838"/>
                  </a:lnTo>
                  <a:lnTo>
                    <a:pt x="1047750" y="280988"/>
                  </a:lnTo>
                  <a:lnTo>
                    <a:pt x="1045369" y="247650"/>
                  </a:lnTo>
                  <a:lnTo>
                    <a:pt x="1038225" y="223838"/>
                  </a:lnTo>
                  <a:lnTo>
                    <a:pt x="1026319" y="209550"/>
                  </a:lnTo>
                  <a:lnTo>
                    <a:pt x="1000125" y="197644"/>
                  </a:lnTo>
                  <a:lnTo>
                    <a:pt x="976312" y="197644"/>
                  </a:lnTo>
                  <a:lnTo>
                    <a:pt x="433387" y="266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2;p17">
              <a:extLst>
                <a:ext uri="{FF2B5EF4-FFF2-40B4-BE49-F238E27FC236}">
                  <a16:creationId xmlns:a16="http://schemas.microsoft.com/office/drawing/2014/main" id="{3102BCBB-2494-9147-85D0-41973AAA5B18}"/>
                </a:ext>
              </a:extLst>
            </p:cNvPr>
            <p:cNvSpPr/>
            <p:nvPr/>
          </p:nvSpPr>
          <p:spPr>
            <a:xfrm>
              <a:off x="5203825" y="3821113"/>
              <a:ext cx="1033463" cy="266700"/>
            </a:xfrm>
            <a:custGeom>
              <a:avLst/>
              <a:gdLst/>
              <a:ahLst/>
              <a:cxnLst/>
              <a:rect l="l" t="t" r="r" b="b"/>
              <a:pathLst>
                <a:path w="1033463" h="266700" extrusionOk="0">
                  <a:moveTo>
                    <a:pt x="495300" y="202407"/>
                  </a:moveTo>
                  <a:lnTo>
                    <a:pt x="85725" y="266700"/>
                  </a:lnTo>
                  <a:lnTo>
                    <a:pt x="0" y="176213"/>
                  </a:lnTo>
                  <a:lnTo>
                    <a:pt x="78582" y="121444"/>
                  </a:lnTo>
                  <a:lnTo>
                    <a:pt x="962025" y="0"/>
                  </a:lnTo>
                  <a:lnTo>
                    <a:pt x="1033463" y="78582"/>
                  </a:lnTo>
                  <a:lnTo>
                    <a:pt x="945357" y="180975"/>
                  </a:lnTo>
                  <a:lnTo>
                    <a:pt x="495300" y="20240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3;p17">
              <a:extLst>
                <a:ext uri="{FF2B5EF4-FFF2-40B4-BE49-F238E27FC236}">
                  <a16:creationId xmlns:a16="http://schemas.microsoft.com/office/drawing/2014/main" id="{BFD1FA0E-7208-3D4E-9535-27F4416C1227}"/>
                </a:ext>
              </a:extLst>
            </p:cNvPr>
            <p:cNvSpPr/>
            <p:nvPr/>
          </p:nvSpPr>
          <p:spPr>
            <a:xfrm>
              <a:off x="4578350" y="4256088"/>
              <a:ext cx="2773363" cy="1946275"/>
            </a:xfrm>
            <a:custGeom>
              <a:avLst/>
              <a:gdLst/>
              <a:ahLst/>
              <a:cxnLst/>
              <a:rect l="l" t="t" r="r" b="b"/>
              <a:pathLst>
                <a:path w="2773263" h="1946544" extrusionOk="0">
                  <a:moveTo>
                    <a:pt x="468474" y="358244"/>
                  </a:moveTo>
                  <a:lnTo>
                    <a:pt x="95198" y="460957"/>
                  </a:lnTo>
                  <a:lnTo>
                    <a:pt x="0" y="393317"/>
                  </a:lnTo>
                  <a:lnTo>
                    <a:pt x="80167" y="308140"/>
                  </a:lnTo>
                  <a:lnTo>
                    <a:pt x="360750" y="235489"/>
                  </a:lnTo>
                  <a:lnTo>
                    <a:pt x="683921" y="160333"/>
                  </a:lnTo>
                  <a:lnTo>
                    <a:pt x="929431" y="115239"/>
                  </a:lnTo>
                  <a:lnTo>
                    <a:pt x="1089764" y="95197"/>
                  </a:lnTo>
                  <a:lnTo>
                    <a:pt x="1543207" y="65135"/>
                  </a:lnTo>
                  <a:lnTo>
                    <a:pt x="2202076" y="40083"/>
                  </a:lnTo>
                  <a:lnTo>
                    <a:pt x="2249675" y="32567"/>
                  </a:lnTo>
                  <a:lnTo>
                    <a:pt x="2389966" y="0"/>
                  </a:lnTo>
                  <a:lnTo>
                    <a:pt x="2402492" y="0"/>
                  </a:lnTo>
                  <a:lnTo>
                    <a:pt x="2520237" y="65135"/>
                  </a:lnTo>
                  <a:lnTo>
                    <a:pt x="2640487" y="155322"/>
                  </a:lnTo>
                  <a:lnTo>
                    <a:pt x="2718148" y="230478"/>
                  </a:lnTo>
                  <a:lnTo>
                    <a:pt x="2758231" y="280583"/>
                  </a:lnTo>
                  <a:lnTo>
                    <a:pt x="2773263" y="313150"/>
                  </a:lnTo>
                  <a:lnTo>
                    <a:pt x="2773263" y="348223"/>
                  </a:lnTo>
                  <a:lnTo>
                    <a:pt x="2758231" y="370770"/>
                  </a:lnTo>
                  <a:lnTo>
                    <a:pt x="2655518" y="465968"/>
                  </a:lnTo>
                  <a:lnTo>
                    <a:pt x="2637981" y="491020"/>
                  </a:lnTo>
                  <a:lnTo>
                    <a:pt x="2470133" y="1287675"/>
                  </a:lnTo>
                  <a:lnTo>
                    <a:pt x="2427544" y="1442998"/>
                  </a:lnTo>
                  <a:lnTo>
                    <a:pt x="2339862" y="1633394"/>
                  </a:lnTo>
                  <a:lnTo>
                    <a:pt x="2229633" y="1818779"/>
                  </a:lnTo>
                  <a:lnTo>
                    <a:pt x="2151972" y="1906461"/>
                  </a:lnTo>
                  <a:lnTo>
                    <a:pt x="2126920" y="1931513"/>
                  </a:lnTo>
                  <a:lnTo>
                    <a:pt x="2109383" y="1941534"/>
                  </a:lnTo>
                  <a:lnTo>
                    <a:pt x="2084331" y="1946544"/>
                  </a:lnTo>
                  <a:lnTo>
                    <a:pt x="2039237" y="1944039"/>
                  </a:lnTo>
                  <a:lnTo>
                    <a:pt x="1999154" y="1921492"/>
                  </a:lnTo>
                  <a:lnTo>
                    <a:pt x="1976607" y="1888925"/>
                  </a:lnTo>
                  <a:lnTo>
                    <a:pt x="1961576" y="1856357"/>
                  </a:lnTo>
                  <a:lnTo>
                    <a:pt x="1939029" y="1746128"/>
                  </a:lnTo>
                  <a:lnTo>
                    <a:pt x="2059279" y="1508133"/>
                  </a:lnTo>
                  <a:lnTo>
                    <a:pt x="2079321" y="1495607"/>
                  </a:lnTo>
                  <a:lnTo>
                    <a:pt x="2106878" y="1468050"/>
                  </a:lnTo>
                  <a:lnTo>
                    <a:pt x="2144456" y="1410430"/>
                  </a:lnTo>
                  <a:lnTo>
                    <a:pt x="2199570" y="1280160"/>
                  </a:lnTo>
                  <a:lnTo>
                    <a:pt x="2254685" y="1094774"/>
                  </a:lnTo>
                  <a:lnTo>
                    <a:pt x="2329841" y="739035"/>
                  </a:lnTo>
                  <a:lnTo>
                    <a:pt x="2364914" y="518577"/>
                  </a:lnTo>
                  <a:lnTo>
                    <a:pt x="2374935" y="415864"/>
                  </a:lnTo>
                  <a:lnTo>
                    <a:pt x="2362409" y="318161"/>
                  </a:lnTo>
                  <a:lnTo>
                    <a:pt x="2349883" y="278077"/>
                  </a:lnTo>
                  <a:lnTo>
                    <a:pt x="2339862" y="250520"/>
                  </a:lnTo>
                  <a:lnTo>
                    <a:pt x="2319820" y="232984"/>
                  </a:lnTo>
                  <a:lnTo>
                    <a:pt x="2262201" y="222963"/>
                  </a:lnTo>
                  <a:lnTo>
                    <a:pt x="1871389" y="220458"/>
                  </a:lnTo>
                  <a:lnTo>
                    <a:pt x="1493103" y="227973"/>
                  </a:lnTo>
                  <a:lnTo>
                    <a:pt x="1062207" y="265551"/>
                  </a:lnTo>
                  <a:lnTo>
                    <a:pt x="468474" y="358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4;p17">
              <a:extLst>
                <a:ext uri="{FF2B5EF4-FFF2-40B4-BE49-F238E27FC236}">
                  <a16:creationId xmlns:a16="http://schemas.microsoft.com/office/drawing/2014/main" id="{BA87CE2B-A6BD-B74A-948B-27714063554F}"/>
                </a:ext>
              </a:extLst>
            </p:cNvPr>
            <p:cNvSpPr/>
            <p:nvPr/>
          </p:nvSpPr>
          <p:spPr>
            <a:xfrm>
              <a:off x="6156325" y="5653088"/>
              <a:ext cx="534988" cy="371475"/>
            </a:xfrm>
            <a:custGeom>
              <a:avLst/>
              <a:gdLst/>
              <a:ahLst/>
              <a:cxnLst/>
              <a:rect l="l" t="t" r="r" b="b"/>
              <a:pathLst>
                <a:path w="535385" h="371475" extrusionOk="0">
                  <a:moveTo>
                    <a:pt x="154782" y="40481"/>
                  </a:moveTo>
                  <a:lnTo>
                    <a:pt x="335757" y="97631"/>
                  </a:lnTo>
                  <a:lnTo>
                    <a:pt x="376238" y="109537"/>
                  </a:lnTo>
                  <a:lnTo>
                    <a:pt x="395288" y="111918"/>
                  </a:lnTo>
                  <a:lnTo>
                    <a:pt x="431007" y="114300"/>
                  </a:lnTo>
                  <a:lnTo>
                    <a:pt x="504825" y="111918"/>
                  </a:lnTo>
                  <a:cubicBezTo>
                    <a:pt x="506413" y="198437"/>
                    <a:pt x="535385" y="339725"/>
                    <a:pt x="509588" y="371475"/>
                  </a:cubicBezTo>
                  <a:lnTo>
                    <a:pt x="364332" y="357187"/>
                  </a:lnTo>
                  <a:lnTo>
                    <a:pt x="354807" y="323850"/>
                  </a:lnTo>
                  <a:lnTo>
                    <a:pt x="330994" y="290512"/>
                  </a:lnTo>
                  <a:lnTo>
                    <a:pt x="292894" y="250031"/>
                  </a:lnTo>
                  <a:lnTo>
                    <a:pt x="242888" y="204787"/>
                  </a:lnTo>
                  <a:lnTo>
                    <a:pt x="173832" y="157162"/>
                  </a:lnTo>
                  <a:lnTo>
                    <a:pt x="76200" y="100012"/>
                  </a:lnTo>
                  <a:lnTo>
                    <a:pt x="19050" y="61912"/>
                  </a:lnTo>
                  <a:lnTo>
                    <a:pt x="0" y="38100"/>
                  </a:lnTo>
                  <a:lnTo>
                    <a:pt x="2382" y="14287"/>
                  </a:lnTo>
                  <a:lnTo>
                    <a:pt x="19050" y="2381"/>
                  </a:lnTo>
                  <a:lnTo>
                    <a:pt x="42863" y="0"/>
                  </a:lnTo>
                  <a:lnTo>
                    <a:pt x="154782" y="404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5;p17">
              <a:extLst>
                <a:ext uri="{FF2B5EF4-FFF2-40B4-BE49-F238E27FC236}">
                  <a16:creationId xmlns:a16="http://schemas.microsoft.com/office/drawing/2014/main" id="{D31C317A-8A0A-4742-8741-9AB13A587764}"/>
                </a:ext>
              </a:extLst>
            </p:cNvPr>
            <p:cNvSpPr/>
            <p:nvPr/>
          </p:nvSpPr>
          <p:spPr>
            <a:xfrm>
              <a:off x="5248275" y="4795838"/>
              <a:ext cx="1189038" cy="825500"/>
            </a:xfrm>
            <a:custGeom>
              <a:avLst/>
              <a:gdLst/>
              <a:ahLst/>
              <a:cxnLst/>
              <a:rect l="l" t="t" r="r" b="b"/>
              <a:pathLst>
                <a:path w="1188735" h="826293" extrusionOk="0">
                  <a:moveTo>
                    <a:pt x="471979" y="207168"/>
                  </a:moveTo>
                  <a:lnTo>
                    <a:pt x="52879" y="266700"/>
                  </a:lnTo>
                  <a:cubicBezTo>
                    <a:pt x="0" y="199401"/>
                    <a:pt x="491" y="228290"/>
                    <a:pt x="491" y="197643"/>
                  </a:cubicBezTo>
                  <a:lnTo>
                    <a:pt x="95741" y="121443"/>
                  </a:lnTo>
                  <a:lnTo>
                    <a:pt x="431497" y="71437"/>
                  </a:lnTo>
                  <a:lnTo>
                    <a:pt x="576754" y="59531"/>
                  </a:lnTo>
                  <a:lnTo>
                    <a:pt x="733916" y="47625"/>
                  </a:lnTo>
                  <a:lnTo>
                    <a:pt x="867266" y="23812"/>
                  </a:lnTo>
                  <a:lnTo>
                    <a:pt x="936322" y="0"/>
                  </a:lnTo>
                  <a:lnTo>
                    <a:pt x="950610" y="0"/>
                  </a:lnTo>
                  <a:lnTo>
                    <a:pt x="1043479" y="57150"/>
                  </a:lnTo>
                  <a:lnTo>
                    <a:pt x="1124441" y="126206"/>
                  </a:lnTo>
                  <a:lnTo>
                    <a:pt x="1176829" y="180975"/>
                  </a:lnTo>
                  <a:lnTo>
                    <a:pt x="1188735" y="207168"/>
                  </a:lnTo>
                  <a:lnTo>
                    <a:pt x="1186354" y="240506"/>
                  </a:lnTo>
                  <a:lnTo>
                    <a:pt x="1172066" y="264318"/>
                  </a:lnTo>
                  <a:lnTo>
                    <a:pt x="1110154" y="316706"/>
                  </a:lnTo>
                  <a:lnTo>
                    <a:pt x="1095866" y="342900"/>
                  </a:lnTo>
                  <a:lnTo>
                    <a:pt x="943466" y="773906"/>
                  </a:lnTo>
                  <a:lnTo>
                    <a:pt x="924416" y="802481"/>
                  </a:lnTo>
                  <a:lnTo>
                    <a:pt x="905366" y="816768"/>
                  </a:lnTo>
                  <a:lnTo>
                    <a:pt x="883935" y="826293"/>
                  </a:lnTo>
                  <a:lnTo>
                    <a:pt x="841072" y="823912"/>
                  </a:lnTo>
                  <a:lnTo>
                    <a:pt x="810116" y="814387"/>
                  </a:lnTo>
                  <a:lnTo>
                    <a:pt x="788685" y="790575"/>
                  </a:lnTo>
                  <a:lnTo>
                    <a:pt x="774397" y="766762"/>
                  </a:lnTo>
                  <a:lnTo>
                    <a:pt x="767254" y="733425"/>
                  </a:lnTo>
                  <a:lnTo>
                    <a:pt x="762491" y="690562"/>
                  </a:lnTo>
                  <a:lnTo>
                    <a:pt x="857741" y="247650"/>
                  </a:lnTo>
                  <a:lnTo>
                    <a:pt x="857741" y="219075"/>
                  </a:lnTo>
                  <a:lnTo>
                    <a:pt x="850597" y="197643"/>
                  </a:lnTo>
                  <a:lnTo>
                    <a:pt x="833929" y="178593"/>
                  </a:lnTo>
                  <a:lnTo>
                    <a:pt x="822022" y="171450"/>
                  </a:lnTo>
                  <a:lnTo>
                    <a:pt x="798210" y="166687"/>
                  </a:lnTo>
                  <a:lnTo>
                    <a:pt x="471979" y="2071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6;p17">
              <a:extLst>
                <a:ext uri="{FF2B5EF4-FFF2-40B4-BE49-F238E27FC236}">
                  <a16:creationId xmlns:a16="http://schemas.microsoft.com/office/drawing/2014/main" id="{3716FAC3-CB4B-D443-B808-927AE6C287C3}"/>
                </a:ext>
              </a:extLst>
            </p:cNvPr>
            <p:cNvSpPr/>
            <p:nvPr/>
          </p:nvSpPr>
          <p:spPr>
            <a:xfrm>
              <a:off x="5291138" y="5316538"/>
              <a:ext cx="841375" cy="215900"/>
            </a:xfrm>
            <a:custGeom>
              <a:avLst/>
              <a:gdLst/>
              <a:ahLst/>
              <a:cxnLst/>
              <a:rect l="l" t="t" r="r" b="b"/>
              <a:pathLst>
                <a:path w="840581" h="214313" extrusionOk="0">
                  <a:moveTo>
                    <a:pt x="421481" y="169069"/>
                  </a:moveTo>
                  <a:lnTo>
                    <a:pt x="66675" y="214313"/>
                  </a:lnTo>
                  <a:lnTo>
                    <a:pt x="0" y="133350"/>
                  </a:lnTo>
                  <a:lnTo>
                    <a:pt x="85725" y="52388"/>
                  </a:lnTo>
                  <a:lnTo>
                    <a:pt x="552450" y="9525"/>
                  </a:lnTo>
                  <a:lnTo>
                    <a:pt x="797718" y="0"/>
                  </a:lnTo>
                  <a:lnTo>
                    <a:pt x="840581" y="90488"/>
                  </a:lnTo>
                  <a:lnTo>
                    <a:pt x="728662" y="166688"/>
                  </a:lnTo>
                  <a:lnTo>
                    <a:pt x="421481" y="1690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281;p18">
            <a:extLst>
              <a:ext uri="{FF2B5EF4-FFF2-40B4-BE49-F238E27FC236}">
                <a16:creationId xmlns:a16="http://schemas.microsoft.com/office/drawing/2014/main" id="{A57044CD-30AA-0542-BBCD-D7E3F88750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860" y="1562515"/>
            <a:ext cx="49371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1504366"/>
            <a:ext cx="49371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307"/>
          <p:cNvSpPr txBox="1"/>
          <p:nvPr/>
        </p:nvSpPr>
        <p:spPr>
          <a:xfrm>
            <a:off x="5765800" y="6597352"/>
            <a:ext cx="21875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業</a:t>
            </a:r>
            <a:endParaRPr dirty="0"/>
          </a:p>
        </p:txBody>
      </p:sp>
      <p:sp>
        <p:nvSpPr>
          <p:cNvPr id="3413" name="Google Shape;3413;p307"/>
          <p:cNvSpPr/>
          <p:nvPr/>
        </p:nvSpPr>
        <p:spPr>
          <a:xfrm>
            <a:off x="3548063" y="1709738"/>
            <a:ext cx="531812" cy="698500"/>
          </a:xfrm>
          <a:custGeom>
            <a:avLst/>
            <a:gdLst/>
            <a:ahLst/>
            <a:cxnLst/>
            <a:rect l="l" t="t" r="r" b="b"/>
            <a:pathLst>
              <a:path w="531018" h="697706" extrusionOk="0">
                <a:moveTo>
                  <a:pt x="204787" y="416718"/>
                </a:moveTo>
                <a:lnTo>
                  <a:pt x="116681" y="271462"/>
                </a:lnTo>
                <a:lnTo>
                  <a:pt x="50006" y="152400"/>
                </a:lnTo>
                <a:lnTo>
                  <a:pt x="4762" y="52387"/>
                </a:lnTo>
                <a:lnTo>
                  <a:pt x="0" y="30956"/>
                </a:lnTo>
                <a:lnTo>
                  <a:pt x="4762" y="14287"/>
                </a:lnTo>
                <a:lnTo>
                  <a:pt x="11906" y="4762"/>
                </a:lnTo>
                <a:lnTo>
                  <a:pt x="21431" y="0"/>
                </a:lnTo>
                <a:lnTo>
                  <a:pt x="38100" y="2381"/>
                </a:lnTo>
                <a:lnTo>
                  <a:pt x="57150" y="14287"/>
                </a:lnTo>
                <a:lnTo>
                  <a:pt x="104775" y="61912"/>
                </a:lnTo>
                <a:lnTo>
                  <a:pt x="214312" y="147637"/>
                </a:lnTo>
                <a:lnTo>
                  <a:pt x="276225" y="192881"/>
                </a:lnTo>
                <a:lnTo>
                  <a:pt x="338137" y="228600"/>
                </a:lnTo>
                <a:lnTo>
                  <a:pt x="390525" y="245268"/>
                </a:lnTo>
                <a:lnTo>
                  <a:pt x="414337" y="252412"/>
                </a:lnTo>
                <a:lnTo>
                  <a:pt x="435768" y="266700"/>
                </a:lnTo>
                <a:lnTo>
                  <a:pt x="452437" y="292893"/>
                </a:lnTo>
                <a:lnTo>
                  <a:pt x="495300" y="390525"/>
                </a:lnTo>
                <a:lnTo>
                  <a:pt x="523875" y="483393"/>
                </a:lnTo>
                <a:lnTo>
                  <a:pt x="531018" y="535781"/>
                </a:lnTo>
                <a:cubicBezTo>
                  <a:pt x="530224" y="556418"/>
                  <a:pt x="529431" y="577056"/>
                  <a:pt x="528637" y="597693"/>
                </a:cubicBezTo>
                <a:lnTo>
                  <a:pt x="519112" y="650081"/>
                </a:lnTo>
                <a:lnTo>
                  <a:pt x="509587" y="676275"/>
                </a:lnTo>
                <a:lnTo>
                  <a:pt x="500062" y="688181"/>
                </a:lnTo>
                <a:lnTo>
                  <a:pt x="488156" y="692943"/>
                </a:lnTo>
                <a:lnTo>
                  <a:pt x="461962" y="697706"/>
                </a:lnTo>
                <a:lnTo>
                  <a:pt x="438150" y="692943"/>
                </a:lnTo>
                <a:lnTo>
                  <a:pt x="404812" y="673893"/>
                </a:lnTo>
                <a:lnTo>
                  <a:pt x="326231" y="588168"/>
                </a:lnTo>
                <a:lnTo>
                  <a:pt x="204787" y="4167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4" name="Google Shape;3414;p307"/>
          <p:cNvSpPr/>
          <p:nvPr/>
        </p:nvSpPr>
        <p:spPr>
          <a:xfrm>
            <a:off x="4232275" y="1433513"/>
            <a:ext cx="500063" cy="1069975"/>
          </a:xfrm>
          <a:custGeom>
            <a:avLst/>
            <a:gdLst/>
            <a:ahLst/>
            <a:cxnLst/>
            <a:rect l="l" t="t" r="r" b="b"/>
            <a:pathLst>
              <a:path w="500063" h="1069181" extrusionOk="0">
                <a:moveTo>
                  <a:pt x="195263" y="747712"/>
                </a:moveTo>
                <a:cubicBezTo>
                  <a:pt x="196850" y="604837"/>
                  <a:pt x="198438" y="461962"/>
                  <a:pt x="200025" y="319087"/>
                </a:cubicBezTo>
                <a:lnTo>
                  <a:pt x="190500" y="269081"/>
                </a:lnTo>
                <a:lnTo>
                  <a:pt x="183357" y="245268"/>
                </a:lnTo>
                <a:lnTo>
                  <a:pt x="164307" y="216693"/>
                </a:lnTo>
                <a:lnTo>
                  <a:pt x="35719" y="95250"/>
                </a:lnTo>
                <a:lnTo>
                  <a:pt x="16669" y="76200"/>
                </a:lnTo>
                <a:lnTo>
                  <a:pt x="2382" y="54768"/>
                </a:lnTo>
                <a:lnTo>
                  <a:pt x="0" y="38100"/>
                </a:lnTo>
                <a:lnTo>
                  <a:pt x="7144" y="19050"/>
                </a:lnTo>
                <a:lnTo>
                  <a:pt x="28575" y="7143"/>
                </a:lnTo>
                <a:lnTo>
                  <a:pt x="59532" y="0"/>
                </a:lnTo>
                <a:lnTo>
                  <a:pt x="83344" y="4762"/>
                </a:lnTo>
                <a:lnTo>
                  <a:pt x="414338" y="145256"/>
                </a:lnTo>
                <a:lnTo>
                  <a:pt x="452438" y="166687"/>
                </a:lnTo>
                <a:lnTo>
                  <a:pt x="481013" y="190500"/>
                </a:lnTo>
                <a:lnTo>
                  <a:pt x="495300" y="211931"/>
                </a:lnTo>
                <a:lnTo>
                  <a:pt x="500063" y="240506"/>
                </a:lnTo>
                <a:lnTo>
                  <a:pt x="485775" y="269081"/>
                </a:lnTo>
                <a:lnTo>
                  <a:pt x="469107" y="304800"/>
                </a:lnTo>
                <a:lnTo>
                  <a:pt x="452438" y="354806"/>
                </a:lnTo>
                <a:lnTo>
                  <a:pt x="447675" y="414337"/>
                </a:lnTo>
                <a:lnTo>
                  <a:pt x="423863" y="1047750"/>
                </a:lnTo>
                <a:lnTo>
                  <a:pt x="195263" y="1069181"/>
                </a:lnTo>
                <a:cubicBezTo>
                  <a:pt x="196057" y="964406"/>
                  <a:pt x="196850" y="859631"/>
                  <a:pt x="195263" y="7477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5" name="Google Shape;3415;p307"/>
          <p:cNvSpPr/>
          <p:nvPr/>
        </p:nvSpPr>
        <p:spPr>
          <a:xfrm>
            <a:off x="5003800" y="1357313"/>
            <a:ext cx="481013" cy="1095375"/>
          </a:xfrm>
          <a:custGeom>
            <a:avLst/>
            <a:gdLst/>
            <a:ahLst/>
            <a:cxnLst/>
            <a:rect l="l" t="t" r="r" b="b"/>
            <a:pathLst>
              <a:path w="481013" h="1095375" extrusionOk="0">
                <a:moveTo>
                  <a:pt x="166688" y="702468"/>
                </a:moveTo>
                <a:cubicBezTo>
                  <a:pt x="165894" y="545306"/>
                  <a:pt x="165101" y="388143"/>
                  <a:pt x="164307" y="230981"/>
                </a:cubicBezTo>
                <a:lnTo>
                  <a:pt x="159544" y="202406"/>
                </a:lnTo>
                <a:lnTo>
                  <a:pt x="147638" y="176212"/>
                </a:lnTo>
                <a:lnTo>
                  <a:pt x="128588" y="152400"/>
                </a:lnTo>
                <a:lnTo>
                  <a:pt x="85725" y="121443"/>
                </a:lnTo>
                <a:lnTo>
                  <a:pt x="16669" y="73818"/>
                </a:lnTo>
                <a:lnTo>
                  <a:pt x="0" y="52387"/>
                </a:lnTo>
                <a:lnTo>
                  <a:pt x="4763" y="26193"/>
                </a:lnTo>
                <a:lnTo>
                  <a:pt x="19050" y="14287"/>
                </a:lnTo>
                <a:lnTo>
                  <a:pt x="59532" y="2381"/>
                </a:lnTo>
                <a:lnTo>
                  <a:pt x="126207" y="0"/>
                </a:lnTo>
                <a:lnTo>
                  <a:pt x="200025" y="11906"/>
                </a:lnTo>
                <a:lnTo>
                  <a:pt x="321469" y="54768"/>
                </a:lnTo>
                <a:lnTo>
                  <a:pt x="397669" y="95250"/>
                </a:lnTo>
                <a:lnTo>
                  <a:pt x="445294" y="126206"/>
                </a:lnTo>
                <a:lnTo>
                  <a:pt x="469107" y="152400"/>
                </a:lnTo>
                <a:lnTo>
                  <a:pt x="481013" y="190500"/>
                </a:lnTo>
                <a:lnTo>
                  <a:pt x="476250" y="238125"/>
                </a:lnTo>
                <a:lnTo>
                  <a:pt x="452438" y="283368"/>
                </a:lnTo>
                <a:lnTo>
                  <a:pt x="426244" y="342900"/>
                </a:lnTo>
                <a:lnTo>
                  <a:pt x="407194" y="414337"/>
                </a:lnTo>
                <a:lnTo>
                  <a:pt x="395288" y="490537"/>
                </a:lnTo>
                <a:cubicBezTo>
                  <a:pt x="392854" y="527046"/>
                  <a:pt x="388144" y="563485"/>
                  <a:pt x="388144" y="600075"/>
                </a:cubicBezTo>
                <a:cubicBezTo>
                  <a:pt x="389732" y="758825"/>
                  <a:pt x="391319" y="917575"/>
                  <a:pt x="392907" y="1076325"/>
                </a:cubicBezTo>
                <a:lnTo>
                  <a:pt x="161925" y="1095375"/>
                </a:lnTo>
                <a:cubicBezTo>
                  <a:pt x="163513" y="965200"/>
                  <a:pt x="165100" y="835025"/>
                  <a:pt x="166688" y="7024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6" name="Google Shape;3416;p307"/>
          <p:cNvSpPr/>
          <p:nvPr/>
        </p:nvSpPr>
        <p:spPr>
          <a:xfrm>
            <a:off x="5689600" y="1544638"/>
            <a:ext cx="682625" cy="838200"/>
          </a:xfrm>
          <a:custGeom>
            <a:avLst/>
            <a:gdLst/>
            <a:ahLst/>
            <a:cxnLst/>
            <a:rect l="l" t="t" r="r" b="b"/>
            <a:pathLst>
              <a:path w="683419" h="838200" extrusionOk="0">
                <a:moveTo>
                  <a:pt x="188119" y="473869"/>
                </a:moveTo>
                <a:lnTo>
                  <a:pt x="323850" y="188119"/>
                </a:lnTo>
                <a:lnTo>
                  <a:pt x="328613" y="164307"/>
                </a:lnTo>
                <a:lnTo>
                  <a:pt x="321469" y="145257"/>
                </a:lnTo>
                <a:lnTo>
                  <a:pt x="252413" y="69057"/>
                </a:lnTo>
                <a:lnTo>
                  <a:pt x="235744" y="52388"/>
                </a:lnTo>
                <a:lnTo>
                  <a:pt x="228600" y="35719"/>
                </a:lnTo>
                <a:lnTo>
                  <a:pt x="233363" y="21432"/>
                </a:lnTo>
                <a:lnTo>
                  <a:pt x="257175" y="7144"/>
                </a:lnTo>
                <a:lnTo>
                  <a:pt x="288132" y="0"/>
                </a:lnTo>
                <a:lnTo>
                  <a:pt x="354807" y="7144"/>
                </a:lnTo>
                <a:lnTo>
                  <a:pt x="426244" y="21432"/>
                </a:lnTo>
                <a:lnTo>
                  <a:pt x="461963" y="35719"/>
                </a:lnTo>
                <a:lnTo>
                  <a:pt x="526257" y="78582"/>
                </a:lnTo>
                <a:lnTo>
                  <a:pt x="614363" y="154782"/>
                </a:lnTo>
                <a:lnTo>
                  <a:pt x="666750" y="219075"/>
                </a:lnTo>
                <a:lnTo>
                  <a:pt x="681038" y="254794"/>
                </a:lnTo>
                <a:lnTo>
                  <a:pt x="683419" y="280988"/>
                </a:lnTo>
                <a:lnTo>
                  <a:pt x="678657" y="304800"/>
                </a:lnTo>
                <a:lnTo>
                  <a:pt x="666750" y="321469"/>
                </a:lnTo>
                <a:lnTo>
                  <a:pt x="638175" y="335757"/>
                </a:lnTo>
                <a:lnTo>
                  <a:pt x="602457" y="347663"/>
                </a:lnTo>
                <a:lnTo>
                  <a:pt x="573882" y="369094"/>
                </a:lnTo>
                <a:lnTo>
                  <a:pt x="121444" y="826294"/>
                </a:lnTo>
                <a:lnTo>
                  <a:pt x="0" y="838200"/>
                </a:lnTo>
                <a:lnTo>
                  <a:pt x="188119" y="4738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7" name="Google Shape;3417;p307"/>
          <p:cNvSpPr/>
          <p:nvPr/>
        </p:nvSpPr>
        <p:spPr>
          <a:xfrm>
            <a:off x="2817813" y="2227263"/>
            <a:ext cx="4137025" cy="557212"/>
          </a:xfrm>
          <a:custGeom>
            <a:avLst/>
            <a:gdLst/>
            <a:ahLst/>
            <a:cxnLst/>
            <a:rect l="l" t="t" r="r" b="b"/>
            <a:pathLst>
              <a:path w="4136895" h="557478" extrusionOk="0">
                <a:moveTo>
                  <a:pt x="1754016" y="353523"/>
                </a:moveTo>
                <a:lnTo>
                  <a:pt x="1227131" y="407911"/>
                </a:lnTo>
                <a:lnTo>
                  <a:pt x="846415" y="482694"/>
                </a:lnTo>
                <a:lnTo>
                  <a:pt x="588071" y="543881"/>
                </a:lnTo>
                <a:lnTo>
                  <a:pt x="526884" y="554079"/>
                </a:lnTo>
                <a:lnTo>
                  <a:pt x="479295" y="557478"/>
                </a:lnTo>
                <a:lnTo>
                  <a:pt x="404511" y="540482"/>
                </a:lnTo>
                <a:lnTo>
                  <a:pt x="288936" y="486094"/>
                </a:lnTo>
                <a:lnTo>
                  <a:pt x="54388" y="319530"/>
                </a:lnTo>
                <a:lnTo>
                  <a:pt x="27194" y="292336"/>
                </a:lnTo>
                <a:lnTo>
                  <a:pt x="10197" y="268541"/>
                </a:lnTo>
                <a:lnTo>
                  <a:pt x="0" y="248146"/>
                </a:lnTo>
                <a:lnTo>
                  <a:pt x="3399" y="231149"/>
                </a:lnTo>
                <a:lnTo>
                  <a:pt x="16996" y="217552"/>
                </a:lnTo>
                <a:lnTo>
                  <a:pt x="40791" y="217552"/>
                </a:lnTo>
                <a:lnTo>
                  <a:pt x="363720" y="302534"/>
                </a:lnTo>
                <a:lnTo>
                  <a:pt x="431705" y="309332"/>
                </a:lnTo>
                <a:lnTo>
                  <a:pt x="574474" y="309332"/>
                </a:lnTo>
                <a:lnTo>
                  <a:pt x="1648639" y="193758"/>
                </a:lnTo>
                <a:lnTo>
                  <a:pt x="2916562" y="84981"/>
                </a:lnTo>
                <a:lnTo>
                  <a:pt x="3062730" y="71384"/>
                </a:lnTo>
                <a:lnTo>
                  <a:pt x="3310875" y="64586"/>
                </a:lnTo>
                <a:lnTo>
                  <a:pt x="3487637" y="33993"/>
                </a:lnTo>
                <a:lnTo>
                  <a:pt x="3630406" y="0"/>
                </a:lnTo>
                <a:lnTo>
                  <a:pt x="3660999" y="0"/>
                </a:lnTo>
                <a:lnTo>
                  <a:pt x="3820764" y="30593"/>
                </a:lnTo>
                <a:lnTo>
                  <a:pt x="3963533" y="71384"/>
                </a:lnTo>
                <a:lnTo>
                  <a:pt x="4041716" y="101978"/>
                </a:lnTo>
                <a:lnTo>
                  <a:pt x="4102902" y="146168"/>
                </a:lnTo>
                <a:lnTo>
                  <a:pt x="4123298" y="180161"/>
                </a:lnTo>
                <a:lnTo>
                  <a:pt x="4136895" y="210754"/>
                </a:lnTo>
                <a:lnTo>
                  <a:pt x="4130096" y="258344"/>
                </a:lnTo>
                <a:lnTo>
                  <a:pt x="4109701" y="288937"/>
                </a:lnTo>
                <a:lnTo>
                  <a:pt x="4068910" y="305933"/>
                </a:lnTo>
                <a:lnTo>
                  <a:pt x="3766376" y="275340"/>
                </a:lnTo>
                <a:lnTo>
                  <a:pt x="3497835" y="261743"/>
                </a:lnTo>
                <a:lnTo>
                  <a:pt x="2845177" y="265142"/>
                </a:lnTo>
                <a:lnTo>
                  <a:pt x="2532446" y="295735"/>
                </a:lnTo>
                <a:lnTo>
                  <a:pt x="1754016" y="35352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8" name="Google Shape;3418;p307"/>
          <p:cNvSpPr/>
          <p:nvPr/>
        </p:nvSpPr>
        <p:spPr>
          <a:xfrm>
            <a:off x="4105275" y="2532063"/>
            <a:ext cx="433388" cy="701675"/>
          </a:xfrm>
          <a:custGeom>
            <a:avLst/>
            <a:gdLst/>
            <a:ahLst/>
            <a:cxnLst/>
            <a:rect l="l" t="t" r="r" b="b"/>
            <a:pathLst>
              <a:path w="433388" h="702469" extrusionOk="0">
                <a:moveTo>
                  <a:pt x="250031" y="538162"/>
                </a:moveTo>
                <a:lnTo>
                  <a:pt x="157163" y="385762"/>
                </a:lnTo>
                <a:lnTo>
                  <a:pt x="104775" y="319087"/>
                </a:lnTo>
                <a:lnTo>
                  <a:pt x="76200" y="271462"/>
                </a:lnTo>
                <a:lnTo>
                  <a:pt x="47625" y="207169"/>
                </a:lnTo>
                <a:lnTo>
                  <a:pt x="26194" y="150019"/>
                </a:lnTo>
                <a:lnTo>
                  <a:pt x="0" y="47625"/>
                </a:lnTo>
                <a:lnTo>
                  <a:pt x="54769" y="0"/>
                </a:lnTo>
                <a:lnTo>
                  <a:pt x="109538" y="45244"/>
                </a:lnTo>
                <a:lnTo>
                  <a:pt x="140494" y="119062"/>
                </a:lnTo>
                <a:lnTo>
                  <a:pt x="171450" y="147637"/>
                </a:lnTo>
                <a:lnTo>
                  <a:pt x="245269" y="188119"/>
                </a:lnTo>
                <a:lnTo>
                  <a:pt x="295275" y="209550"/>
                </a:lnTo>
                <a:lnTo>
                  <a:pt x="319088" y="223837"/>
                </a:lnTo>
                <a:lnTo>
                  <a:pt x="347663" y="254794"/>
                </a:lnTo>
                <a:lnTo>
                  <a:pt x="361950" y="276225"/>
                </a:lnTo>
                <a:lnTo>
                  <a:pt x="376238" y="326231"/>
                </a:lnTo>
                <a:lnTo>
                  <a:pt x="395288" y="407194"/>
                </a:lnTo>
                <a:lnTo>
                  <a:pt x="433388" y="702469"/>
                </a:lnTo>
                <a:lnTo>
                  <a:pt x="333375" y="690562"/>
                </a:lnTo>
                <a:lnTo>
                  <a:pt x="250031" y="538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9" name="Google Shape;3419;p307"/>
          <p:cNvSpPr/>
          <p:nvPr/>
        </p:nvSpPr>
        <p:spPr>
          <a:xfrm>
            <a:off x="5141913" y="2411413"/>
            <a:ext cx="623887" cy="736600"/>
          </a:xfrm>
          <a:custGeom>
            <a:avLst/>
            <a:gdLst/>
            <a:ahLst/>
            <a:cxnLst/>
            <a:rect l="l" t="t" r="r" b="b"/>
            <a:pathLst>
              <a:path w="623887" h="735807" extrusionOk="0">
                <a:moveTo>
                  <a:pt x="109537" y="488157"/>
                </a:moveTo>
                <a:lnTo>
                  <a:pt x="223837" y="283369"/>
                </a:lnTo>
                <a:lnTo>
                  <a:pt x="261937" y="226219"/>
                </a:lnTo>
                <a:lnTo>
                  <a:pt x="271462" y="195263"/>
                </a:lnTo>
                <a:lnTo>
                  <a:pt x="271462" y="180975"/>
                </a:lnTo>
                <a:lnTo>
                  <a:pt x="269081" y="159544"/>
                </a:lnTo>
                <a:lnTo>
                  <a:pt x="259556" y="135732"/>
                </a:lnTo>
                <a:lnTo>
                  <a:pt x="207169" y="69057"/>
                </a:lnTo>
                <a:lnTo>
                  <a:pt x="373856" y="0"/>
                </a:lnTo>
                <a:lnTo>
                  <a:pt x="521494" y="69057"/>
                </a:lnTo>
                <a:lnTo>
                  <a:pt x="526256" y="111919"/>
                </a:lnTo>
                <a:lnTo>
                  <a:pt x="533400" y="126207"/>
                </a:lnTo>
                <a:lnTo>
                  <a:pt x="581025" y="157163"/>
                </a:lnTo>
                <a:lnTo>
                  <a:pt x="609600" y="180975"/>
                </a:lnTo>
                <a:lnTo>
                  <a:pt x="623887" y="200025"/>
                </a:lnTo>
                <a:lnTo>
                  <a:pt x="623887" y="216694"/>
                </a:lnTo>
                <a:lnTo>
                  <a:pt x="607219" y="238125"/>
                </a:lnTo>
                <a:lnTo>
                  <a:pt x="523875" y="297657"/>
                </a:lnTo>
                <a:lnTo>
                  <a:pt x="321469" y="473869"/>
                </a:lnTo>
                <a:lnTo>
                  <a:pt x="247650" y="547688"/>
                </a:lnTo>
                <a:lnTo>
                  <a:pt x="107156" y="733425"/>
                </a:lnTo>
                <a:lnTo>
                  <a:pt x="0" y="735807"/>
                </a:lnTo>
                <a:lnTo>
                  <a:pt x="109537" y="48815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0" name="Google Shape;3420;p307"/>
          <p:cNvSpPr/>
          <p:nvPr/>
        </p:nvSpPr>
        <p:spPr>
          <a:xfrm>
            <a:off x="3552825" y="2962275"/>
            <a:ext cx="2546350" cy="446088"/>
          </a:xfrm>
          <a:custGeom>
            <a:avLst/>
            <a:gdLst/>
            <a:ahLst/>
            <a:cxnLst/>
            <a:rect l="l" t="t" r="r" b="b"/>
            <a:pathLst>
              <a:path w="2545556" h="445294" extrusionOk="0">
                <a:moveTo>
                  <a:pt x="862013" y="376238"/>
                </a:moveTo>
                <a:lnTo>
                  <a:pt x="369094" y="445294"/>
                </a:lnTo>
                <a:lnTo>
                  <a:pt x="321469" y="440531"/>
                </a:lnTo>
                <a:lnTo>
                  <a:pt x="271463" y="426244"/>
                </a:lnTo>
                <a:lnTo>
                  <a:pt x="202406" y="390525"/>
                </a:lnTo>
                <a:lnTo>
                  <a:pt x="119063" y="333375"/>
                </a:lnTo>
                <a:lnTo>
                  <a:pt x="57150" y="273844"/>
                </a:lnTo>
                <a:lnTo>
                  <a:pt x="11906" y="209550"/>
                </a:lnTo>
                <a:lnTo>
                  <a:pt x="0" y="176213"/>
                </a:lnTo>
                <a:lnTo>
                  <a:pt x="0" y="157163"/>
                </a:lnTo>
                <a:lnTo>
                  <a:pt x="11906" y="142875"/>
                </a:lnTo>
                <a:lnTo>
                  <a:pt x="19050" y="140494"/>
                </a:lnTo>
                <a:lnTo>
                  <a:pt x="33338" y="142875"/>
                </a:lnTo>
                <a:lnTo>
                  <a:pt x="154781" y="200025"/>
                </a:lnTo>
                <a:lnTo>
                  <a:pt x="245269" y="233363"/>
                </a:lnTo>
                <a:lnTo>
                  <a:pt x="302419" y="242888"/>
                </a:lnTo>
                <a:lnTo>
                  <a:pt x="416719" y="240506"/>
                </a:lnTo>
                <a:lnTo>
                  <a:pt x="871538" y="200025"/>
                </a:lnTo>
                <a:lnTo>
                  <a:pt x="1309688" y="133350"/>
                </a:lnTo>
                <a:lnTo>
                  <a:pt x="1650206" y="104775"/>
                </a:lnTo>
                <a:lnTo>
                  <a:pt x="1757363" y="107156"/>
                </a:lnTo>
                <a:lnTo>
                  <a:pt x="1974056" y="73819"/>
                </a:lnTo>
                <a:lnTo>
                  <a:pt x="2059781" y="52388"/>
                </a:lnTo>
                <a:lnTo>
                  <a:pt x="2147888" y="16669"/>
                </a:lnTo>
                <a:lnTo>
                  <a:pt x="2178844" y="0"/>
                </a:lnTo>
                <a:lnTo>
                  <a:pt x="2278856" y="4763"/>
                </a:lnTo>
                <a:lnTo>
                  <a:pt x="2362200" y="19050"/>
                </a:lnTo>
                <a:lnTo>
                  <a:pt x="2428875" y="40481"/>
                </a:lnTo>
                <a:lnTo>
                  <a:pt x="2476500" y="69056"/>
                </a:lnTo>
                <a:lnTo>
                  <a:pt x="2505075" y="95250"/>
                </a:lnTo>
                <a:lnTo>
                  <a:pt x="2528888" y="126206"/>
                </a:lnTo>
                <a:lnTo>
                  <a:pt x="2543175" y="152400"/>
                </a:lnTo>
                <a:lnTo>
                  <a:pt x="2545556" y="183356"/>
                </a:lnTo>
                <a:lnTo>
                  <a:pt x="2536031" y="216694"/>
                </a:lnTo>
                <a:lnTo>
                  <a:pt x="2516981" y="238125"/>
                </a:lnTo>
                <a:lnTo>
                  <a:pt x="2478881" y="254794"/>
                </a:lnTo>
                <a:lnTo>
                  <a:pt x="2400300" y="266700"/>
                </a:lnTo>
                <a:lnTo>
                  <a:pt x="2235994" y="257175"/>
                </a:lnTo>
                <a:lnTo>
                  <a:pt x="1843088" y="271463"/>
                </a:lnTo>
                <a:lnTo>
                  <a:pt x="1447800" y="307181"/>
                </a:lnTo>
                <a:lnTo>
                  <a:pt x="862013" y="3762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1" name="Google Shape;3421;p307"/>
          <p:cNvSpPr/>
          <p:nvPr/>
        </p:nvSpPr>
        <p:spPr>
          <a:xfrm>
            <a:off x="3595688" y="3562350"/>
            <a:ext cx="2395537" cy="423863"/>
          </a:xfrm>
          <a:custGeom>
            <a:avLst/>
            <a:gdLst/>
            <a:ahLst/>
            <a:cxnLst/>
            <a:rect l="l" t="t" r="r" b="b"/>
            <a:pathLst>
              <a:path w="2395537" h="423863" extrusionOk="0">
                <a:moveTo>
                  <a:pt x="988218" y="338138"/>
                </a:moveTo>
                <a:lnTo>
                  <a:pt x="504825" y="416719"/>
                </a:lnTo>
                <a:lnTo>
                  <a:pt x="438150" y="423863"/>
                </a:lnTo>
                <a:lnTo>
                  <a:pt x="388143" y="423863"/>
                </a:lnTo>
                <a:lnTo>
                  <a:pt x="323850" y="416719"/>
                </a:lnTo>
                <a:lnTo>
                  <a:pt x="278606" y="402431"/>
                </a:lnTo>
                <a:lnTo>
                  <a:pt x="207168" y="361950"/>
                </a:lnTo>
                <a:lnTo>
                  <a:pt x="109537" y="292894"/>
                </a:lnTo>
                <a:lnTo>
                  <a:pt x="28575" y="221456"/>
                </a:lnTo>
                <a:lnTo>
                  <a:pt x="7143" y="197644"/>
                </a:lnTo>
                <a:lnTo>
                  <a:pt x="0" y="171450"/>
                </a:lnTo>
                <a:lnTo>
                  <a:pt x="2381" y="152400"/>
                </a:lnTo>
                <a:lnTo>
                  <a:pt x="16668" y="142875"/>
                </a:lnTo>
                <a:lnTo>
                  <a:pt x="30956" y="145256"/>
                </a:lnTo>
                <a:lnTo>
                  <a:pt x="145256" y="185738"/>
                </a:lnTo>
                <a:lnTo>
                  <a:pt x="235743" y="207169"/>
                </a:lnTo>
                <a:lnTo>
                  <a:pt x="354806" y="223838"/>
                </a:lnTo>
                <a:lnTo>
                  <a:pt x="438150" y="221456"/>
                </a:lnTo>
                <a:lnTo>
                  <a:pt x="1185862" y="138113"/>
                </a:lnTo>
                <a:lnTo>
                  <a:pt x="1445418" y="109538"/>
                </a:lnTo>
                <a:lnTo>
                  <a:pt x="1947862" y="40481"/>
                </a:lnTo>
                <a:lnTo>
                  <a:pt x="2074068" y="7144"/>
                </a:lnTo>
                <a:lnTo>
                  <a:pt x="2107406" y="0"/>
                </a:lnTo>
                <a:lnTo>
                  <a:pt x="2193131" y="9525"/>
                </a:lnTo>
                <a:lnTo>
                  <a:pt x="2264568" y="33338"/>
                </a:lnTo>
                <a:lnTo>
                  <a:pt x="2319337" y="57150"/>
                </a:lnTo>
                <a:lnTo>
                  <a:pt x="2359818" y="85725"/>
                </a:lnTo>
                <a:lnTo>
                  <a:pt x="2383631" y="111919"/>
                </a:lnTo>
                <a:lnTo>
                  <a:pt x="2395537" y="135731"/>
                </a:lnTo>
                <a:lnTo>
                  <a:pt x="2395537" y="161925"/>
                </a:lnTo>
                <a:lnTo>
                  <a:pt x="2386012" y="204788"/>
                </a:lnTo>
                <a:lnTo>
                  <a:pt x="2362200" y="230981"/>
                </a:lnTo>
                <a:lnTo>
                  <a:pt x="2326481" y="240506"/>
                </a:lnTo>
                <a:lnTo>
                  <a:pt x="2209800" y="245269"/>
                </a:lnTo>
                <a:lnTo>
                  <a:pt x="1769268" y="242888"/>
                </a:lnTo>
                <a:lnTo>
                  <a:pt x="1438275" y="288131"/>
                </a:lnTo>
                <a:lnTo>
                  <a:pt x="988218" y="3381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2" name="Google Shape;3422;p307"/>
          <p:cNvSpPr/>
          <p:nvPr/>
        </p:nvSpPr>
        <p:spPr>
          <a:xfrm>
            <a:off x="3028950" y="4052888"/>
            <a:ext cx="3551238" cy="628650"/>
          </a:xfrm>
          <a:custGeom>
            <a:avLst/>
            <a:gdLst/>
            <a:ahLst/>
            <a:cxnLst/>
            <a:rect l="l" t="t" r="r" b="b"/>
            <a:pathLst>
              <a:path w="3550872" h="628831" extrusionOk="0">
                <a:moveTo>
                  <a:pt x="1335543" y="438451"/>
                </a:moveTo>
                <a:lnTo>
                  <a:pt x="974975" y="493257"/>
                </a:lnTo>
                <a:lnTo>
                  <a:pt x="804787" y="519218"/>
                </a:lnTo>
                <a:lnTo>
                  <a:pt x="660560" y="556717"/>
                </a:lnTo>
                <a:lnTo>
                  <a:pt x="429797" y="625946"/>
                </a:lnTo>
                <a:lnTo>
                  <a:pt x="386528" y="628831"/>
                </a:lnTo>
                <a:lnTo>
                  <a:pt x="349029" y="620177"/>
                </a:lnTo>
                <a:lnTo>
                  <a:pt x="317299" y="605754"/>
                </a:lnTo>
                <a:lnTo>
                  <a:pt x="224994" y="533641"/>
                </a:lnTo>
                <a:lnTo>
                  <a:pt x="14422" y="314415"/>
                </a:lnTo>
                <a:lnTo>
                  <a:pt x="2884" y="297108"/>
                </a:lnTo>
                <a:lnTo>
                  <a:pt x="0" y="276916"/>
                </a:lnTo>
                <a:lnTo>
                  <a:pt x="8653" y="259609"/>
                </a:lnTo>
                <a:lnTo>
                  <a:pt x="25961" y="253840"/>
                </a:lnTo>
                <a:lnTo>
                  <a:pt x="54806" y="262494"/>
                </a:lnTo>
                <a:lnTo>
                  <a:pt x="152880" y="308646"/>
                </a:lnTo>
                <a:lnTo>
                  <a:pt x="256724" y="343261"/>
                </a:lnTo>
                <a:lnTo>
                  <a:pt x="354798" y="354799"/>
                </a:lnTo>
                <a:lnTo>
                  <a:pt x="449988" y="354799"/>
                </a:lnTo>
                <a:lnTo>
                  <a:pt x="992282" y="285570"/>
                </a:lnTo>
                <a:lnTo>
                  <a:pt x="1753802" y="201918"/>
                </a:lnTo>
                <a:lnTo>
                  <a:pt x="2013410" y="178842"/>
                </a:lnTo>
                <a:lnTo>
                  <a:pt x="2976848" y="69229"/>
                </a:lnTo>
                <a:lnTo>
                  <a:pt x="3158574" y="0"/>
                </a:lnTo>
                <a:lnTo>
                  <a:pt x="3271071" y="31730"/>
                </a:lnTo>
                <a:lnTo>
                  <a:pt x="3395106" y="74998"/>
                </a:lnTo>
                <a:lnTo>
                  <a:pt x="3487412" y="126920"/>
                </a:lnTo>
                <a:lnTo>
                  <a:pt x="3524911" y="152881"/>
                </a:lnTo>
                <a:lnTo>
                  <a:pt x="3545103" y="178842"/>
                </a:lnTo>
                <a:lnTo>
                  <a:pt x="3550872" y="210572"/>
                </a:lnTo>
                <a:lnTo>
                  <a:pt x="3530680" y="268263"/>
                </a:lnTo>
                <a:lnTo>
                  <a:pt x="3513373" y="288455"/>
                </a:lnTo>
                <a:lnTo>
                  <a:pt x="3481643" y="302877"/>
                </a:lnTo>
                <a:lnTo>
                  <a:pt x="3421067" y="314415"/>
                </a:lnTo>
                <a:lnTo>
                  <a:pt x="3123959" y="299993"/>
                </a:lnTo>
                <a:lnTo>
                  <a:pt x="2682624" y="291339"/>
                </a:lnTo>
                <a:lnTo>
                  <a:pt x="2382632" y="311531"/>
                </a:lnTo>
                <a:lnTo>
                  <a:pt x="2039371" y="349030"/>
                </a:lnTo>
                <a:lnTo>
                  <a:pt x="1335543" y="43845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3" name="Google Shape;3423;p307"/>
          <p:cNvSpPr/>
          <p:nvPr/>
        </p:nvSpPr>
        <p:spPr>
          <a:xfrm rot="-5400000">
            <a:off x="3497263" y="4389438"/>
            <a:ext cx="2786062" cy="347662"/>
          </a:xfrm>
          <a:custGeom>
            <a:avLst/>
            <a:gdLst/>
            <a:ahLst/>
            <a:cxnLst/>
            <a:rect l="l" t="t" r="r" b="b"/>
            <a:pathLst>
              <a:path w="2786063" h="347663" extrusionOk="0">
                <a:moveTo>
                  <a:pt x="876300" y="42863"/>
                </a:moveTo>
                <a:lnTo>
                  <a:pt x="1385888" y="71438"/>
                </a:lnTo>
                <a:lnTo>
                  <a:pt x="1704975" y="71438"/>
                </a:lnTo>
                <a:lnTo>
                  <a:pt x="2076450" y="69057"/>
                </a:lnTo>
                <a:lnTo>
                  <a:pt x="2252663" y="73819"/>
                </a:lnTo>
                <a:lnTo>
                  <a:pt x="2414588" y="80963"/>
                </a:lnTo>
                <a:lnTo>
                  <a:pt x="2543175" y="76200"/>
                </a:lnTo>
                <a:lnTo>
                  <a:pt x="2717007" y="35719"/>
                </a:lnTo>
                <a:lnTo>
                  <a:pt x="2786063" y="154782"/>
                </a:lnTo>
                <a:lnTo>
                  <a:pt x="2690813" y="269082"/>
                </a:lnTo>
                <a:lnTo>
                  <a:pt x="2645569" y="314325"/>
                </a:lnTo>
                <a:lnTo>
                  <a:pt x="2624138" y="328613"/>
                </a:lnTo>
                <a:lnTo>
                  <a:pt x="2595563" y="342900"/>
                </a:lnTo>
                <a:lnTo>
                  <a:pt x="2566988" y="347663"/>
                </a:lnTo>
                <a:lnTo>
                  <a:pt x="2514600" y="342900"/>
                </a:lnTo>
                <a:lnTo>
                  <a:pt x="2452688" y="326232"/>
                </a:lnTo>
                <a:lnTo>
                  <a:pt x="1712119" y="319088"/>
                </a:lnTo>
                <a:lnTo>
                  <a:pt x="1457325" y="300038"/>
                </a:lnTo>
                <a:lnTo>
                  <a:pt x="714375" y="297657"/>
                </a:lnTo>
                <a:lnTo>
                  <a:pt x="504825" y="311944"/>
                </a:lnTo>
                <a:lnTo>
                  <a:pt x="292894" y="319088"/>
                </a:lnTo>
                <a:lnTo>
                  <a:pt x="164307" y="307182"/>
                </a:lnTo>
                <a:lnTo>
                  <a:pt x="90488" y="290513"/>
                </a:lnTo>
                <a:lnTo>
                  <a:pt x="42863" y="271463"/>
                </a:lnTo>
                <a:lnTo>
                  <a:pt x="16669" y="252413"/>
                </a:lnTo>
                <a:lnTo>
                  <a:pt x="4763" y="230982"/>
                </a:lnTo>
                <a:lnTo>
                  <a:pt x="0" y="204788"/>
                </a:lnTo>
                <a:lnTo>
                  <a:pt x="4763" y="171450"/>
                </a:lnTo>
                <a:lnTo>
                  <a:pt x="21432" y="126207"/>
                </a:lnTo>
                <a:lnTo>
                  <a:pt x="47625" y="97632"/>
                </a:lnTo>
                <a:lnTo>
                  <a:pt x="111919" y="50007"/>
                </a:lnTo>
                <a:lnTo>
                  <a:pt x="185738" y="16669"/>
                </a:lnTo>
                <a:lnTo>
                  <a:pt x="269082" y="0"/>
                </a:lnTo>
                <a:lnTo>
                  <a:pt x="350044" y="0"/>
                </a:lnTo>
                <a:lnTo>
                  <a:pt x="416719" y="9525"/>
                </a:lnTo>
                <a:lnTo>
                  <a:pt x="876300" y="428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307"/>
          <p:cNvSpPr/>
          <p:nvPr/>
        </p:nvSpPr>
        <p:spPr>
          <a:xfrm>
            <a:off x="2846388" y="4376738"/>
            <a:ext cx="2025650" cy="1387475"/>
          </a:xfrm>
          <a:custGeom>
            <a:avLst/>
            <a:gdLst/>
            <a:ahLst/>
            <a:cxnLst/>
            <a:rect l="l" t="t" r="r" b="b"/>
            <a:pathLst>
              <a:path w="2026444" h="1388268" extrusionOk="0">
                <a:moveTo>
                  <a:pt x="790575" y="840581"/>
                </a:moveTo>
                <a:lnTo>
                  <a:pt x="1083469" y="640556"/>
                </a:lnTo>
                <a:lnTo>
                  <a:pt x="1338262" y="440531"/>
                </a:lnTo>
                <a:lnTo>
                  <a:pt x="1843087" y="0"/>
                </a:lnTo>
                <a:lnTo>
                  <a:pt x="1959769" y="9525"/>
                </a:lnTo>
                <a:lnTo>
                  <a:pt x="2026444" y="92868"/>
                </a:lnTo>
                <a:lnTo>
                  <a:pt x="1854994" y="276225"/>
                </a:lnTo>
                <a:lnTo>
                  <a:pt x="1604962" y="485775"/>
                </a:lnTo>
                <a:lnTo>
                  <a:pt x="1416844" y="628650"/>
                </a:lnTo>
                <a:lnTo>
                  <a:pt x="1169194" y="802481"/>
                </a:lnTo>
                <a:lnTo>
                  <a:pt x="764381" y="1031081"/>
                </a:lnTo>
                <a:lnTo>
                  <a:pt x="392906" y="1221581"/>
                </a:lnTo>
                <a:lnTo>
                  <a:pt x="64294" y="1378743"/>
                </a:lnTo>
                <a:lnTo>
                  <a:pt x="33337" y="1388268"/>
                </a:lnTo>
                <a:lnTo>
                  <a:pt x="11906" y="1388268"/>
                </a:lnTo>
                <a:lnTo>
                  <a:pt x="0" y="1369218"/>
                </a:lnTo>
                <a:lnTo>
                  <a:pt x="4762" y="1343025"/>
                </a:lnTo>
                <a:lnTo>
                  <a:pt x="23812" y="1323975"/>
                </a:lnTo>
                <a:lnTo>
                  <a:pt x="314325" y="1157287"/>
                </a:lnTo>
                <a:lnTo>
                  <a:pt x="790575" y="840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307"/>
          <p:cNvSpPr/>
          <p:nvPr/>
        </p:nvSpPr>
        <p:spPr>
          <a:xfrm>
            <a:off x="4927600" y="4360863"/>
            <a:ext cx="2249488" cy="1371600"/>
          </a:xfrm>
          <a:custGeom>
            <a:avLst/>
            <a:gdLst/>
            <a:ahLst/>
            <a:cxnLst/>
            <a:rect l="l" t="t" r="r" b="b"/>
            <a:pathLst>
              <a:path w="2250282" h="1371600" extrusionOk="0">
                <a:moveTo>
                  <a:pt x="766763" y="792956"/>
                </a:moveTo>
                <a:lnTo>
                  <a:pt x="0" y="64294"/>
                </a:lnTo>
                <a:lnTo>
                  <a:pt x="57150" y="0"/>
                </a:lnTo>
                <a:lnTo>
                  <a:pt x="785813" y="528637"/>
                </a:lnTo>
                <a:lnTo>
                  <a:pt x="1354932" y="895350"/>
                </a:lnTo>
                <a:lnTo>
                  <a:pt x="1624013" y="1040606"/>
                </a:lnTo>
                <a:lnTo>
                  <a:pt x="1952625" y="1181100"/>
                </a:lnTo>
                <a:lnTo>
                  <a:pt x="2228850" y="1281112"/>
                </a:lnTo>
                <a:lnTo>
                  <a:pt x="2243138" y="1293019"/>
                </a:lnTo>
                <a:lnTo>
                  <a:pt x="2250282" y="1319212"/>
                </a:lnTo>
                <a:lnTo>
                  <a:pt x="2250282" y="1333500"/>
                </a:lnTo>
                <a:lnTo>
                  <a:pt x="2238375" y="1352550"/>
                </a:lnTo>
                <a:lnTo>
                  <a:pt x="2209800" y="1366837"/>
                </a:lnTo>
                <a:lnTo>
                  <a:pt x="1847850" y="1371600"/>
                </a:lnTo>
                <a:lnTo>
                  <a:pt x="1562100" y="1362075"/>
                </a:lnTo>
                <a:lnTo>
                  <a:pt x="1438275" y="1343025"/>
                </a:lnTo>
                <a:lnTo>
                  <a:pt x="1316832" y="1300162"/>
                </a:lnTo>
                <a:lnTo>
                  <a:pt x="1245394" y="1259681"/>
                </a:lnTo>
                <a:lnTo>
                  <a:pt x="766763" y="7929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57927BA-C80B-D64D-9868-63EE419994C4}"/>
              </a:ext>
            </a:extLst>
          </p:cNvPr>
          <p:cNvGrpSpPr/>
          <p:nvPr/>
        </p:nvGrpSpPr>
        <p:grpSpPr>
          <a:xfrm>
            <a:off x="2813458" y="1352958"/>
            <a:ext cx="4359275" cy="4598987"/>
            <a:chOff x="2970213" y="1509713"/>
            <a:chExt cx="4359275" cy="4598987"/>
          </a:xfrm>
        </p:grpSpPr>
        <p:sp>
          <p:nvSpPr>
            <p:cNvPr id="16" name="Google Shape;3413;p307">
              <a:extLst>
                <a:ext uri="{FF2B5EF4-FFF2-40B4-BE49-F238E27FC236}">
                  <a16:creationId xmlns:a16="http://schemas.microsoft.com/office/drawing/2014/main" id="{37D67AC6-016B-9049-BC6A-61141C69BE96}"/>
                </a:ext>
              </a:extLst>
            </p:cNvPr>
            <p:cNvSpPr/>
            <p:nvPr/>
          </p:nvSpPr>
          <p:spPr>
            <a:xfrm>
              <a:off x="3700463" y="1862138"/>
              <a:ext cx="531812" cy="698500"/>
            </a:xfrm>
            <a:custGeom>
              <a:avLst/>
              <a:gdLst/>
              <a:ahLst/>
              <a:cxnLst/>
              <a:rect l="l" t="t" r="r" b="b"/>
              <a:pathLst>
                <a:path w="531018" h="697706" extrusionOk="0">
                  <a:moveTo>
                    <a:pt x="204787" y="416718"/>
                  </a:moveTo>
                  <a:lnTo>
                    <a:pt x="116681" y="271462"/>
                  </a:lnTo>
                  <a:lnTo>
                    <a:pt x="50006" y="152400"/>
                  </a:lnTo>
                  <a:lnTo>
                    <a:pt x="4762" y="52387"/>
                  </a:lnTo>
                  <a:lnTo>
                    <a:pt x="0" y="30956"/>
                  </a:lnTo>
                  <a:lnTo>
                    <a:pt x="4762" y="14287"/>
                  </a:lnTo>
                  <a:lnTo>
                    <a:pt x="11906" y="4762"/>
                  </a:lnTo>
                  <a:lnTo>
                    <a:pt x="21431" y="0"/>
                  </a:lnTo>
                  <a:lnTo>
                    <a:pt x="38100" y="2381"/>
                  </a:lnTo>
                  <a:lnTo>
                    <a:pt x="57150" y="14287"/>
                  </a:lnTo>
                  <a:lnTo>
                    <a:pt x="104775" y="61912"/>
                  </a:lnTo>
                  <a:lnTo>
                    <a:pt x="214312" y="147637"/>
                  </a:lnTo>
                  <a:lnTo>
                    <a:pt x="276225" y="192881"/>
                  </a:lnTo>
                  <a:lnTo>
                    <a:pt x="338137" y="228600"/>
                  </a:lnTo>
                  <a:lnTo>
                    <a:pt x="390525" y="245268"/>
                  </a:lnTo>
                  <a:lnTo>
                    <a:pt x="414337" y="252412"/>
                  </a:lnTo>
                  <a:lnTo>
                    <a:pt x="435768" y="266700"/>
                  </a:lnTo>
                  <a:lnTo>
                    <a:pt x="452437" y="292893"/>
                  </a:lnTo>
                  <a:lnTo>
                    <a:pt x="495300" y="390525"/>
                  </a:lnTo>
                  <a:lnTo>
                    <a:pt x="523875" y="483393"/>
                  </a:lnTo>
                  <a:lnTo>
                    <a:pt x="531018" y="535781"/>
                  </a:lnTo>
                  <a:cubicBezTo>
                    <a:pt x="530224" y="556418"/>
                    <a:pt x="529431" y="577056"/>
                    <a:pt x="528637" y="597693"/>
                  </a:cubicBezTo>
                  <a:lnTo>
                    <a:pt x="519112" y="650081"/>
                  </a:lnTo>
                  <a:lnTo>
                    <a:pt x="509587" y="676275"/>
                  </a:lnTo>
                  <a:lnTo>
                    <a:pt x="500062" y="688181"/>
                  </a:lnTo>
                  <a:lnTo>
                    <a:pt x="488156" y="692943"/>
                  </a:lnTo>
                  <a:lnTo>
                    <a:pt x="461962" y="697706"/>
                  </a:lnTo>
                  <a:lnTo>
                    <a:pt x="438150" y="692943"/>
                  </a:lnTo>
                  <a:lnTo>
                    <a:pt x="404812" y="673893"/>
                  </a:lnTo>
                  <a:lnTo>
                    <a:pt x="326231" y="588168"/>
                  </a:lnTo>
                  <a:lnTo>
                    <a:pt x="204787" y="4167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14;p307">
              <a:extLst>
                <a:ext uri="{FF2B5EF4-FFF2-40B4-BE49-F238E27FC236}">
                  <a16:creationId xmlns:a16="http://schemas.microsoft.com/office/drawing/2014/main" id="{24DA6D7A-ECD1-794E-AAE9-943D9B78E7BD}"/>
                </a:ext>
              </a:extLst>
            </p:cNvPr>
            <p:cNvSpPr/>
            <p:nvPr/>
          </p:nvSpPr>
          <p:spPr>
            <a:xfrm>
              <a:off x="4384675" y="1585913"/>
              <a:ext cx="500063" cy="1069975"/>
            </a:xfrm>
            <a:custGeom>
              <a:avLst/>
              <a:gdLst/>
              <a:ahLst/>
              <a:cxnLst/>
              <a:rect l="l" t="t" r="r" b="b"/>
              <a:pathLst>
                <a:path w="500063" h="1069181" extrusionOk="0">
                  <a:moveTo>
                    <a:pt x="195263" y="747712"/>
                  </a:moveTo>
                  <a:cubicBezTo>
                    <a:pt x="196850" y="604837"/>
                    <a:pt x="198438" y="461962"/>
                    <a:pt x="200025" y="319087"/>
                  </a:cubicBezTo>
                  <a:lnTo>
                    <a:pt x="190500" y="269081"/>
                  </a:lnTo>
                  <a:lnTo>
                    <a:pt x="183357" y="245268"/>
                  </a:lnTo>
                  <a:lnTo>
                    <a:pt x="164307" y="216693"/>
                  </a:lnTo>
                  <a:lnTo>
                    <a:pt x="35719" y="95250"/>
                  </a:lnTo>
                  <a:lnTo>
                    <a:pt x="16669" y="76200"/>
                  </a:lnTo>
                  <a:lnTo>
                    <a:pt x="2382" y="54768"/>
                  </a:lnTo>
                  <a:lnTo>
                    <a:pt x="0" y="38100"/>
                  </a:lnTo>
                  <a:lnTo>
                    <a:pt x="7144" y="19050"/>
                  </a:lnTo>
                  <a:lnTo>
                    <a:pt x="28575" y="7143"/>
                  </a:lnTo>
                  <a:lnTo>
                    <a:pt x="59532" y="0"/>
                  </a:lnTo>
                  <a:lnTo>
                    <a:pt x="83344" y="4762"/>
                  </a:lnTo>
                  <a:lnTo>
                    <a:pt x="414338" y="145256"/>
                  </a:lnTo>
                  <a:lnTo>
                    <a:pt x="452438" y="166687"/>
                  </a:lnTo>
                  <a:lnTo>
                    <a:pt x="481013" y="190500"/>
                  </a:lnTo>
                  <a:lnTo>
                    <a:pt x="495300" y="211931"/>
                  </a:lnTo>
                  <a:lnTo>
                    <a:pt x="500063" y="240506"/>
                  </a:lnTo>
                  <a:lnTo>
                    <a:pt x="485775" y="269081"/>
                  </a:lnTo>
                  <a:lnTo>
                    <a:pt x="469107" y="304800"/>
                  </a:lnTo>
                  <a:lnTo>
                    <a:pt x="452438" y="354806"/>
                  </a:lnTo>
                  <a:lnTo>
                    <a:pt x="447675" y="414337"/>
                  </a:lnTo>
                  <a:lnTo>
                    <a:pt x="423863" y="1047750"/>
                  </a:lnTo>
                  <a:lnTo>
                    <a:pt x="195263" y="1069181"/>
                  </a:lnTo>
                  <a:cubicBezTo>
                    <a:pt x="196057" y="964406"/>
                    <a:pt x="196850" y="859631"/>
                    <a:pt x="195263" y="7477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15;p307">
              <a:extLst>
                <a:ext uri="{FF2B5EF4-FFF2-40B4-BE49-F238E27FC236}">
                  <a16:creationId xmlns:a16="http://schemas.microsoft.com/office/drawing/2014/main" id="{7100071E-A7ED-014E-9571-A736153687B5}"/>
                </a:ext>
              </a:extLst>
            </p:cNvPr>
            <p:cNvSpPr/>
            <p:nvPr/>
          </p:nvSpPr>
          <p:spPr>
            <a:xfrm>
              <a:off x="5156200" y="1509713"/>
              <a:ext cx="481013" cy="1095375"/>
            </a:xfrm>
            <a:custGeom>
              <a:avLst/>
              <a:gdLst/>
              <a:ahLst/>
              <a:cxnLst/>
              <a:rect l="l" t="t" r="r" b="b"/>
              <a:pathLst>
                <a:path w="481013" h="1095375" extrusionOk="0">
                  <a:moveTo>
                    <a:pt x="166688" y="702468"/>
                  </a:moveTo>
                  <a:cubicBezTo>
                    <a:pt x="165894" y="545306"/>
                    <a:pt x="165101" y="388143"/>
                    <a:pt x="164307" y="230981"/>
                  </a:cubicBezTo>
                  <a:lnTo>
                    <a:pt x="159544" y="202406"/>
                  </a:lnTo>
                  <a:lnTo>
                    <a:pt x="147638" y="176212"/>
                  </a:lnTo>
                  <a:lnTo>
                    <a:pt x="128588" y="152400"/>
                  </a:lnTo>
                  <a:lnTo>
                    <a:pt x="85725" y="121443"/>
                  </a:lnTo>
                  <a:lnTo>
                    <a:pt x="16669" y="73818"/>
                  </a:lnTo>
                  <a:lnTo>
                    <a:pt x="0" y="52387"/>
                  </a:lnTo>
                  <a:lnTo>
                    <a:pt x="4763" y="26193"/>
                  </a:lnTo>
                  <a:lnTo>
                    <a:pt x="19050" y="14287"/>
                  </a:lnTo>
                  <a:lnTo>
                    <a:pt x="59532" y="2381"/>
                  </a:lnTo>
                  <a:lnTo>
                    <a:pt x="126207" y="0"/>
                  </a:lnTo>
                  <a:lnTo>
                    <a:pt x="200025" y="11906"/>
                  </a:lnTo>
                  <a:lnTo>
                    <a:pt x="321469" y="54768"/>
                  </a:lnTo>
                  <a:lnTo>
                    <a:pt x="397669" y="95250"/>
                  </a:lnTo>
                  <a:lnTo>
                    <a:pt x="445294" y="126206"/>
                  </a:lnTo>
                  <a:lnTo>
                    <a:pt x="469107" y="152400"/>
                  </a:lnTo>
                  <a:lnTo>
                    <a:pt x="481013" y="190500"/>
                  </a:lnTo>
                  <a:lnTo>
                    <a:pt x="476250" y="238125"/>
                  </a:lnTo>
                  <a:lnTo>
                    <a:pt x="452438" y="283368"/>
                  </a:lnTo>
                  <a:lnTo>
                    <a:pt x="426244" y="342900"/>
                  </a:lnTo>
                  <a:lnTo>
                    <a:pt x="407194" y="414337"/>
                  </a:lnTo>
                  <a:lnTo>
                    <a:pt x="395288" y="490537"/>
                  </a:lnTo>
                  <a:cubicBezTo>
                    <a:pt x="392854" y="527046"/>
                    <a:pt x="388144" y="563485"/>
                    <a:pt x="388144" y="600075"/>
                  </a:cubicBezTo>
                  <a:cubicBezTo>
                    <a:pt x="389732" y="758825"/>
                    <a:pt x="391319" y="917575"/>
                    <a:pt x="392907" y="1076325"/>
                  </a:cubicBezTo>
                  <a:lnTo>
                    <a:pt x="161925" y="1095375"/>
                  </a:lnTo>
                  <a:cubicBezTo>
                    <a:pt x="163513" y="965200"/>
                    <a:pt x="165100" y="835025"/>
                    <a:pt x="166688" y="7024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416;p307">
              <a:extLst>
                <a:ext uri="{FF2B5EF4-FFF2-40B4-BE49-F238E27FC236}">
                  <a16:creationId xmlns:a16="http://schemas.microsoft.com/office/drawing/2014/main" id="{4E6B673C-50B8-8546-B92D-1703F6542292}"/>
                </a:ext>
              </a:extLst>
            </p:cNvPr>
            <p:cNvSpPr/>
            <p:nvPr/>
          </p:nvSpPr>
          <p:spPr>
            <a:xfrm>
              <a:off x="5842000" y="1697038"/>
              <a:ext cx="682625" cy="838200"/>
            </a:xfrm>
            <a:custGeom>
              <a:avLst/>
              <a:gdLst/>
              <a:ahLst/>
              <a:cxnLst/>
              <a:rect l="l" t="t" r="r" b="b"/>
              <a:pathLst>
                <a:path w="683419" h="838200" extrusionOk="0">
                  <a:moveTo>
                    <a:pt x="188119" y="473869"/>
                  </a:moveTo>
                  <a:lnTo>
                    <a:pt x="323850" y="188119"/>
                  </a:lnTo>
                  <a:lnTo>
                    <a:pt x="328613" y="164307"/>
                  </a:lnTo>
                  <a:lnTo>
                    <a:pt x="321469" y="145257"/>
                  </a:lnTo>
                  <a:lnTo>
                    <a:pt x="252413" y="69057"/>
                  </a:lnTo>
                  <a:lnTo>
                    <a:pt x="235744" y="52388"/>
                  </a:lnTo>
                  <a:lnTo>
                    <a:pt x="228600" y="35719"/>
                  </a:lnTo>
                  <a:lnTo>
                    <a:pt x="233363" y="21432"/>
                  </a:lnTo>
                  <a:lnTo>
                    <a:pt x="257175" y="7144"/>
                  </a:lnTo>
                  <a:lnTo>
                    <a:pt x="288132" y="0"/>
                  </a:lnTo>
                  <a:lnTo>
                    <a:pt x="354807" y="7144"/>
                  </a:lnTo>
                  <a:lnTo>
                    <a:pt x="426244" y="21432"/>
                  </a:lnTo>
                  <a:lnTo>
                    <a:pt x="461963" y="35719"/>
                  </a:lnTo>
                  <a:lnTo>
                    <a:pt x="526257" y="78582"/>
                  </a:lnTo>
                  <a:lnTo>
                    <a:pt x="614363" y="154782"/>
                  </a:lnTo>
                  <a:lnTo>
                    <a:pt x="666750" y="219075"/>
                  </a:lnTo>
                  <a:lnTo>
                    <a:pt x="681038" y="254794"/>
                  </a:lnTo>
                  <a:lnTo>
                    <a:pt x="683419" y="280988"/>
                  </a:lnTo>
                  <a:lnTo>
                    <a:pt x="678657" y="304800"/>
                  </a:lnTo>
                  <a:lnTo>
                    <a:pt x="666750" y="321469"/>
                  </a:lnTo>
                  <a:lnTo>
                    <a:pt x="638175" y="335757"/>
                  </a:lnTo>
                  <a:lnTo>
                    <a:pt x="602457" y="347663"/>
                  </a:lnTo>
                  <a:lnTo>
                    <a:pt x="573882" y="369094"/>
                  </a:lnTo>
                  <a:lnTo>
                    <a:pt x="121444" y="826294"/>
                  </a:lnTo>
                  <a:lnTo>
                    <a:pt x="0" y="838200"/>
                  </a:lnTo>
                  <a:lnTo>
                    <a:pt x="188119" y="4738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417;p307">
              <a:extLst>
                <a:ext uri="{FF2B5EF4-FFF2-40B4-BE49-F238E27FC236}">
                  <a16:creationId xmlns:a16="http://schemas.microsoft.com/office/drawing/2014/main" id="{3A5C20DD-0D68-3444-A2ED-A80DDC980082}"/>
                </a:ext>
              </a:extLst>
            </p:cNvPr>
            <p:cNvSpPr/>
            <p:nvPr/>
          </p:nvSpPr>
          <p:spPr>
            <a:xfrm>
              <a:off x="2970213" y="2379663"/>
              <a:ext cx="4137025" cy="557212"/>
            </a:xfrm>
            <a:custGeom>
              <a:avLst/>
              <a:gdLst/>
              <a:ahLst/>
              <a:cxnLst/>
              <a:rect l="l" t="t" r="r" b="b"/>
              <a:pathLst>
                <a:path w="4136895" h="557478" extrusionOk="0">
                  <a:moveTo>
                    <a:pt x="1754016" y="353523"/>
                  </a:moveTo>
                  <a:lnTo>
                    <a:pt x="1227131" y="407911"/>
                  </a:lnTo>
                  <a:lnTo>
                    <a:pt x="846415" y="482694"/>
                  </a:lnTo>
                  <a:lnTo>
                    <a:pt x="588071" y="543881"/>
                  </a:lnTo>
                  <a:lnTo>
                    <a:pt x="526884" y="554079"/>
                  </a:lnTo>
                  <a:lnTo>
                    <a:pt x="479295" y="557478"/>
                  </a:lnTo>
                  <a:lnTo>
                    <a:pt x="404511" y="540482"/>
                  </a:lnTo>
                  <a:lnTo>
                    <a:pt x="288936" y="486094"/>
                  </a:lnTo>
                  <a:lnTo>
                    <a:pt x="54388" y="319530"/>
                  </a:lnTo>
                  <a:lnTo>
                    <a:pt x="27194" y="292336"/>
                  </a:lnTo>
                  <a:lnTo>
                    <a:pt x="10197" y="268541"/>
                  </a:lnTo>
                  <a:lnTo>
                    <a:pt x="0" y="248146"/>
                  </a:lnTo>
                  <a:lnTo>
                    <a:pt x="3399" y="231149"/>
                  </a:lnTo>
                  <a:lnTo>
                    <a:pt x="16996" y="217552"/>
                  </a:lnTo>
                  <a:lnTo>
                    <a:pt x="40791" y="217552"/>
                  </a:lnTo>
                  <a:lnTo>
                    <a:pt x="363720" y="302534"/>
                  </a:lnTo>
                  <a:lnTo>
                    <a:pt x="431705" y="309332"/>
                  </a:lnTo>
                  <a:lnTo>
                    <a:pt x="574474" y="309332"/>
                  </a:lnTo>
                  <a:lnTo>
                    <a:pt x="1648639" y="193758"/>
                  </a:lnTo>
                  <a:lnTo>
                    <a:pt x="2916562" y="84981"/>
                  </a:lnTo>
                  <a:lnTo>
                    <a:pt x="3062730" y="71384"/>
                  </a:lnTo>
                  <a:lnTo>
                    <a:pt x="3310875" y="64586"/>
                  </a:lnTo>
                  <a:lnTo>
                    <a:pt x="3487637" y="33993"/>
                  </a:lnTo>
                  <a:lnTo>
                    <a:pt x="3630406" y="0"/>
                  </a:lnTo>
                  <a:lnTo>
                    <a:pt x="3660999" y="0"/>
                  </a:lnTo>
                  <a:lnTo>
                    <a:pt x="3820764" y="30593"/>
                  </a:lnTo>
                  <a:lnTo>
                    <a:pt x="3963533" y="71384"/>
                  </a:lnTo>
                  <a:lnTo>
                    <a:pt x="4041716" y="101978"/>
                  </a:lnTo>
                  <a:lnTo>
                    <a:pt x="4102902" y="146168"/>
                  </a:lnTo>
                  <a:lnTo>
                    <a:pt x="4123298" y="180161"/>
                  </a:lnTo>
                  <a:lnTo>
                    <a:pt x="4136895" y="210754"/>
                  </a:lnTo>
                  <a:lnTo>
                    <a:pt x="4130096" y="258344"/>
                  </a:lnTo>
                  <a:lnTo>
                    <a:pt x="4109701" y="288937"/>
                  </a:lnTo>
                  <a:lnTo>
                    <a:pt x="4068910" y="305933"/>
                  </a:lnTo>
                  <a:lnTo>
                    <a:pt x="3766376" y="275340"/>
                  </a:lnTo>
                  <a:lnTo>
                    <a:pt x="3497835" y="261743"/>
                  </a:lnTo>
                  <a:lnTo>
                    <a:pt x="2845177" y="265142"/>
                  </a:lnTo>
                  <a:lnTo>
                    <a:pt x="2532446" y="295735"/>
                  </a:lnTo>
                  <a:lnTo>
                    <a:pt x="1754016" y="35352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418;p307">
              <a:extLst>
                <a:ext uri="{FF2B5EF4-FFF2-40B4-BE49-F238E27FC236}">
                  <a16:creationId xmlns:a16="http://schemas.microsoft.com/office/drawing/2014/main" id="{27670CE2-0B55-CC48-A857-4E09454B7547}"/>
                </a:ext>
              </a:extLst>
            </p:cNvPr>
            <p:cNvSpPr/>
            <p:nvPr/>
          </p:nvSpPr>
          <p:spPr>
            <a:xfrm>
              <a:off x="4257675" y="2684463"/>
              <a:ext cx="433388" cy="701675"/>
            </a:xfrm>
            <a:custGeom>
              <a:avLst/>
              <a:gdLst/>
              <a:ahLst/>
              <a:cxnLst/>
              <a:rect l="l" t="t" r="r" b="b"/>
              <a:pathLst>
                <a:path w="433388" h="702469" extrusionOk="0">
                  <a:moveTo>
                    <a:pt x="250031" y="538162"/>
                  </a:moveTo>
                  <a:lnTo>
                    <a:pt x="157163" y="385762"/>
                  </a:lnTo>
                  <a:lnTo>
                    <a:pt x="104775" y="319087"/>
                  </a:lnTo>
                  <a:lnTo>
                    <a:pt x="76200" y="271462"/>
                  </a:lnTo>
                  <a:lnTo>
                    <a:pt x="47625" y="207169"/>
                  </a:lnTo>
                  <a:lnTo>
                    <a:pt x="26194" y="150019"/>
                  </a:lnTo>
                  <a:lnTo>
                    <a:pt x="0" y="47625"/>
                  </a:lnTo>
                  <a:lnTo>
                    <a:pt x="54769" y="0"/>
                  </a:lnTo>
                  <a:lnTo>
                    <a:pt x="109538" y="45244"/>
                  </a:lnTo>
                  <a:lnTo>
                    <a:pt x="140494" y="119062"/>
                  </a:lnTo>
                  <a:lnTo>
                    <a:pt x="171450" y="147637"/>
                  </a:lnTo>
                  <a:lnTo>
                    <a:pt x="245269" y="188119"/>
                  </a:lnTo>
                  <a:lnTo>
                    <a:pt x="295275" y="209550"/>
                  </a:lnTo>
                  <a:lnTo>
                    <a:pt x="319088" y="223837"/>
                  </a:lnTo>
                  <a:lnTo>
                    <a:pt x="347663" y="254794"/>
                  </a:lnTo>
                  <a:lnTo>
                    <a:pt x="361950" y="276225"/>
                  </a:lnTo>
                  <a:lnTo>
                    <a:pt x="376238" y="326231"/>
                  </a:lnTo>
                  <a:lnTo>
                    <a:pt x="395288" y="407194"/>
                  </a:lnTo>
                  <a:lnTo>
                    <a:pt x="433388" y="702469"/>
                  </a:lnTo>
                  <a:lnTo>
                    <a:pt x="333375" y="690562"/>
                  </a:lnTo>
                  <a:lnTo>
                    <a:pt x="250031" y="5381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419;p307">
              <a:extLst>
                <a:ext uri="{FF2B5EF4-FFF2-40B4-BE49-F238E27FC236}">
                  <a16:creationId xmlns:a16="http://schemas.microsoft.com/office/drawing/2014/main" id="{FE23FA45-BF7C-CE4D-ABAE-D31A2EE38A5E}"/>
                </a:ext>
              </a:extLst>
            </p:cNvPr>
            <p:cNvSpPr/>
            <p:nvPr/>
          </p:nvSpPr>
          <p:spPr>
            <a:xfrm>
              <a:off x="5294313" y="2563813"/>
              <a:ext cx="623887" cy="736600"/>
            </a:xfrm>
            <a:custGeom>
              <a:avLst/>
              <a:gdLst/>
              <a:ahLst/>
              <a:cxnLst/>
              <a:rect l="l" t="t" r="r" b="b"/>
              <a:pathLst>
                <a:path w="623887" h="735807" extrusionOk="0">
                  <a:moveTo>
                    <a:pt x="109537" y="488157"/>
                  </a:moveTo>
                  <a:lnTo>
                    <a:pt x="223837" y="283369"/>
                  </a:lnTo>
                  <a:lnTo>
                    <a:pt x="261937" y="226219"/>
                  </a:lnTo>
                  <a:lnTo>
                    <a:pt x="271462" y="195263"/>
                  </a:lnTo>
                  <a:lnTo>
                    <a:pt x="271462" y="180975"/>
                  </a:lnTo>
                  <a:lnTo>
                    <a:pt x="269081" y="159544"/>
                  </a:lnTo>
                  <a:lnTo>
                    <a:pt x="259556" y="135732"/>
                  </a:lnTo>
                  <a:lnTo>
                    <a:pt x="207169" y="69057"/>
                  </a:lnTo>
                  <a:lnTo>
                    <a:pt x="373856" y="0"/>
                  </a:lnTo>
                  <a:lnTo>
                    <a:pt x="521494" y="69057"/>
                  </a:lnTo>
                  <a:lnTo>
                    <a:pt x="526256" y="111919"/>
                  </a:lnTo>
                  <a:lnTo>
                    <a:pt x="533400" y="126207"/>
                  </a:lnTo>
                  <a:lnTo>
                    <a:pt x="581025" y="157163"/>
                  </a:lnTo>
                  <a:lnTo>
                    <a:pt x="609600" y="180975"/>
                  </a:lnTo>
                  <a:lnTo>
                    <a:pt x="623887" y="200025"/>
                  </a:lnTo>
                  <a:lnTo>
                    <a:pt x="623887" y="216694"/>
                  </a:lnTo>
                  <a:lnTo>
                    <a:pt x="607219" y="238125"/>
                  </a:lnTo>
                  <a:lnTo>
                    <a:pt x="523875" y="297657"/>
                  </a:lnTo>
                  <a:lnTo>
                    <a:pt x="321469" y="473869"/>
                  </a:lnTo>
                  <a:lnTo>
                    <a:pt x="247650" y="547688"/>
                  </a:lnTo>
                  <a:lnTo>
                    <a:pt x="107156" y="733425"/>
                  </a:lnTo>
                  <a:lnTo>
                    <a:pt x="0" y="735807"/>
                  </a:lnTo>
                  <a:lnTo>
                    <a:pt x="109537" y="48815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420;p307">
              <a:extLst>
                <a:ext uri="{FF2B5EF4-FFF2-40B4-BE49-F238E27FC236}">
                  <a16:creationId xmlns:a16="http://schemas.microsoft.com/office/drawing/2014/main" id="{ECA5D2E1-DF07-A940-84F7-0CE4DBDF5D6C}"/>
                </a:ext>
              </a:extLst>
            </p:cNvPr>
            <p:cNvSpPr/>
            <p:nvPr/>
          </p:nvSpPr>
          <p:spPr>
            <a:xfrm>
              <a:off x="3705225" y="3114675"/>
              <a:ext cx="2546350" cy="446088"/>
            </a:xfrm>
            <a:custGeom>
              <a:avLst/>
              <a:gdLst/>
              <a:ahLst/>
              <a:cxnLst/>
              <a:rect l="l" t="t" r="r" b="b"/>
              <a:pathLst>
                <a:path w="2545556" h="445294" extrusionOk="0">
                  <a:moveTo>
                    <a:pt x="862013" y="376238"/>
                  </a:moveTo>
                  <a:lnTo>
                    <a:pt x="369094" y="445294"/>
                  </a:lnTo>
                  <a:lnTo>
                    <a:pt x="321469" y="440531"/>
                  </a:lnTo>
                  <a:lnTo>
                    <a:pt x="271463" y="426244"/>
                  </a:lnTo>
                  <a:lnTo>
                    <a:pt x="202406" y="390525"/>
                  </a:lnTo>
                  <a:lnTo>
                    <a:pt x="119063" y="333375"/>
                  </a:lnTo>
                  <a:lnTo>
                    <a:pt x="57150" y="273844"/>
                  </a:lnTo>
                  <a:lnTo>
                    <a:pt x="11906" y="209550"/>
                  </a:lnTo>
                  <a:lnTo>
                    <a:pt x="0" y="176213"/>
                  </a:lnTo>
                  <a:lnTo>
                    <a:pt x="0" y="157163"/>
                  </a:lnTo>
                  <a:lnTo>
                    <a:pt x="11906" y="142875"/>
                  </a:lnTo>
                  <a:lnTo>
                    <a:pt x="19050" y="140494"/>
                  </a:lnTo>
                  <a:lnTo>
                    <a:pt x="33338" y="142875"/>
                  </a:lnTo>
                  <a:lnTo>
                    <a:pt x="154781" y="200025"/>
                  </a:lnTo>
                  <a:lnTo>
                    <a:pt x="245269" y="233363"/>
                  </a:lnTo>
                  <a:lnTo>
                    <a:pt x="302419" y="242888"/>
                  </a:lnTo>
                  <a:lnTo>
                    <a:pt x="416719" y="240506"/>
                  </a:lnTo>
                  <a:lnTo>
                    <a:pt x="871538" y="200025"/>
                  </a:lnTo>
                  <a:lnTo>
                    <a:pt x="1309688" y="133350"/>
                  </a:lnTo>
                  <a:lnTo>
                    <a:pt x="1650206" y="104775"/>
                  </a:lnTo>
                  <a:lnTo>
                    <a:pt x="1757363" y="107156"/>
                  </a:lnTo>
                  <a:lnTo>
                    <a:pt x="1974056" y="73819"/>
                  </a:lnTo>
                  <a:lnTo>
                    <a:pt x="2059781" y="52388"/>
                  </a:lnTo>
                  <a:lnTo>
                    <a:pt x="2147888" y="16669"/>
                  </a:lnTo>
                  <a:lnTo>
                    <a:pt x="2178844" y="0"/>
                  </a:lnTo>
                  <a:lnTo>
                    <a:pt x="2278856" y="4763"/>
                  </a:lnTo>
                  <a:lnTo>
                    <a:pt x="2362200" y="19050"/>
                  </a:lnTo>
                  <a:lnTo>
                    <a:pt x="2428875" y="40481"/>
                  </a:lnTo>
                  <a:lnTo>
                    <a:pt x="2476500" y="69056"/>
                  </a:lnTo>
                  <a:lnTo>
                    <a:pt x="2505075" y="95250"/>
                  </a:lnTo>
                  <a:lnTo>
                    <a:pt x="2528888" y="126206"/>
                  </a:lnTo>
                  <a:lnTo>
                    <a:pt x="2543175" y="152400"/>
                  </a:lnTo>
                  <a:lnTo>
                    <a:pt x="2545556" y="183356"/>
                  </a:lnTo>
                  <a:lnTo>
                    <a:pt x="2536031" y="216694"/>
                  </a:lnTo>
                  <a:lnTo>
                    <a:pt x="2516981" y="238125"/>
                  </a:lnTo>
                  <a:lnTo>
                    <a:pt x="2478881" y="254794"/>
                  </a:lnTo>
                  <a:lnTo>
                    <a:pt x="2400300" y="266700"/>
                  </a:lnTo>
                  <a:lnTo>
                    <a:pt x="2235994" y="257175"/>
                  </a:lnTo>
                  <a:lnTo>
                    <a:pt x="1843088" y="271463"/>
                  </a:lnTo>
                  <a:lnTo>
                    <a:pt x="1447800" y="307181"/>
                  </a:lnTo>
                  <a:lnTo>
                    <a:pt x="862013" y="3762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421;p307">
              <a:extLst>
                <a:ext uri="{FF2B5EF4-FFF2-40B4-BE49-F238E27FC236}">
                  <a16:creationId xmlns:a16="http://schemas.microsoft.com/office/drawing/2014/main" id="{2BC13981-0789-5641-AA36-C2B7027C5EBC}"/>
                </a:ext>
              </a:extLst>
            </p:cNvPr>
            <p:cNvSpPr/>
            <p:nvPr/>
          </p:nvSpPr>
          <p:spPr>
            <a:xfrm>
              <a:off x="3748088" y="3714750"/>
              <a:ext cx="2395537" cy="423863"/>
            </a:xfrm>
            <a:custGeom>
              <a:avLst/>
              <a:gdLst/>
              <a:ahLst/>
              <a:cxnLst/>
              <a:rect l="l" t="t" r="r" b="b"/>
              <a:pathLst>
                <a:path w="2395537" h="423863" extrusionOk="0">
                  <a:moveTo>
                    <a:pt x="988218" y="338138"/>
                  </a:moveTo>
                  <a:lnTo>
                    <a:pt x="504825" y="416719"/>
                  </a:lnTo>
                  <a:lnTo>
                    <a:pt x="438150" y="423863"/>
                  </a:lnTo>
                  <a:lnTo>
                    <a:pt x="388143" y="423863"/>
                  </a:lnTo>
                  <a:lnTo>
                    <a:pt x="323850" y="416719"/>
                  </a:lnTo>
                  <a:lnTo>
                    <a:pt x="278606" y="402431"/>
                  </a:lnTo>
                  <a:lnTo>
                    <a:pt x="207168" y="361950"/>
                  </a:lnTo>
                  <a:lnTo>
                    <a:pt x="109537" y="292894"/>
                  </a:lnTo>
                  <a:lnTo>
                    <a:pt x="28575" y="221456"/>
                  </a:lnTo>
                  <a:lnTo>
                    <a:pt x="7143" y="197644"/>
                  </a:lnTo>
                  <a:lnTo>
                    <a:pt x="0" y="171450"/>
                  </a:lnTo>
                  <a:lnTo>
                    <a:pt x="2381" y="152400"/>
                  </a:lnTo>
                  <a:lnTo>
                    <a:pt x="16668" y="142875"/>
                  </a:lnTo>
                  <a:lnTo>
                    <a:pt x="30956" y="145256"/>
                  </a:lnTo>
                  <a:lnTo>
                    <a:pt x="145256" y="185738"/>
                  </a:lnTo>
                  <a:lnTo>
                    <a:pt x="235743" y="207169"/>
                  </a:lnTo>
                  <a:lnTo>
                    <a:pt x="354806" y="223838"/>
                  </a:lnTo>
                  <a:lnTo>
                    <a:pt x="438150" y="221456"/>
                  </a:lnTo>
                  <a:lnTo>
                    <a:pt x="1185862" y="138113"/>
                  </a:lnTo>
                  <a:lnTo>
                    <a:pt x="1445418" y="109538"/>
                  </a:lnTo>
                  <a:lnTo>
                    <a:pt x="1947862" y="40481"/>
                  </a:lnTo>
                  <a:lnTo>
                    <a:pt x="2074068" y="7144"/>
                  </a:lnTo>
                  <a:lnTo>
                    <a:pt x="2107406" y="0"/>
                  </a:lnTo>
                  <a:lnTo>
                    <a:pt x="2193131" y="9525"/>
                  </a:lnTo>
                  <a:lnTo>
                    <a:pt x="2264568" y="33338"/>
                  </a:lnTo>
                  <a:lnTo>
                    <a:pt x="2319337" y="57150"/>
                  </a:lnTo>
                  <a:lnTo>
                    <a:pt x="2359818" y="85725"/>
                  </a:lnTo>
                  <a:lnTo>
                    <a:pt x="2383631" y="111919"/>
                  </a:lnTo>
                  <a:lnTo>
                    <a:pt x="2395537" y="135731"/>
                  </a:lnTo>
                  <a:lnTo>
                    <a:pt x="2395537" y="161925"/>
                  </a:lnTo>
                  <a:lnTo>
                    <a:pt x="2386012" y="204788"/>
                  </a:lnTo>
                  <a:lnTo>
                    <a:pt x="2362200" y="230981"/>
                  </a:lnTo>
                  <a:lnTo>
                    <a:pt x="2326481" y="240506"/>
                  </a:lnTo>
                  <a:lnTo>
                    <a:pt x="2209800" y="245269"/>
                  </a:lnTo>
                  <a:lnTo>
                    <a:pt x="1769268" y="242888"/>
                  </a:lnTo>
                  <a:lnTo>
                    <a:pt x="1438275" y="288131"/>
                  </a:lnTo>
                  <a:lnTo>
                    <a:pt x="988218" y="3381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422;p307">
              <a:extLst>
                <a:ext uri="{FF2B5EF4-FFF2-40B4-BE49-F238E27FC236}">
                  <a16:creationId xmlns:a16="http://schemas.microsoft.com/office/drawing/2014/main" id="{A8E6ABBC-6DFC-C541-B13F-769ADD938ABA}"/>
                </a:ext>
              </a:extLst>
            </p:cNvPr>
            <p:cNvSpPr/>
            <p:nvPr/>
          </p:nvSpPr>
          <p:spPr>
            <a:xfrm>
              <a:off x="3181350" y="4205288"/>
              <a:ext cx="3551238" cy="628650"/>
            </a:xfrm>
            <a:custGeom>
              <a:avLst/>
              <a:gdLst/>
              <a:ahLst/>
              <a:cxnLst/>
              <a:rect l="l" t="t" r="r" b="b"/>
              <a:pathLst>
                <a:path w="3550872" h="628831" extrusionOk="0">
                  <a:moveTo>
                    <a:pt x="1335543" y="438451"/>
                  </a:moveTo>
                  <a:lnTo>
                    <a:pt x="974975" y="493257"/>
                  </a:lnTo>
                  <a:lnTo>
                    <a:pt x="804787" y="519218"/>
                  </a:lnTo>
                  <a:lnTo>
                    <a:pt x="660560" y="556717"/>
                  </a:lnTo>
                  <a:lnTo>
                    <a:pt x="429797" y="625946"/>
                  </a:lnTo>
                  <a:lnTo>
                    <a:pt x="386528" y="628831"/>
                  </a:lnTo>
                  <a:lnTo>
                    <a:pt x="349029" y="620177"/>
                  </a:lnTo>
                  <a:lnTo>
                    <a:pt x="317299" y="605754"/>
                  </a:lnTo>
                  <a:lnTo>
                    <a:pt x="224994" y="533641"/>
                  </a:lnTo>
                  <a:lnTo>
                    <a:pt x="14422" y="314415"/>
                  </a:lnTo>
                  <a:lnTo>
                    <a:pt x="2884" y="297108"/>
                  </a:lnTo>
                  <a:lnTo>
                    <a:pt x="0" y="276916"/>
                  </a:lnTo>
                  <a:lnTo>
                    <a:pt x="8653" y="259609"/>
                  </a:lnTo>
                  <a:lnTo>
                    <a:pt x="25961" y="253840"/>
                  </a:lnTo>
                  <a:lnTo>
                    <a:pt x="54806" y="262494"/>
                  </a:lnTo>
                  <a:lnTo>
                    <a:pt x="152880" y="308646"/>
                  </a:lnTo>
                  <a:lnTo>
                    <a:pt x="256724" y="343261"/>
                  </a:lnTo>
                  <a:lnTo>
                    <a:pt x="354798" y="354799"/>
                  </a:lnTo>
                  <a:lnTo>
                    <a:pt x="449988" y="354799"/>
                  </a:lnTo>
                  <a:lnTo>
                    <a:pt x="992282" y="285570"/>
                  </a:lnTo>
                  <a:lnTo>
                    <a:pt x="1753802" y="201918"/>
                  </a:lnTo>
                  <a:lnTo>
                    <a:pt x="2013410" y="178842"/>
                  </a:lnTo>
                  <a:lnTo>
                    <a:pt x="2976848" y="69229"/>
                  </a:lnTo>
                  <a:lnTo>
                    <a:pt x="3158574" y="0"/>
                  </a:lnTo>
                  <a:lnTo>
                    <a:pt x="3271071" y="31730"/>
                  </a:lnTo>
                  <a:lnTo>
                    <a:pt x="3395106" y="74998"/>
                  </a:lnTo>
                  <a:lnTo>
                    <a:pt x="3487412" y="126920"/>
                  </a:lnTo>
                  <a:lnTo>
                    <a:pt x="3524911" y="152881"/>
                  </a:lnTo>
                  <a:lnTo>
                    <a:pt x="3545103" y="178842"/>
                  </a:lnTo>
                  <a:lnTo>
                    <a:pt x="3550872" y="210572"/>
                  </a:lnTo>
                  <a:lnTo>
                    <a:pt x="3530680" y="268263"/>
                  </a:lnTo>
                  <a:lnTo>
                    <a:pt x="3513373" y="288455"/>
                  </a:lnTo>
                  <a:lnTo>
                    <a:pt x="3481643" y="302877"/>
                  </a:lnTo>
                  <a:lnTo>
                    <a:pt x="3421067" y="314415"/>
                  </a:lnTo>
                  <a:lnTo>
                    <a:pt x="3123959" y="299993"/>
                  </a:lnTo>
                  <a:lnTo>
                    <a:pt x="2682624" y="291339"/>
                  </a:lnTo>
                  <a:lnTo>
                    <a:pt x="2382632" y="311531"/>
                  </a:lnTo>
                  <a:lnTo>
                    <a:pt x="2039371" y="349030"/>
                  </a:lnTo>
                  <a:lnTo>
                    <a:pt x="1335543" y="43845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423;p307">
              <a:extLst>
                <a:ext uri="{FF2B5EF4-FFF2-40B4-BE49-F238E27FC236}">
                  <a16:creationId xmlns:a16="http://schemas.microsoft.com/office/drawing/2014/main" id="{E6082999-3596-1B4A-A98E-A4479367430B}"/>
                </a:ext>
              </a:extLst>
            </p:cNvPr>
            <p:cNvSpPr/>
            <p:nvPr/>
          </p:nvSpPr>
          <p:spPr>
            <a:xfrm rot="-5400000">
              <a:off x="3649663" y="4541838"/>
              <a:ext cx="2786062" cy="347662"/>
            </a:xfrm>
            <a:custGeom>
              <a:avLst/>
              <a:gdLst/>
              <a:ahLst/>
              <a:cxnLst/>
              <a:rect l="l" t="t" r="r" b="b"/>
              <a:pathLst>
                <a:path w="2786063" h="347663" extrusionOk="0">
                  <a:moveTo>
                    <a:pt x="876300" y="42863"/>
                  </a:moveTo>
                  <a:lnTo>
                    <a:pt x="1385888" y="71438"/>
                  </a:lnTo>
                  <a:lnTo>
                    <a:pt x="1704975" y="71438"/>
                  </a:lnTo>
                  <a:lnTo>
                    <a:pt x="2076450" y="69057"/>
                  </a:lnTo>
                  <a:lnTo>
                    <a:pt x="2252663" y="73819"/>
                  </a:lnTo>
                  <a:lnTo>
                    <a:pt x="2414588" y="80963"/>
                  </a:lnTo>
                  <a:lnTo>
                    <a:pt x="2543175" y="76200"/>
                  </a:lnTo>
                  <a:lnTo>
                    <a:pt x="2717007" y="35719"/>
                  </a:lnTo>
                  <a:lnTo>
                    <a:pt x="2786063" y="154782"/>
                  </a:lnTo>
                  <a:lnTo>
                    <a:pt x="2690813" y="269082"/>
                  </a:lnTo>
                  <a:lnTo>
                    <a:pt x="2645569" y="314325"/>
                  </a:lnTo>
                  <a:lnTo>
                    <a:pt x="2624138" y="328613"/>
                  </a:lnTo>
                  <a:lnTo>
                    <a:pt x="2595563" y="342900"/>
                  </a:lnTo>
                  <a:lnTo>
                    <a:pt x="2566988" y="347663"/>
                  </a:lnTo>
                  <a:lnTo>
                    <a:pt x="2514600" y="342900"/>
                  </a:lnTo>
                  <a:lnTo>
                    <a:pt x="2452688" y="326232"/>
                  </a:lnTo>
                  <a:lnTo>
                    <a:pt x="1712119" y="319088"/>
                  </a:lnTo>
                  <a:lnTo>
                    <a:pt x="1457325" y="300038"/>
                  </a:lnTo>
                  <a:lnTo>
                    <a:pt x="714375" y="297657"/>
                  </a:lnTo>
                  <a:lnTo>
                    <a:pt x="504825" y="311944"/>
                  </a:lnTo>
                  <a:lnTo>
                    <a:pt x="292894" y="319088"/>
                  </a:lnTo>
                  <a:lnTo>
                    <a:pt x="164307" y="307182"/>
                  </a:lnTo>
                  <a:lnTo>
                    <a:pt x="90488" y="290513"/>
                  </a:lnTo>
                  <a:lnTo>
                    <a:pt x="42863" y="271463"/>
                  </a:lnTo>
                  <a:lnTo>
                    <a:pt x="16669" y="252413"/>
                  </a:lnTo>
                  <a:lnTo>
                    <a:pt x="4763" y="230982"/>
                  </a:lnTo>
                  <a:lnTo>
                    <a:pt x="0" y="204788"/>
                  </a:lnTo>
                  <a:lnTo>
                    <a:pt x="4763" y="171450"/>
                  </a:lnTo>
                  <a:lnTo>
                    <a:pt x="21432" y="126207"/>
                  </a:lnTo>
                  <a:lnTo>
                    <a:pt x="47625" y="97632"/>
                  </a:lnTo>
                  <a:lnTo>
                    <a:pt x="111919" y="50007"/>
                  </a:lnTo>
                  <a:lnTo>
                    <a:pt x="185738" y="16669"/>
                  </a:lnTo>
                  <a:lnTo>
                    <a:pt x="269082" y="0"/>
                  </a:lnTo>
                  <a:lnTo>
                    <a:pt x="350044" y="0"/>
                  </a:lnTo>
                  <a:lnTo>
                    <a:pt x="416719" y="9525"/>
                  </a:lnTo>
                  <a:lnTo>
                    <a:pt x="876300" y="4286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424;p307">
              <a:extLst>
                <a:ext uri="{FF2B5EF4-FFF2-40B4-BE49-F238E27FC236}">
                  <a16:creationId xmlns:a16="http://schemas.microsoft.com/office/drawing/2014/main" id="{89D54760-6993-A84E-BF25-106A00F8A548}"/>
                </a:ext>
              </a:extLst>
            </p:cNvPr>
            <p:cNvSpPr/>
            <p:nvPr/>
          </p:nvSpPr>
          <p:spPr>
            <a:xfrm>
              <a:off x="2998788" y="4529138"/>
              <a:ext cx="2025650" cy="1387475"/>
            </a:xfrm>
            <a:custGeom>
              <a:avLst/>
              <a:gdLst/>
              <a:ahLst/>
              <a:cxnLst/>
              <a:rect l="l" t="t" r="r" b="b"/>
              <a:pathLst>
                <a:path w="2026444" h="1388268" extrusionOk="0">
                  <a:moveTo>
                    <a:pt x="790575" y="840581"/>
                  </a:moveTo>
                  <a:lnTo>
                    <a:pt x="1083469" y="640556"/>
                  </a:lnTo>
                  <a:lnTo>
                    <a:pt x="1338262" y="440531"/>
                  </a:lnTo>
                  <a:lnTo>
                    <a:pt x="1843087" y="0"/>
                  </a:lnTo>
                  <a:lnTo>
                    <a:pt x="1959769" y="9525"/>
                  </a:lnTo>
                  <a:lnTo>
                    <a:pt x="2026444" y="92868"/>
                  </a:lnTo>
                  <a:lnTo>
                    <a:pt x="1854994" y="276225"/>
                  </a:lnTo>
                  <a:lnTo>
                    <a:pt x="1604962" y="485775"/>
                  </a:lnTo>
                  <a:lnTo>
                    <a:pt x="1416844" y="628650"/>
                  </a:lnTo>
                  <a:lnTo>
                    <a:pt x="1169194" y="802481"/>
                  </a:lnTo>
                  <a:lnTo>
                    <a:pt x="764381" y="1031081"/>
                  </a:lnTo>
                  <a:lnTo>
                    <a:pt x="392906" y="1221581"/>
                  </a:lnTo>
                  <a:lnTo>
                    <a:pt x="64294" y="1378743"/>
                  </a:lnTo>
                  <a:lnTo>
                    <a:pt x="33337" y="1388268"/>
                  </a:lnTo>
                  <a:lnTo>
                    <a:pt x="11906" y="1388268"/>
                  </a:lnTo>
                  <a:lnTo>
                    <a:pt x="0" y="1369218"/>
                  </a:lnTo>
                  <a:lnTo>
                    <a:pt x="4762" y="1343025"/>
                  </a:lnTo>
                  <a:lnTo>
                    <a:pt x="23812" y="1323975"/>
                  </a:lnTo>
                  <a:lnTo>
                    <a:pt x="314325" y="1157287"/>
                  </a:lnTo>
                  <a:lnTo>
                    <a:pt x="790575" y="840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425;p307">
              <a:extLst>
                <a:ext uri="{FF2B5EF4-FFF2-40B4-BE49-F238E27FC236}">
                  <a16:creationId xmlns:a16="http://schemas.microsoft.com/office/drawing/2014/main" id="{D1FA0CD1-D902-094A-B2B2-D63D1F2FFF79}"/>
                </a:ext>
              </a:extLst>
            </p:cNvPr>
            <p:cNvSpPr/>
            <p:nvPr/>
          </p:nvSpPr>
          <p:spPr>
            <a:xfrm>
              <a:off x="5080000" y="4513263"/>
              <a:ext cx="2249488" cy="1371600"/>
            </a:xfrm>
            <a:custGeom>
              <a:avLst/>
              <a:gdLst/>
              <a:ahLst/>
              <a:cxnLst/>
              <a:rect l="l" t="t" r="r" b="b"/>
              <a:pathLst>
                <a:path w="2250282" h="1371600" extrusionOk="0">
                  <a:moveTo>
                    <a:pt x="766763" y="792956"/>
                  </a:moveTo>
                  <a:lnTo>
                    <a:pt x="0" y="64294"/>
                  </a:lnTo>
                  <a:lnTo>
                    <a:pt x="57150" y="0"/>
                  </a:lnTo>
                  <a:lnTo>
                    <a:pt x="785813" y="528637"/>
                  </a:lnTo>
                  <a:lnTo>
                    <a:pt x="1354932" y="895350"/>
                  </a:lnTo>
                  <a:lnTo>
                    <a:pt x="1624013" y="1040606"/>
                  </a:lnTo>
                  <a:lnTo>
                    <a:pt x="1952625" y="1181100"/>
                  </a:lnTo>
                  <a:lnTo>
                    <a:pt x="2228850" y="1281112"/>
                  </a:lnTo>
                  <a:lnTo>
                    <a:pt x="2243138" y="1293019"/>
                  </a:lnTo>
                  <a:lnTo>
                    <a:pt x="2250282" y="1319212"/>
                  </a:lnTo>
                  <a:lnTo>
                    <a:pt x="2250282" y="1333500"/>
                  </a:lnTo>
                  <a:lnTo>
                    <a:pt x="2238375" y="1352550"/>
                  </a:lnTo>
                  <a:lnTo>
                    <a:pt x="2209800" y="1366837"/>
                  </a:lnTo>
                  <a:lnTo>
                    <a:pt x="1847850" y="1371600"/>
                  </a:lnTo>
                  <a:lnTo>
                    <a:pt x="1562100" y="1362075"/>
                  </a:lnTo>
                  <a:lnTo>
                    <a:pt x="1438275" y="1343025"/>
                  </a:lnTo>
                  <a:lnTo>
                    <a:pt x="1316832" y="1300162"/>
                  </a:lnTo>
                  <a:lnTo>
                    <a:pt x="1245394" y="1259681"/>
                  </a:lnTo>
                  <a:lnTo>
                    <a:pt x="766763" y="7929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430;p308">
            <a:extLst>
              <a:ext uri="{FF2B5EF4-FFF2-40B4-BE49-F238E27FC236}">
                <a16:creationId xmlns:a16="http://schemas.microsoft.com/office/drawing/2014/main" id="{988E8BB4-60D4-9745-965C-C824C5325A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4502" y="1354359"/>
            <a:ext cx="4359275" cy="45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2" name="Google Shape;2932;p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8575" y="1573130"/>
            <a:ext cx="476885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" name="Google Shape;3430;p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363" y="1548311"/>
            <a:ext cx="4359275" cy="45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0" name="Google Shape;4160;p379"/>
          <p:cNvSpPr txBox="1"/>
          <p:nvPr/>
        </p:nvSpPr>
        <p:spPr>
          <a:xfrm>
            <a:off x="5745088" y="6828686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軽</a:t>
            </a:r>
            <a:endParaRPr/>
          </a:p>
        </p:txBody>
      </p:sp>
      <p:sp>
        <p:nvSpPr>
          <p:cNvPr id="4161" name="Google Shape;4161;p379"/>
          <p:cNvSpPr/>
          <p:nvPr/>
        </p:nvSpPr>
        <p:spPr>
          <a:xfrm>
            <a:off x="2698750" y="2152650"/>
            <a:ext cx="1985963" cy="485775"/>
          </a:xfrm>
          <a:custGeom>
            <a:avLst/>
            <a:gdLst/>
            <a:ahLst/>
            <a:cxnLst/>
            <a:rect l="l" t="t" r="r" b="b"/>
            <a:pathLst>
              <a:path w="1985963" h="485775" extrusionOk="0">
                <a:moveTo>
                  <a:pt x="754857" y="378619"/>
                </a:moveTo>
                <a:lnTo>
                  <a:pt x="511969" y="447675"/>
                </a:lnTo>
                <a:lnTo>
                  <a:pt x="416719" y="476250"/>
                </a:lnTo>
                <a:lnTo>
                  <a:pt x="378619" y="485775"/>
                </a:lnTo>
                <a:lnTo>
                  <a:pt x="347663" y="483394"/>
                </a:lnTo>
                <a:lnTo>
                  <a:pt x="311944" y="471488"/>
                </a:lnTo>
                <a:lnTo>
                  <a:pt x="264319" y="442913"/>
                </a:lnTo>
                <a:lnTo>
                  <a:pt x="180975" y="378619"/>
                </a:lnTo>
                <a:lnTo>
                  <a:pt x="114300" y="311944"/>
                </a:lnTo>
                <a:lnTo>
                  <a:pt x="69057" y="261938"/>
                </a:lnTo>
                <a:lnTo>
                  <a:pt x="28575" y="214313"/>
                </a:lnTo>
                <a:lnTo>
                  <a:pt x="14288" y="192881"/>
                </a:lnTo>
                <a:lnTo>
                  <a:pt x="0" y="161925"/>
                </a:lnTo>
                <a:lnTo>
                  <a:pt x="0" y="142875"/>
                </a:lnTo>
                <a:lnTo>
                  <a:pt x="7144" y="133350"/>
                </a:lnTo>
                <a:lnTo>
                  <a:pt x="28575" y="128588"/>
                </a:lnTo>
                <a:lnTo>
                  <a:pt x="88107" y="161925"/>
                </a:lnTo>
                <a:lnTo>
                  <a:pt x="157163" y="195263"/>
                </a:lnTo>
                <a:lnTo>
                  <a:pt x="242888" y="228600"/>
                </a:lnTo>
                <a:lnTo>
                  <a:pt x="304800" y="245269"/>
                </a:lnTo>
                <a:lnTo>
                  <a:pt x="371475" y="252413"/>
                </a:lnTo>
                <a:lnTo>
                  <a:pt x="469107" y="247650"/>
                </a:lnTo>
                <a:lnTo>
                  <a:pt x="923925" y="164306"/>
                </a:lnTo>
                <a:lnTo>
                  <a:pt x="1185863" y="95250"/>
                </a:lnTo>
                <a:lnTo>
                  <a:pt x="1562100" y="28575"/>
                </a:lnTo>
                <a:lnTo>
                  <a:pt x="1714500" y="0"/>
                </a:lnTo>
                <a:lnTo>
                  <a:pt x="1757363" y="0"/>
                </a:lnTo>
                <a:lnTo>
                  <a:pt x="1816894" y="4763"/>
                </a:lnTo>
                <a:lnTo>
                  <a:pt x="1914525" y="28575"/>
                </a:lnTo>
                <a:lnTo>
                  <a:pt x="1959769" y="50006"/>
                </a:lnTo>
                <a:lnTo>
                  <a:pt x="1974057" y="66675"/>
                </a:lnTo>
                <a:lnTo>
                  <a:pt x="1985963" y="95250"/>
                </a:lnTo>
                <a:lnTo>
                  <a:pt x="1983582" y="121444"/>
                </a:lnTo>
                <a:lnTo>
                  <a:pt x="1966913" y="152400"/>
                </a:lnTo>
                <a:lnTo>
                  <a:pt x="1938338" y="169069"/>
                </a:lnTo>
                <a:lnTo>
                  <a:pt x="1831182" y="200025"/>
                </a:lnTo>
                <a:lnTo>
                  <a:pt x="1664494" y="211931"/>
                </a:lnTo>
                <a:lnTo>
                  <a:pt x="1423988" y="245269"/>
                </a:lnTo>
                <a:lnTo>
                  <a:pt x="1178719" y="295275"/>
                </a:lnTo>
                <a:lnTo>
                  <a:pt x="919163" y="345281"/>
                </a:lnTo>
                <a:lnTo>
                  <a:pt x="754857" y="3786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379"/>
          <p:cNvSpPr/>
          <p:nvPr/>
        </p:nvSpPr>
        <p:spPr>
          <a:xfrm>
            <a:off x="2752725" y="2952750"/>
            <a:ext cx="431800" cy="1443038"/>
          </a:xfrm>
          <a:custGeom>
            <a:avLst/>
            <a:gdLst/>
            <a:ahLst/>
            <a:cxnLst/>
            <a:rect l="l" t="t" r="r" b="b"/>
            <a:pathLst>
              <a:path w="431006" h="1443038" extrusionOk="0">
                <a:moveTo>
                  <a:pt x="169069" y="566738"/>
                </a:moveTo>
                <a:lnTo>
                  <a:pt x="147638" y="352425"/>
                </a:lnTo>
                <a:lnTo>
                  <a:pt x="126206" y="252413"/>
                </a:lnTo>
                <a:lnTo>
                  <a:pt x="111919" y="209550"/>
                </a:lnTo>
                <a:lnTo>
                  <a:pt x="76200" y="135731"/>
                </a:lnTo>
                <a:lnTo>
                  <a:pt x="50006" y="95250"/>
                </a:lnTo>
                <a:lnTo>
                  <a:pt x="30956" y="76200"/>
                </a:lnTo>
                <a:lnTo>
                  <a:pt x="11906" y="52388"/>
                </a:lnTo>
                <a:lnTo>
                  <a:pt x="0" y="33338"/>
                </a:lnTo>
                <a:lnTo>
                  <a:pt x="4763" y="9525"/>
                </a:lnTo>
                <a:lnTo>
                  <a:pt x="21431" y="0"/>
                </a:lnTo>
                <a:lnTo>
                  <a:pt x="85725" y="4763"/>
                </a:lnTo>
                <a:lnTo>
                  <a:pt x="323850" y="50006"/>
                </a:lnTo>
                <a:lnTo>
                  <a:pt x="323850" y="271463"/>
                </a:lnTo>
                <a:lnTo>
                  <a:pt x="366713" y="609600"/>
                </a:lnTo>
                <a:lnTo>
                  <a:pt x="383381" y="764381"/>
                </a:lnTo>
                <a:lnTo>
                  <a:pt x="431006" y="1140619"/>
                </a:lnTo>
                <a:lnTo>
                  <a:pt x="426244" y="1345406"/>
                </a:lnTo>
                <a:lnTo>
                  <a:pt x="404813" y="1402556"/>
                </a:lnTo>
                <a:lnTo>
                  <a:pt x="388144" y="1431131"/>
                </a:lnTo>
                <a:lnTo>
                  <a:pt x="373856" y="1443038"/>
                </a:lnTo>
                <a:lnTo>
                  <a:pt x="350044" y="1443038"/>
                </a:lnTo>
                <a:lnTo>
                  <a:pt x="321469" y="1435894"/>
                </a:lnTo>
                <a:lnTo>
                  <a:pt x="295275" y="1409700"/>
                </a:lnTo>
                <a:lnTo>
                  <a:pt x="269081" y="1369219"/>
                </a:lnTo>
                <a:lnTo>
                  <a:pt x="238125" y="1314450"/>
                </a:lnTo>
                <a:lnTo>
                  <a:pt x="211931" y="1245394"/>
                </a:lnTo>
                <a:lnTo>
                  <a:pt x="195263" y="1183481"/>
                </a:lnTo>
                <a:lnTo>
                  <a:pt x="188119" y="1138238"/>
                </a:lnTo>
                <a:lnTo>
                  <a:pt x="188119" y="1107281"/>
                </a:lnTo>
                <a:lnTo>
                  <a:pt x="192881" y="1076325"/>
                </a:lnTo>
                <a:lnTo>
                  <a:pt x="197644" y="1023938"/>
                </a:lnTo>
                <a:lnTo>
                  <a:pt x="197644" y="909638"/>
                </a:lnTo>
                <a:lnTo>
                  <a:pt x="192881" y="754856"/>
                </a:lnTo>
                <a:lnTo>
                  <a:pt x="169069" y="5667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379"/>
          <p:cNvSpPr/>
          <p:nvPr/>
        </p:nvSpPr>
        <p:spPr>
          <a:xfrm>
            <a:off x="4822825" y="1795463"/>
            <a:ext cx="1743075" cy="441325"/>
          </a:xfrm>
          <a:custGeom>
            <a:avLst/>
            <a:gdLst/>
            <a:ahLst/>
            <a:cxnLst/>
            <a:rect l="l" t="t" r="r" b="b"/>
            <a:pathLst>
              <a:path w="1743075" h="440531" extrusionOk="0">
                <a:moveTo>
                  <a:pt x="1026319" y="302418"/>
                </a:moveTo>
                <a:lnTo>
                  <a:pt x="809625" y="354806"/>
                </a:lnTo>
                <a:lnTo>
                  <a:pt x="576263" y="416718"/>
                </a:lnTo>
                <a:lnTo>
                  <a:pt x="535782" y="431006"/>
                </a:lnTo>
                <a:lnTo>
                  <a:pt x="509588" y="438150"/>
                </a:lnTo>
                <a:lnTo>
                  <a:pt x="481013" y="440531"/>
                </a:lnTo>
                <a:lnTo>
                  <a:pt x="438150" y="435768"/>
                </a:lnTo>
                <a:lnTo>
                  <a:pt x="407194" y="431006"/>
                </a:lnTo>
                <a:lnTo>
                  <a:pt x="357188" y="414337"/>
                </a:lnTo>
                <a:lnTo>
                  <a:pt x="221457" y="347662"/>
                </a:lnTo>
                <a:lnTo>
                  <a:pt x="104775" y="273843"/>
                </a:lnTo>
                <a:lnTo>
                  <a:pt x="42863" y="235743"/>
                </a:lnTo>
                <a:lnTo>
                  <a:pt x="7144" y="204787"/>
                </a:lnTo>
                <a:lnTo>
                  <a:pt x="2382" y="190500"/>
                </a:lnTo>
                <a:lnTo>
                  <a:pt x="0" y="176212"/>
                </a:lnTo>
                <a:lnTo>
                  <a:pt x="4763" y="161925"/>
                </a:lnTo>
                <a:lnTo>
                  <a:pt x="21432" y="154781"/>
                </a:lnTo>
                <a:lnTo>
                  <a:pt x="57150" y="159543"/>
                </a:lnTo>
                <a:lnTo>
                  <a:pt x="185738" y="195262"/>
                </a:lnTo>
                <a:lnTo>
                  <a:pt x="333375" y="223837"/>
                </a:lnTo>
                <a:lnTo>
                  <a:pt x="381000" y="228600"/>
                </a:lnTo>
                <a:lnTo>
                  <a:pt x="426244" y="226218"/>
                </a:lnTo>
                <a:lnTo>
                  <a:pt x="719138" y="180975"/>
                </a:lnTo>
                <a:lnTo>
                  <a:pt x="981075" y="121443"/>
                </a:lnTo>
                <a:lnTo>
                  <a:pt x="1178719" y="64293"/>
                </a:lnTo>
                <a:lnTo>
                  <a:pt x="1307307" y="14287"/>
                </a:lnTo>
                <a:lnTo>
                  <a:pt x="1343025" y="0"/>
                </a:lnTo>
                <a:lnTo>
                  <a:pt x="1369219" y="0"/>
                </a:lnTo>
                <a:lnTo>
                  <a:pt x="1466850" y="40481"/>
                </a:lnTo>
                <a:lnTo>
                  <a:pt x="1628775" y="133350"/>
                </a:lnTo>
                <a:lnTo>
                  <a:pt x="1721644" y="192881"/>
                </a:lnTo>
                <a:lnTo>
                  <a:pt x="1733550" y="204787"/>
                </a:lnTo>
                <a:lnTo>
                  <a:pt x="1740694" y="223837"/>
                </a:lnTo>
                <a:lnTo>
                  <a:pt x="1743075" y="240506"/>
                </a:lnTo>
                <a:lnTo>
                  <a:pt x="1738313" y="264318"/>
                </a:lnTo>
                <a:lnTo>
                  <a:pt x="1714500" y="311943"/>
                </a:lnTo>
                <a:lnTo>
                  <a:pt x="1328738" y="278606"/>
                </a:lnTo>
                <a:lnTo>
                  <a:pt x="1326357" y="266700"/>
                </a:lnTo>
                <a:lnTo>
                  <a:pt x="1319213" y="257175"/>
                </a:lnTo>
                <a:lnTo>
                  <a:pt x="1295400" y="250031"/>
                </a:lnTo>
                <a:lnTo>
                  <a:pt x="1026319" y="302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379"/>
          <p:cNvSpPr/>
          <p:nvPr/>
        </p:nvSpPr>
        <p:spPr>
          <a:xfrm>
            <a:off x="4856163" y="4319588"/>
            <a:ext cx="1939925" cy="476250"/>
          </a:xfrm>
          <a:custGeom>
            <a:avLst/>
            <a:gdLst/>
            <a:ahLst/>
            <a:cxnLst/>
            <a:rect l="l" t="t" r="r" b="b"/>
            <a:pathLst>
              <a:path w="1940719" h="476250" extrusionOk="0">
                <a:moveTo>
                  <a:pt x="731044" y="364331"/>
                </a:moveTo>
                <a:lnTo>
                  <a:pt x="509587" y="419100"/>
                </a:lnTo>
                <a:lnTo>
                  <a:pt x="364331" y="464343"/>
                </a:lnTo>
                <a:lnTo>
                  <a:pt x="323850" y="476250"/>
                </a:lnTo>
                <a:lnTo>
                  <a:pt x="292894" y="476250"/>
                </a:lnTo>
                <a:lnTo>
                  <a:pt x="261937" y="466725"/>
                </a:lnTo>
                <a:lnTo>
                  <a:pt x="185737" y="409575"/>
                </a:lnTo>
                <a:lnTo>
                  <a:pt x="95250" y="323850"/>
                </a:lnTo>
                <a:lnTo>
                  <a:pt x="30956" y="245268"/>
                </a:lnTo>
                <a:lnTo>
                  <a:pt x="7144" y="211931"/>
                </a:lnTo>
                <a:lnTo>
                  <a:pt x="0" y="185737"/>
                </a:lnTo>
                <a:lnTo>
                  <a:pt x="0" y="159543"/>
                </a:lnTo>
                <a:lnTo>
                  <a:pt x="7144" y="140493"/>
                </a:lnTo>
                <a:lnTo>
                  <a:pt x="23812" y="135731"/>
                </a:lnTo>
                <a:lnTo>
                  <a:pt x="40481" y="140493"/>
                </a:lnTo>
                <a:lnTo>
                  <a:pt x="92869" y="176212"/>
                </a:lnTo>
                <a:lnTo>
                  <a:pt x="154781" y="207168"/>
                </a:lnTo>
                <a:lnTo>
                  <a:pt x="280987" y="242887"/>
                </a:lnTo>
                <a:lnTo>
                  <a:pt x="321469" y="247650"/>
                </a:lnTo>
                <a:lnTo>
                  <a:pt x="371475" y="238125"/>
                </a:lnTo>
                <a:lnTo>
                  <a:pt x="871537" y="135731"/>
                </a:lnTo>
                <a:lnTo>
                  <a:pt x="1116806" y="90487"/>
                </a:lnTo>
                <a:lnTo>
                  <a:pt x="1250156" y="78581"/>
                </a:lnTo>
                <a:lnTo>
                  <a:pt x="1385887" y="59531"/>
                </a:lnTo>
                <a:lnTo>
                  <a:pt x="1473994" y="42862"/>
                </a:lnTo>
                <a:lnTo>
                  <a:pt x="1566862" y="19050"/>
                </a:lnTo>
                <a:lnTo>
                  <a:pt x="1621631" y="2381"/>
                </a:lnTo>
                <a:lnTo>
                  <a:pt x="1662112" y="0"/>
                </a:lnTo>
                <a:lnTo>
                  <a:pt x="1740694" y="21431"/>
                </a:lnTo>
                <a:lnTo>
                  <a:pt x="1888331" y="97631"/>
                </a:lnTo>
                <a:lnTo>
                  <a:pt x="1921669" y="126206"/>
                </a:lnTo>
                <a:lnTo>
                  <a:pt x="1933575" y="145256"/>
                </a:lnTo>
                <a:lnTo>
                  <a:pt x="1940719" y="164306"/>
                </a:lnTo>
                <a:lnTo>
                  <a:pt x="1935956" y="188118"/>
                </a:lnTo>
                <a:lnTo>
                  <a:pt x="1921669" y="211931"/>
                </a:lnTo>
                <a:lnTo>
                  <a:pt x="1881187" y="233362"/>
                </a:lnTo>
                <a:lnTo>
                  <a:pt x="1821656" y="242887"/>
                </a:lnTo>
                <a:lnTo>
                  <a:pt x="1638300" y="247650"/>
                </a:lnTo>
                <a:lnTo>
                  <a:pt x="1354931" y="261937"/>
                </a:lnTo>
                <a:lnTo>
                  <a:pt x="1123950" y="290512"/>
                </a:lnTo>
                <a:lnTo>
                  <a:pt x="869156" y="340518"/>
                </a:lnTo>
                <a:lnTo>
                  <a:pt x="731044" y="3643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379"/>
          <p:cNvSpPr/>
          <p:nvPr/>
        </p:nvSpPr>
        <p:spPr>
          <a:xfrm>
            <a:off x="2943225" y="2752725"/>
            <a:ext cx="1789113" cy="1360488"/>
          </a:xfrm>
          <a:custGeom>
            <a:avLst/>
            <a:gdLst/>
            <a:ahLst/>
            <a:cxnLst/>
            <a:rect l="l" t="t" r="r" b="b"/>
            <a:pathLst>
              <a:path w="1788319" h="1359694" extrusionOk="0">
                <a:moveTo>
                  <a:pt x="271463" y="411956"/>
                </a:moveTo>
                <a:lnTo>
                  <a:pt x="88106" y="488156"/>
                </a:lnTo>
                <a:lnTo>
                  <a:pt x="0" y="311944"/>
                </a:lnTo>
                <a:lnTo>
                  <a:pt x="114300" y="252413"/>
                </a:lnTo>
                <a:lnTo>
                  <a:pt x="288131" y="219075"/>
                </a:lnTo>
                <a:lnTo>
                  <a:pt x="685800" y="140494"/>
                </a:lnTo>
                <a:lnTo>
                  <a:pt x="940594" y="95250"/>
                </a:lnTo>
                <a:lnTo>
                  <a:pt x="1188244" y="54769"/>
                </a:lnTo>
                <a:lnTo>
                  <a:pt x="1383506" y="11906"/>
                </a:lnTo>
                <a:lnTo>
                  <a:pt x="1409700" y="2381"/>
                </a:lnTo>
                <a:lnTo>
                  <a:pt x="1433513" y="0"/>
                </a:lnTo>
                <a:lnTo>
                  <a:pt x="1476375" y="9525"/>
                </a:lnTo>
                <a:lnTo>
                  <a:pt x="1602581" y="95250"/>
                </a:lnTo>
                <a:lnTo>
                  <a:pt x="1766888" y="238125"/>
                </a:lnTo>
                <a:lnTo>
                  <a:pt x="1783556" y="261938"/>
                </a:lnTo>
                <a:lnTo>
                  <a:pt x="1788319" y="283369"/>
                </a:lnTo>
                <a:lnTo>
                  <a:pt x="1785938" y="311944"/>
                </a:lnTo>
                <a:lnTo>
                  <a:pt x="1769269" y="342900"/>
                </a:lnTo>
                <a:lnTo>
                  <a:pt x="1728788" y="392906"/>
                </a:lnTo>
                <a:lnTo>
                  <a:pt x="1709738" y="414338"/>
                </a:lnTo>
                <a:lnTo>
                  <a:pt x="1693069" y="445294"/>
                </a:lnTo>
                <a:lnTo>
                  <a:pt x="1664494" y="545306"/>
                </a:lnTo>
                <a:lnTo>
                  <a:pt x="1624013" y="745331"/>
                </a:lnTo>
                <a:lnTo>
                  <a:pt x="1581150" y="1057275"/>
                </a:lnTo>
                <a:lnTo>
                  <a:pt x="1552575" y="1212056"/>
                </a:lnTo>
                <a:lnTo>
                  <a:pt x="1524000" y="1295400"/>
                </a:lnTo>
                <a:lnTo>
                  <a:pt x="1500188" y="1335881"/>
                </a:lnTo>
                <a:lnTo>
                  <a:pt x="1478756" y="1354931"/>
                </a:lnTo>
                <a:lnTo>
                  <a:pt x="1459706" y="1359694"/>
                </a:lnTo>
                <a:lnTo>
                  <a:pt x="1419225" y="1354931"/>
                </a:lnTo>
                <a:lnTo>
                  <a:pt x="1378744" y="1331119"/>
                </a:lnTo>
                <a:lnTo>
                  <a:pt x="1352550" y="1304925"/>
                </a:lnTo>
                <a:lnTo>
                  <a:pt x="1352550" y="1121569"/>
                </a:lnTo>
                <a:lnTo>
                  <a:pt x="1400175" y="752475"/>
                </a:lnTo>
                <a:cubicBezTo>
                  <a:pt x="1400969" y="692944"/>
                  <a:pt x="1401762" y="633412"/>
                  <a:pt x="1402556" y="573881"/>
                </a:cubicBezTo>
                <a:lnTo>
                  <a:pt x="1421606" y="350044"/>
                </a:lnTo>
                <a:lnTo>
                  <a:pt x="1419225" y="333375"/>
                </a:lnTo>
                <a:lnTo>
                  <a:pt x="1402556" y="292894"/>
                </a:lnTo>
                <a:lnTo>
                  <a:pt x="1385888" y="261938"/>
                </a:lnTo>
                <a:lnTo>
                  <a:pt x="1364456" y="245269"/>
                </a:lnTo>
                <a:lnTo>
                  <a:pt x="1338263" y="230981"/>
                </a:lnTo>
                <a:lnTo>
                  <a:pt x="1297781" y="228600"/>
                </a:lnTo>
                <a:lnTo>
                  <a:pt x="940594" y="273844"/>
                </a:lnTo>
                <a:lnTo>
                  <a:pt x="666750" y="319088"/>
                </a:lnTo>
                <a:lnTo>
                  <a:pt x="271463" y="411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379"/>
          <p:cNvSpPr/>
          <p:nvPr/>
        </p:nvSpPr>
        <p:spPr>
          <a:xfrm>
            <a:off x="3041650" y="3332163"/>
            <a:ext cx="1401763" cy="401637"/>
          </a:xfrm>
          <a:custGeom>
            <a:avLst/>
            <a:gdLst/>
            <a:ahLst/>
            <a:cxnLst/>
            <a:rect l="l" t="t" r="r" b="b"/>
            <a:pathLst>
              <a:path w="1402557" h="402431" extrusionOk="0">
                <a:moveTo>
                  <a:pt x="421482" y="311944"/>
                </a:moveTo>
                <a:lnTo>
                  <a:pt x="59532" y="402431"/>
                </a:lnTo>
                <a:lnTo>
                  <a:pt x="0" y="326231"/>
                </a:lnTo>
                <a:lnTo>
                  <a:pt x="59532" y="240506"/>
                </a:lnTo>
                <a:lnTo>
                  <a:pt x="328613" y="171450"/>
                </a:lnTo>
                <a:lnTo>
                  <a:pt x="588169" y="123825"/>
                </a:lnTo>
                <a:lnTo>
                  <a:pt x="840582" y="54769"/>
                </a:lnTo>
                <a:lnTo>
                  <a:pt x="1042988" y="16669"/>
                </a:lnTo>
                <a:lnTo>
                  <a:pt x="1207294" y="0"/>
                </a:lnTo>
                <a:lnTo>
                  <a:pt x="1326357" y="0"/>
                </a:lnTo>
                <a:lnTo>
                  <a:pt x="1402557" y="76200"/>
                </a:lnTo>
                <a:lnTo>
                  <a:pt x="1312069" y="169069"/>
                </a:lnTo>
                <a:lnTo>
                  <a:pt x="1245394" y="159544"/>
                </a:lnTo>
                <a:lnTo>
                  <a:pt x="1176338" y="159544"/>
                </a:lnTo>
                <a:lnTo>
                  <a:pt x="1090613" y="169069"/>
                </a:lnTo>
                <a:lnTo>
                  <a:pt x="828675" y="230981"/>
                </a:lnTo>
                <a:lnTo>
                  <a:pt x="421482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379"/>
          <p:cNvSpPr/>
          <p:nvPr/>
        </p:nvSpPr>
        <p:spPr>
          <a:xfrm>
            <a:off x="3071813" y="3867150"/>
            <a:ext cx="1338262" cy="446088"/>
          </a:xfrm>
          <a:custGeom>
            <a:avLst/>
            <a:gdLst/>
            <a:ahLst/>
            <a:cxnLst/>
            <a:rect l="l" t="t" r="r" b="b"/>
            <a:pathLst>
              <a:path w="1338262" h="445294" extrusionOk="0">
                <a:moveTo>
                  <a:pt x="361950" y="354806"/>
                </a:moveTo>
                <a:lnTo>
                  <a:pt x="71437" y="445294"/>
                </a:lnTo>
                <a:lnTo>
                  <a:pt x="0" y="333375"/>
                </a:lnTo>
                <a:lnTo>
                  <a:pt x="102393" y="233363"/>
                </a:lnTo>
                <a:lnTo>
                  <a:pt x="316706" y="188119"/>
                </a:lnTo>
                <a:lnTo>
                  <a:pt x="561975" y="121444"/>
                </a:lnTo>
                <a:lnTo>
                  <a:pt x="814387" y="73819"/>
                </a:lnTo>
                <a:lnTo>
                  <a:pt x="992981" y="33338"/>
                </a:lnTo>
                <a:lnTo>
                  <a:pt x="1259681" y="0"/>
                </a:lnTo>
                <a:lnTo>
                  <a:pt x="1338262" y="90488"/>
                </a:lnTo>
                <a:lnTo>
                  <a:pt x="1226343" y="192881"/>
                </a:lnTo>
                <a:lnTo>
                  <a:pt x="1064418" y="207169"/>
                </a:lnTo>
                <a:lnTo>
                  <a:pt x="978693" y="221456"/>
                </a:lnTo>
                <a:lnTo>
                  <a:pt x="802481" y="254794"/>
                </a:lnTo>
                <a:lnTo>
                  <a:pt x="545306" y="304800"/>
                </a:lnTo>
                <a:lnTo>
                  <a:pt x="361950" y="3548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379"/>
          <p:cNvSpPr/>
          <p:nvPr/>
        </p:nvSpPr>
        <p:spPr>
          <a:xfrm>
            <a:off x="2581275" y="4513263"/>
            <a:ext cx="2227263" cy="601662"/>
          </a:xfrm>
          <a:custGeom>
            <a:avLst/>
            <a:gdLst/>
            <a:ahLst/>
            <a:cxnLst/>
            <a:rect l="l" t="t" r="r" b="b"/>
            <a:pathLst>
              <a:path w="2226469" h="602456" extrusionOk="0">
                <a:moveTo>
                  <a:pt x="962025" y="390525"/>
                </a:moveTo>
                <a:lnTo>
                  <a:pt x="745331" y="459581"/>
                </a:lnTo>
                <a:lnTo>
                  <a:pt x="550069" y="533400"/>
                </a:lnTo>
                <a:lnTo>
                  <a:pt x="457200" y="585787"/>
                </a:lnTo>
                <a:lnTo>
                  <a:pt x="438150" y="597694"/>
                </a:lnTo>
                <a:lnTo>
                  <a:pt x="407194" y="602456"/>
                </a:lnTo>
                <a:lnTo>
                  <a:pt x="354806" y="590550"/>
                </a:lnTo>
                <a:lnTo>
                  <a:pt x="295275" y="559594"/>
                </a:lnTo>
                <a:lnTo>
                  <a:pt x="171450" y="471487"/>
                </a:lnTo>
                <a:lnTo>
                  <a:pt x="64294" y="388144"/>
                </a:lnTo>
                <a:lnTo>
                  <a:pt x="14288" y="347662"/>
                </a:lnTo>
                <a:lnTo>
                  <a:pt x="2381" y="326231"/>
                </a:lnTo>
                <a:lnTo>
                  <a:pt x="0" y="314325"/>
                </a:lnTo>
                <a:lnTo>
                  <a:pt x="0" y="297656"/>
                </a:lnTo>
                <a:lnTo>
                  <a:pt x="14288" y="288131"/>
                </a:lnTo>
                <a:lnTo>
                  <a:pt x="45244" y="290512"/>
                </a:lnTo>
                <a:lnTo>
                  <a:pt x="119063" y="307181"/>
                </a:lnTo>
                <a:lnTo>
                  <a:pt x="202406" y="328612"/>
                </a:lnTo>
                <a:lnTo>
                  <a:pt x="280988" y="340519"/>
                </a:lnTo>
                <a:lnTo>
                  <a:pt x="388144" y="345281"/>
                </a:lnTo>
                <a:lnTo>
                  <a:pt x="447675" y="335756"/>
                </a:lnTo>
                <a:lnTo>
                  <a:pt x="857250" y="242887"/>
                </a:lnTo>
                <a:lnTo>
                  <a:pt x="1050131" y="188119"/>
                </a:lnTo>
                <a:lnTo>
                  <a:pt x="1293019" y="142875"/>
                </a:lnTo>
                <a:lnTo>
                  <a:pt x="1516856" y="102394"/>
                </a:lnTo>
                <a:lnTo>
                  <a:pt x="1716881" y="59531"/>
                </a:lnTo>
                <a:lnTo>
                  <a:pt x="1895475" y="11906"/>
                </a:lnTo>
                <a:lnTo>
                  <a:pt x="1931194" y="0"/>
                </a:lnTo>
                <a:lnTo>
                  <a:pt x="1950244" y="0"/>
                </a:lnTo>
                <a:lnTo>
                  <a:pt x="2000250" y="14287"/>
                </a:lnTo>
                <a:lnTo>
                  <a:pt x="2066925" y="47625"/>
                </a:lnTo>
                <a:lnTo>
                  <a:pt x="2171700" y="114300"/>
                </a:lnTo>
                <a:lnTo>
                  <a:pt x="2200275" y="135731"/>
                </a:lnTo>
                <a:lnTo>
                  <a:pt x="2224088" y="169069"/>
                </a:lnTo>
                <a:lnTo>
                  <a:pt x="2226469" y="190500"/>
                </a:lnTo>
                <a:lnTo>
                  <a:pt x="2219325" y="214312"/>
                </a:lnTo>
                <a:lnTo>
                  <a:pt x="2202656" y="230981"/>
                </a:lnTo>
                <a:lnTo>
                  <a:pt x="2155031" y="238125"/>
                </a:lnTo>
                <a:lnTo>
                  <a:pt x="2016919" y="228600"/>
                </a:lnTo>
                <a:lnTo>
                  <a:pt x="1866900" y="228600"/>
                </a:lnTo>
                <a:lnTo>
                  <a:pt x="1731169" y="233362"/>
                </a:lnTo>
                <a:lnTo>
                  <a:pt x="1550194" y="257175"/>
                </a:lnTo>
                <a:lnTo>
                  <a:pt x="1295400" y="300037"/>
                </a:lnTo>
                <a:lnTo>
                  <a:pt x="1040606" y="369094"/>
                </a:lnTo>
                <a:lnTo>
                  <a:pt x="962025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379"/>
          <p:cNvSpPr/>
          <p:nvPr/>
        </p:nvSpPr>
        <p:spPr>
          <a:xfrm rot="-5400000">
            <a:off x="1428750" y="3463925"/>
            <a:ext cx="4440238" cy="566738"/>
          </a:xfrm>
          <a:custGeom>
            <a:avLst/>
            <a:gdLst/>
            <a:ahLst/>
            <a:cxnLst/>
            <a:rect l="l" t="t" r="r" b="b"/>
            <a:pathLst>
              <a:path w="4440326" h="566928" extrusionOk="0">
                <a:moveTo>
                  <a:pt x="3273552" y="263347"/>
                </a:moveTo>
                <a:lnTo>
                  <a:pt x="3994099" y="263347"/>
                </a:lnTo>
                <a:lnTo>
                  <a:pt x="4122115" y="256032"/>
                </a:lnTo>
                <a:lnTo>
                  <a:pt x="4191609" y="237744"/>
                </a:lnTo>
                <a:lnTo>
                  <a:pt x="4250131" y="201168"/>
                </a:lnTo>
                <a:lnTo>
                  <a:pt x="4304995" y="149961"/>
                </a:lnTo>
                <a:lnTo>
                  <a:pt x="4359859" y="69494"/>
                </a:lnTo>
                <a:lnTo>
                  <a:pt x="4400092" y="14630"/>
                </a:lnTo>
                <a:lnTo>
                  <a:pt x="4411065" y="0"/>
                </a:lnTo>
                <a:lnTo>
                  <a:pt x="4429353" y="3657"/>
                </a:lnTo>
                <a:lnTo>
                  <a:pt x="4440326" y="21945"/>
                </a:lnTo>
                <a:lnTo>
                  <a:pt x="4403750" y="267005"/>
                </a:lnTo>
                <a:lnTo>
                  <a:pt x="4378147" y="387705"/>
                </a:lnTo>
                <a:lnTo>
                  <a:pt x="4348886" y="471830"/>
                </a:lnTo>
                <a:lnTo>
                  <a:pt x="4312310" y="534009"/>
                </a:lnTo>
                <a:lnTo>
                  <a:pt x="4283049" y="566928"/>
                </a:lnTo>
                <a:lnTo>
                  <a:pt x="4235500" y="566928"/>
                </a:lnTo>
                <a:lnTo>
                  <a:pt x="4195267" y="548640"/>
                </a:lnTo>
                <a:lnTo>
                  <a:pt x="4151376" y="534009"/>
                </a:lnTo>
                <a:lnTo>
                  <a:pt x="4100169" y="523037"/>
                </a:lnTo>
                <a:lnTo>
                  <a:pt x="3994099" y="508406"/>
                </a:lnTo>
                <a:lnTo>
                  <a:pt x="3105302" y="508406"/>
                </a:lnTo>
                <a:lnTo>
                  <a:pt x="1839772" y="512064"/>
                </a:lnTo>
                <a:lnTo>
                  <a:pt x="819302" y="508406"/>
                </a:lnTo>
                <a:lnTo>
                  <a:pt x="241401" y="512064"/>
                </a:lnTo>
                <a:lnTo>
                  <a:pt x="171907" y="497433"/>
                </a:lnTo>
                <a:lnTo>
                  <a:pt x="65836" y="468173"/>
                </a:lnTo>
                <a:lnTo>
                  <a:pt x="10972" y="435254"/>
                </a:lnTo>
                <a:lnTo>
                  <a:pt x="0" y="413309"/>
                </a:lnTo>
                <a:lnTo>
                  <a:pt x="0" y="391363"/>
                </a:lnTo>
                <a:lnTo>
                  <a:pt x="21945" y="365760"/>
                </a:lnTo>
                <a:lnTo>
                  <a:pt x="87782" y="321869"/>
                </a:lnTo>
                <a:lnTo>
                  <a:pt x="193852" y="274320"/>
                </a:lnTo>
                <a:lnTo>
                  <a:pt x="332841" y="241401"/>
                </a:lnTo>
                <a:lnTo>
                  <a:pt x="490118" y="248717"/>
                </a:lnTo>
                <a:lnTo>
                  <a:pt x="643737" y="263347"/>
                </a:lnTo>
                <a:lnTo>
                  <a:pt x="1100937" y="259689"/>
                </a:lnTo>
                <a:lnTo>
                  <a:pt x="1795881" y="267005"/>
                </a:lnTo>
                <a:lnTo>
                  <a:pt x="2381097" y="267005"/>
                </a:lnTo>
                <a:lnTo>
                  <a:pt x="2937052" y="263347"/>
                </a:lnTo>
                <a:lnTo>
                  <a:pt x="3273552" y="26334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379"/>
          <p:cNvSpPr/>
          <p:nvPr/>
        </p:nvSpPr>
        <p:spPr>
          <a:xfrm>
            <a:off x="4521200" y="1966913"/>
            <a:ext cx="2022475" cy="2114550"/>
          </a:xfrm>
          <a:custGeom>
            <a:avLst/>
            <a:gdLst/>
            <a:ahLst/>
            <a:cxnLst/>
            <a:rect l="l" t="t" r="r" b="b"/>
            <a:pathLst>
              <a:path w="2022338" h="2114901" extrusionOk="0">
                <a:moveTo>
                  <a:pt x="1441722" y="558177"/>
                </a:moveTo>
                <a:lnTo>
                  <a:pt x="1545504" y="328175"/>
                </a:lnTo>
                <a:lnTo>
                  <a:pt x="1612822" y="182320"/>
                </a:lnTo>
                <a:lnTo>
                  <a:pt x="1638066" y="70123"/>
                </a:lnTo>
                <a:lnTo>
                  <a:pt x="1825995" y="0"/>
                </a:lnTo>
                <a:lnTo>
                  <a:pt x="2022338" y="123416"/>
                </a:lnTo>
                <a:lnTo>
                  <a:pt x="1999899" y="171100"/>
                </a:lnTo>
                <a:lnTo>
                  <a:pt x="1786726" y="518908"/>
                </a:lnTo>
                <a:lnTo>
                  <a:pt x="1545504" y="883547"/>
                </a:lnTo>
                <a:lnTo>
                  <a:pt x="1385624" y="1124769"/>
                </a:lnTo>
                <a:lnTo>
                  <a:pt x="1245379" y="1284648"/>
                </a:lnTo>
                <a:lnTo>
                  <a:pt x="1116353" y="1416479"/>
                </a:lnTo>
                <a:lnTo>
                  <a:pt x="984522" y="1534285"/>
                </a:lnTo>
                <a:lnTo>
                  <a:pt x="706836" y="1758678"/>
                </a:lnTo>
                <a:lnTo>
                  <a:pt x="398297" y="1960631"/>
                </a:lnTo>
                <a:lnTo>
                  <a:pt x="140245" y="2098072"/>
                </a:lnTo>
                <a:lnTo>
                  <a:pt x="100976" y="2112096"/>
                </a:lnTo>
                <a:lnTo>
                  <a:pt x="30854" y="2114901"/>
                </a:lnTo>
                <a:lnTo>
                  <a:pt x="2805" y="2106486"/>
                </a:lnTo>
                <a:lnTo>
                  <a:pt x="0" y="2081242"/>
                </a:lnTo>
                <a:lnTo>
                  <a:pt x="42073" y="2041973"/>
                </a:lnTo>
                <a:lnTo>
                  <a:pt x="126221" y="1988680"/>
                </a:lnTo>
                <a:lnTo>
                  <a:pt x="294515" y="1882094"/>
                </a:lnTo>
                <a:lnTo>
                  <a:pt x="527322" y="1716604"/>
                </a:lnTo>
                <a:lnTo>
                  <a:pt x="790984" y="1466967"/>
                </a:lnTo>
                <a:lnTo>
                  <a:pt x="945254" y="1301478"/>
                </a:lnTo>
                <a:lnTo>
                  <a:pt x="1085499" y="1135988"/>
                </a:lnTo>
                <a:lnTo>
                  <a:pt x="1208915" y="967694"/>
                </a:lnTo>
                <a:lnTo>
                  <a:pt x="1318306" y="802204"/>
                </a:lnTo>
                <a:lnTo>
                  <a:pt x="1441722" y="5581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379"/>
          <p:cNvSpPr/>
          <p:nvPr/>
        </p:nvSpPr>
        <p:spPr>
          <a:xfrm>
            <a:off x="4953000" y="2535238"/>
            <a:ext cx="2527300" cy="1495425"/>
          </a:xfrm>
          <a:custGeom>
            <a:avLst/>
            <a:gdLst/>
            <a:ahLst/>
            <a:cxnLst/>
            <a:rect l="l" t="t" r="r" b="b"/>
            <a:pathLst>
              <a:path w="2526506" h="1495425" extrusionOk="0">
                <a:moveTo>
                  <a:pt x="1081088" y="928688"/>
                </a:moveTo>
                <a:lnTo>
                  <a:pt x="812006" y="709613"/>
                </a:lnTo>
                <a:lnTo>
                  <a:pt x="659606" y="557213"/>
                </a:lnTo>
                <a:lnTo>
                  <a:pt x="514350" y="421482"/>
                </a:lnTo>
                <a:lnTo>
                  <a:pt x="371475" y="297657"/>
                </a:lnTo>
                <a:lnTo>
                  <a:pt x="192881" y="161925"/>
                </a:lnTo>
                <a:lnTo>
                  <a:pt x="126206" y="109538"/>
                </a:lnTo>
                <a:lnTo>
                  <a:pt x="21431" y="54769"/>
                </a:lnTo>
                <a:lnTo>
                  <a:pt x="0" y="38100"/>
                </a:lnTo>
                <a:lnTo>
                  <a:pt x="0" y="16669"/>
                </a:lnTo>
                <a:lnTo>
                  <a:pt x="16669" y="7144"/>
                </a:lnTo>
                <a:lnTo>
                  <a:pt x="50006" y="2382"/>
                </a:lnTo>
                <a:lnTo>
                  <a:pt x="102394" y="0"/>
                </a:lnTo>
                <a:lnTo>
                  <a:pt x="169069" y="7144"/>
                </a:lnTo>
                <a:lnTo>
                  <a:pt x="214313" y="21432"/>
                </a:lnTo>
                <a:lnTo>
                  <a:pt x="271463" y="47625"/>
                </a:lnTo>
                <a:lnTo>
                  <a:pt x="330994" y="88107"/>
                </a:lnTo>
                <a:lnTo>
                  <a:pt x="438150" y="173832"/>
                </a:lnTo>
                <a:lnTo>
                  <a:pt x="781050" y="404813"/>
                </a:lnTo>
                <a:lnTo>
                  <a:pt x="950119" y="559594"/>
                </a:lnTo>
                <a:lnTo>
                  <a:pt x="1183481" y="738188"/>
                </a:lnTo>
                <a:lnTo>
                  <a:pt x="1347788" y="866775"/>
                </a:lnTo>
                <a:lnTo>
                  <a:pt x="1519238" y="983457"/>
                </a:lnTo>
                <a:lnTo>
                  <a:pt x="1669256" y="1078707"/>
                </a:lnTo>
                <a:lnTo>
                  <a:pt x="1771650" y="1133475"/>
                </a:lnTo>
                <a:lnTo>
                  <a:pt x="1878806" y="1183482"/>
                </a:lnTo>
                <a:lnTo>
                  <a:pt x="2228850" y="1316832"/>
                </a:lnTo>
                <a:lnTo>
                  <a:pt x="2488406" y="1404938"/>
                </a:lnTo>
                <a:lnTo>
                  <a:pt x="2516981" y="1419225"/>
                </a:lnTo>
                <a:lnTo>
                  <a:pt x="2526506" y="1433513"/>
                </a:lnTo>
                <a:lnTo>
                  <a:pt x="2514600" y="1450182"/>
                </a:lnTo>
                <a:lnTo>
                  <a:pt x="2476500" y="1464469"/>
                </a:lnTo>
                <a:lnTo>
                  <a:pt x="2364581" y="1478757"/>
                </a:lnTo>
                <a:lnTo>
                  <a:pt x="1933575" y="1488282"/>
                </a:lnTo>
                <a:lnTo>
                  <a:pt x="1738313" y="1495425"/>
                </a:lnTo>
                <a:lnTo>
                  <a:pt x="1709738" y="1493044"/>
                </a:lnTo>
                <a:lnTo>
                  <a:pt x="1674019" y="1485900"/>
                </a:lnTo>
                <a:lnTo>
                  <a:pt x="1635919" y="1466850"/>
                </a:lnTo>
                <a:lnTo>
                  <a:pt x="1593056" y="1423988"/>
                </a:lnTo>
                <a:lnTo>
                  <a:pt x="1454944" y="1288257"/>
                </a:lnTo>
                <a:lnTo>
                  <a:pt x="1309688" y="1145382"/>
                </a:lnTo>
                <a:lnTo>
                  <a:pt x="1190625" y="1028700"/>
                </a:lnTo>
                <a:lnTo>
                  <a:pt x="1081088" y="928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379"/>
          <p:cNvSpPr/>
          <p:nvPr/>
        </p:nvSpPr>
        <p:spPr>
          <a:xfrm>
            <a:off x="5565775" y="3757613"/>
            <a:ext cx="454025" cy="1682750"/>
          </a:xfrm>
          <a:custGeom>
            <a:avLst/>
            <a:gdLst/>
            <a:ahLst/>
            <a:cxnLst/>
            <a:rect l="l" t="t" r="r" b="b"/>
            <a:pathLst>
              <a:path w="454819" h="1683543" extrusionOk="0">
                <a:moveTo>
                  <a:pt x="164307" y="985837"/>
                </a:moveTo>
                <a:lnTo>
                  <a:pt x="164307" y="319087"/>
                </a:lnTo>
                <a:lnTo>
                  <a:pt x="157163" y="266700"/>
                </a:lnTo>
                <a:lnTo>
                  <a:pt x="145257" y="226218"/>
                </a:lnTo>
                <a:lnTo>
                  <a:pt x="123825" y="180975"/>
                </a:lnTo>
                <a:lnTo>
                  <a:pt x="78582" y="121443"/>
                </a:lnTo>
                <a:lnTo>
                  <a:pt x="59532" y="102393"/>
                </a:lnTo>
                <a:lnTo>
                  <a:pt x="35719" y="83343"/>
                </a:lnTo>
                <a:lnTo>
                  <a:pt x="16669" y="59531"/>
                </a:lnTo>
                <a:lnTo>
                  <a:pt x="4763" y="40481"/>
                </a:lnTo>
                <a:lnTo>
                  <a:pt x="0" y="26193"/>
                </a:lnTo>
                <a:lnTo>
                  <a:pt x="4763" y="9525"/>
                </a:lnTo>
                <a:lnTo>
                  <a:pt x="21432" y="0"/>
                </a:lnTo>
                <a:lnTo>
                  <a:pt x="47625" y="0"/>
                </a:lnTo>
                <a:lnTo>
                  <a:pt x="145257" y="21431"/>
                </a:lnTo>
                <a:lnTo>
                  <a:pt x="254794" y="59531"/>
                </a:lnTo>
                <a:lnTo>
                  <a:pt x="376238" y="116681"/>
                </a:lnTo>
                <a:lnTo>
                  <a:pt x="428625" y="147637"/>
                </a:lnTo>
                <a:lnTo>
                  <a:pt x="445294" y="166687"/>
                </a:lnTo>
                <a:lnTo>
                  <a:pt x="454819" y="200025"/>
                </a:lnTo>
                <a:lnTo>
                  <a:pt x="447675" y="247650"/>
                </a:lnTo>
                <a:lnTo>
                  <a:pt x="407194" y="316706"/>
                </a:lnTo>
                <a:lnTo>
                  <a:pt x="395288" y="369093"/>
                </a:lnTo>
                <a:lnTo>
                  <a:pt x="404813" y="666750"/>
                </a:lnTo>
                <a:cubicBezTo>
                  <a:pt x="406400" y="994569"/>
                  <a:pt x="407988" y="1322387"/>
                  <a:pt x="409575" y="1650206"/>
                </a:cubicBezTo>
                <a:lnTo>
                  <a:pt x="188119" y="1683543"/>
                </a:lnTo>
                <a:lnTo>
                  <a:pt x="164307" y="9858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379"/>
          <p:cNvSpPr/>
          <p:nvPr/>
        </p:nvSpPr>
        <p:spPr>
          <a:xfrm>
            <a:off x="4489450" y="5262563"/>
            <a:ext cx="2714625" cy="509587"/>
          </a:xfrm>
          <a:custGeom>
            <a:avLst/>
            <a:gdLst/>
            <a:ahLst/>
            <a:cxnLst/>
            <a:rect l="l" t="t" r="r" b="b"/>
            <a:pathLst>
              <a:path w="2714625" h="509587" extrusionOk="0">
                <a:moveTo>
                  <a:pt x="1081088" y="307181"/>
                </a:moveTo>
                <a:lnTo>
                  <a:pt x="845344" y="361950"/>
                </a:lnTo>
                <a:lnTo>
                  <a:pt x="661988" y="414337"/>
                </a:lnTo>
                <a:lnTo>
                  <a:pt x="571500" y="447675"/>
                </a:lnTo>
                <a:lnTo>
                  <a:pt x="476250" y="488156"/>
                </a:lnTo>
                <a:lnTo>
                  <a:pt x="428625" y="507206"/>
                </a:lnTo>
                <a:lnTo>
                  <a:pt x="385763" y="509587"/>
                </a:lnTo>
                <a:lnTo>
                  <a:pt x="333375" y="497681"/>
                </a:lnTo>
                <a:lnTo>
                  <a:pt x="250032" y="452437"/>
                </a:lnTo>
                <a:lnTo>
                  <a:pt x="164307" y="388143"/>
                </a:lnTo>
                <a:lnTo>
                  <a:pt x="100013" y="333375"/>
                </a:lnTo>
                <a:lnTo>
                  <a:pt x="54769" y="280987"/>
                </a:lnTo>
                <a:lnTo>
                  <a:pt x="4763" y="221456"/>
                </a:lnTo>
                <a:lnTo>
                  <a:pt x="0" y="200025"/>
                </a:lnTo>
                <a:lnTo>
                  <a:pt x="0" y="180975"/>
                </a:lnTo>
                <a:lnTo>
                  <a:pt x="4763" y="169068"/>
                </a:lnTo>
                <a:lnTo>
                  <a:pt x="16669" y="161925"/>
                </a:lnTo>
                <a:lnTo>
                  <a:pt x="38100" y="164306"/>
                </a:lnTo>
                <a:lnTo>
                  <a:pt x="88107" y="190500"/>
                </a:lnTo>
                <a:lnTo>
                  <a:pt x="209550" y="235743"/>
                </a:lnTo>
                <a:lnTo>
                  <a:pt x="309563" y="259556"/>
                </a:lnTo>
                <a:lnTo>
                  <a:pt x="371475" y="266700"/>
                </a:lnTo>
                <a:lnTo>
                  <a:pt x="416719" y="266700"/>
                </a:lnTo>
                <a:lnTo>
                  <a:pt x="485775" y="252412"/>
                </a:lnTo>
                <a:lnTo>
                  <a:pt x="778669" y="197643"/>
                </a:lnTo>
                <a:lnTo>
                  <a:pt x="1252538" y="107156"/>
                </a:lnTo>
                <a:lnTo>
                  <a:pt x="1495425" y="83343"/>
                </a:lnTo>
                <a:lnTo>
                  <a:pt x="1914525" y="66675"/>
                </a:lnTo>
                <a:lnTo>
                  <a:pt x="2012157" y="57150"/>
                </a:lnTo>
                <a:lnTo>
                  <a:pt x="2140744" y="38100"/>
                </a:lnTo>
                <a:lnTo>
                  <a:pt x="2231232" y="14287"/>
                </a:lnTo>
                <a:lnTo>
                  <a:pt x="2286000" y="0"/>
                </a:lnTo>
                <a:lnTo>
                  <a:pt x="2324100" y="0"/>
                </a:lnTo>
                <a:lnTo>
                  <a:pt x="2397919" y="7143"/>
                </a:lnTo>
                <a:lnTo>
                  <a:pt x="2478882" y="28575"/>
                </a:lnTo>
                <a:lnTo>
                  <a:pt x="2550319" y="61912"/>
                </a:lnTo>
                <a:lnTo>
                  <a:pt x="2619375" y="107156"/>
                </a:lnTo>
                <a:lnTo>
                  <a:pt x="2655094" y="140493"/>
                </a:lnTo>
                <a:lnTo>
                  <a:pt x="2683669" y="173831"/>
                </a:lnTo>
                <a:lnTo>
                  <a:pt x="2702719" y="200025"/>
                </a:lnTo>
                <a:lnTo>
                  <a:pt x="2714625" y="226218"/>
                </a:lnTo>
                <a:lnTo>
                  <a:pt x="2714625" y="261937"/>
                </a:lnTo>
                <a:lnTo>
                  <a:pt x="2697957" y="285750"/>
                </a:lnTo>
                <a:lnTo>
                  <a:pt x="2674144" y="292893"/>
                </a:lnTo>
                <a:lnTo>
                  <a:pt x="2605088" y="297656"/>
                </a:lnTo>
                <a:lnTo>
                  <a:pt x="2350294" y="261937"/>
                </a:lnTo>
                <a:lnTo>
                  <a:pt x="2162175" y="247650"/>
                </a:lnTo>
                <a:lnTo>
                  <a:pt x="1914525" y="240506"/>
                </a:lnTo>
                <a:lnTo>
                  <a:pt x="1588294" y="245268"/>
                </a:lnTo>
                <a:lnTo>
                  <a:pt x="1466850" y="257175"/>
                </a:lnTo>
                <a:lnTo>
                  <a:pt x="1319213" y="269081"/>
                </a:lnTo>
                <a:lnTo>
                  <a:pt x="1081088" y="3071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8E79A83-A66C-5742-B4E5-832B6AAAF196}"/>
              </a:ext>
            </a:extLst>
          </p:cNvPr>
          <p:cNvGrpSpPr/>
          <p:nvPr/>
        </p:nvGrpSpPr>
        <p:grpSpPr>
          <a:xfrm>
            <a:off x="2577262" y="1523162"/>
            <a:ext cx="4899025" cy="4440238"/>
            <a:chOff x="2733675" y="1679575"/>
            <a:chExt cx="4899025" cy="4440238"/>
          </a:xfrm>
        </p:grpSpPr>
        <p:sp>
          <p:nvSpPr>
            <p:cNvPr id="16" name="Google Shape;4161;p379">
              <a:extLst>
                <a:ext uri="{FF2B5EF4-FFF2-40B4-BE49-F238E27FC236}">
                  <a16:creationId xmlns:a16="http://schemas.microsoft.com/office/drawing/2014/main" id="{07A1CAA8-C8F4-9B40-848D-964FD11640D3}"/>
                </a:ext>
              </a:extLst>
            </p:cNvPr>
            <p:cNvSpPr/>
            <p:nvPr/>
          </p:nvSpPr>
          <p:spPr>
            <a:xfrm>
              <a:off x="2851150" y="2305050"/>
              <a:ext cx="1985963" cy="485775"/>
            </a:xfrm>
            <a:custGeom>
              <a:avLst/>
              <a:gdLst/>
              <a:ahLst/>
              <a:cxnLst/>
              <a:rect l="l" t="t" r="r" b="b"/>
              <a:pathLst>
                <a:path w="1985963" h="485775" extrusionOk="0">
                  <a:moveTo>
                    <a:pt x="754857" y="378619"/>
                  </a:moveTo>
                  <a:lnTo>
                    <a:pt x="511969" y="447675"/>
                  </a:lnTo>
                  <a:lnTo>
                    <a:pt x="416719" y="476250"/>
                  </a:lnTo>
                  <a:lnTo>
                    <a:pt x="378619" y="485775"/>
                  </a:lnTo>
                  <a:lnTo>
                    <a:pt x="347663" y="483394"/>
                  </a:lnTo>
                  <a:lnTo>
                    <a:pt x="311944" y="471488"/>
                  </a:lnTo>
                  <a:lnTo>
                    <a:pt x="264319" y="442913"/>
                  </a:lnTo>
                  <a:lnTo>
                    <a:pt x="180975" y="378619"/>
                  </a:lnTo>
                  <a:lnTo>
                    <a:pt x="114300" y="311944"/>
                  </a:lnTo>
                  <a:lnTo>
                    <a:pt x="69057" y="261938"/>
                  </a:lnTo>
                  <a:lnTo>
                    <a:pt x="28575" y="214313"/>
                  </a:lnTo>
                  <a:lnTo>
                    <a:pt x="14288" y="192881"/>
                  </a:lnTo>
                  <a:lnTo>
                    <a:pt x="0" y="161925"/>
                  </a:lnTo>
                  <a:lnTo>
                    <a:pt x="0" y="142875"/>
                  </a:lnTo>
                  <a:lnTo>
                    <a:pt x="7144" y="133350"/>
                  </a:lnTo>
                  <a:lnTo>
                    <a:pt x="28575" y="128588"/>
                  </a:lnTo>
                  <a:lnTo>
                    <a:pt x="88107" y="161925"/>
                  </a:lnTo>
                  <a:lnTo>
                    <a:pt x="157163" y="195263"/>
                  </a:lnTo>
                  <a:lnTo>
                    <a:pt x="242888" y="228600"/>
                  </a:lnTo>
                  <a:lnTo>
                    <a:pt x="304800" y="245269"/>
                  </a:lnTo>
                  <a:lnTo>
                    <a:pt x="371475" y="252413"/>
                  </a:lnTo>
                  <a:lnTo>
                    <a:pt x="469107" y="247650"/>
                  </a:lnTo>
                  <a:lnTo>
                    <a:pt x="923925" y="164306"/>
                  </a:lnTo>
                  <a:lnTo>
                    <a:pt x="1185863" y="95250"/>
                  </a:lnTo>
                  <a:lnTo>
                    <a:pt x="1562100" y="28575"/>
                  </a:lnTo>
                  <a:lnTo>
                    <a:pt x="1714500" y="0"/>
                  </a:lnTo>
                  <a:lnTo>
                    <a:pt x="1757363" y="0"/>
                  </a:lnTo>
                  <a:lnTo>
                    <a:pt x="1816894" y="4763"/>
                  </a:lnTo>
                  <a:lnTo>
                    <a:pt x="1914525" y="28575"/>
                  </a:lnTo>
                  <a:lnTo>
                    <a:pt x="1959769" y="50006"/>
                  </a:lnTo>
                  <a:lnTo>
                    <a:pt x="1974057" y="66675"/>
                  </a:lnTo>
                  <a:lnTo>
                    <a:pt x="1985963" y="95250"/>
                  </a:lnTo>
                  <a:lnTo>
                    <a:pt x="1983582" y="121444"/>
                  </a:lnTo>
                  <a:lnTo>
                    <a:pt x="1966913" y="152400"/>
                  </a:lnTo>
                  <a:lnTo>
                    <a:pt x="1938338" y="169069"/>
                  </a:lnTo>
                  <a:lnTo>
                    <a:pt x="1831182" y="200025"/>
                  </a:lnTo>
                  <a:lnTo>
                    <a:pt x="1664494" y="211931"/>
                  </a:lnTo>
                  <a:lnTo>
                    <a:pt x="1423988" y="245269"/>
                  </a:lnTo>
                  <a:lnTo>
                    <a:pt x="1178719" y="295275"/>
                  </a:lnTo>
                  <a:lnTo>
                    <a:pt x="919163" y="345281"/>
                  </a:lnTo>
                  <a:lnTo>
                    <a:pt x="754857" y="3786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62;p379">
              <a:extLst>
                <a:ext uri="{FF2B5EF4-FFF2-40B4-BE49-F238E27FC236}">
                  <a16:creationId xmlns:a16="http://schemas.microsoft.com/office/drawing/2014/main" id="{B8401558-45DF-D349-B1A9-4C6B052F5CA8}"/>
                </a:ext>
              </a:extLst>
            </p:cNvPr>
            <p:cNvSpPr/>
            <p:nvPr/>
          </p:nvSpPr>
          <p:spPr>
            <a:xfrm>
              <a:off x="2905125" y="3105150"/>
              <a:ext cx="431800" cy="1443038"/>
            </a:xfrm>
            <a:custGeom>
              <a:avLst/>
              <a:gdLst/>
              <a:ahLst/>
              <a:cxnLst/>
              <a:rect l="l" t="t" r="r" b="b"/>
              <a:pathLst>
                <a:path w="431006" h="1443038" extrusionOk="0">
                  <a:moveTo>
                    <a:pt x="169069" y="566738"/>
                  </a:moveTo>
                  <a:lnTo>
                    <a:pt x="147638" y="352425"/>
                  </a:lnTo>
                  <a:lnTo>
                    <a:pt x="126206" y="252413"/>
                  </a:lnTo>
                  <a:lnTo>
                    <a:pt x="111919" y="209550"/>
                  </a:lnTo>
                  <a:lnTo>
                    <a:pt x="76200" y="135731"/>
                  </a:lnTo>
                  <a:lnTo>
                    <a:pt x="50006" y="95250"/>
                  </a:lnTo>
                  <a:lnTo>
                    <a:pt x="30956" y="76200"/>
                  </a:lnTo>
                  <a:lnTo>
                    <a:pt x="11906" y="52388"/>
                  </a:lnTo>
                  <a:lnTo>
                    <a:pt x="0" y="33338"/>
                  </a:lnTo>
                  <a:lnTo>
                    <a:pt x="4763" y="9525"/>
                  </a:lnTo>
                  <a:lnTo>
                    <a:pt x="21431" y="0"/>
                  </a:lnTo>
                  <a:lnTo>
                    <a:pt x="85725" y="4763"/>
                  </a:lnTo>
                  <a:lnTo>
                    <a:pt x="323850" y="50006"/>
                  </a:lnTo>
                  <a:lnTo>
                    <a:pt x="323850" y="271463"/>
                  </a:lnTo>
                  <a:lnTo>
                    <a:pt x="366713" y="609600"/>
                  </a:lnTo>
                  <a:lnTo>
                    <a:pt x="383381" y="764381"/>
                  </a:lnTo>
                  <a:lnTo>
                    <a:pt x="431006" y="1140619"/>
                  </a:lnTo>
                  <a:lnTo>
                    <a:pt x="426244" y="1345406"/>
                  </a:lnTo>
                  <a:lnTo>
                    <a:pt x="404813" y="1402556"/>
                  </a:lnTo>
                  <a:lnTo>
                    <a:pt x="388144" y="1431131"/>
                  </a:lnTo>
                  <a:lnTo>
                    <a:pt x="373856" y="1443038"/>
                  </a:lnTo>
                  <a:lnTo>
                    <a:pt x="350044" y="1443038"/>
                  </a:lnTo>
                  <a:lnTo>
                    <a:pt x="321469" y="1435894"/>
                  </a:lnTo>
                  <a:lnTo>
                    <a:pt x="295275" y="1409700"/>
                  </a:lnTo>
                  <a:lnTo>
                    <a:pt x="269081" y="1369219"/>
                  </a:lnTo>
                  <a:lnTo>
                    <a:pt x="238125" y="1314450"/>
                  </a:lnTo>
                  <a:lnTo>
                    <a:pt x="211931" y="1245394"/>
                  </a:lnTo>
                  <a:lnTo>
                    <a:pt x="195263" y="1183481"/>
                  </a:lnTo>
                  <a:lnTo>
                    <a:pt x="188119" y="1138238"/>
                  </a:lnTo>
                  <a:lnTo>
                    <a:pt x="188119" y="1107281"/>
                  </a:lnTo>
                  <a:lnTo>
                    <a:pt x="192881" y="1076325"/>
                  </a:lnTo>
                  <a:lnTo>
                    <a:pt x="197644" y="1023938"/>
                  </a:lnTo>
                  <a:lnTo>
                    <a:pt x="197644" y="909638"/>
                  </a:lnTo>
                  <a:lnTo>
                    <a:pt x="192881" y="754856"/>
                  </a:lnTo>
                  <a:lnTo>
                    <a:pt x="169069" y="5667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63;p379">
              <a:extLst>
                <a:ext uri="{FF2B5EF4-FFF2-40B4-BE49-F238E27FC236}">
                  <a16:creationId xmlns:a16="http://schemas.microsoft.com/office/drawing/2014/main" id="{3EE5BB0C-7F83-F24E-8930-93A8D5F19495}"/>
                </a:ext>
              </a:extLst>
            </p:cNvPr>
            <p:cNvSpPr/>
            <p:nvPr/>
          </p:nvSpPr>
          <p:spPr>
            <a:xfrm>
              <a:off x="4975225" y="1947863"/>
              <a:ext cx="1743075" cy="441325"/>
            </a:xfrm>
            <a:custGeom>
              <a:avLst/>
              <a:gdLst/>
              <a:ahLst/>
              <a:cxnLst/>
              <a:rect l="l" t="t" r="r" b="b"/>
              <a:pathLst>
                <a:path w="1743075" h="440531" extrusionOk="0">
                  <a:moveTo>
                    <a:pt x="1026319" y="302418"/>
                  </a:moveTo>
                  <a:lnTo>
                    <a:pt x="809625" y="354806"/>
                  </a:lnTo>
                  <a:lnTo>
                    <a:pt x="576263" y="416718"/>
                  </a:lnTo>
                  <a:lnTo>
                    <a:pt x="535782" y="431006"/>
                  </a:lnTo>
                  <a:lnTo>
                    <a:pt x="509588" y="438150"/>
                  </a:lnTo>
                  <a:lnTo>
                    <a:pt x="481013" y="440531"/>
                  </a:lnTo>
                  <a:lnTo>
                    <a:pt x="438150" y="435768"/>
                  </a:lnTo>
                  <a:lnTo>
                    <a:pt x="407194" y="431006"/>
                  </a:lnTo>
                  <a:lnTo>
                    <a:pt x="357188" y="414337"/>
                  </a:lnTo>
                  <a:lnTo>
                    <a:pt x="221457" y="347662"/>
                  </a:lnTo>
                  <a:lnTo>
                    <a:pt x="104775" y="273843"/>
                  </a:lnTo>
                  <a:lnTo>
                    <a:pt x="42863" y="235743"/>
                  </a:lnTo>
                  <a:lnTo>
                    <a:pt x="7144" y="204787"/>
                  </a:lnTo>
                  <a:lnTo>
                    <a:pt x="2382" y="190500"/>
                  </a:lnTo>
                  <a:lnTo>
                    <a:pt x="0" y="176212"/>
                  </a:lnTo>
                  <a:lnTo>
                    <a:pt x="4763" y="161925"/>
                  </a:lnTo>
                  <a:lnTo>
                    <a:pt x="21432" y="154781"/>
                  </a:lnTo>
                  <a:lnTo>
                    <a:pt x="57150" y="159543"/>
                  </a:lnTo>
                  <a:lnTo>
                    <a:pt x="185738" y="195262"/>
                  </a:lnTo>
                  <a:lnTo>
                    <a:pt x="333375" y="223837"/>
                  </a:lnTo>
                  <a:lnTo>
                    <a:pt x="381000" y="228600"/>
                  </a:lnTo>
                  <a:lnTo>
                    <a:pt x="426244" y="226218"/>
                  </a:lnTo>
                  <a:lnTo>
                    <a:pt x="719138" y="180975"/>
                  </a:lnTo>
                  <a:lnTo>
                    <a:pt x="981075" y="121443"/>
                  </a:lnTo>
                  <a:lnTo>
                    <a:pt x="1178719" y="64293"/>
                  </a:lnTo>
                  <a:lnTo>
                    <a:pt x="1307307" y="14287"/>
                  </a:lnTo>
                  <a:lnTo>
                    <a:pt x="1343025" y="0"/>
                  </a:lnTo>
                  <a:lnTo>
                    <a:pt x="1369219" y="0"/>
                  </a:lnTo>
                  <a:lnTo>
                    <a:pt x="1466850" y="40481"/>
                  </a:lnTo>
                  <a:lnTo>
                    <a:pt x="1628775" y="133350"/>
                  </a:lnTo>
                  <a:lnTo>
                    <a:pt x="1721644" y="192881"/>
                  </a:lnTo>
                  <a:lnTo>
                    <a:pt x="1733550" y="204787"/>
                  </a:lnTo>
                  <a:lnTo>
                    <a:pt x="1740694" y="223837"/>
                  </a:lnTo>
                  <a:lnTo>
                    <a:pt x="1743075" y="240506"/>
                  </a:lnTo>
                  <a:lnTo>
                    <a:pt x="1738313" y="264318"/>
                  </a:lnTo>
                  <a:lnTo>
                    <a:pt x="1714500" y="311943"/>
                  </a:lnTo>
                  <a:lnTo>
                    <a:pt x="1328738" y="278606"/>
                  </a:lnTo>
                  <a:lnTo>
                    <a:pt x="1326357" y="266700"/>
                  </a:lnTo>
                  <a:lnTo>
                    <a:pt x="1319213" y="257175"/>
                  </a:lnTo>
                  <a:lnTo>
                    <a:pt x="1295400" y="250031"/>
                  </a:lnTo>
                  <a:lnTo>
                    <a:pt x="1026319" y="3024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64;p379">
              <a:extLst>
                <a:ext uri="{FF2B5EF4-FFF2-40B4-BE49-F238E27FC236}">
                  <a16:creationId xmlns:a16="http://schemas.microsoft.com/office/drawing/2014/main" id="{2CB5968D-56CE-9942-A9E9-F5061B17EECA}"/>
                </a:ext>
              </a:extLst>
            </p:cNvPr>
            <p:cNvSpPr/>
            <p:nvPr/>
          </p:nvSpPr>
          <p:spPr>
            <a:xfrm>
              <a:off x="5008563" y="4471988"/>
              <a:ext cx="1939925" cy="476250"/>
            </a:xfrm>
            <a:custGeom>
              <a:avLst/>
              <a:gdLst/>
              <a:ahLst/>
              <a:cxnLst/>
              <a:rect l="l" t="t" r="r" b="b"/>
              <a:pathLst>
                <a:path w="1940719" h="476250" extrusionOk="0">
                  <a:moveTo>
                    <a:pt x="731044" y="364331"/>
                  </a:moveTo>
                  <a:lnTo>
                    <a:pt x="509587" y="419100"/>
                  </a:lnTo>
                  <a:lnTo>
                    <a:pt x="364331" y="464343"/>
                  </a:lnTo>
                  <a:lnTo>
                    <a:pt x="323850" y="476250"/>
                  </a:lnTo>
                  <a:lnTo>
                    <a:pt x="292894" y="476250"/>
                  </a:lnTo>
                  <a:lnTo>
                    <a:pt x="261937" y="466725"/>
                  </a:lnTo>
                  <a:lnTo>
                    <a:pt x="185737" y="409575"/>
                  </a:lnTo>
                  <a:lnTo>
                    <a:pt x="95250" y="323850"/>
                  </a:lnTo>
                  <a:lnTo>
                    <a:pt x="30956" y="245268"/>
                  </a:lnTo>
                  <a:lnTo>
                    <a:pt x="7144" y="211931"/>
                  </a:lnTo>
                  <a:lnTo>
                    <a:pt x="0" y="185737"/>
                  </a:lnTo>
                  <a:lnTo>
                    <a:pt x="0" y="159543"/>
                  </a:lnTo>
                  <a:lnTo>
                    <a:pt x="7144" y="140493"/>
                  </a:lnTo>
                  <a:lnTo>
                    <a:pt x="23812" y="135731"/>
                  </a:lnTo>
                  <a:lnTo>
                    <a:pt x="40481" y="140493"/>
                  </a:lnTo>
                  <a:lnTo>
                    <a:pt x="92869" y="176212"/>
                  </a:lnTo>
                  <a:lnTo>
                    <a:pt x="154781" y="207168"/>
                  </a:lnTo>
                  <a:lnTo>
                    <a:pt x="280987" y="242887"/>
                  </a:lnTo>
                  <a:lnTo>
                    <a:pt x="321469" y="247650"/>
                  </a:lnTo>
                  <a:lnTo>
                    <a:pt x="371475" y="238125"/>
                  </a:lnTo>
                  <a:lnTo>
                    <a:pt x="871537" y="135731"/>
                  </a:lnTo>
                  <a:lnTo>
                    <a:pt x="1116806" y="90487"/>
                  </a:lnTo>
                  <a:lnTo>
                    <a:pt x="1250156" y="78581"/>
                  </a:lnTo>
                  <a:lnTo>
                    <a:pt x="1385887" y="59531"/>
                  </a:lnTo>
                  <a:lnTo>
                    <a:pt x="1473994" y="42862"/>
                  </a:lnTo>
                  <a:lnTo>
                    <a:pt x="1566862" y="19050"/>
                  </a:lnTo>
                  <a:lnTo>
                    <a:pt x="1621631" y="2381"/>
                  </a:lnTo>
                  <a:lnTo>
                    <a:pt x="1662112" y="0"/>
                  </a:lnTo>
                  <a:lnTo>
                    <a:pt x="1740694" y="21431"/>
                  </a:lnTo>
                  <a:lnTo>
                    <a:pt x="1888331" y="97631"/>
                  </a:lnTo>
                  <a:lnTo>
                    <a:pt x="1921669" y="126206"/>
                  </a:lnTo>
                  <a:lnTo>
                    <a:pt x="1933575" y="145256"/>
                  </a:lnTo>
                  <a:lnTo>
                    <a:pt x="1940719" y="164306"/>
                  </a:lnTo>
                  <a:lnTo>
                    <a:pt x="1935956" y="188118"/>
                  </a:lnTo>
                  <a:lnTo>
                    <a:pt x="1921669" y="211931"/>
                  </a:lnTo>
                  <a:lnTo>
                    <a:pt x="1881187" y="233362"/>
                  </a:lnTo>
                  <a:lnTo>
                    <a:pt x="1821656" y="242887"/>
                  </a:lnTo>
                  <a:lnTo>
                    <a:pt x="1638300" y="247650"/>
                  </a:lnTo>
                  <a:lnTo>
                    <a:pt x="1354931" y="261937"/>
                  </a:lnTo>
                  <a:lnTo>
                    <a:pt x="1123950" y="290512"/>
                  </a:lnTo>
                  <a:lnTo>
                    <a:pt x="869156" y="340518"/>
                  </a:lnTo>
                  <a:lnTo>
                    <a:pt x="731044" y="3643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65;p379">
              <a:extLst>
                <a:ext uri="{FF2B5EF4-FFF2-40B4-BE49-F238E27FC236}">
                  <a16:creationId xmlns:a16="http://schemas.microsoft.com/office/drawing/2014/main" id="{CDCCFFE5-3983-F144-8653-EC4862057A39}"/>
                </a:ext>
              </a:extLst>
            </p:cNvPr>
            <p:cNvSpPr/>
            <p:nvPr/>
          </p:nvSpPr>
          <p:spPr>
            <a:xfrm>
              <a:off x="3095625" y="2905125"/>
              <a:ext cx="1789113" cy="1360488"/>
            </a:xfrm>
            <a:custGeom>
              <a:avLst/>
              <a:gdLst/>
              <a:ahLst/>
              <a:cxnLst/>
              <a:rect l="l" t="t" r="r" b="b"/>
              <a:pathLst>
                <a:path w="1788319" h="1359694" extrusionOk="0">
                  <a:moveTo>
                    <a:pt x="271463" y="411956"/>
                  </a:moveTo>
                  <a:lnTo>
                    <a:pt x="88106" y="488156"/>
                  </a:lnTo>
                  <a:lnTo>
                    <a:pt x="0" y="311944"/>
                  </a:lnTo>
                  <a:lnTo>
                    <a:pt x="114300" y="252413"/>
                  </a:lnTo>
                  <a:lnTo>
                    <a:pt x="288131" y="219075"/>
                  </a:lnTo>
                  <a:lnTo>
                    <a:pt x="685800" y="140494"/>
                  </a:lnTo>
                  <a:lnTo>
                    <a:pt x="940594" y="95250"/>
                  </a:lnTo>
                  <a:lnTo>
                    <a:pt x="1188244" y="54769"/>
                  </a:lnTo>
                  <a:lnTo>
                    <a:pt x="1383506" y="11906"/>
                  </a:lnTo>
                  <a:lnTo>
                    <a:pt x="1409700" y="2381"/>
                  </a:lnTo>
                  <a:lnTo>
                    <a:pt x="1433513" y="0"/>
                  </a:lnTo>
                  <a:lnTo>
                    <a:pt x="1476375" y="9525"/>
                  </a:lnTo>
                  <a:lnTo>
                    <a:pt x="1602581" y="95250"/>
                  </a:lnTo>
                  <a:lnTo>
                    <a:pt x="1766888" y="238125"/>
                  </a:lnTo>
                  <a:lnTo>
                    <a:pt x="1783556" y="261938"/>
                  </a:lnTo>
                  <a:lnTo>
                    <a:pt x="1788319" y="283369"/>
                  </a:lnTo>
                  <a:lnTo>
                    <a:pt x="1785938" y="311944"/>
                  </a:lnTo>
                  <a:lnTo>
                    <a:pt x="1769269" y="342900"/>
                  </a:lnTo>
                  <a:lnTo>
                    <a:pt x="1728788" y="392906"/>
                  </a:lnTo>
                  <a:lnTo>
                    <a:pt x="1709738" y="414338"/>
                  </a:lnTo>
                  <a:lnTo>
                    <a:pt x="1693069" y="445294"/>
                  </a:lnTo>
                  <a:lnTo>
                    <a:pt x="1664494" y="545306"/>
                  </a:lnTo>
                  <a:lnTo>
                    <a:pt x="1624013" y="745331"/>
                  </a:lnTo>
                  <a:lnTo>
                    <a:pt x="1581150" y="1057275"/>
                  </a:lnTo>
                  <a:lnTo>
                    <a:pt x="1552575" y="1212056"/>
                  </a:lnTo>
                  <a:lnTo>
                    <a:pt x="1524000" y="1295400"/>
                  </a:lnTo>
                  <a:lnTo>
                    <a:pt x="1500188" y="1335881"/>
                  </a:lnTo>
                  <a:lnTo>
                    <a:pt x="1478756" y="1354931"/>
                  </a:lnTo>
                  <a:lnTo>
                    <a:pt x="1459706" y="1359694"/>
                  </a:lnTo>
                  <a:lnTo>
                    <a:pt x="1419225" y="1354931"/>
                  </a:lnTo>
                  <a:lnTo>
                    <a:pt x="1378744" y="1331119"/>
                  </a:lnTo>
                  <a:lnTo>
                    <a:pt x="1352550" y="1304925"/>
                  </a:lnTo>
                  <a:lnTo>
                    <a:pt x="1352550" y="1121569"/>
                  </a:lnTo>
                  <a:lnTo>
                    <a:pt x="1400175" y="752475"/>
                  </a:lnTo>
                  <a:cubicBezTo>
                    <a:pt x="1400969" y="692944"/>
                    <a:pt x="1401762" y="633412"/>
                    <a:pt x="1402556" y="573881"/>
                  </a:cubicBezTo>
                  <a:lnTo>
                    <a:pt x="1421606" y="350044"/>
                  </a:lnTo>
                  <a:lnTo>
                    <a:pt x="1419225" y="333375"/>
                  </a:lnTo>
                  <a:lnTo>
                    <a:pt x="1402556" y="292894"/>
                  </a:lnTo>
                  <a:lnTo>
                    <a:pt x="1385888" y="261938"/>
                  </a:lnTo>
                  <a:lnTo>
                    <a:pt x="1364456" y="245269"/>
                  </a:lnTo>
                  <a:lnTo>
                    <a:pt x="1338263" y="230981"/>
                  </a:lnTo>
                  <a:lnTo>
                    <a:pt x="1297781" y="228600"/>
                  </a:lnTo>
                  <a:lnTo>
                    <a:pt x="940594" y="273844"/>
                  </a:lnTo>
                  <a:lnTo>
                    <a:pt x="666750" y="319088"/>
                  </a:lnTo>
                  <a:lnTo>
                    <a:pt x="271463" y="411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66;p379">
              <a:extLst>
                <a:ext uri="{FF2B5EF4-FFF2-40B4-BE49-F238E27FC236}">
                  <a16:creationId xmlns:a16="http://schemas.microsoft.com/office/drawing/2014/main" id="{358C83DD-99E3-D144-BC15-DDDE36AA0448}"/>
                </a:ext>
              </a:extLst>
            </p:cNvPr>
            <p:cNvSpPr/>
            <p:nvPr/>
          </p:nvSpPr>
          <p:spPr>
            <a:xfrm>
              <a:off x="3194050" y="3484563"/>
              <a:ext cx="1401763" cy="401637"/>
            </a:xfrm>
            <a:custGeom>
              <a:avLst/>
              <a:gdLst/>
              <a:ahLst/>
              <a:cxnLst/>
              <a:rect l="l" t="t" r="r" b="b"/>
              <a:pathLst>
                <a:path w="1402557" h="402431" extrusionOk="0">
                  <a:moveTo>
                    <a:pt x="421482" y="311944"/>
                  </a:moveTo>
                  <a:lnTo>
                    <a:pt x="59532" y="402431"/>
                  </a:lnTo>
                  <a:lnTo>
                    <a:pt x="0" y="326231"/>
                  </a:lnTo>
                  <a:lnTo>
                    <a:pt x="59532" y="240506"/>
                  </a:lnTo>
                  <a:lnTo>
                    <a:pt x="328613" y="171450"/>
                  </a:lnTo>
                  <a:lnTo>
                    <a:pt x="588169" y="123825"/>
                  </a:lnTo>
                  <a:lnTo>
                    <a:pt x="840582" y="54769"/>
                  </a:lnTo>
                  <a:lnTo>
                    <a:pt x="1042988" y="16669"/>
                  </a:lnTo>
                  <a:lnTo>
                    <a:pt x="1207294" y="0"/>
                  </a:lnTo>
                  <a:lnTo>
                    <a:pt x="1326357" y="0"/>
                  </a:lnTo>
                  <a:lnTo>
                    <a:pt x="1402557" y="76200"/>
                  </a:lnTo>
                  <a:lnTo>
                    <a:pt x="1312069" y="169069"/>
                  </a:lnTo>
                  <a:lnTo>
                    <a:pt x="1245394" y="159544"/>
                  </a:lnTo>
                  <a:lnTo>
                    <a:pt x="1176338" y="159544"/>
                  </a:lnTo>
                  <a:lnTo>
                    <a:pt x="1090613" y="169069"/>
                  </a:lnTo>
                  <a:lnTo>
                    <a:pt x="828675" y="230981"/>
                  </a:lnTo>
                  <a:lnTo>
                    <a:pt x="421482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67;p379">
              <a:extLst>
                <a:ext uri="{FF2B5EF4-FFF2-40B4-BE49-F238E27FC236}">
                  <a16:creationId xmlns:a16="http://schemas.microsoft.com/office/drawing/2014/main" id="{A4662BAA-74E6-9C4F-8DC4-148DECF34636}"/>
                </a:ext>
              </a:extLst>
            </p:cNvPr>
            <p:cNvSpPr/>
            <p:nvPr/>
          </p:nvSpPr>
          <p:spPr>
            <a:xfrm>
              <a:off x="3224213" y="4019550"/>
              <a:ext cx="1338262" cy="446088"/>
            </a:xfrm>
            <a:custGeom>
              <a:avLst/>
              <a:gdLst/>
              <a:ahLst/>
              <a:cxnLst/>
              <a:rect l="l" t="t" r="r" b="b"/>
              <a:pathLst>
                <a:path w="1338262" h="445294" extrusionOk="0">
                  <a:moveTo>
                    <a:pt x="361950" y="354806"/>
                  </a:moveTo>
                  <a:lnTo>
                    <a:pt x="71437" y="445294"/>
                  </a:lnTo>
                  <a:lnTo>
                    <a:pt x="0" y="333375"/>
                  </a:lnTo>
                  <a:lnTo>
                    <a:pt x="102393" y="233363"/>
                  </a:lnTo>
                  <a:lnTo>
                    <a:pt x="316706" y="188119"/>
                  </a:lnTo>
                  <a:lnTo>
                    <a:pt x="561975" y="121444"/>
                  </a:lnTo>
                  <a:lnTo>
                    <a:pt x="814387" y="73819"/>
                  </a:lnTo>
                  <a:lnTo>
                    <a:pt x="992981" y="33338"/>
                  </a:lnTo>
                  <a:lnTo>
                    <a:pt x="1259681" y="0"/>
                  </a:lnTo>
                  <a:lnTo>
                    <a:pt x="1338262" y="90488"/>
                  </a:lnTo>
                  <a:lnTo>
                    <a:pt x="1226343" y="192881"/>
                  </a:lnTo>
                  <a:lnTo>
                    <a:pt x="1064418" y="207169"/>
                  </a:lnTo>
                  <a:lnTo>
                    <a:pt x="978693" y="221456"/>
                  </a:lnTo>
                  <a:lnTo>
                    <a:pt x="802481" y="254794"/>
                  </a:lnTo>
                  <a:lnTo>
                    <a:pt x="545306" y="304800"/>
                  </a:lnTo>
                  <a:lnTo>
                    <a:pt x="361950" y="3548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168;p379">
              <a:extLst>
                <a:ext uri="{FF2B5EF4-FFF2-40B4-BE49-F238E27FC236}">
                  <a16:creationId xmlns:a16="http://schemas.microsoft.com/office/drawing/2014/main" id="{9029F630-0013-E74E-8A14-9ABA2248B225}"/>
                </a:ext>
              </a:extLst>
            </p:cNvPr>
            <p:cNvSpPr/>
            <p:nvPr/>
          </p:nvSpPr>
          <p:spPr>
            <a:xfrm>
              <a:off x="2733675" y="4665663"/>
              <a:ext cx="2227263" cy="601662"/>
            </a:xfrm>
            <a:custGeom>
              <a:avLst/>
              <a:gdLst/>
              <a:ahLst/>
              <a:cxnLst/>
              <a:rect l="l" t="t" r="r" b="b"/>
              <a:pathLst>
                <a:path w="2226469" h="602456" extrusionOk="0">
                  <a:moveTo>
                    <a:pt x="962025" y="390525"/>
                  </a:moveTo>
                  <a:lnTo>
                    <a:pt x="745331" y="459581"/>
                  </a:lnTo>
                  <a:lnTo>
                    <a:pt x="550069" y="533400"/>
                  </a:lnTo>
                  <a:lnTo>
                    <a:pt x="457200" y="585787"/>
                  </a:lnTo>
                  <a:lnTo>
                    <a:pt x="438150" y="597694"/>
                  </a:lnTo>
                  <a:lnTo>
                    <a:pt x="407194" y="602456"/>
                  </a:lnTo>
                  <a:lnTo>
                    <a:pt x="354806" y="590550"/>
                  </a:lnTo>
                  <a:lnTo>
                    <a:pt x="295275" y="559594"/>
                  </a:lnTo>
                  <a:lnTo>
                    <a:pt x="171450" y="471487"/>
                  </a:lnTo>
                  <a:lnTo>
                    <a:pt x="64294" y="388144"/>
                  </a:lnTo>
                  <a:lnTo>
                    <a:pt x="14288" y="347662"/>
                  </a:lnTo>
                  <a:lnTo>
                    <a:pt x="2381" y="326231"/>
                  </a:lnTo>
                  <a:lnTo>
                    <a:pt x="0" y="314325"/>
                  </a:lnTo>
                  <a:lnTo>
                    <a:pt x="0" y="297656"/>
                  </a:lnTo>
                  <a:lnTo>
                    <a:pt x="14288" y="288131"/>
                  </a:lnTo>
                  <a:lnTo>
                    <a:pt x="45244" y="290512"/>
                  </a:lnTo>
                  <a:lnTo>
                    <a:pt x="119063" y="307181"/>
                  </a:lnTo>
                  <a:lnTo>
                    <a:pt x="202406" y="328612"/>
                  </a:lnTo>
                  <a:lnTo>
                    <a:pt x="280988" y="340519"/>
                  </a:lnTo>
                  <a:lnTo>
                    <a:pt x="388144" y="345281"/>
                  </a:lnTo>
                  <a:lnTo>
                    <a:pt x="447675" y="335756"/>
                  </a:lnTo>
                  <a:lnTo>
                    <a:pt x="857250" y="242887"/>
                  </a:lnTo>
                  <a:lnTo>
                    <a:pt x="1050131" y="188119"/>
                  </a:lnTo>
                  <a:lnTo>
                    <a:pt x="1293019" y="142875"/>
                  </a:lnTo>
                  <a:lnTo>
                    <a:pt x="1516856" y="102394"/>
                  </a:lnTo>
                  <a:lnTo>
                    <a:pt x="1716881" y="59531"/>
                  </a:lnTo>
                  <a:lnTo>
                    <a:pt x="1895475" y="11906"/>
                  </a:lnTo>
                  <a:lnTo>
                    <a:pt x="1931194" y="0"/>
                  </a:lnTo>
                  <a:lnTo>
                    <a:pt x="1950244" y="0"/>
                  </a:lnTo>
                  <a:lnTo>
                    <a:pt x="2000250" y="14287"/>
                  </a:lnTo>
                  <a:lnTo>
                    <a:pt x="2066925" y="47625"/>
                  </a:lnTo>
                  <a:lnTo>
                    <a:pt x="2171700" y="114300"/>
                  </a:lnTo>
                  <a:lnTo>
                    <a:pt x="2200275" y="135731"/>
                  </a:lnTo>
                  <a:lnTo>
                    <a:pt x="2224088" y="169069"/>
                  </a:lnTo>
                  <a:lnTo>
                    <a:pt x="2226469" y="190500"/>
                  </a:lnTo>
                  <a:lnTo>
                    <a:pt x="2219325" y="214312"/>
                  </a:lnTo>
                  <a:lnTo>
                    <a:pt x="2202656" y="230981"/>
                  </a:lnTo>
                  <a:lnTo>
                    <a:pt x="2155031" y="238125"/>
                  </a:lnTo>
                  <a:lnTo>
                    <a:pt x="2016919" y="228600"/>
                  </a:lnTo>
                  <a:lnTo>
                    <a:pt x="1866900" y="228600"/>
                  </a:lnTo>
                  <a:lnTo>
                    <a:pt x="1731169" y="233362"/>
                  </a:lnTo>
                  <a:lnTo>
                    <a:pt x="1550194" y="257175"/>
                  </a:lnTo>
                  <a:lnTo>
                    <a:pt x="1295400" y="300037"/>
                  </a:lnTo>
                  <a:lnTo>
                    <a:pt x="1040606" y="369094"/>
                  </a:lnTo>
                  <a:lnTo>
                    <a:pt x="962025" y="3905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69;p379">
              <a:extLst>
                <a:ext uri="{FF2B5EF4-FFF2-40B4-BE49-F238E27FC236}">
                  <a16:creationId xmlns:a16="http://schemas.microsoft.com/office/drawing/2014/main" id="{695F7AE4-0EC2-BE43-9E7A-242A17CD746A}"/>
                </a:ext>
              </a:extLst>
            </p:cNvPr>
            <p:cNvSpPr/>
            <p:nvPr/>
          </p:nvSpPr>
          <p:spPr>
            <a:xfrm rot="-5400000">
              <a:off x="1581150" y="3616325"/>
              <a:ext cx="4440238" cy="566738"/>
            </a:xfrm>
            <a:custGeom>
              <a:avLst/>
              <a:gdLst/>
              <a:ahLst/>
              <a:cxnLst/>
              <a:rect l="l" t="t" r="r" b="b"/>
              <a:pathLst>
                <a:path w="4440326" h="566928" extrusionOk="0">
                  <a:moveTo>
                    <a:pt x="3273552" y="263347"/>
                  </a:moveTo>
                  <a:lnTo>
                    <a:pt x="3994099" y="263347"/>
                  </a:lnTo>
                  <a:lnTo>
                    <a:pt x="4122115" y="256032"/>
                  </a:lnTo>
                  <a:lnTo>
                    <a:pt x="4191609" y="237744"/>
                  </a:lnTo>
                  <a:lnTo>
                    <a:pt x="4250131" y="201168"/>
                  </a:lnTo>
                  <a:lnTo>
                    <a:pt x="4304995" y="149961"/>
                  </a:lnTo>
                  <a:lnTo>
                    <a:pt x="4359859" y="69494"/>
                  </a:lnTo>
                  <a:lnTo>
                    <a:pt x="4400092" y="14630"/>
                  </a:lnTo>
                  <a:lnTo>
                    <a:pt x="4411065" y="0"/>
                  </a:lnTo>
                  <a:lnTo>
                    <a:pt x="4429353" y="3657"/>
                  </a:lnTo>
                  <a:lnTo>
                    <a:pt x="4440326" y="21945"/>
                  </a:lnTo>
                  <a:lnTo>
                    <a:pt x="4403750" y="267005"/>
                  </a:lnTo>
                  <a:lnTo>
                    <a:pt x="4378147" y="387705"/>
                  </a:lnTo>
                  <a:lnTo>
                    <a:pt x="4348886" y="471830"/>
                  </a:lnTo>
                  <a:lnTo>
                    <a:pt x="4312310" y="534009"/>
                  </a:lnTo>
                  <a:lnTo>
                    <a:pt x="4283049" y="566928"/>
                  </a:lnTo>
                  <a:lnTo>
                    <a:pt x="4235500" y="566928"/>
                  </a:lnTo>
                  <a:lnTo>
                    <a:pt x="4195267" y="548640"/>
                  </a:lnTo>
                  <a:lnTo>
                    <a:pt x="4151376" y="534009"/>
                  </a:lnTo>
                  <a:lnTo>
                    <a:pt x="4100169" y="523037"/>
                  </a:lnTo>
                  <a:lnTo>
                    <a:pt x="3994099" y="508406"/>
                  </a:lnTo>
                  <a:lnTo>
                    <a:pt x="3105302" y="508406"/>
                  </a:lnTo>
                  <a:lnTo>
                    <a:pt x="1839772" y="512064"/>
                  </a:lnTo>
                  <a:lnTo>
                    <a:pt x="819302" y="508406"/>
                  </a:lnTo>
                  <a:lnTo>
                    <a:pt x="241401" y="512064"/>
                  </a:lnTo>
                  <a:lnTo>
                    <a:pt x="171907" y="497433"/>
                  </a:lnTo>
                  <a:lnTo>
                    <a:pt x="65836" y="468173"/>
                  </a:lnTo>
                  <a:lnTo>
                    <a:pt x="10972" y="435254"/>
                  </a:lnTo>
                  <a:lnTo>
                    <a:pt x="0" y="413309"/>
                  </a:lnTo>
                  <a:lnTo>
                    <a:pt x="0" y="391363"/>
                  </a:lnTo>
                  <a:lnTo>
                    <a:pt x="21945" y="365760"/>
                  </a:lnTo>
                  <a:lnTo>
                    <a:pt x="87782" y="321869"/>
                  </a:lnTo>
                  <a:lnTo>
                    <a:pt x="193852" y="274320"/>
                  </a:lnTo>
                  <a:lnTo>
                    <a:pt x="332841" y="241401"/>
                  </a:lnTo>
                  <a:lnTo>
                    <a:pt x="490118" y="248717"/>
                  </a:lnTo>
                  <a:lnTo>
                    <a:pt x="643737" y="263347"/>
                  </a:lnTo>
                  <a:lnTo>
                    <a:pt x="1100937" y="259689"/>
                  </a:lnTo>
                  <a:lnTo>
                    <a:pt x="1795881" y="267005"/>
                  </a:lnTo>
                  <a:lnTo>
                    <a:pt x="2381097" y="267005"/>
                  </a:lnTo>
                  <a:lnTo>
                    <a:pt x="2937052" y="263347"/>
                  </a:lnTo>
                  <a:lnTo>
                    <a:pt x="3273552" y="26334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70;p379">
              <a:extLst>
                <a:ext uri="{FF2B5EF4-FFF2-40B4-BE49-F238E27FC236}">
                  <a16:creationId xmlns:a16="http://schemas.microsoft.com/office/drawing/2014/main" id="{84BE852D-D220-F74F-9F42-B05362D856EA}"/>
                </a:ext>
              </a:extLst>
            </p:cNvPr>
            <p:cNvSpPr/>
            <p:nvPr/>
          </p:nvSpPr>
          <p:spPr>
            <a:xfrm>
              <a:off x="4673600" y="2119313"/>
              <a:ext cx="2022475" cy="2114550"/>
            </a:xfrm>
            <a:custGeom>
              <a:avLst/>
              <a:gdLst/>
              <a:ahLst/>
              <a:cxnLst/>
              <a:rect l="l" t="t" r="r" b="b"/>
              <a:pathLst>
                <a:path w="2022338" h="2114901" extrusionOk="0">
                  <a:moveTo>
                    <a:pt x="1441722" y="558177"/>
                  </a:moveTo>
                  <a:lnTo>
                    <a:pt x="1545504" y="328175"/>
                  </a:lnTo>
                  <a:lnTo>
                    <a:pt x="1612822" y="182320"/>
                  </a:lnTo>
                  <a:lnTo>
                    <a:pt x="1638066" y="70123"/>
                  </a:lnTo>
                  <a:lnTo>
                    <a:pt x="1825995" y="0"/>
                  </a:lnTo>
                  <a:lnTo>
                    <a:pt x="2022338" y="123416"/>
                  </a:lnTo>
                  <a:lnTo>
                    <a:pt x="1999899" y="171100"/>
                  </a:lnTo>
                  <a:lnTo>
                    <a:pt x="1786726" y="518908"/>
                  </a:lnTo>
                  <a:lnTo>
                    <a:pt x="1545504" y="883547"/>
                  </a:lnTo>
                  <a:lnTo>
                    <a:pt x="1385624" y="1124769"/>
                  </a:lnTo>
                  <a:lnTo>
                    <a:pt x="1245379" y="1284648"/>
                  </a:lnTo>
                  <a:lnTo>
                    <a:pt x="1116353" y="1416479"/>
                  </a:lnTo>
                  <a:lnTo>
                    <a:pt x="984522" y="1534285"/>
                  </a:lnTo>
                  <a:lnTo>
                    <a:pt x="706836" y="1758678"/>
                  </a:lnTo>
                  <a:lnTo>
                    <a:pt x="398297" y="1960631"/>
                  </a:lnTo>
                  <a:lnTo>
                    <a:pt x="140245" y="2098072"/>
                  </a:lnTo>
                  <a:lnTo>
                    <a:pt x="100976" y="2112096"/>
                  </a:lnTo>
                  <a:lnTo>
                    <a:pt x="30854" y="2114901"/>
                  </a:lnTo>
                  <a:lnTo>
                    <a:pt x="2805" y="2106486"/>
                  </a:lnTo>
                  <a:lnTo>
                    <a:pt x="0" y="2081242"/>
                  </a:lnTo>
                  <a:lnTo>
                    <a:pt x="42073" y="2041973"/>
                  </a:lnTo>
                  <a:lnTo>
                    <a:pt x="126221" y="1988680"/>
                  </a:lnTo>
                  <a:lnTo>
                    <a:pt x="294515" y="1882094"/>
                  </a:lnTo>
                  <a:lnTo>
                    <a:pt x="527322" y="1716604"/>
                  </a:lnTo>
                  <a:lnTo>
                    <a:pt x="790984" y="1466967"/>
                  </a:lnTo>
                  <a:lnTo>
                    <a:pt x="945254" y="1301478"/>
                  </a:lnTo>
                  <a:lnTo>
                    <a:pt x="1085499" y="1135988"/>
                  </a:lnTo>
                  <a:lnTo>
                    <a:pt x="1208915" y="967694"/>
                  </a:lnTo>
                  <a:lnTo>
                    <a:pt x="1318306" y="802204"/>
                  </a:lnTo>
                  <a:lnTo>
                    <a:pt x="1441722" y="5581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71;p379">
              <a:extLst>
                <a:ext uri="{FF2B5EF4-FFF2-40B4-BE49-F238E27FC236}">
                  <a16:creationId xmlns:a16="http://schemas.microsoft.com/office/drawing/2014/main" id="{87716B27-F2B4-E043-9A79-601048CE4A7F}"/>
                </a:ext>
              </a:extLst>
            </p:cNvPr>
            <p:cNvSpPr/>
            <p:nvPr/>
          </p:nvSpPr>
          <p:spPr>
            <a:xfrm>
              <a:off x="5105400" y="2687638"/>
              <a:ext cx="2527300" cy="1495425"/>
            </a:xfrm>
            <a:custGeom>
              <a:avLst/>
              <a:gdLst/>
              <a:ahLst/>
              <a:cxnLst/>
              <a:rect l="l" t="t" r="r" b="b"/>
              <a:pathLst>
                <a:path w="2526506" h="1495425" extrusionOk="0">
                  <a:moveTo>
                    <a:pt x="1081088" y="928688"/>
                  </a:moveTo>
                  <a:lnTo>
                    <a:pt x="812006" y="709613"/>
                  </a:lnTo>
                  <a:lnTo>
                    <a:pt x="659606" y="557213"/>
                  </a:lnTo>
                  <a:lnTo>
                    <a:pt x="514350" y="421482"/>
                  </a:lnTo>
                  <a:lnTo>
                    <a:pt x="371475" y="297657"/>
                  </a:lnTo>
                  <a:lnTo>
                    <a:pt x="192881" y="161925"/>
                  </a:lnTo>
                  <a:lnTo>
                    <a:pt x="126206" y="109538"/>
                  </a:lnTo>
                  <a:lnTo>
                    <a:pt x="21431" y="54769"/>
                  </a:lnTo>
                  <a:lnTo>
                    <a:pt x="0" y="38100"/>
                  </a:lnTo>
                  <a:lnTo>
                    <a:pt x="0" y="16669"/>
                  </a:lnTo>
                  <a:lnTo>
                    <a:pt x="16669" y="7144"/>
                  </a:lnTo>
                  <a:lnTo>
                    <a:pt x="50006" y="2382"/>
                  </a:lnTo>
                  <a:lnTo>
                    <a:pt x="102394" y="0"/>
                  </a:lnTo>
                  <a:lnTo>
                    <a:pt x="169069" y="7144"/>
                  </a:lnTo>
                  <a:lnTo>
                    <a:pt x="214313" y="21432"/>
                  </a:lnTo>
                  <a:lnTo>
                    <a:pt x="271463" y="47625"/>
                  </a:lnTo>
                  <a:lnTo>
                    <a:pt x="330994" y="88107"/>
                  </a:lnTo>
                  <a:lnTo>
                    <a:pt x="438150" y="173832"/>
                  </a:lnTo>
                  <a:lnTo>
                    <a:pt x="781050" y="404813"/>
                  </a:lnTo>
                  <a:lnTo>
                    <a:pt x="950119" y="559594"/>
                  </a:lnTo>
                  <a:lnTo>
                    <a:pt x="1183481" y="738188"/>
                  </a:lnTo>
                  <a:lnTo>
                    <a:pt x="1347788" y="866775"/>
                  </a:lnTo>
                  <a:lnTo>
                    <a:pt x="1519238" y="983457"/>
                  </a:lnTo>
                  <a:lnTo>
                    <a:pt x="1669256" y="1078707"/>
                  </a:lnTo>
                  <a:lnTo>
                    <a:pt x="1771650" y="1133475"/>
                  </a:lnTo>
                  <a:lnTo>
                    <a:pt x="1878806" y="1183482"/>
                  </a:lnTo>
                  <a:lnTo>
                    <a:pt x="2228850" y="1316832"/>
                  </a:lnTo>
                  <a:lnTo>
                    <a:pt x="2488406" y="1404938"/>
                  </a:lnTo>
                  <a:lnTo>
                    <a:pt x="2516981" y="1419225"/>
                  </a:lnTo>
                  <a:lnTo>
                    <a:pt x="2526506" y="1433513"/>
                  </a:lnTo>
                  <a:lnTo>
                    <a:pt x="2514600" y="1450182"/>
                  </a:lnTo>
                  <a:lnTo>
                    <a:pt x="2476500" y="1464469"/>
                  </a:lnTo>
                  <a:lnTo>
                    <a:pt x="2364581" y="1478757"/>
                  </a:lnTo>
                  <a:lnTo>
                    <a:pt x="1933575" y="1488282"/>
                  </a:lnTo>
                  <a:lnTo>
                    <a:pt x="1738313" y="1495425"/>
                  </a:lnTo>
                  <a:lnTo>
                    <a:pt x="1709738" y="1493044"/>
                  </a:lnTo>
                  <a:lnTo>
                    <a:pt x="1674019" y="1485900"/>
                  </a:lnTo>
                  <a:lnTo>
                    <a:pt x="1635919" y="1466850"/>
                  </a:lnTo>
                  <a:lnTo>
                    <a:pt x="1593056" y="1423988"/>
                  </a:lnTo>
                  <a:lnTo>
                    <a:pt x="1454944" y="1288257"/>
                  </a:lnTo>
                  <a:lnTo>
                    <a:pt x="1309688" y="1145382"/>
                  </a:lnTo>
                  <a:lnTo>
                    <a:pt x="1190625" y="1028700"/>
                  </a:lnTo>
                  <a:lnTo>
                    <a:pt x="1081088" y="928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72;p379">
              <a:extLst>
                <a:ext uri="{FF2B5EF4-FFF2-40B4-BE49-F238E27FC236}">
                  <a16:creationId xmlns:a16="http://schemas.microsoft.com/office/drawing/2014/main" id="{6C8D653B-3CC6-1F4F-9BC2-B0D8BE06EBB5}"/>
                </a:ext>
              </a:extLst>
            </p:cNvPr>
            <p:cNvSpPr/>
            <p:nvPr/>
          </p:nvSpPr>
          <p:spPr>
            <a:xfrm>
              <a:off x="5718175" y="3910013"/>
              <a:ext cx="454025" cy="1682750"/>
            </a:xfrm>
            <a:custGeom>
              <a:avLst/>
              <a:gdLst/>
              <a:ahLst/>
              <a:cxnLst/>
              <a:rect l="l" t="t" r="r" b="b"/>
              <a:pathLst>
                <a:path w="454819" h="1683543" extrusionOk="0">
                  <a:moveTo>
                    <a:pt x="164307" y="985837"/>
                  </a:moveTo>
                  <a:lnTo>
                    <a:pt x="164307" y="319087"/>
                  </a:lnTo>
                  <a:lnTo>
                    <a:pt x="157163" y="266700"/>
                  </a:lnTo>
                  <a:lnTo>
                    <a:pt x="145257" y="226218"/>
                  </a:lnTo>
                  <a:lnTo>
                    <a:pt x="123825" y="180975"/>
                  </a:lnTo>
                  <a:lnTo>
                    <a:pt x="78582" y="121443"/>
                  </a:lnTo>
                  <a:lnTo>
                    <a:pt x="59532" y="102393"/>
                  </a:lnTo>
                  <a:lnTo>
                    <a:pt x="35719" y="83343"/>
                  </a:lnTo>
                  <a:lnTo>
                    <a:pt x="16669" y="59531"/>
                  </a:lnTo>
                  <a:lnTo>
                    <a:pt x="4763" y="40481"/>
                  </a:lnTo>
                  <a:lnTo>
                    <a:pt x="0" y="26193"/>
                  </a:lnTo>
                  <a:lnTo>
                    <a:pt x="4763" y="9525"/>
                  </a:lnTo>
                  <a:lnTo>
                    <a:pt x="21432" y="0"/>
                  </a:lnTo>
                  <a:lnTo>
                    <a:pt x="47625" y="0"/>
                  </a:lnTo>
                  <a:lnTo>
                    <a:pt x="145257" y="21431"/>
                  </a:lnTo>
                  <a:lnTo>
                    <a:pt x="254794" y="59531"/>
                  </a:lnTo>
                  <a:lnTo>
                    <a:pt x="376238" y="116681"/>
                  </a:lnTo>
                  <a:lnTo>
                    <a:pt x="428625" y="147637"/>
                  </a:lnTo>
                  <a:lnTo>
                    <a:pt x="445294" y="166687"/>
                  </a:lnTo>
                  <a:lnTo>
                    <a:pt x="454819" y="200025"/>
                  </a:lnTo>
                  <a:lnTo>
                    <a:pt x="447675" y="247650"/>
                  </a:lnTo>
                  <a:lnTo>
                    <a:pt x="407194" y="316706"/>
                  </a:lnTo>
                  <a:lnTo>
                    <a:pt x="395288" y="369093"/>
                  </a:lnTo>
                  <a:lnTo>
                    <a:pt x="404813" y="666750"/>
                  </a:lnTo>
                  <a:cubicBezTo>
                    <a:pt x="406400" y="994569"/>
                    <a:pt x="407988" y="1322387"/>
                    <a:pt x="409575" y="1650206"/>
                  </a:cubicBezTo>
                  <a:lnTo>
                    <a:pt x="188119" y="1683543"/>
                  </a:lnTo>
                  <a:lnTo>
                    <a:pt x="164307" y="9858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73;p379">
              <a:extLst>
                <a:ext uri="{FF2B5EF4-FFF2-40B4-BE49-F238E27FC236}">
                  <a16:creationId xmlns:a16="http://schemas.microsoft.com/office/drawing/2014/main" id="{6E786C44-2652-0944-ACF8-84C25FCF2ABA}"/>
                </a:ext>
              </a:extLst>
            </p:cNvPr>
            <p:cNvSpPr/>
            <p:nvPr/>
          </p:nvSpPr>
          <p:spPr>
            <a:xfrm>
              <a:off x="4641850" y="5414963"/>
              <a:ext cx="2714625" cy="509587"/>
            </a:xfrm>
            <a:custGeom>
              <a:avLst/>
              <a:gdLst/>
              <a:ahLst/>
              <a:cxnLst/>
              <a:rect l="l" t="t" r="r" b="b"/>
              <a:pathLst>
                <a:path w="2714625" h="509587" extrusionOk="0">
                  <a:moveTo>
                    <a:pt x="1081088" y="307181"/>
                  </a:moveTo>
                  <a:lnTo>
                    <a:pt x="845344" y="361950"/>
                  </a:lnTo>
                  <a:lnTo>
                    <a:pt x="661988" y="414337"/>
                  </a:lnTo>
                  <a:lnTo>
                    <a:pt x="571500" y="447675"/>
                  </a:lnTo>
                  <a:lnTo>
                    <a:pt x="476250" y="488156"/>
                  </a:lnTo>
                  <a:lnTo>
                    <a:pt x="428625" y="507206"/>
                  </a:lnTo>
                  <a:lnTo>
                    <a:pt x="385763" y="509587"/>
                  </a:lnTo>
                  <a:lnTo>
                    <a:pt x="333375" y="497681"/>
                  </a:lnTo>
                  <a:lnTo>
                    <a:pt x="250032" y="452437"/>
                  </a:lnTo>
                  <a:lnTo>
                    <a:pt x="164307" y="388143"/>
                  </a:lnTo>
                  <a:lnTo>
                    <a:pt x="100013" y="333375"/>
                  </a:lnTo>
                  <a:lnTo>
                    <a:pt x="54769" y="280987"/>
                  </a:lnTo>
                  <a:lnTo>
                    <a:pt x="4763" y="221456"/>
                  </a:lnTo>
                  <a:lnTo>
                    <a:pt x="0" y="200025"/>
                  </a:lnTo>
                  <a:lnTo>
                    <a:pt x="0" y="180975"/>
                  </a:lnTo>
                  <a:lnTo>
                    <a:pt x="4763" y="169068"/>
                  </a:lnTo>
                  <a:lnTo>
                    <a:pt x="16669" y="161925"/>
                  </a:lnTo>
                  <a:lnTo>
                    <a:pt x="38100" y="164306"/>
                  </a:lnTo>
                  <a:lnTo>
                    <a:pt x="88107" y="190500"/>
                  </a:lnTo>
                  <a:lnTo>
                    <a:pt x="209550" y="235743"/>
                  </a:lnTo>
                  <a:lnTo>
                    <a:pt x="309563" y="259556"/>
                  </a:lnTo>
                  <a:lnTo>
                    <a:pt x="371475" y="266700"/>
                  </a:lnTo>
                  <a:lnTo>
                    <a:pt x="416719" y="266700"/>
                  </a:lnTo>
                  <a:lnTo>
                    <a:pt x="485775" y="252412"/>
                  </a:lnTo>
                  <a:lnTo>
                    <a:pt x="778669" y="197643"/>
                  </a:lnTo>
                  <a:lnTo>
                    <a:pt x="1252538" y="107156"/>
                  </a:lnTo>
                  <a:lnTo>
                    <a:pt x="1495425" y="83343"/>
                  </a:lnTo>
                  <a:lnTo>
                    <a:pt x="1914525" y="66675"/>
                  </a:lnTo>
                  <a:lnTo>
                    <a:pt x="2012157" y="57150"/>
                  </a:lnTo>
                  <a:lnTo>
                    <a:pt x="2140744" y="38100"/>
                  </a:lnTo>
                  <a:lnTo>
                    <a:pt x="2231232" y="14287"/>
                  </a:lnTo>
                  <a:lnTo>
                    <a:pt x="2286000" y="0"/>
                  </a:lnTo>
                  <a:lnTo>
                    <a:pt x="2324100" y="0"/>
                  </a:lnTo>
                  <a:lnTo>
                    <a:pt x="2397919" y="7143"/>
                  </a:lnTo>
                  <a:lnTo>
                    <a:pt x="2478882" y="28575"/>
                  </a:lnTo>
                  <a:lnTo>
                    <a:pt x="2550319" y="61912"/>
                  </a:lnTo>
                  <a:lnTo>
                    <a:pt x="2619375" y="107156"/>
                  </a:lnTo>
                  <a:lnTo>
                    <a:pt x="2655094" y="140493"/>
                  </a:lnTo>
                  <a:lnTo>
                    <a:pt x="2683669" y="173831"/>
                  </a:lnTo>
                  <a:lnTo>
                    <a:pt x="2702719" y="200025"/>
                  </a:lnTo>
                  <a:lnTo>
                    <a:pt x="2714625" y="226218"/>
                  </a:lnTo>
                  <a:lnTo>
                    <a:pt x="2714625" y="261937"/>
                  </a:lnTo>
                  <a:lnTo>
                    <a:pt x="2697957" y="285750"/>
                  </a:lnTo>
                  <a:lnTo>
                    <a:pt x="2674144" y="292893"/>
                  </a:lnTo>
                  <a:lnTo>
                    <a:pt x="2605088" y="297656"/>
                  </a:lnTo>
                  <a:lnTo>
                    <a:pt x="2350294" y="261937"/>
                  </a:lnTo>
                  <a:lnTo>
                    <a:pt x="2162175" y="247650"/>
                  </a:lnTo>
                  <a:lnTo>
                    <a:pt x="1914525" y="240506"/>
                  </a:lnTo>
                  <a:lnTo>
                    <a:pt x="1588294" y="245268"/>
                  </a:lnTo>
                  <a:lnTo>
                    <a:pt x="1466850" y="257175"/>
                  </a:lnTo>
                  <a:lnTo>
                    <a:pt x="1319213" y="269081"/>
                  </a:lnTo>
                  <a:lnTo>
                    <a:pt x="1081088" y="307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" name="Google Shape;4178;p380">
            <a:extLst>
              <a:ext uri="{FF2B5EF4-FFF2-40B4-BE49-F238E27FC236}">
                <a16:creationId xmlns:a16="http://schemas.microsoft.com/office/drawing/2014/main" id="{36393CB9-59A3-CC4B-B8BA-B57C50F9F0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090" y="1534527"/>
            <a:ext cx="49022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8" name="Google Shape;4178;p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900" y="1642813"/>
            <a:ext cx="49022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213"/>
          <p:cNvSpPr txBox="1"/>
          <p:nvPr/>
        </p:nvSpPr>
        <p:spPr>
          <a:xfrm>
            <a:off x="5025008" y="6588125"/>
            <a:ext cx="379248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洋</a:t>
            </a:r>
            <a:endParaRPr/>
          </a:p>
        </p:txBody>
      </p:sp>
      <p:sp>
        <p:nvSpPr>
          <p:cNvPr id="2356" name="Google Shape;2356;p213"/>
          <p:cNvSpPr/>
          <p:nvPr/>
        </p:nvSpPr>
        <p:spPr>
          <a:xfrm>
            <a:off x="3097213" y="1697038"/>
            <a:ext cx="755650" cy="685800"/>
          </a:xfrm>
          <a:custGeom>
            <a:avLst/>
            <a:gdLst/>
            <a:ahLst/>
            <a:cxnLst/>
            <a:rect l="l" t="t" r="r" b="b"/>
            <a:pathLst>
              <a:path w="754857" h="685800" extrusionOk="0">
                <a:moveTo>
                  <a:pt x="640557" y="328613"/>
                </a:moveTo>
                <a:lnTo>
                  <a:pt x="569119" y="214313"/>
                </a:lnTo>
                <a:lnTo>
                  <a:pt x="559594" y="197644"/>
                </a:lnTo>
                <a:lnTo>
                  <a:pt x="545307" y="190500"/>
                </a:lnTo>
                <a:lnTo>
                  <a:pt x="492919" y="180975"/>
                </a:lnTo>
                <a:lnTo>
                  <a:pt x="411957" y="154782"/>
                </a:lnTo>
                <a:lnTo>
                  <a:pt x="295275" y="111919"/>
                </a:lnTo>
                <a:lnTo>
                  <a:pt x="150019" y="52388"/>
                </a:lnTo>
                <a:lnTo>
                  <a:pt x="64294" y="16669"/>
                </a:lnTo>
                <a:lnTo>
                  <a:pt x="33338" y="4763"/>
                </a:lnTo>
                <a:lnTo>
                  <a:pt x="4763" y="0"/>
                </a:lnTo>
                <a:lnTo>
                  <a:pt x="0" y="16669"/>
                </a:lnTo>
                <a:lnTo>
                  <a:pt x="9525" y="47625"/>
                </a:lnTo>
                <a:lnTo>
                  <a:pt x="38100" y="88107"/>
                </a:lnTo>
                <a:lnTo>
                  <a:pt x="150019" y="223838"/>
                </a:lnTo>
                <a:lnTo>
                  <a:pt x="350044" y="447675"/>
                </a:lnTo>
                <a:lnTo>
                  <a:pt x="481013" y="592932"/>
                </a:lnTo>
                <a:lnTo>
                  <a:pt x="535782" y="642938"/>
                </a:lnTo>
                <a:lnTo>
                  <a:pt x="585788" y="671513"/>
                </a:lnTo>
                <a:lnTo>
                  <a:pt x="614363" y="678657"/>
                </a:lnTo>
                <a:lnTo>
                  <a:pt x="650082" y="685800"/>
                </a:lnTo>
                <a:lnTo>
                  <a:pt x="671513" y="685800"/>
                </a:lnTo>
                <a:lnTo>
                  <a:pt x="702469" y="676275"/>
                </a:lnTo>
                <a:lnTo>
                  <a:pt x="728663" y="654844"/>
                </a:lnTo>
                <a:lnTo>
                  <a:pt x="742950" y="633413"/>
                </a:lnTo>
                <a:lnTo>
                  <a:pt x="752475" y="609600"/>
                </a:lnTo>
                <a:lnTo>
                  <a:pt x="754857" y="564357"/>
                </a:lnTo>
                <a:lnTo>
                  <a:pt x="750094" y="531019"/>
                </a:lnTo>
                <a:lnTo>
                  <a:pt x="728663" y="473869"/>
                </a:lnTo>
                <a:lnTo>
                  <a:pt x="690563" y="409575"/>
                </a:lnTo>
                <a:lnTo>
                  <a:pt x="640557" y="3286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213"/>
          <p:cNvSpPr/>
          <p:nvPr/>
        </p:nvSpPr>
        <p:spPr>
          <a:xfrm>
            <a:off x="4364038" y="1638300"/>
            <a:ext cx="760412" cy="809625"/>
          </a:xfrm>
          <a:custGeom>
            <a:avLst/>
            <a:gdLst/>
            <a:ahLst/>
            <a:cxnLst/>
            <a:rect l="l" t="t" r="r" b="b"/>
            <a:pathLst>
              <a:path w="759619" h="809625" extrusionOk="0">
                <a:moveTo>
                  <a:pt x="364332" y="481013"/>
                </a:moveTo>
                <a:lnTo>
                  <a:pt x="230982" y="314325"/>
                </a:lnTo>
                <a:lnTo>
                  <a:pt x="76200" y="116681"/>
                </a:lnTo>
                <a:lnTo>
                  <a:pt x="9525" y="28575"/>
                </a:lnTo>
                <a:lnTo>
                  <a:pt x="0" y="14288"/>
                </a:lnTo>
                <a:lnTo>
                  <a:pt x="4763" y="2381"/>
                </a:lnTo>
                <a:lnTo>
                  <a:pt x="26194" y="0"/>
                </a:lnTo>
                <a:lnTo>
                  <a:pt x="95250" y="11906"/>
                </a:lnTo>
                <a:lnTo>
                  <a:pt x="233363" y="64294"/>
                </a:lnTo>
                <a:lnTo>
                  <a:pt x="419100" y="164306"/>
                </a:lnTo>
                <a:lnTo>
                  <a:pt x="516732" y="230981"/>
                </a:lnTo>
                <a:lnTo>
                  <a:pt x="526257" y="245269"/>
                </a:lnTo>
                <a:lnTo>
                  <a:pt x="611982" y="381000"/>
                </a:lnTo>
                <a:lnTo>
                  <a:pt x="702469" y="531019"/>
                </a:lnTo>
                <a:lnTo>
                  <a:pt x="742950" y="623888"/>
                </a:lnTo>
                <a:lnTo>
                  <a:pt x="759619" y="707231"/>
                </a:lnTo>
                <a:lnTo>
                  <a:pt x="757238" y="738188"/>
                </a:lnTo>
                <a:lnTo>
                  <a:pt x="752475" y="759619"/>
                </a:lnTo>
                <a:lnTo>
                  <a:pt x="740569" y="776288"/>
                </a:lnTo>
                <a:lnTo>
                  <a:pt x="716757" y="797719"/>
                </a:lnTo>
                <a:lnTo>
                  <a:pt x="692944" y="804863"/>
                </a:lnTo>
                <a:lnTo>
                  <a:pt x="661988" y="809625"/>
                </a:lnTo>
                <a:lnTo>
                  <a:pt x="645319" y="802481"/>
                </a:lnTo>
                <a:lnTo>
                  <a:pt x="604838" y="762000"/>
                </a:lnTo>
                <a:lnTo>
                  <a:pt x="364332" y="4810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213"/>
          <p:cNvSpPr/>
          <p:nvPr/>
        </p:nvSpPr>
        <p:spPr>
          <a:xfrm>
            <a:off x="2762250" y="2868613"/>
            <a:ext cx="666750" cy="695325"/>
          </a:xfrm>
          <a:custGeom>
            <a:avLst/>
            <a:gdLst/>
            <a:ahLst/>
            <a:cxnLst/>
            <a:rect l="l" t="t" r="r" b="b"/>
            <a:pathLst>
              <a:path w="666750" h="695325" extrusionOk="0">
                <a:moveTo>
                  <a:pt x="266700" y="164307"/>
                </a:moveTo>
                <a:lnTo>
                  <a:pt x="371475" y="223838"/>
                </a:lnTo>
                <a:lnTo>
                  <a:pt x="452438" y="257175"/>
                </a:lnTo>
                <a:lnTo>
                  <a:pt x="492919" y="269082"/>
                </a:lnTo>
                <a:lnTo>
                  <a:pt x="514350" y="285750"/>
                </a:lnTo>
                <a:lnTo>
                  <a:pt x="554831" y="319088"/>
                </a:lnTo>
                <a:lnTo>
                  <a:pt x="597694" y="361950"/>
                </a:lnTo>
                <a:lnTo>
                  <a:pt x="628650" y="404813"/>
                </a:lnTo>
                <a:lnTo>
                  <a:pt x="647700" y="442913"/>
                </a:lnTo>
                <a:lnTo>
                  <a:pt x="657225" y="473869"/>
                </a:lnTo>
                <a:lnTo>
                  <a:pt x="664369" y="511969"/>
                </a:lnTo>
                <a:lnTo>
                  <a:pt x="666750" y="554832"/>
                </a:lnTo>
                <a:lnTo>
                  <a:pt x="664369" y="588169"/>
                </a:lnTo>
                <a:lnTo>
                  <a:pt x="654844" y="616744"/>
                </a:lnTo>
                <a:lnTo>
                  <a:pt x="628650" y="659607"/>
                </a:lnTo>
                <a:lnTo>
                  <a:pt x="590550" y="683419"/>
                </a:lnTo>
                <a:lnTo>
                  <a:pt x="547688" y="695325"/>
                </a:lnTo>
                <a:lnTo>
                  <a:pt x="509588" y="692944"/>
                </a:lnTo>
                <a:lnTo>
                  <a:pt x="464344" y="676275"/>
                </a:lnTo>
                <a:lnTo>
                  <a:pt x="414338" y="645319"/>
                </a:lnTo>
                <a:lnTo>
                  <a:pt x="364331" y="597694"/>
                </a:lnTo>
                <a:lnTo>
                  <a:pt x="288131" y="511969"/>
                </a:lnTo>
                <a:lnTo>
                  <a:pt x="197644" y="390525"/>
                </a:lnTo>
                <a:lnTo>
                  <a:pt x="102394" y="235744"/>
                </a:lnTo>
                <a:lnTo>
                  <a:pt x="19050" y="90488"/>
                </a:lnTo>
                <a:lnTo>
                  <a:pt x="0" y="50007"/>
                </a:lnTo>
                <a:lnTo>
                  <a:pt x="0" y="35719"/>
                </a:lnTo>
                <a:lnTo>
                  <a:pt x="2381" y="11907"/>
                </a:lnTo>
                <a:lnTo>
                  <a:pt x="11906" y="0"/>
                </a:lnTo>
                <a:lnTo>
                  <a:pt x="26194" y="2382"/>
                </a:lnTo>
                <a:lnTo>
                  <a:pt x="50006" y="16669"/>
                </a:lnTo>
                <a:lnTo>
                  <a:pt x="121444" y="66675"/>
                </a:lnTo>
                <a:lnTo>
                  <a:pt x="197644" y="121444"/>
                </a:lnTo>
                <a:lnTo>
                  <a:pt x="266700" y="1643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213"/>
          <p:cNvSpPr/>
          <p:nvPr/>
        </p:nvSpPr>
        <p:spPr>
          <a:xfrm>
            <a:off x="2781300" y="5180013"/>
            <a:ext cx="419100" cy="658812"/>
          </a:xfrm>
          <a:custGeom>
            <a:avLst/>
            <a:gdLst/>
            <a:ahLst/>
            <a:cxnLst/>
            <a:rect l="l" t="t" r="r" b="b"/>
            <a:pathLst>
              <a:path w="419100" h="659606" extrusionOk="0">
                <a:moveTo>
                  <a:pt x="92869" y="61912"/>
                </a:moveTo>
                <a:lnTo>
                  <a:pt x="133350" y="126206"/>
                </a:lnTo>
                <a:lnTo>
                  <a:pt x="178594" y="173831"/>
                </a:lnTo>
                <a:lnTo>
                  <a:pt x="419100" y="433387"/>
                </a:lnTo>
                <a:lnTo>
                  <a:pt x="402431" y="597694"/>
                </a:lnTo>
                <a:lnTo>
                  <a:pt x="395288" y="642937"/>
                </a:lnTo>
                <a:lnTo>
                  <a:pt x="388144" y="650081"/>
                </a:lnTo>
                <a:lnTo>
                  <a:pt x="364331" y="659606"/>
                </a:lnTo>
                <a:lnTo>
                  <a:pt x="345281" y="659606"/>
                </a:lnTo>
                <a:lnTo>
                  <a:pt x="314325" y="647700"/>
                </a:lnTo>
                <a:lnTo>
                  <a:pt x="271463" y="621506"/>
                </a:lnTo>
                <a:lnTo>
                  <a:pt x="250031" y="597694"/>
                </a:lnTo>
                <a:lnTo>
                  <a:pt x="159544" y="461962"/>
                </a:lnTo>
                <a:lnTo>
                  <a:pt x="69056" y="311944"/>
                </a:lnTo>
                <a:lnTo>
                  <a:pt x="7144" y="166687"/>
                </a:lnTo>
                <a:lnTo>
                  <a:pt x="2381" y="147637"/>
                </a:lnTo>
                <a:lnTo>
                  <a:pt x="0" y="100012"/>
                </a:lnTo>
                <a:lnTo>
                  <a:pt x="9525" y="16669"/>
                </a:lnTo>
                <a:lnTo>
                  <a:pt x="16669" y="0"/>
                </a:lnTo>
                <a:lnTo>
                  <a:pt x="30956" y="0"/>
                </a:lnTo>
                <a:lnTo>
                  <a:pt x="50006" y="14287"/>
                </a:lnTo>
                <a:lnTo>
                  <a:pt x="92869" y="619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213"/>
          <p:cNvSpPr/>
          <p:nvPr/>
        </p:nvSpPr>
        <p:spPr>
          <a:xfrm>
            <a:off x="5557838" y="1408113"/>
            <a:ext cx="1128712" cy="1235075"/>
          </a:xfrm>
          <a:custGeom>
            <a:avLst/>
            <a:gdLst/>
            <a:ahLst/>
            <a:cxnLst/>
            <a:rect l="l" t="t" r="r" b="b"/>
            <a:pathLst>
              <a:path w="1128712" h="1235869" extrusionOk="0">
                <a:moveTo>
                  <a:pt x="542925" y="564356"/>
                </a:moveTo>
                <a:lnTo>
                  <a:pt x="285750" y="895350"/>
                </a:lnTo>
                <a:lnTo>
                  <a:pt x="80962" y="1143000"/>
                </a:lnTo>
                <a:lnTo>
                  <a:pt x="0" y="1235869"/>
                </a:lnTo>
                <a:lnTo>
                  <a:pt x="309562" y="1062037"/>
                </a:lnTo>
                <a:lnTo>
                  <a:pt x="592931" y="840581"/>
                </a:lnTo>
                <a:lnTo>
                  <a:pt x="876300" y="588169"/>
                </a:lnTo>
                <a:lnTo>
                  <a:pt x="983456" y="490537"/>
                </a:lnTo>
                <a:lnTo>
                  <a:pt x="1002506" y="478631"/>
                </a:lnTo>
                <a:lnTo>
                  <a:pt x="1038225" y="461962"/>
                </a:lnTo>
                <a:lnTo>
                  <a:pt x="1097756" y="421481"/>
                </a:lnTo>
                <a:lnTo>
                  <a:pt x="1123950" y="390525"/>
                </a:lnTo>
                <a:lnTo>
                  <a:pt x="1128712" y="361950"/>
                </a:lnTo>
                <a:lnTo>
                  <a:pt x="1123950" y="314325"/>
                </a:lnTo>
                <a:lnTo>
                  <a:pt x="1102518" y="264319"/>
                </a:lnTo>
                <a:lnTo>
                  <a:pt x="1066800" y="216694"/>
                </a:lnTo>
                <a:lnTo>
                  <a:pt x="1023937" y="180975"/>
                </a:lnTo>
                <a:lnTo>
                  <a:pt x="962025" y="138112"/>
                </a:lnTo>
                <a:lnTo>
                  <a:pt x="878681" y="92869"/>
                </a:lnTo>
                <a:lnTo>
                  <a:pt x="723900" y="33337"/>
                </a:lnTo>
                <a:lnTo>
                  <a:pt x="628650" y="4762"/>
                </a:lnTo>
                <a:lnTo>
                  <a:pt x="597693" y="0"/>
                </a:lnTo>
                <a:lnTo>
                  <a:pt x="588168" y="2381"/>
                </a:lnTo>
                <a:lnTo>
                  <a:pt x="581025" y="14287"/>
                </a:lnTo>
                <a:lnTo>
                  <a:pt x="585787" y="38100"/>
                </a:lnTo>
                <a:lnTo>
                  <a:pt x="595312" y="59531"/>
                </a:lnTo>
                <a:lnTo>
                  <a:pt x="619125" y="83344"/>
                </a:lnTo>
                <a:lnTo>
                  <a:pt x="685800" y="157162"/>
                </a:lnTo>
                <a:lnTo>
                  <a:pt x="716756" y="204787"/>
                </a:lnTo>
                <a:lnTo>
                  <a:pt x="726281" y="228600"/>
                </a:lnTo>
                <a:lnTo>
                  <a:pt x="723900" y="245269"/>
                </a:lnTo>
                <a:lnTo>
                  <a:pt x="716756" y="276225"/>
                </a:lnTo>
                <a:lnTo>
                  <a:pt x="673893" y="369094"/>
                </a:lnTo>
                <a:lnTo>
                  <a:pt x="542925" y="564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213"/>
          <p:cNvSpPr/>
          <p:nvPr/>
        </p:nvSpPr>
        <p:spPr>
          <a:xfrm>
            <a:off x="4352925" y="3190875"/>
            <a:ext cx="2284413" cy="550863"/>
          </a:xfrm>
          <a:custGeom>
            <a:avLst/>
            <a:gdLst/>
            <a:ahLst/>
            <a:cxnLst/>
            <a:rect l="l" t="t" r="r" b="b"/>
            <a:pathLst>
              <a:path w="2283619" h="550069" extrusionOk="0">
                <a:moveTo>
                  <a:pt x="883444" y="230981"/>
                </a:moveTo>
                <a:lnTo>
                  <a:pt x="1078706" y="190500"/>
                </a:lnTo>
                <a:lnTo>
                  <a:pt x="1321594" y="150019"/>
                </a:lnTo>
                <a:lnTo>
                  <a:pt x="1645444" y="73819"/>
                </a:lnTo>
                <a:lnTo>
                  <a:pt x="1845469" y="4763"/>
                </a:lnTo>
                <a:lnTo>
                  <a:pt x="1869281" y="0"/>
                </a:lnTo>
                <a:lnTo>
                  <a:pt x="1902619" y="0"/>
                </a:lnTo>
                <a:lnTo>
                  <a:pt x="1976438" y="7144"/>
                </a:lnTo>
                <a:lnTo>
                  <a:pt x="2057400" y="28575"/>
                </a:lnTo>
                <a:lnTo>
                  <a:pt x="2119313" y="54769"/>
                </a:lnTo>
                <a:lnTo>
                  <a:pt x="2183606" y="95250"/>
                </a:lnTo>
                <a:lnTo>
                  <a:pt x="2219325" y="121444"/>
                </a:lnTo>
                <a:lnTo>
                  <a:pt x="2262188" y="164306"/>
                </a:lnTo>
                <a:lnTo>
                  <a:pt x="2278856" y="190500"/>
                </a:lnTo>
                <a:lnTo>
                  <a:pt x="2283619" y="214313"/>
                </a:lnTo>
                <a:lnTo>
                  <a:pt x="2278856" y="240506"/>
                </a:lnTo>
                <a:lnTo>
                  <a:pt x="2262188" y="266700"/>
                </a:lnTo>
                <a:lnTo>
                  <a:pt x="2224088" y="285750"/>
                </a:lnTo>
                <a:lnTo>
                  <a:pt x="2188369" y="278606"/>
                </a:lnTo>
                <a:lnTo>
                  <a:pt x="2095500" y="269081"/>
                </a:lnTo>
                <a:lnTo>
                  <a:pt x="1947863" y="259556"/>
                </a:lnTo>
                <a:lnTo>
                  <a:pt x="1745456" y="264319"/>
                </a:lnTo>
                <a:lnTo>
                  <a:pt x="1557338" y="283369"/>
                </a:lnTo>
                <a:lnTo>
                  <a:pt x="1269206" y="335756"/>
                </a:lnTo>
                <a:lnTo>
                  <a:pt x="1012031" y="376238"/>
                </a:lnTo>
                <a:lnTo>
                  <a:pt x="831056" y="419100"/>
                </a:lnTo>
                <a:lnTo>
                  <a:pt x="661988" y="466725"/>
                </a:lnTo>
                <a:lnTo>
                  <a:pt x="540544" y="502444"/>
                </a:lnTo>
                <a:lnTo>
                  <a:pt x="461963" y="540544"/>
                </a:lnTo>
                <a:lnTo>
                  <a:pt x="442913" y="550069"/>
                </a:lnTo>
                <a:lnTo>
                  <a:pt x="433388" y="550069"/>
                </a:lnTo>
                <a:lnTo>
                  <a:pt x="400050" y="535781"/>
                </a:lnTo>
                <a:lnTo>
                  <a:pt x="321469" y="495300"/>
                </a:lnTo>
                <a:lnTo>
                  <a:pt x="219075" y="450056"/>
                </a:lnTo>
                <a:lnTo>
                  <a:pt x="142875" y="421481"/>
                </a:lnTo>
                <a:lnTo>
                  <a:pt x="100013" y="392906"/>
                </a:lnTo>
                <a:lnTo>
                  <a:pt x="57150" y="359569"/>
                </a:lnTo>
                <a:lnTo>
                  <a:pt x="33338" y="335756"/>
                </a:lnTo>
                <a:lnTo>
                  <a:pt x="9525" y="300038"/>
                </a:lnTo>
                <a:lnTo>
                  <a:pt x="0" y="273844"/>
                </a:lnTo>
                <a:lnTo>
                  <a:pt x="0" y="257175"/>
                </a:lnTo>
                <a:lnTo>
                  <a:pt x="7144" y="250031"/>
                </a:lnTo>
                <a:lnTo>
                  <a:pt x="23813" y="252413"/>
                </a:lnTo>
                <a:lnTo>
                  <a:pt x="76200" y="266700"/>
                </a:lnTo>
                <a:lnTo>
                  <a:pt x="164306" y="292894"/>
                </a:lnTo>
                <a:lnTo>
                  <a:pt x="278606" y="307181"/>
                </a:lnTo>
                <a:lnTo>
                  <a:pt x="461963" y="300038"/>
                </a:lnTo>
                <a:lnTo>
                  <a:pt x="692944" y="264319"/>
                </a:lnTo>
                <a:lnTo>
                  <a:pt x="883444" y="230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213"/>
          <p:cNvSpPr/>
          <p:nvPr/>
        </p:nvSpPr>
        <p:spPr>
          <a:xfrm>
            <a:off x="3795713" y="4122738"/>
            <a:ext cx="3490912" cy="668337"/>
          </a:xfrm>
          <a:custGeom>
            <a:avLst/>
            <a:gdLst/>
            <a:ahLst/>
            <a:cxnLst/>
            <a:rect l="l" t="t" r="r" b="b"/>
            <a:pathLst>
              <a:path w="3492111" h="667568" extrusionOk="0">
                <a:moveTo>
                  <a:pt x="2190634" y="131830"/>
                </a:moveTo>
                <a:lnTo>
                  <a:pt x="1825996" y="182319"/>
                </a:lnTo>
                <a:lnTo>
                  <a:pt x="1525870" y="215978"/>
                </a:lnTo>
                <a:lnTo>
                  <a:pt x="978913" y="308540"/>
                </a:lnTo>
                <a:lnTo>
                  <a:pt x="583421" y="373052"/>
                </a:lnTo>
                <a:lnTo>
                  <a:pt x="468420" y="389882"/>
                </a:lnTo>
                <a:lnTo>
                  <a:pt x="364639" y="409516"/>
                </a:lnTo>
                <a:lnTo>
                  <a:pt x="305735" y="415126"/>
                </a:lnTo>
                <a:lnTo>
                  <a:pt x="246832" y="409516"/>
                </a:lnTo>
                <a:lnTo>
                  <a:pt x="182320" y="389882"/>
                </a:lnTo>
                <a:lnTo>
                  <a:pt x="134636" y="373052"/>
                </a:lnTo>
                <a:lnTo>
                  <a:pt x="95367" y="347808"/>
                </a:lnTo>
                <a:lnTo>
                  <a:pt x="58904" y="314149"/>
                </a:lnTo>
                <a:lnTo>
                  <a:pt x="42074" y="305735"/>
                </a:lnTo>
                <a:lnTo>
                  <a:pt x="16830" y="302930"/>
                </a:lnTo>
                <a:lnTo>
                  <a:pt x="0" y="308540"/>
                </a:lnTo>
                <a:lnTo>
                  <a:pt x="0" y="322564"/>
                </a:lnTo>
                <a:lnTo>
                  <a:pt x="19635" y="373052"/>
                </a:lnTo>
                <a:lnTo>
                  <a:pt x="50489" y="420736"/>
                </a:lnTo>
                <a:lnTo>
                  <a:pt x="95367" y="468419"/>
                </a:lnTo>
                <a:lnTo>
                  <a:pt x="159880" y="521713"/>
                </a:lnTo>
                <a:lnTo>
                  <a:pt x="241223" y="572201"/>
                </a:lnTo>
                <a:lnTo>
                  <a:pt x="336589" y="628299"/>
                </a:lnTo>
                <a:lnTo>
                  <a:pt x="392688" y="656348"/>
                </a:lnTo>
                <a:lnTo>
                  <a:pt x="431956" y="667568"/>
                </a:lnTo>
                <a:lnTo>
                  <a:pt x="451591" y="667568"/>
                </a:lnTo>
                <a:lnTo>
                  <a:pt x="474030" y="656348"/>
                </a:lnTo>
                <a:lnTo>
                  <a:pt x="558177" y="619884"/>
                </a:lnTo>
                <a:lnTo>
                  <a:pt x="653544" y="586225"/>
                </a:lnTo>
                <a:lnTo>
                  <a:pt x="841473" y="527322"/>
                </a:lnTo>
                <a:lnTo>
                  <a:pt x="1065866" y="471224"/>
                </a:lnTo>
                <a:lnTo>
                  <a:pt x="1337942" y="415126"/>
                </a:lnTo>
                <a:lnTo>
                  <a:pt x="1598798" y="375857"/>
                </a:lnTo>
                <a:lnTo>
                  <a:pt x="1649286" y="375857"/>
                </a:lnTo>
                <a:lnTo>
                  <a:pt x="1870874" y="356223"/>
                </a:lnTo>
                <a:lnTo>
                  <a:pt x="2148560" y="336589"/>
                </a:lnTo>
                <a:lnTo>
                  <a:pt x="2622589" y="314149"/>
                </a:lnTo>
                <a:lnTo>
                  <a:pt x="2802104" y="305735"/>
                </a:lnTo>
                <a:lnTo>
                  <a:pt x="3001252" y="308540"/>
                </a:lnTo>
                <a:lnTo>
                  <a:pt x="3172351" y="319759"/>
                </a:lnTo>
                <a:lnTo>
                  <a:pt x="3354670" y="345003"/>
                </a:lnTo>
                <a:lnTo>
                  <a:pt x="3424793" y="356223"/>
                </a:lnTo>
                <a:lnTo>
                  <a:pt x="3433208" y="356223"/>
                </a:lnTo>
                <a:lnTo>
                  <a:pt x="3466867" y="333784"/>
                </a:lnTo>
                <a:lnTo>
                  <a:pt x="3486501" y="311345"/>
                </a:lnTo>
                <a:lnTo>
                  <a:pt x="3492111" y="291710"/>
                </a:lnTo>
                <a:lnTo>
                  <a:pt x="3489306" y="274881"/>
                </a:lnTo>
                <a:lnTo>
                  <a:pt x="3478086" y="249637"/>
                </a:lnTo>
                <a:lnTo>
                  <a:pt x="3444427" y="215978"/>
                </a:lnTo>
                <a:lnTo>
                  <a:pt x="3391134" y="182319"/>
                </a:lnTo>
                <a:lnTo>
                  <a:pt x="3332231" y="162684"/>
                </a:lnTo>
                <a:lnTo>
                  <a:pt x="3290158" y="140245"/>
                </a:lnTo>
                <a:lnTo>
                  <a:pt x="3144302" y="75732"/>
                </a:lnTo>
                <a:lnTo>
                  <a:pt x="2933934" y="2805"/>
                </a:lnTo>
                <a:lnTo>
                  <a:pt x="2919910" y="0"/>
                </a:lnTo>
                <a:lnTo>
                  <a:pt x="2883446" y="8414"/>
                </a:lnTo>
                <a:lnTo>
                  <a:pt x="2841372" y="22439"/>
                </a:lnTo>
                <a:lnTo>
                  <a:pt x="2782469" y="42073"/>
                </a:lnTo>
                <a:lnTo>
                  <a:pt x="2645029" y="64513"/>
                </a:lnTo>
                <a:lnTo>
                  <a:pt x="2190634" y="1318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213"/>
          <p:cNvSpPr/>
          <p:nvPr/>
        </p:nvSpPr>
        <p:spPr>
          <a:xfrm>
            <a:off x="2905125" y="3935413"/>
            <a:ext cx="877888" cy="1717675"/>
          </a:xfrm>
          <a:custGeom>
            <a:avLst/>
            <a:gdLst/>
            <a:ahLst/>
            <a:cxnLst/>
            <a:rect l="l" t="t" r="r" b="b"/>
            <a:pathLst>
              <a:path w="878681" h="1716882" extrusionOk="0">
                <a:moveTo>
                  <a:pt x="504825" y="685800"/>
                </a:moveTo>
                <a:lnTo>
                  <a:pt x="297656" y="1057275"/>
                </a:lnTo>
                <a:lnTo>
                  <a:pt x="145256" y="1297782"/>
                </a:lnTo>
                <a:lnTo>
                  <a:pt x="138113" y="1316832"/>
                </a:lnTo>
                <a:lnTo>
                  <a:pt x="123825" y="1350169"/>
                </a:lnTo>
                <a:lnTo>
                  <a:pt x="109538" y="1376363"/>
                </a:lnTo>
                <a:lnTo>
                  <a:pt x="90488" y="1393032"/>
                </a:lnTo>
                <a:lnTo>
                  <a:pt x="73819" y="1400175"/>
                </a:lnTo>
                <a:lnTo>
                  <a:pt x="54769" y="1402557"/>
                </a:lnTo>
                <a:lnTo>
                  <a:pt x="33338" y="1393032"/>
                </a:lnTo>
                <a:lnTo>
                  <a:pt x="0" y="1381125"/>
                </a:lnTo>
                <a:lnTo>
                  <a:pt x="288131" y="1716882"/>
                </a:lnTo>
                <a:lnTo>
                  <a:pt x="300038" y="1666875"/>
                </a:lnTo>
                <a:lnTo>
                  <a:pt x="364331" y="1504950"/>
                </a:lnTo>
                <a:lnTo>
                  <a:pt x="504825" y="1183482"/>
                </a:lnTo>
                <a:lnTo>
                  <a:pt x="681038" y="757238"/>
                </a:lnTo>
                <a:lnTo>
                  <a:pt x="809625" y="359569"/>
                </a:lnTo>
                <a:lnTo>
                  <a:pt x="871538" y="97632"/>
                </a:lnTo>
                <a:lnTo>
                  <a:pt x="878681" y="30957"/>
                </a:lnTo>
                <a:lnTo>
                  <a:pt x="873919" y="9525"/>
                </a:lnTo>
                <a:lnTo>
                  <a:pt x="866775" y="0"/>
                </a:lnTo>
                <a:lnTo>
                  <a:pt x="857250" y="0"/>
                </a:lnTo>
                <a:lnTo>
                  <a:pt x="842963" y="4763"/>
                </a:lnTo>
                <a:lnTo>
                  <a:pt x="816769" y="26194"/>
                </a:lnTo>
                <a:lnTo>
                  <a:pt x="802481" y="52388"/>
                </a:lnTo>
                <a:lnTo>
                  <a:pt x="719138" y="240507"/>
                </a:lnTo>
                <a:lnTo>
                  <a:pt x="611981" y="473869"/>
                </a:lnTo>
                <a:lnTo>
                  <a:pt x="504825" y="685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213"/>
          <p:cNvSpPr/>
          <p:nvPr/>
        </p:nvSpPr>
        <p:spPr>
          <a:xfrm>
            <a:off x="4284663" y="2333625"/>
            <a:ext cx="2514600" cy="542925"/>
          </a:xfrm>
          <a:custGeom>
            <a:avLst/>
            <a:gdLst/>
            <a:ahLst/>
            <a:cxnLst/>
            <a:rect l="l" t="t" r="r" b="b"/>
            <a:pathLst>
              <a:path w="2514600" h="542925" extrusionOk="0">
                <a:moveTo>
                  <a:pt x="1133475" y="221456"/>
                </a:moveTo>
                <a:lnTo>
                  <a:pt x="1409700" y="176213"/>
                </a:lnTo>
                <a:lnTo>
                  <a:pt x="1583531" y="140494"/>
                </a:lnTo>
                <a:lnTo>
                  <a:pt x="1790700" y="107156"/>
                </a:lnTo>
                <a:lnTo>
                  <a:pt x="1962150" y="71438"/>
                </a:lnTo>
                <a:lnTo>
                  <a:pt x="1990725" y="54769"/>
                </a:lnTo>
                <a:lnTo>
                  <a:pt x="2045494" y="16669"/>
                </a:lnTo>
                <a:lnTo>
                  <a:pt x="2064544" y="7144"/>
                </a:lnTo>
                <a:lnTo>
                  <a:pt x="2093119" y="0"/>
                </a:lnTo>
                <a:lnTo>
                  <a:pt x="2162175" y="9525"/>
                </a:lnTo>
                <a:lnTo>
                  <a:pt x="2290762" y="38100"/>
                </a:lnTo>
                <a:lnTo>
                  <a:pt x="2419350" y="83344"/>
                </a:lnTo>
                <a:lnTo>
                  <a:pt x="2455069" y="97631"/>
                </a:lnTo>
                <a:lnTo>
                  <a:pt x="2474119" y="111919"/>
                </a:lnTo>
                <a:lnTo>
                  <a:pt x="2495550" y="138113"/>
                </a:lnTo>
                <a:lnTo>
                  <a:pt x="2509837" y="166688"/>
                </a:lnTo>
                <a:lnTo>
                  <a:pt x="2514600" y="192881"/>
                </a:lnTo>
                <a:lnTo>
                  <a:pt x="2505075" y="223838"/>
                </a:lnTo>
                <a:lnTo>
                  <a:pt x="2483644" y="245269"/>
                </a:lnTo>
                <a:lnTo>
                  <a:pt x="2426494" y="271463"/>
                </a:lnTo>
                <a:lnTo>
                  <a:pt x="2390775" y="276225"/>
                </a:lnTo>
                <a:lnTo>
                  <a:pt x="2262187" y="271463"/>
                </a:lnTo>
                <a:lnTo>
                  <a:pt x="2005012" y="283369"/>
                </a:lnTo>
                <a:lnTo>
                  <a:pt x="1802606" y="292894"/>
                </a:lnTo>
                <a:lnTo>
                  <a:pt x="1502569" y="333375"/>
                </a:lnTo>
                <a:lnTo>
                  <a:pt x="1195387" y="383381"/>
                </a:lnTo>
                <a:lnTo>
                  <a:pt x="831056" y="457200"/>
                </a:lnTo>
                <a:lnTo>
                  <a:pt x="581025" y="507206"/>
                </a:lnTo>
                <a:lnTo>
                  <a:pt x="557212" y="514350"/>
                </a:lnTo>
                <a:lnTo>
                  <a:pt x="511969" y="535781"/>
                </a:lnTo>
                <a:lnTo>
                  <a:pt x="469106" y="542925"/>
                </a:lnTo>
                <a:lnTo>
                  <a:pt x="438150" y="542925"/>
                </a:lnTo>
                <a:lnTo>
                  <a:pt x="392906" y="531019"/>
                </a:lnTo>
                <a:lnTo>
                  <a:pt x="302419" y="492919"/>
                </a:lnTo>
                <a:lnTo>
                  <a:pt x="154781" y="392906"/>
                </a:lnTo>
                <a:lnTo>
                  <a:pt x="35719" y="295275"/>
                </a:lnTo>
                <a:lnTo>
                  <a:pt x="11906" y="266700"/>
                </a:lnTo>
                <a:lnTo>
                  <a:pt x="0" y="238125"/>
                </a:lnTo>
                <a:lnTo>
                  <a:pt x="0" y="221456"/>
                </a:lnTo>
                <a:lnTo>
                  <a:pt x="9525" y="214313"/>
                </a:lnTo>
                <a:lnTo>
                  <a:pt x="28575" y="214313"/>
                </a:lnTo>
                <a:lnTo>
                  <a:pt x="71437" y="233363"/>
                </a:lnTo>
                <a:lnTo>
                  <a:pt x="154781" y="276225"/>
                </a:lnTo>
                <a:lnTo>
                  <a:pt x="209550" y="292894"/>
                </a:lnTo>
                <a:lnTo>
                  <a:pt x="295275" y="319088"/>
                </a:lnTo>
                <a:lnTo>
                  <a:pt x="395287" y="328613"/>
                </a:lnTo>
                <a:lnTo>
                  <a:pt x="511969" y="319088"/>
                </a:lnTo>
                <a:lnTo>
                  <a:pt x="759619" y="278606"/>
                </a:lnTo>
                <a:lnTo>
                  <a:pt x="1133475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13"/>
          <p:cNvSpPr/>
          <p:nvPr/>
        </p:nvSpPr>
        <p:spPr>
          <a:xfrm rot="-5400000">
            <a:off x="3674269" y="4171156"/>
            <a:ext cx="3546475" cy="525463"/>
          </a:xfrm>
          <a:custGeom>
            <a:avLst/>
            <a:gdLst/>
            <a:ahLst/>
            <a:cxnLst/>
            <a:rect l="l" t="t" r="r" b="b"/>
            <a:pathLst>
              <a:path w="3546282" h="524786" extrusionOk="0">
                <a:moveTo>
                  <a:pt x="703691" y="230588"/>
                </a:moveTo>
                <a:lnTo>
                  <a:pt x="1371600" y="226612"/>
                </a:lnTo>
                <a:lnTo>
                  <a:pt x="2011680" y="230588"/>
                </a:lnTo>
                <a:lnTo>
                  <a:pt x="2854519" y="206734"/>
                </a:lnTo>
                <a:lnTo>
                  <a:pt x="3097033" y="206734"/>
                </a:lnTo>
                <a:lnTo>
                  <a:pt x="3240157" y="206734"/>
                </a:lnTo>
                <a:lnTo>
                  <a:pt x="3315694" y="202759"/>
                </a:lnTo>
                <a:lnTo>
                  <a:pt x="3371353" y="186856"/>
                </a:lnTo>
                <a:lnTo>
                  <a:pt x="3419061" y="159026"/>
                </a:lnTo>
                <a:lnTo>
                  <a:pt x="3434964" y="135172"/>
                </a:lnTo>
                <a:lnTo>
                  <a:pt x="3458818" y="87465"/>
                </a:lnTo>
                <a:lnTo>
                  <a:pt x="3546282" y="0"/>
                </a:lnTo>
                <a:lnTo>
                  <a:pt x="3494599" y="326004"/>
                </a:lnTo>
                <a:lnTo>
                  <a:pt x="3450866" y="397565"/>
                </a:lnTo>
                <a:lnTo>
                  <a:pt x="3411110" y="457200"/>
                </a:lnTo>
                <a:lnTo>
                  <a:pt x="3371353" y="500932"/>
                </a:lnTo>
                <a:lnTo>
                  <a:pt x="3343524" y="524786"/>
                </a:lnTo>
                <a:lnTo>
                  <a:pt x="3307743" y="512859"/>
                </a:lnTo>
                <a:lnTo>
                  <a:pt x="3252084" y="500932"/>
                </a:lnTo>
                <a:lnTo>
                  <a:pt x="3168595" y="489005"/>
                </a:lnTo>
                <a:lnTo>
                  <a:pt x="3053301" y="481054"/>
                </a:lnTo>
                <a:lnTo>
                  <a:pt x="2834640" y="481054"/>
                </a:lnTo>
                <a:lnTo>
                  <a:pt x="2540442" y="477079"/>
                </a:lnTo>
                <a:lnTo>
                  <a:pt x="1844703" y="477079"/>
                </a:lnTo>
                <a:lnTo>
                  <a:pt x="648032" y="481054"/>
                </a:lnTo>
                <a:lnTo>
                  <a:pt x="477079" y="473103"/>
                </a:lnTo>
                <a:lnTo>
                  <a:pt x="333955" y="461176"/>
                </a:lnTo>
                <a:lnTo>
                  <a:pt x="206734" y="445273"/>
                </a:lnTo>
                <a:lnTo>
                  <a:pt x="123245" y="429371"/>
                </a:lnTo>
                <a:lnTo>
                  <a:pt x="63611" y="405517"/>
                </a:lnTo>
                <a:lnTo>
                  <a:pt x="11927" y="373712"/>
                </a:lnTo>
                <a:lnTo>
                  <a:pt x="0" y="349858"/>
                </a:lnTo>
                <a:lnTo>
                  <a:pt x="3976" y="329979"/>
                </a:lnTo>
                <a:lnTo>
                  <a:pt x="23854" y="310101"/>
                </a:lnTo>
                <a:lnTo>
                  <a:pt x="47708" y="294199"/>
                </a:lnTo>
                <a:lnTo>
                  <a:pt x="91440" y="270345"/>
                </a:lnTo>
                <a:lnTo>
                  <a:pt x="135172" y="258418"/>
                </a:lnTo>
                <a:lnTo>
                  <a:pt x="329979" y="242515"/>
                </a:lnTo>
                <a:lnTo>
                  <a:pt x="703691" y="230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2F01C5D-9A00-BB4A-A641-9038C0584CCC}"/>
              </a:ext>
            </a:extLst>
          </p:cNvPr>
          <p:cNvGrpSpPr/>
          <p:nvPr/>
        </p:nvGrpSpPr>
        <p:grpSpPr>
          <a:xfrm>
            <a:off x="2758238" y="1404101"/>
            <a:ext cx="4524375" cy="4430712"/>
            <a:chOff x="2914650" y="1560513"/>
            <a:chExt cx="4524375" cy="4430712"/>
          </a:xfrm>
        </p:grpSpPr>
        <p:sp>
          <p:nvSpPr>
            <p:cNvPr id="13" name="Google Shape;2356;p213">
              <a:extLst>
                <a:ext uri="{FF2B5EF4-FFF2-40B4-BE49-F238E27FC236}">
                  <a16:creationId xmlns:a16="http://schemas.microsoft.com/office/drawing/2014/main" id="{4C0F9409-7E15-FE4D-BDC2-A2B0F53514CD}"/>
                </a:ext>
              </a:extLst>
            </p:cNvPr>
            <p:cNvSpPr/>
            <p:nvPr/>
          </p:nvSpPr>
          <p:spPr>
            <a:xfrm>
              <a:off x="3249613" y="1849438"/>
              <a:ext cx="755650" cy="685800"/>
            </a:xfrm>
            <a:custGeom>
              <a:avLst/>
              <a:gdLst/>
              <a:ahLst/>
              <a:cxnLst/>
              <a:rect l="l" t="t" r="r" b="b"/>
              <a:pathLst>
                <a:path w="754857" h="685800" extrusionOk="0">
                  <a:moveTo>
                    <a:pt x="640557" y="328613"/>
                  </a:moveTo>
                  <a:lnTo>
                    <a:pt x="569119" y="214313"/>
                  </a:lnTo>
                  <a:lnTo>
                    <a:pt x="559594" y="197644"/>
                  </a:lnTo>
                  <a:lnTo>
                    <a:pt x="545307" y="190500"/>
                  </a:lnTo>
                  <a:lnTo>
                    <a:pt x="492919" y="180975"/>
                  </a:lnTo>
                  <a:lnTo>
                    <a:pt x="411957" y="154782"/>
                  </a:lnTo>
                  <a:lnTo>
                    <a:pt x="295275" y="111919"/>
                  </a:lnTo>
                  <a:lnTo>
                    <a:pt x="150019" y="52388"/>
                  </a:lnTo>
                  <a:lnTo>
                    <a:pt x="64294" y="16669"/>
                  </a:lnTo>
                  <a:lnTo>
                    <a:pt x="33338" y="4763"/>
                  </a:lnTo>
                  <a:lnTo>
                    <a:pt x="4763" y="0"/>
                  </a:lnTo>
                  <a:lnTo>
                    <a:pt x="0" y="16669"/>
                  </a:lnTo>
                  <a:lnTo>
                    <a:pt x="9525" y="47625"/>
                  </a:lnTo>
                  <a:lnTo>
                    <a:pt x="38100" y="88107"/>
                  </a:lnTo>
                  <a:lnTo>
                    <a:pt x="150019" y="223838"/>
                  </a:lnTo>
                  <a:lnTo>
                    <a:pt x="350044" y="447675"/>
                  </a:lnTo>
                  <a:lnTo>
                    <a:pt x="481013" y="592932"/>
                  </a:lnTo>
                  <a:lnTo>
                    <a:pt x="535782" y="642938"/>
                  </a:lnTo>
                  <a:lnTo>
                    <a:pt x="585788" y="671513"/>
                  </a:lnTo>
                  <a:lnTo>
                    <a:pt x="614363" y="678657"/>
                  </a:lnTo>
                  <a:lnTo>
                    <a:pt x="650082" y="685800"/>
                  </a:lnTo>
                  <a:lnTo>
                    <a:pt x="671513" y="685800"/>
                  </a:lnTo>
                  <a:lnTo>
                    <a:pt x="702469" y="676275"/>
                  </a:lnTo>
                  <a:lnTo>
                    <a:pt x="728663" y="654844"/>
                  </a:lnTo>
                  <a:lnTo>
                    <a:pt x="742950" y="633413"/>
                  </a:lnTo>
                  <a:lnTo>
                    <a:pt x="752475" y="609600"/>
                  </a:lnTo>
                  <a:lnTo>
                    <a:pt x="754857" y="564357"/>
                  </a:lnTo>
                  <a:lnTo>
                    <a:pt x="750094" y="531019"/>
                  </a:lnTo>
                  <a:lnTo>
                    <a:pt x="728663" y="473869"/>
                  </a:lnTo>
                  <a:lnTo>
                    <a:pt x="690563" y="409575"/>
                  </a:lnTo>
                  <a:lnTo>
                    <a:pt x="640557" y="3286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357;p213">
              <a:extLst>
                <a:ext uri="{FF2B5EF4-FFF2-40B4-BE49-F238E27FC236}">
                  <a16:creationId xmlns:a16="http://schemas.microsoft.com/office/drawing/2014/main" id="{1143A5A1-CAD6-7A4C-B720-22029C196744}"/>
                </a:ext>
              </a:extLst>
            </p:cNvPr>
            <p:cNvSpPr/>
            <p:nvPr/>
          </p:nvSpPr>
          <p:spPr>
            <a:xfrm>
              <a:off x="4516438" y="1790700"/>
              <a:ext cx="760412" cy="809625"/>
            </a:xfrm>
            <a:custGeom>
              <a:avLst/>
              <a:gdLst/>
              <a:ahLst/>
              <a:cxnLst/>
              <a:rect l="l" t="t" r="r" b="b"/>
              <a:pathLst>
                <a:path w="759619" h="809625" extrusionOk="0">
                  <a:moveTo>
                    <a:pt x="364332" y="481013"/>
                  </a:moveTo>
                  <a:lnTo>
                    <a:pt x="230982" y="314325"/>
                  </a:lnTo>
                  <a:lnTo>
                    <a:pt x="76200" y="116681"/>
                  </a:lnTo>
                  <a:lnTo>
                    <a:pt x="9525" y="28575"/>
                  </a:lnTo>
                  <a:lnTo>
                    <a:pt x="0" y="14288"/>
                  </a:lnTo>
                  <a:lnTo>
                    <a:pt x="4763" y="2381"/>
                  </a:lnTo>
                  <a:lnTo>
                    <a:pt x="26194" y="0"/>
                  </a:lnTo>
                  <a:lnTo>
                    <a:pt x="95250" y="11906"/>
                  </a:lnTo>
                  <a:lnTo>
                    <a:pt x="233363" y="64294"/>
                  </a:lnTo>
                  <a:lnTo>
                    <a:pt x="419100" y="164306"/>
                  </a:lnTo>
                  <a:lnTo>
                    <a:pt x="516732" y="230981"/>
                  </a:lnTo>
                  <a:lnTo>
                    <a:pt x="526257" y="245269"/>
                  </a:lnTo>
                  <a:lnTo>
                    <a:pt x="611982" y="381000"/>
                  </a:lnTo>
                  <a:lnTo>
                    <a:pt x="702469" y="531019"/>
                  </a:lnTo>
                  <a:lnTo>
                    <a:pt x="742950" y="623888"/>
                  </a:lnTo>
                  <a:lnTo>
                    <a:pt x="759619" y="707231"/>
                  </a:lnTo>
                  <a:lnTo>
                    <a:pt x="757238" y="738188"/>
                  </a:lnTo>
                  <a:lnTo>
                    <a:pt x="752475" y="759619"/>
                  </a:lnTo>
                  <a:lnTo>
                    <a:pt x="740569" y="776288"/>
                  </a:lnTo>
                  <a:lnTo>
                    <a:pt x="716757" y="797719"/>
                  </a:lnTo>
                  <a:lnTo>
                    <a:pt x="692944" y="804863"/>
                  </a:lnTo>
                  <a:lnTo>
                    <a:pt x="661988" y="809625"/>
                  </a:lnTo>
                  <a:lnTo>
                    <a:pt x="645319" y="802481"/>
                  </a:lnTo>
                  <a:lnTo>
                    <a:pt x="604838" y="762000"/>
                  </a:lnTo>
                  <a:lnTo>
                    <a:pt x="364332" y="4810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358;p213">
              <a:extLst>
                <a:ext uri="{FF2B5EF4-FFF2-40B4-BE49-F238E27FC236}">
                  <a16:creationId xmlns:a16="http://schemas.microsoft.com/office/drawing/2014/main" id="{923F0B50-BA04-3D47-A2C8-343BD8B8CE52}"/>
                </a:ext>
              </a:extLst>
            </p:cNvPr>
            <p:cNvSpPr/>
            <p:nvPr/>
          </p:nvSpPr>
          <p:spPr>
            <a:xfrm>
              <a:off x="2914650" y="3021013"/>
              <a:ext cx="666750" cy="695325"/>
            </a:xfrm>
            <a:custGeom>
              <a:avLst/>
              <a:gdLst/>
              <a:ahLst/>
              <a:cxnLst/>
              <a:rect l="l" t="t" r="r" b="b"/>
              <a:pathLst>
                <a:path w="666750" h="695325" extrusionOk="0">
                  <a:moveTo>
                    <a:pt x="266700" y="164307"/>
                  </a:moveTo>
                  <a:lnTo>
                    <a:pt x="371475" y="223838"/>
                  </a:lnTo>
                  <a:lnTo>
                    <a:pt x="452438" y="257175"/>
                  </a:lnTo>
                  <a:lnTo>
                    <a:pt x="492919" y="269082"/>
                  </a:lnTo>
                  <a:lnTo>
                    <a:pt x="514350" y="285750"/>
                  </a:lnTo>
                  <a:lnTo>
                    <a:pt x="554831" y="319088"/>
                  </a:lnTo>
                  <a:lnTo>
                    <a:pt x="597694" y="361950"/>
                  </a:lnTo>
                  <a:lnTo>
                    <a:pt x="628650" y="404813"/>
                  </a:lnTo>
                  <a:lnTo>
                    <a:pt x="647700" y="442913"/>
                  </a:lnTo>
                  <a:lnTo>
                    <a:pt x="657225" y="473869"/>
                  </a:lnTo>
                  <a:lnTo>
                    <a:pt x="664369" y="511969"/>
                  </a:lnTo>
                  <a:lnTo>
                    <a:pt x="666750" y="554832"/>
                  </a:lnTo>
                  <a:lnTo>
                    <a:pt x="664369" y="588169"/>
                  </a:lnTo>
                  <a:lnTo>
                    <a:pt x="654844" y="616744"/>
                  </a:lnTo>
                  <a:lnTo>
                    <a:pt x="628650" y="659607"/>
                  </a:lnTo>
                  <a:lnTo>
                    <a:pt x="590550" y="683419"/>
                  </a:lnTo>
                  <a:lnTo>
                    <a:pt x="547688" y="695325"/>
                  </a:lnTo>
                  <a:lnTo>
                    <a:pt x="509588" y="692944"/>
                  </a:lnTo>
                  <a:lnTo>
                    <a:pt x="464344" y="676275"/>
                  </a:lnTo>
                  <a:lnTo>
                    <a:pt x="414338" y="645319"/>
                  </a:lnTo>
                  <a:lnTo>
                    <a:pt x="364331" y="597694"/>
                  </a:lnTo>
                  <a:lnTo>
                    <a:pt x="288131" y="511969"/>
                  </a:lnTo>
                  <a:lnTo>
                    <a:pt x="197644" y="390525"/>
                  </a:lnTo>
                  <a:lnTo>
                    <a:pt x="102394" y="235744"/>
                  </a:lnTo>
                  <a:lnTo>
                    <a:pt x="19050" y="90488"/>
                  </a:lnTo>
                  <a:lnTo>
                    <a:pt x="0" y="50007"/>
                  </a:lnTo>
                  <a:lnTo>
                    <a:pt x="0" y="35719"/>
                  </a:lnTo>
                  <a:lnTo>
                    <a:pt x="2381" y="11907"/>
                  </a:lnTo>
                  <a:lnTo>
                    <a:pt x="11906" y="0"/>
                  </a:lnTo>
                  <a:lnTo>
                    <a:pt x="26194" y="2382"/>
                  </a:lnTo>
                  <a:lnTo>
                    <a:pt x="50006" y="16669"/>
                  </a:lnTo>
                  <a:lnTo>
                    <a:pt x="121444" y="66675"/>
                  </a:lnTo>
                  <a:lnTo>
                    <a:pt x="197644" y="121444"/>
                  </a:lnTo>
                  <a:lnTo>
                    <a:pt x="266700" y="1643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59;p213">
              <a:extLst>
                <a:ext uri="{FF2B5EF4-FFF2-40B4-BE49-F238E27FC236}">
                  <a16:creationId xmlns:a16="http://schemas.microsoft.com/office/drawing/2014/main" id="{B22E54F1-0714-204D-9DCE-578F55346096}"/>
                </a:ext>
              </a:extLst>
            </p:cNvPr>
            <p:cNvSpPr/>
            <p:nvPr/>
          </p:nvSpPr>
          <p:spPr>
            <a:xfrm>
              <a:off x="2933700" y="5332413"/>
              <a:ext cx="419100" cy="658812"/>
            </a:xfrm>
            <a:custGeom>
              <a:avLst/>
              <a:gdLst/>
              <a:ahLst/>
              <a:cxnLst/>
              <a:rect l="l" t="t" r="r" b="b"/>
              <a:pathLst>
                <a:path w="419100" h="659606" extrusionOk="0">
                  <a:moveTo>
                    <a:pt x="92869" y="61912"/>
                  </a:moveTo>
                  <a:lnTo>
                    <a:pt x="133350" y="126206"/>
                  </a:lnTo>
                  <a:lnTo>
                    <a:pt x="178594" y="173831"/>
                  </a:lnTo>
                  <a:lnTo>
                    <a:pt x="419100" y="433387"/>
                  </a:lnTo>
                  <a:lnTo>
                    <a:pt x="402431" y="597694"/>
                  </a:lnTo>
                  <a:lnTo>
                    <a:pt x="395288" y="642937"/>
                  </a:lnTo>
                  <a:lnTo>
                    <a:pt x="388144" y="650081"/>
                  </a:lnTo>
                  <a:lnTo>
                    <a:pt x="364331" y="659606"/>
                  </a:lnTo>
                  <a:lnTo>
                    <a:pt x="345281" y="659606"/>
                  </a:lnTo>
                  <a:lnTo>
                    <a:pt x="314325" y="647700"/>
                  </a:lnTo>
                  <a:lnTo>
                    <a:pt x="271463" y="621506"/>
                  </a:lnTo>
                  <a:lnTo>
                    <a:pt x="250031" y="597694"/>
                  </a:lnTo>
                  <a:lnTo>
                    <a:pt x="159544" y="461962"/>
                  </a:lnTo>
                  <a:lnTo>
                    <a:pt x="69056" y="311944"/>
                  </a:lnTo>
                  <a:lnTo>
                    <a:pt x="7144" y="166687"/>
                  </a:lnTo>
                  <a:lnTo>
                    <a:pt x="2381" y="147637"/>
                  </a:lnTo>
                  <a:lnTo>
                    <a:pt x="0" y="100012"/>
                  </a:lnTo>
                  <a:lnTo>
                    <a:pt x="9525" y="16669"/>
                  </a:lnTo>
                  <a:lnTo>
                    <a:pt x="16669" y="0"/>
                  </a:lnTo>
                  <a:lnTo>
                    <a:pt x="30956" y="0"/>
                  </a:lnTo>
                  <a:lnTo>
                    <a:pt x="50006" y="14287"/>
                  </a:lnTo>
                  <a:lnTo>
                    <a:pt x="92869" y="619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60;p213">
              <a:extLst>
                <a:ext uri="{FF2B5EF4-FFF2-40B4-BE49-F238E27FC236}">
                  <a16:creationId xmlns:a16="http://schemas.microsoft.com/office/drawing/2014/main" id="{6DD16746-B982-9F45-A99E-B86D5192A6D1}"/>
                </a:ext>
              </a:extLst>
            </p:cNvPr>
            <p:cNvSpPr/>
            <p:nvPr/>
          </p:nvSpPr>
          <p:spPr>
            <a:xfrm>
              <a:off x="5710238" y="1560513"/>
              <a:ext cx="1128712" cy="1235075"/>
            </a:xfrm>
            <a:custGeom>
              <a:avLst/>
              <a:gdLst/>
              <a:ahLst/>
              <a:cxnLst/>
              <a:rect l="l" t="t" r="r" b="b"/>
              <a:pathLst>
                <a:path w="1128712" h="1235869" extrusionOk="0">
                  <a:moveTo>
                    <a:pt x="542925" y="564356"/>
                  </a:moveTo>
                  <a:lnTo>
                    <a:pt x="285750" y="895350"/>
                  </a:lnTo>
                  <a:lnTo>
                    <a:pt x="80962" y="1143000"/>
                  </a:lnTo>
                  <a:lnTo>
                    <a:pt x="0" y="1235869"/>
                  </a:lnTo>
                  <a:lnTo>
                    <a:pt x="309562" y="1062037"/>
                  </a:lnTo>
                  <a:lnTo>
                    <a:pt x="592931" y="840581"/>
                  </a:lnTo>
                  <a:lnTo>
                    <a:pt x="876300" y="588169"/>
                  </a:lnTo>
                  <a:lnTo>
                    <a:pt x="983456" y="490537"/>
                  </a:lnTo>
                  <a:lnTo>
                    <a:pt x="1002506" y="478631"/>
                  </a:lnTo>
                  <a:lnTo>
                    <a:pt x="1038225" y="461962"/>
                  </a:lnTo>
                  <a:lnTo>
                    <a:pt x="1097756" y="421481"/>
                  </a:lnTo>
                  <a:lnTo>
                    <a:pt x="1123950" y="390525"/>
                  </a:lnTo>
                  <a:lnTo>
                    <a:pt x="1128712" y="361950"/>
                  </a:lnTo>
                  <a:lnTo>
                    <a:pt x="1123950" y="314325"/>
                  </a:lnTo>
                  <a:lnTo>
                    <a:pt x="1102518" y="264319"/>
                  </a:lnTo>
                  <a:lnTo>
                    <a:pt x="1066800" y="216694"/>
                  </a:lnTo>
                  <a:lnTo>
                    <a:pt x="1023937" y="180975"/>
                  </a:lnTo>
                  <a:lnTo>
                    <a:pt x="962025" y="138112"/>
                  </a:lnTo>
                  <a:lnTo>
                    <a:pt x="878681" y="92869"/>
                  </a:lnTo>
                  <a:lnTo>
                    <a:pt x="723900" y="33337"/>
                  </a:lnTo>
                  <a:lnTo>
                    <a:pt x="628650" y="4762"/>
                  </a:lnTo>
                  <a:lnTo>
                    <a:pt x="597693" y="0"/>
                  </a:lnTo>
                  <a:lnTo>
                    <a:pt x="588168" y="2381"/>
                  </a:lnTo>
                  <a:lnTo>
                    <a:pt x="581025" y="14287"/>
                  </a:lnTo>
                  <a:lnTo>
                    <a:pt x="585787" y="38100"/>
                  </a:lnTo>
                  <a:lnTo>
                    <a:pt x="595312" y="59531"/>
                  </a:lnTo>
                  <a:lnTo>
                    <a:pt x="619125" y="83344"/>
                  </a:lnTo>
                  <a:lnTo>
                    <a:pt x="685800" y="157162"/>
                  </a:lnTo>
                  <a:lnTo>
                    <a:pt x="716756" y="204787"/>
                  </a:lnTo>
                  <a:lnTo>
                    <a:pt x="726281" y="228600"/>
                  </a:lnTo>
                  <a:lnTo>
                    <a:pt x="723900" y="245269"/>
                  </a:lnTo>
                  <a:lnTo>
                    <a:pt x="716756" y="276225"/>
                  </a:lnTo>
                  <a:lnTo>
                    <a:pt x="673893" y="369094"/>
                  </a:lnTo>
                  <a:lnTo>
                    <a:pt x="542925" y="564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61;p213">
              <a:extLst>
                <a:ext uri="{FF2B5EF4-FFF2-40B4-BE49-F238E27FC236}">
                  <a16:creationId xmlns:a16="http://schemas.microsoft.com/office/drawing/2014/main" id="{3A3A753C-367E-EA41-A254-BBC50ECF4CC4}"/>
                </a:ext>
              </a:extLst>
            </p:cNvPr>
            <p:cNvSpPr/>
            <p:nvPr/>
          </p:nvSpPr>
          <p:spPr>
            <a:xfrm>
              <a:off x="4505325" y="3343275"/>
              <a:ext cx="2284413" cy="550863"/>
            </a:xfrm>
            <a:custGeom>
              <a:avLst/>
              <a:gdLst/>
              <a:ahLst/>
              <a:cxnLst/>
              <a:rect l="l" t="t" r="r" b="b"/>
              <a:pathLst>
                <a:path w="2283619" h="550069" extrusionOk="0">
                  <a:moveTo>
                    <a:pt x="883444" y="230981"/>
                  </a:moveTo>
                  <a:lnTo>
                    <a:pt x="1078706" y="190500"/>
                  </a:lnTo>
                  <a:lnTo>
                    <a:pt x="1321594" y="150019"/>
                  </a:lnTo>
                  <a:lnTo>
                    <a:pt x="1645444" y="73819"/>
                  </a:lnTo>
                  <a:lnTo>
                    <a:pt x="1845469" y="4763"/>
                  </a:lnTo>
                  <a:lnTo>
                    <a:pt x="1869281" y="0"/>
                  </a:lnTo>
                  <a:lnTo>
                    <a:pt x="1902619" y="0"/>
                  </a:lnTo>
                  <a:lnTo>
                    <a:pt x="1976438" y="7144"/>
                  </a:lnTo>
                  <a:lnTo>
                    <a:pt x="2057400" y="28575"/>
                  </a:lnTo>
                  <a:lnTo>
                    <a:pt x="2119313" y="54769"/>
                  </a:lnTo>
                  <a:lnTo>
                    <a:pt x="2183606" y="95250"/>
                  </a:lnTo>
                  <a:lnTo>
                    <a:pt x="2219325" y="121444"/>
                  </a:lnTo>
                  <a:lnTo>
                    <a:pt x="2262188" y="164306"/>
                  </a:lnTo>
                  <a:lnTo>
                    <a:pt x="2278856" y="190500"/>
                  </a:lnTo>
                  <a:lnTo>
                    <a:pt x="2283619" y="214313"/>
                  </a:lnTo>
                  <a:lnTo>
                    <a:pt x="2278856" y="240506"/>
                  </a:lnTo>
                  <a:lnTo>
                    <a:pt x="2262188" y="266700"/>
                  </a:lnTo>
                  <a:lnTo>
                    <a:pt x="2224088" y="285750"/>
                  </a:lnTo>
                  <a:lnTo>
                    <a:pt x="2188369" y="278606"/>
                  </a:lnTo>
                  <a:lnTo>
                    <a:pt x="2095500" y="269081"/>
                  </a:lnTo>
                  <a:lnTo>
                    <a:pt x="1947863" y="259556"/>
                  </a:lnTo>
                  <a:lnTo>
                    <a:pt x="1745456" y="264319"/>
                  </a:lnTo>
                  <a:lnTo>
                    <a:pt x="1557338" y="283369"/>
                  </a:lnTo>
                  <a:lnTo>
                    <a:pt x="1269206" y="335756"/>
                  </a:lnTo>
                  <a:lnTo>
                    <a:pt x="1012031" y="376238"/>
                  </a:lnTo>
                  <a:lnTo>
                    <a:pt x="831056" y="419100"/>
                  </a:lnTo>
                  <a:lnTo>
                    <a:pt x="661988" y="466725"/>
                  </a:lnTo>
                  <a:lnTo>
                    <a:pt x="540544" y="502444"/>
                  </a:lnTo>
                  <a:lnTo>
                    <a:pt x="461963" y="540544"/>
                  </a:lnTo>
                  <a:lnTo>
                    <a:pt x="442913" y="550069"/>
                  </a:lnTo>
                  <a:lnTo>
                    <a:pt x="433388" y="550069"/>
                  </a:lnTo>
                  <a:lnTo>
                    <a:pt x="400050" y="535781"/>
                  </a:lnTo>
                  <a:lnTo>
                    <a:pt x="321469" y="495300"/>
                  </a:lnTo>
                  <a:lnTo>
                    <a:pt x="219075" y="450056"/>
                  </a:lnTo>
                  <a:lnTo>
                    <a:pt x="142875" y="421481"/>
                  </a:lnTo>
                  <a:lnTo>
                    <a:pt x="100013" y="392906"/>
                  </a:lnTo>
                  <a:lnTo>
                    <a:pt x="57150" y="359569"/>
                  </a:lnTo>
                  <a:lnTo>
                    <a:pt x="33338" y="335756"/>
                  </a:lnTo>
                  <a:lnTo>
                    <a:pt x="9525" y="300038"/>
                  </a:lnTo>
                  <a:lnTo>
                    <a:pt x="0" y="273844"/>
                  </a:lnTo>
                  <a:lnTo>
                    <a:pt x="0" y="257175"/>
                  </a:lnTo>
                  <a:lnTo>
                    <a:pt x="7144" y="250031"/>
                  </a:lnTo>
                  <a:lnTo>
                    <a:pt x="23813" y="252413"/>
                  </a:lnTo>
                  <a:lnTo>
                    <a:pt x="76200" y="266700"/>
                  </a:lnTo>
                  <a:lnTo>
                    <a:pt x="164306" y="292894"/>
                  </a:lnTo>
                  <a:lnTo>
                    <a:pt x="278606" y="307181"/>
                  </a:lnTo>
                  <a:lnTo>
                    <a:pt x="461963" y="300038"/>
                  </a:lnTo>
                  <a:lnTo>
                    <a:pt x="692944" y="264319"/>
                  </a:lnTo>
                  <a:lnTo>
                    <a:pt x="883444" y="2309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62;p213">
              <a:extLst>
                <a:ext uri="{FF2B5EF4-FFF2-40B4-BE49-F238E27FC236}">
                  <a16:creationId xmlns:a16="http://schemas.microsoft.com/office/drawing/2014/main" id="{C9F9E128-C123-E74D-9532-D827C23FB15B}"/>
                </a:ext>
              </a:extLst>
            </p:cNvPr>
            <p:cNvSpPr/>
            <p:nvPr/>
          </p:nvSpPr>
          <p:spPr>
            <a:xfrm>
              <a:off x="3948113" y="4275138"/>
              <a:ext cx="3490912" cy="668337"/>
            </a:xfrm>
            <a:custGeom>
              <a:avLst/>
              <a:gdLst/>
              <a:ahLst/>
              <a:cxnLst/>
              <a:rect l="l" t="t" r="r" b="b"/>
              <a:pathLst>
                <a:path w="3492111" h="667568" extrusionOk="0">
                  <a:moveTo>
                    <a:pt x="2190634" y="131830"/>
                  </a:moveTo>
                  <a:lnTo>
                    <a:pt x="1825996" y="182319"/>
                  </a:lnTo>
                  <a:lnTo>
                    <a:pt x="1525870" y="215978"/>
                  </a:lnTo>
                  <a:lnTo>
                    <a:pt x="978913" y="308540"/>
                  </a:lnTo>
                  <a:lnTo>
                    <a:pt x="583421" y="373052"/>
                  </a:lnTo>
                  <a:lnTo>
                    <a:pt x="468420" y="389882"/>
                  </a:lnTo>
                  <a:lnTo>
                    <a:pt x="364639" y="409516"/>
                  </a:lnTo>
                  <a:lnTo>
                    <a:pt x="305735" y="415126"/>
                  </a:lnTo>
                  <a:lnTo>
                    <a:pt x="246832" y="409516"/>
                  </a:lnTo>
                  <a:lnTo>
                    <a:pt x="182320" y="389882"/>
                  </a:lnTo>
                  <a:lnTo>
                    <a:pt x="134636" y="373052"/>
                  </a:lnTo>
                  <a:lnTo>
                    <a:pt x="95367" y="347808"/>
                  </a:lnTo>
                  <a:lnTo>
                    <a:pt x="58904" y="314149"/>
                  </a:lnTo>
                  <a:lnTo>
                    <a:pt x="42074" y="305735"/>
                  </a:lnTo>
                  <a:lnTo>
                    <a:pt x="16830" y="302930"/>
                  </a:lnTo>
                  <a:lnTo>
                    <a:pt x="0" y="308540"/>
                  </a:lnTo>
                  <a:lnTo>
                    <a:pt x="0" y="322564"/>
                  </a:lnTo>
                  <a:lnTo>
                    <a:pt x="19635" y="373052"/>
                  </a:lnTo>
                  <a:lnTo>
                    <a:pt x="50489" y="420736"/>
                  </a:lnTo>
                  <a:lnTo>
                    <a:pt x="95367" y="468419"/>
                  </a:lnTo>
                  <a:lnTo>
                    <a:pt x="159880" y="521713"/>
                  </a:lnTo>
                  <a:lnTo>
                    <a:pt x="241223" y="572201"/>
                  </a:lnTo>
                  <a:lnTo>
                    <a:pt x="336589" y="628299"/>
                  </a:lnTo>
                  <a:lnTo>
                    <a:pt x="392688" y="656348"/>
                  </a:lnTo>
                  <a:lnTo>
                    <a:pt x="431956" y="667568"/>
                  </a:lnTo>
                  <a:lnTo>
                    <a:pt x="451591" y="667568"/>
                  </a:lnTo>
                  <a:lnTo>
                    <a:pt x="474030" y="656348"/>
                  </a:lnTo>
                  <a:lnTo>
                    <a:pt x="558177" y="619884"/>
                  </a:lnTo>
                  <a:lnTo>
                    <a:pt x="653544" y="586225"/>
                  </a:lnTo>
                  <a:lnTo>
                    <a:pt x="841473" y="527322"/>
                  </a:lnTo>
                  <a:lnTo>
                    <a:pt x="1065866" y="471224"/>
                  </a:lnTo>
                  <a:lnTo>
                    <a:pt x="1337942" y="415126"/>
                  </a:lnTo>
                  <a:lnTo>
                    <a:pt x="1598798" y="375857"/>
                  </a:lnTo>
                  <a:lnTo>
                    <a:pt x="1649286" y="375857"/>
                  </a:lnTo>
                  <a:lnTo>
                    <a:pt x="1870874" y="356223"/>
                  </a:lnTo>
                  <a:lnTo>
                    <a:pt x="2148560" y="336589"/>
                  </a:lnTo>
                  <a:lnTo>
                    <a:pt x="2622589" y="314149"/>
                  </a:lnTo>
                  <a:lnTo>
                    <a:pt x="2802104" y="305735"/>
                  </a:lnTo>
                  <a:lnTo>
                    <a:pt x="3001252" y="308540"/>
                  </a:lnTo>
                  <a:lnTo>
                    <a:pt x="3172351" y="319759"/>
                  </a:lnTo>
                  <a:lnTo>
                    <a:pt x="3354670" y="345003"/>
                  </a:lnTo>
                  <a:lnTo>
                    <a:pt x="3424793" y="356223"/>
                  </a:lnTo>
                  <a:lnTo>
                    <a:pt x="3433208" y="356223"/>
                  </a:lnTo>
                  <a:lnTo>
                    <a:pt x="3466867" y="333784"/>
                  </a:lnTo>
                  <a:lnTo>
                    <a:pt x="3486501" y="311345"/>
                  </a:lnTo>
                  <a:lnTo>
                    <a:pt x="3492111" y="291710"/>
                  </a:lnTo>
                  <a:lnTo>
                    <a:pt x="3489306" y="274881"/>
                  </a:lnTo>
                  <a:lnTo>
                    <a:pt x="3478086" y="249637"/>
                  </a:lnTo>
                  <a:lnTo>
                    <a:pt x="3444427" y="215978"/>
                  </a:lnTo>
                  <a:lnTo>
                    <a:pt x="3391134" y="182319"/>
                  </a:lnTo>
                  <a:lnTo>
                    <a:pt x="3332231" y="162684"/>
                  </a:lnTo>
                  <a:lnTo>
                    <a:pt x="3290158" y="140245"/>
                  </a:lnTo>
                  <a:lnTo>
                    <a:pt x="3144302" y="75732"/>
                  </a:lnTo>
                  <a:lnTo>
                    <a:pt x="2933934" y="2805"/>
                  </a:lnTo>
                  <a:lnTo>
                    <a:pt x="2919910" y="0"/>
                  </a:lnTo>
                  <a:lnTo>
                    <a:pt x="2883446" y="8414"/>
                  </a:lnTo>
                  <a:lnTo>
                    <a:pt x="2841372" y="22439"/>
                  </a:lnTo>
                  <a:lnTo>
                    <a:pt x="2782469" y="42073"/>
                  </a:lnTo>
                  <a:lnTo>
                    <a:pt x="2645029" y="64513"/>
                  </a:lnTo>
                  <a:lnTo>
                    <a:pt x="2190634" y="1318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63;p213">
              <a:extLst>
                <a:ext uri="{FF2B5EF4-FFF2-40B4-BE49-F238E27FC236}">
                  <a16:creationId xmlns:a16="http://schemas.microsoft.com/office/drawing/2014/main" id="{310645E2-4EE9-CD42-8576-7C728B04909C}"/>
                </a:ext>
              </a:extLst>
            </p:cNvPr>
            <p:cNvSpPr/>
            <p:nvPr/>
          </p:nvSpPr>
          <p:spPr>
            <a:xfrm>
              <a:off x="3057525" y="4087813"/>
              <a:ext cx="877888" cy="1717675"/>
            </a:xfrm>
            <a:custGeom>
              <a:avLst/>
              <a:gdLst/>
              <a:ahLst/>
              <a:cxnLst/>
              <a:rect l="l" t="t" r="r" b="b"/>
              <a:pathLst>
                <a:path w="878681" h="1716882" extrusionOk="0">
                  <a:moveTo>
                    <a:pt x="504825" y="685800"/>
                  </a:moveTo>
                  <a:lnTo>
                    <a:pt x="297656" y="1057275"/>
                  </a:lnTo>
                  <a:lnTo>
                    <a:pt x="145256" y="1297782"/>
                  </a:lnTo>
                  <a:lnTo>
                    <a:pt x="138113" y="1316832"/>
                  </a:lnTo>
                  <a:lnTo>
                    <a:pt x="123825" y="1350169"/>
                  </a:lnTo>
                  <a:lnTo>
                    <a:pt x="109538" y="1376363"/>
                  </a:lnTo>
                  <a:lnTo>
                    <a:pt x="90488" y="1393032"/>
                  </a:lnTo>
                  <a:lnTo>
                    <a:pt x="73819" y="1400175"/>
                  </a:lnTo>
                  <a:lnTo>
                    <a:pt x="54769" y="1402557"/>
                  </a:lnTo>
                  <a:lnTo>
                    <a:pt x="33338" y="1393032"/>
                  </a:lnTo>
                  <a:lnTo>
                    <a:pt x="0" y="1381125"/>
                  </a:lnTo>
                  <a:lnTo>
                    <a:pt x="288131" y="1716882"/>
                  </a:lnTo>
                  <a:lnTo>
                    <a:pt x="300038" y="1666875"/>
                  </a:lnTo>
                  <a:lnTo>
                    <a:pt x="364331" y="1504950"/>
                  </a:lnTo>
                  <a:lnTo>
                    <a:pt x="504825" y="1183482"/>
                  </a:lnTo>
                  <a:lnTo>
                    <a:pt x="681038" y="757238"/>
                  </a:lnTo>
                  <a:lnTo>
                    <a:pt x="809625" y="359569"/>
                  </a:lnTo>
                  <a:lnTo>
                    <a:pt x="871538" y="97632"/>
                  </a:lnTo>
                  <a:lnTo>
                    <a:pt x="878681" y="30957"/>
                  </a:lnTo>
                  <a:lnTo>
                    <a:pt x="873919" y="9525"/>
                  </a:lnTo>
                  <a:lnTo>
                    <a:pt x="866775" y="0"/>
                  </a:lnTo>
                  <a:lnTo>
                    <a:pt x="857250" y="0"/>
                  </a:lnTo>
                  <a:lnTo>
                    <a:pt x="842963" y="4763"/>
                  </a:lnTo>
                  <a:lnTo>
                    <a:pt x="816769" y="26194"/>
                  </a:lnTo>
                  <a:lnTo>
                    <a:pt x="802481" y="52388"/>
                  </a:lnTo>
                  <a:lnTo>
                    <a:pt x="719138" y="240507"/>
                  </a:lnTo>
                  <a:lnTo>
                    <a:pt x="611981" y="473869"/>
                  </a:lnTo>
                  <a:lnTo>
                    <a:pt x="504825" y="6858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64;p213">
              <a:extLst>
                <a:ext uri="{FF2B5EF4-FFF2-40B4-BE49-F238E27FC236}">
                  <a16:creationId xmlns:a16="http://schemas.microsoft.com/office/drawing/2014/main" id="{5EC79EF4-C6E4-7944-9CDC-EBB30C5EF8B5}"/>
                </a:ext>
              </a:extLst>
            </p:cNvPr>
            <p:cNvSpPr/>
            <p:nvPr/>
          </p:nvSpPr>
          <p:spPr>
            <a:xfrm>
              <a:off x="4437063" y="2486025"/>
              <a:ext cx="2514600" cy="542925"/>
            </a:xfrm>
            <a:custGeom>
              <a:avLst/>
              <a:gdLst/>
              <a:ahLst/>
              <a:cxnLst/>
              <a:rect l="l" t="t" r="r" b="b"/>
              <a:pathLst>
                <a:path w="2514600" h="542925" extrusionOk="0">
                  <a:moveTo>
                    <a:pt x="1133475" y="221456"/>
                  </a:moveTo>
                  <a:lnTo>
                    <a:pt x="1409700" y="176213"/>
                  </a:lnTo>
                  <a:lnTo>
                    <a:pt x="1583531" y="140494"/>
                  </a:lnTo>
                  <a:lnTo>
                    <a:pt x="1790700" y="107156"/>
                  </a:lnTo>
                  <a:lnTo>
                    <a:pt x="1962150" y="71438"/>
                  </a:lnTo>
                  <a:lnTo>
                    <a:pt x="1990725" y="54769"/>
                  </a:lnTo>
                  <a:lnTo>
                    <a:pt x="2045494" y="16669"/>
                  </a:lnTo>
                  <a:lnTo>
                    <a:pt x="2064544" y="7144"/>
                  </a:lnTo>
                  <a:lnTo>
                    <a:pt x="2093119" y="0"/>
                  </a:lnTo>
                  <a:lnTo>
                    <a:pt x="2162175" y="9525"/>
                  </a:lnTo>
                  <a:lnTo>
                    <a:pt x="2290762" y="38100"/>
                  </a:lnTo>
                  <a:lnTo>
                    <a:pt x="2419350" y="83344"/>
                  </a:lnTo>
                  <a:lnTo>
                    <a:pt x="2455069" y="97631"/>
                  </a:lnTo>
                  <a:lnTo>
                    <a:pt x="2474119" y="111919"/>
                  </a:lnTo>
                  <a:lnTo>
                    <a:pt x="2495550" y="138113"/>
                  </a:lnTo>
                  <a:lnTo>
                    <a:pt x="2509837" y="166688"/>
                  </a:lnTo>
                  <a:lnTo>
                    <a:pt x="2514600" y="192881"/>
                  </a:lnTo>
                  <a:lnTo>
                    <a:pt x="2505075" y="223838"/>
                  </a:lnTo>
                  <a:lnTo>
                    <a:pt x="2483644" y="245269"/>
                  </a:lnTo>
                  <a:lnTo>
                    <a:pt x="2426494" y="271463"/>
                  </a:lnTo>
                  <a:lnTo>
                    <a:pt x="2390775" y="276225"/>
                  </a:lnTo>
                  <a:lnTo>
                    <a:pt x="2262187" y="271463"/>
                  </a:lnTo>
                  <a:lnTo>
                    <a:pt x="2005012" y="283369"/>
                  </a:lnTo>
                  <a:lnTo>
                    <a:pt x="1802606" y="292894"/>
                  </a:lnTo>
                  <a:lnTo>
                    <a:pt x="1502569" y="333375"/>
                  </a:lnTo>
                  <a:lnTo>
                    <a:pt x="1195387" y="383381"/>
                  </a:lnTo>
                  <a:lnTo>
                    <a:pt x="831056" y="457200"/>
                  </a:lnTo>
                  <a:lnTo>
                    <a:pt x="581025" y="507206"/>
                  </a:lnTo>
                  <a:lnTo>
                    <a:pt x="557212" y="514350"/>
                  </a:lnTo>
                  <a:lnTo>
                    <a:pt x="511969" y="535781"/>
                  </a:lnTo>
                  <a:lnTo>
                    <a:pt x="469106" y="542925"/>
                  </a:lnTo>
                  <a:lnTo>
                    <a:pt x="438150" y="542925"/>
                  </a:lnTo>
                  <a:lnTo>
                    <a:pt x="392906" y="531019"/>
                  </a:lnTo>
                  <a:lnTo>
                    <a:pt x="302419" y="492919"/>
                  </a:lnTo>
                  <a:lnTo>
                    <a:pt x="154781" y="392906"/>
                  </a:lnTo>
                  <a:lnTo>
                    <a:pt x="35719" y="295275"/>
                  </a:lnTo>
                  <a:lnTo>
                    <a:pt x="11906" y="266700"/>
                  </a:lnTo>
                  <a:lnTo>
                    <a:pt x="0" y="238125"/>
                  </a:lnTo>
                  <a:lnTo>
                    <a:pt x="0" y="221456"/>
                  </a:lnTo>
                  <a:lnTo>
                    <a:pt x="9525" y="214313"/>
                  </a:lnTo>
                  <a:lnTo>
                    <a:pt x="28575" y="214313"/>
                  </a:lnTo>
                  <a:lnTo>
                    <a:pt x="71437" y="233363"/>
                  </a:lnTo>
                  <a:lnTo>
                    <a:pt x="154781" y="276225"/>
                  </a:lnTo>
                  <a:lnTo>
                    <a:pt x="209550" y="292894"/>
                  </a:lnTo>
                  <a:lnTo>
                    <a:pt x="295275" y="319088"/>
                  </a:lnTo>
                  <a:lnTo>
                    <a:pt x="395287" y="328613"/>
                  </a:lnTo>
                  <a:lnTo>
                    <a:pt x="511969" y="319088"/>
                  </a:lnTo>
                  <a:lnTo>
                    <a:pt x="759619" y="278606"/>
                  </a:lnTo>
                  <a:lnTo>
                    <a:pt x="1133475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Google Shape;2370;p214">
            <a:extLst>
              <a:ext uri="{FF2B5EF4-FFF2-40B4-BE49-F238E27FC236}">
                <a16:creationId xmlns:a16="http://schemas.microsoft.com/office/drawing/2014/main" id="{D2A50E5B-1992-0442-9E6D-F5BC1115FB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000" y="1403270"/>
            <a:ext cx="4524375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0" name="Google Shape;2370;p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224" y="1403270"/>
            <a:ext cx="4524375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93"/>
          <p:cNvSpPr txBox="1"/>
          <p:nvPr/>
        </p:nvSpPr>
        <p:spPr>
          <a:xfrm>
            <a:off x="3512840" y="6521980"/>
            <a:ext cx="44405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昭</a:t>
            </a:r>
            <a:endParaRPr/>
          </a:p>
        </p:txBody>
      </p:sp>
      <p:sp>
        <p:nvSpPr>
          <p:cNvPr id="1089" name="Google Shape;1089;p93"/>
          <p:cNvSpPr/>
          <p:nvPr/>
        </p:nvSpPr>
        <p:spPr>
          <a:xfrm>
            <a:off x="4481513" y="1649413"/>
            <a:ext cx="2557462" cy="552450"/>
          </a:xfrm>
          <a:custGeom>
            <a:avLst/>
            <a:gdLst/>
            <a:ahLst/>
            <a:cxnLst/>
            <a:rect l="l" t="t" r="r" b="b"/>
            <a:pathLst>
              <a:path w="2557462" h="552450" extrusionOk="0">
                <a:moveTo>
                  <a:pt x="1343025" y="335757"/>
                </a:moveTo>
                <a:lnTo>
                  <a:pt x="1085850" y="395288"/>
                </a:lnTo>
                <a:lnTo>
                  <a:pt x="885825" y="461963"/>
                </a:lnTo>
                <a:lnTo>
                  <a:pt x="750093" y="492919"/>
                </a:lnTo>
                <a:lnTo>
                  <a:pt x="664368" y="519113"/>
                </a:lnTo>
                <a:lnTo>
                  <a:pt x="611981" y="538163"/>
                </a:lnTo>
                <a:lnTo>
                  <a:pt x="559593" y="545307"/>
                </a:lnTo>
                <a:lnTo>
                  <a:pt x="502443" y="550069"/>
                </a:lnTo>
                <a:lnTo>
                  <a:pt x="461962" y="552450"/>
                </a:lnTo>
                <a:lnTo>
                  <a:pt x="428625" y="547688"/>
                </a:lnTo>
                <a:lnTo>
                  <a:pt x="381000" y="533400"/>
                </a:lnTo>
                <a:lnTo>
                  <a:pt x="316706" y="509588"/>
                </a:lnTo>
                <a:lnTo>
                  <a:pt x="221456" y="457200"/>
                </a:lnTo>
                <a:lnTo>
                  <a:pt x="104775" y="369094"/>
                </a:lnTo>
                <a:lnTo>
                  <a:pt x="38100" y="309563"/>
                </a:lnTo>
                <a:lnTo>
                  <a:pt x="16668" y="288132"/>
                </a:lnTo>
                <a:lnTo>
                  <a:pt x="2381" y="269082"/>
                </a:lnTo>
                <a:lnTo>
                  <a:pt x="0" y="247650"/>
                </a:lnTo>
                <a:lnTo>
                  <a:pt x="4762" y="233363"/>
                </a:lnTo>
                <a:lnTo>
                  <a:pt x="19050" y="223838"/>
                </a:lnTo>
                <a:lnTo>
                  <a:pt x="38100" y="223838"/>
                </a:lnTo>
                <a:lnTo>
                  <a:pt x="90487" y="245269"/>
                </a:lnTo>
                <a:lnTo>
                  <a:pt x="173831" y="266700"/>
                </a:lnTo>
                <a:lnTo>
                  <a:pt x="288131" y="290513"/>
                </a:lnTo>
                <a:lnTo>
                  <a:pt x="392906" y="302419"/>
                </a:lnTo>
                <a:lnTo>
                  <a:pt x="447675" y="302419"/>
                </a:lnTo>
                <a:lnTo>
                  <a:pt x="557212" y="304800"/>
                </a:lnTo>
                <a:lnTo>
                  <a:pt x="659606" y="292894"/>
                </a:lnTo>
                <a:lnTo>
                  <a:pt x="940593" y="247650"/>
                </a:lnTo>
                <a:lnTo>
                  <a:pt x="1395412" y="161925"/>
                </a:lnTo>
                <a:lnTo>
                  <a:pt x="1869281" y="71438"/>
                </a:lnTo>
                <a:lnTo>
                  <a:pt x="2057400" y="38100"/>
                </a:lnTo>
                <a:lnTo>
                  <a:pt x="2085975" y="23813"/>
                </a:lnTo>
                <a:lnTo>
                  <a:pt x="2114550" y="9525"/>
                </a:lnTo>
                <a:lnTo>
                  <a:pt x="2164556" y="0"/>
                </a:lnTo>
                <a:lnTo>
                  <a:pt x="2200275" y="0"/>
                </a:lnTo>
                <a:lnTo>
                  <a:pt x="2243137" y="11907"/>
                </a:lnTo>
                <a:lnTo>
                  <a:pt x="2455068" y="178594"/>
                </a:lnTo>
                <a:lnTo>
                  <a:pt x="2550318" y="269082"/>
                </a:lnTo>
                <a:lnTo>
                  <a:pt x="2557462" y="300038"/>
                </a:lnTo>
                <a:lnTo>
                  <a:pt x="2552700" y="328613"/>
                </a:lnTo>
                <a:lnTo>
                  <a:pt x="2543175" y="369094"/>
                </a:lnTo>
                <a:lnTo>
                  <a:pt x="2514600" y="431007"/>
                </a:lnTo>
                <a:lnTo>
                  <a:pt x="2202656" y="257175"/>
                </a:lnTo>
                <a:lnTo>
                  <a:pt x="2178843" y="235744"/>
                </a:lnTo>
                <a:lnTo>
                  <a:pt x="2140743" y="221457"/>
                </a:lnTo>
                <a:lnTo>
                  <a:pt x="2097881" y="214313"/>
                </a:lnTo>
                <a:lnTo>
                  <a:pt x="2057400" y="214313"/>
                </a:lnTo>
                <a:lnTo>
                  <a:pt x="2005012" y="214313"/>
                </a:lnTo>
                <a:lnTo>
                  <a:pt x="1912143" y="230982"/>
                </a:lnTo>
                <a:lnTo>
                  <a:pt x="1343025" y="3357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93"/>
          <p:cNvSpPr/>
          <p:nvPr/>
        </p:nvSpPr>
        <p:spPr>
          <a:xfrm>
            <a:off x="4595813" y="4362450"/>
            <a:ext cx="550862" cy="1457325"/>
          </a:xfrm>
          <a:custGeom>
            <a:avLst/>
            <a:gdLst/>
            <a:ahLst/>
            <a:cxnLst/>
            <a:rect l="l" t="t" r="r" b="b"/>
            <a:pathLst>
              <a:path w="550068" h="1457325" extrusionOk="0">
                <a:moveTo>
                  <a:pt x="247650" y="792956"/>
                </a:moveTo>
                <a:lnTo>
                  <a:pt x="214312" y="592931"/>
                </a:lnTo>
                <a:lnTo>
                  <a:pt x="188118" y="431006"/>
                </a:lnTo>
                <a:lnTo>
                  <a:pt x="173831" y="361950"/>
                </a:lnTo>
                <a:lnTo>
                  <a:pt x="150018" y="297656"/>
                </a:lnTo>
                <a:lnTo>
                  <a:pt x="109537" y="216694"/>
                </a:lnTo>
                <a:lnTo>
                  <a:pt x="47625" y="114300"/>
                </a:lnTo>
                <a:lnTo>
                  <a:pt x="14287" y="61913"/>
                </a:lnTo>
                <a:lnTo>
                  <a:pt x="0" y="28575"/>
                </a:lnTo>
                <a:lnTo>
                  <a:pt x="2381" y="14288"/>
                </a:lnTo>
                <a:lnTo>
                  <a:pt x="14287" y="2381"/>
                </a:lnTo>
                <a:lnTo>
                  <a:pt x="33337" y="0"/>
                </a:lnTo>
                <a:lnTo>
                  <a:pt x="54768" y="0"/>
                </a:lnTo>
                <a:lnTo>
                  <a:pt x="104775" y="4763"/>
                </a:lnTo>
                <a:lnTo>
                  <a:pt x="357187" y="47625"/>
                </a:lnTo>
                <a:lnTo>
                  <a:pt x="392906" y="233363"/>
                </a:lnTo>
                <a:lnTo>
                  <a:pt x="528637" y="1143000"/>
                </a:lnTo>
                <a:lnTo>
                  <a:pt x="550068" y="1326356"/>
                </a:lnTo>
                <a:lnTo>
                  <a:pt x="540543" y="1400175"/>
                </a:lnTo>
                <a:lnTo>
                  <a:pt x="521493" y="1438275"/>
                </a:lnTo>
                <a:lnTo>
                  <a:pt x="504825" y="1450181"/>
                </a:lnTo>
                <a:lnTo>
                  <a:pt x="483393" y="1457325"/>
                </a:lnTo>
                <a:lnTo>
                  <a:pt x="447675" y="1454944"/>
                </a:lnTo>
                <a:lnTo>
                  <a:pt x="400050" y="1440656"/>
                </a:lnTo>
                <a:lnTo>
                  <a:pt x="366712" y="1423988"/>
                </a:lnTo>
                <a:lnTo>
                  <a:pt x="333375" y="1397794"/>
                </a:lnTo>
                <a:lnTo>
                  <a:pt x="316706" y="1369219"/>
                </a:lnTo>
                <a:lnTo>
                  <a:pt x="304800" y="1323975"/>
                </a:lnTo>
                <a:lnTo>
                  <a:pt x="292893" y="1250156"/>
                </a:lnTo>
                <a:lnTo>
                  <a:pt x="288131" y="1135856"/>
                </a:lnTo>
                <a:lnTo>
                  <a:pt x="283368" y="1026319"/>
                </a:lnTo>
                <a:lnTo>
                  <a:pt x="247650" y="7929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93"/>
          <p:cNvSpPr/>
          <p:nvPr/>
        </p:nvSpPr>
        <p:spPr>
          <a:xfrm rot="-5400000">
            <a:off x="1524000" y="3422650"/>
            <a:ext cx="2928938" cy="293688"/>
          </a:xfrm>
          <a:custGeom>
            <a:avLst/>
            <a:gdLst/>
            <a:ahLst/>
            <a:cxnLst/>
            <a:rect l="l" t="t" r="r" b="b"/>
            <a:pathLst>
              <a:path w="2928938" h="292893" extrusionOk="0">
                <a:moveTo>
                  <a:pt x="1054894" y="271462"/>
                </a:moveTo>
                <a:lnTo>
                  <a:pt x="519113" y="276225"/>
                </a:lnTo>
                <a:lnTo>
                  <a:pt x="350044" y="271462"/>
                </a:lnTo>
                <a:lnTo>
                  <a:pt x="247650" y="252412"/>
                </a:lnTo>
                <a:lnTo>
                  <a:pt x="159544" y="233362"/>
                </a:lnTo>
                <a:lnTo>
                  <a:pt x="78581" y="209550"/>
                </a:lnTo>
                <a:lnTo>
                  <a:pt x="28575" y="195262"/>
                </a:lnTo>
                <a:lnTo>
                  <a:pt x="9525" y="185737"/>
                </a:lnTo>
                <a:lnTo>
                  <a:pt x="0" y="169068"/>
                </a:lnTo>
                <a:lnTo>
                  <a:pt x="9525" y="133350"/>
                </a:lnTo>
                <a:lnTo>
                  <a:pt x="42863" y="90487"/>
                </a:lnTo>
                <a:lnTo>
                  <a:pt x="88106" y="50006"/>
                </a:lnTo>
                <a:lnTo>
                  <a:pt x="126206" y="30956"/>
                </a:lnTo>
                <a:lnTo>
                  <a:pt x="183356" y="16668"/>
                </a:lnTo>
                <a:lnTo>
                  <a:pt x="264319" y="9525"/>
                </a:lnTo>
                <a:lnTo>
                  <a:pt x="350044" y="7143"/>
                </a:lnTo>
                <a:lnTo>
                  <a:pt x="423863" y="7143"/>
                </a:lnTo>
                <a:lnTo>
                  <a:pt x="526256" y="16668"/>
                </a:lnTo>
                <a:lnTo>
                  <a:pt x="638175" y="28575"/>
                </a:lnTo>
                <a:lnTo>
                  <a:pt x="771525" y="45243"/>
                </a:lnTo>
                <a:lnTo>
                  <a:pt x="826294" y="52387"/>
                </a:lnTo>
                <a:lnTo>
                  <a:pt x="1083469" y="54768"/>
                </a:lnTo>
                <a:lnTo>
                  <a:pt x="1638300" y="66675"/>
                </a:lnTo>
                <a:lnTo>
                  <a:pt x="2097881" y="71437"/>
                </a:lnTo>
                <a:lnTo>
                  <a:pt x="2507456" y="73818"/>
                </a:lnTo>
                <a:lnTo>
                  <a:pt x="2669381" y="71437"/>
                </a:lnTo>
                <a:lnTo>
                  <a:pt x="2719388" y="66675"/>
                </a:lnTo>
                <a:lnTo>
                  <a:pt x="2797969" y="42862"/>
                </a:lnTo>
                <a:lnTo>
                  <a:pt x="2847975" y="21431"/>
                </a:lnTo>
                <a:lnTo>
                  <a:pt x="2876550" y="9525"/>
                </a:lnTo>
                <a:lnTo>
                  <a:pt x="2897981" y="4762"/>
                </a:lnTo>
                <a:lnTo>
                  <a:pt x="2909888" y="0"/>
                </a:lnTo>
                <a:lnTo>
                  <a:pt x="2921794" y="2381"/>
                </a:lnTo>
                <a:lnTo>
                  <a:pt x="2928938" y="14287"/>
                </a:lnTo>
                <a:lnTo>
                  <a:pt x="2928938" y="50006"/>
                </a:lnTo>
                <a:lnTo>
                  <a:pt x="2878931" y="202406"/>
                </a:lnTo>
                <a:lnTo>
                  <a:pt x="2719388" y="247650"/>
                </a:lnTo>
                <a:lnTo>
                  <a:pt x="2595563" y="290512"/>
                </a:lnTo>
                <a:lnTo>
                  <a:pt x="2555081" y="292893"/>
                </a:lnTo>
                <a:lnTo>
                  <a:pt x="2390775" y="280987"/>
                </a:lnTo>
                <a:lnTo>
                  <a:pt x="2057400" y="273843"/>
                </a:lnTo>
                <a:lnTo>
                  <a:pt x="1538288" y="271462"/>
                </a:lnTo>
                <a:lnTo>
                  <a:pt x="1054894" y="271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93"/>
          <p:cNvSpPr/>
          <p:nvPr/>
        </p:nvSpPr>
        <p:spPr>
          <a:xfrm rot="-5400000">
            <a:off x="2188369" y="2674144"/>
            <a:ext cx="2914650" cy="1373188"/>
          </a:xfrm>
          <a:custGeom>
            <a:avLst/>
            <a:gdLst/>
            <a:ahLst/>
            <a:cxnLst/>
            <a:rect l="l" t="t" r="r" b="b"/>
            <a:pathLst>
              <a:path w="2914650" h="1373981" extrusionOk="0">
                <a:moveTo>
                  <a:pt x="1414462" y="1304925"/>
                </a:moveTo>
                <a:lnTo>
                  <a:pt x="1031081" y="1307306"/>
                </a:lnTo>
                <a:lnTo>
                  <a:pt x="533400" y="1314450"/>
                </a:lnTo>
                <a:lnTo>
                  <a:pt x="369094" y="1316831"/>
                </a:lnTo>
                <a:lnTo>
                  <a:pt x="254794" y="1314450"/>
                </a:lnTo>
                <a:lnTo>
                  <a:pt x="200025" y="1307306"/>
                </a:lnTo>
                <a:lnTo>
                  <a:pt x="147637" y="1297781"/>
                </a:lnTo>
                <a:lnTo>
                  <a:pt x="104775" y="1281112"/>
                </a:lnTo>
                <a:lnTo>
                  <a:pt x="66675" y="1259681"/>
                </a:lnTo>
                <a:lnTo>
                  <a:pt x="45244" y="1238250"/>
                </a:lnTo>
                <a:lnTo>
                  <a:pt x="19050" y="1209675"/>
                </a:lnTo>
                <a:lnTo>
                  <a:pt x="2381" y="1181100"/>
                </a:lnTo>
                <a:lnTo>
                  <a:pt x="0" y="1150144"/>
                </a:lnTo>
                <a:lnTo>
                  <a:pt x="7144" y="1112044"/>
                </a:lnTo>
                <a:lnTo>
                  <a:pt x="21431" y="1083469"/>
                </a:lnTo>
                <a:lnTo>
                  <a:pt x="38100" y="1057275"/>
                </a:lnTo>
                <a:lnTo>
                  <a:pt x="78581" y="1038225"/>
                </a:lnTo>
                <a:lnTo>
                  <a:pt x="138112" y="1026319"/>
                </a:lnTo>
                <a:lnTo>
                  <a:pt x="300037" y="1028700"/>
                </a:lnTo>
                <a:lnTo>
                  <a:pt x="464344" y="1047750"/>
                </a:lnTo>
                <a:lnTo>
                  <a:pt x="792956" y="1064419"/>
                </a:lnTo>
                <a:lnTo>
                  <a:pt x="1478756" y="1097756"/>
                </a:lnTo>
                <a:lnTo>
                  <a:pt x="1590675" y="1100137"/>
                </a:lnTo>
                <a:lnTo>
                  <a:pt x="1883569" y="1097756"/>
                </a:lnTo>
                <a:lnTo>
                  <a:pt x="2390775" y="1095375"/>
                </a:lnTo>
                <a:lnTo>
                  <a:pt x="2581275" y="1095375"/>
                </a:lnTo>
                <a:lnTo>
                  <a:pt x="2616994" y="1092994"/>
                </a:lnTo>
                <a:lnTo>
                  <a:pt x="2633662" y="1085850"/>
                </a:lnTo>
                <a:lnTo>
                  <a:pt x="2655094" y="1069181"/>
                </a:lnTo>
                <a:lnTo>
                  <a:pt x="2671762" y="1038225"/>
                </a:lnTo>
                <a:lnTo>
                  <a:pt x="2681287" y="997744"/>
                </a:lnTo>
                <a:lnTo>
                  <a:pt x="2667000" y="909637"/>
                </a:lnTo>
                <a:lnTo>
                  <a:pt x="2590800" y="561975"/>
                </a:lnTo>
                <a:lnTo>
                  <a:pt x="2547937" y="392906"/>
                </a:lnTo>
                <a:lnTo>
                  <a:pt x="2519362" y="283369"/>
                </a:lnTo>
                <a:lnTo>
                  <a:pt x="2507456" y="238125"/>
                </a:lnTo>
                <a:lnTo>
                  <a:pt x="2502694" y="100012"/>
                </a:lnTo>
                <a:lnTo>
                  <a:pt x="2643187" y="0"/>
                </a:lnTo>
                <a:lnTo>
                  <a:pt x="2664619" y="92869"/>
                </a:lnTo>
                <a:lnTo>
                  <a:pt x="2690812" y="257175"/>
                </a:lnTo>
                <a:lnTo>
                  <a:pt x="2736056" y="469106"/>
                </a:lnTo>
                <a:lnTo>
                  <a:pt x="2795587" y="692944"/>
                </a:lnTo>
                <a:lnTo>
                  <a:pt x="2857500" y="890587"/>
                </a:lnTo>
                <a:lnTo>
                  <a:pt x="2876550" y="907256"/>
                </a:lnTo>
                <a:lnTo>
                  <a:pt x="2893219" y="933450"/>
                </a:lnTo>
                <a:lnTo>
                  <a:pt x="2907506" y="969169"/>
                </a:lnTo>
                <a:lnTo>
                  <a:pt x="2914650" y="997744"/>
                </a:lnTo>
                <a:lnTo>
                  <a:pt x="2912269" y="1033462"/>
                </a:lnTo>
                <a:lnTo>
                  <a:pt x="2890837" y="1095375"/>
                </a:lnTo>
                <a:lnTo>
                  <a:pt x="2850356" y="1173956"/>
                </a:lnTo>
                <a:lnTo>
                  <a:pt x="2752725" y="1331119"/>
                </a:lnTo>
                <a:lnTo>
                  <a:pt x="2726531" y="1362075"/>
                </a:lnTo>
                <a:lnTo>
                  <a:pt x="2705100" y="1369219"/>
                </a:lnTo>
                <a:lnTo>
                  <a:pt x="2664619" y="1373981"/>
                </a:lnTo>
                <a:lnTo>
                  <a:pt x="2609850" y="1369219"/>
                </a:lnTo>
                <a:lnTo>
                  <a:pt x="2557462" y="1357312"/>
                </a:lnTo>
                <a:lnTo>
                  <a:pt x="2474119" y="1335881"/>
                </a:lnTo>
                <a:lnTo>
                  <a:pt x="2400300" y="1321594"/>
                </a:lnTo>
                <a:cubicBezTo>
                  <a:pt x="2370934" y="1319962"/>
                  <a:pt x="2341606" y="1316831"/>
                  <a:pt x="2312194" y="1316831"/>
                </a:cubicBezTo>
                <a:lnTo>
                  <a:pt x="1414462" y="13049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93"/>
          <p:cNvSpPr/>
          <p:nvPr/>
        </p:nvSpPr>
        <p:spPr>
          <a:xfrm>
            <a:off x="3036888" y="3113088"/>
            <a:ext cx="1085850" cy="358775"/>
          </a:xfrm>
          <a:custGeom>
            <a:avLst/>
            <a:gdLst/>
            <a:ahLst/>
            <a:cxnLst/>
            <a:rect l="l" t="t" r="r" b="b"/>
            <a:pathLst>
              <a:path w="1085850" h="359569" extrusionOk="0">
                <a:moveTo>
                  <a:pt x="254794" y="302419"/>
                </a:moveTo>
                <a:lnTo>
                  <a:pt x="7144" y="359569"/>
                </a:lnTo>
                <a:lnTo>
                  <a:pt x="0" y="169069"/>
                </a:lnTo>
                <a:lnTo>
                  <a:pt x="154781" y="152400"/>
                </a:lnTo>
                <a:lnTo>
                  <a:pt x="283369" y="130969"/>
                </a:lnTo>
                <a:lnTo>
                  <a:pt x="416719" y="92869"/>
                </a:lnTo>
                <a:lnTo>
                  <a:pt x="538162" y="52387"/>
                </a:lnTo>
                <a:lnTo>
                  <a:pt x="640556" y="21431"/>
                </a:lnTo>
                <a:lnTo>
                  <a:pt x="695325" y="7144"/>
                </a:lnTo>
                <a:lnTo>
                  <a:pt x="766762" y="0"/>
                </a:lnTo>
                <a:lnTo>
                  <a:pt x="823912" y="9525"/>
                </a:lnTo>
                <a:lnTo>
                  <a:pt x="878681" y="30956"/>
                </a:lnTo>
                <a:lnTo>
                  <a:pt x="1002506" y="100012"/>
                </a:lnTo>
                <a:lnTo>
                  <a:pt x="1066800" y="133350"/>
                </a:lnTo>
                <a:lnTo>
                  <a:pt x="1085850" y="230981"/>
                </a:lnTo>
                <a:lnTo>
                  <a:pt x="895350" y="230981"/>
                </a:lnTo>
                <a:lnTo>
                  <a:pt x="709612" y="240506"/>
                </a:lnTo>
                <a:lnTo>
                  <a:pt x="473869" y="266700"/>
                </a:lnTo>
                <a:lnTo>
                  <a:pt x="254794" y="3024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93"/>
          <p:cNvSpPr/>
          <p:nvPr/>
        </p:nvSpPr>
        <p:spPr>
          <a:xfrm>
            <a:off x="3038475" y="4332288"/>
            <a:ext cx="1042988" cy="363537"/>
          </a:xfrm>
          <a:custGeom>
            <a:avLst/>
            <a:gdLst/>
            <a:ahLst/>
            <a:cxnLst/>
            <a:rect l="l" t="t" r="r" b="b"/>
            <a:pathLst>
              <a:path w="1042988" h="364331" extrusionOk="0">
                <a:moveTo>
                  <a:pt x="404813" y="283369"/>
                </a:moveTo>
                <a:lnTo>
                  <a:pt x="14288" y="364331"/>
                </a:lnTo>
                <a:lnTo>
                  <a:pt x="0" y="188119"/>
                </a:lnTo>
                <a:lnTo>
                  <a:pt x="252413" y="140494"/>
                </a:lnTo>
                <a:lnTo>
                  <a:pt x="676275" y="64294"/>
                </a:lnTo>
                <a:lnTo>
                  <a:pt x="1023938" y="0"/>
                </a:lnTo>
                <a:lnTo>
                  <a:pt x="1042988" y="176212"/>
                </a:lnTo>
                <a:lnTo>
                  <a:pt x="404813" y="2833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93"/>
          <p:cNvSpPr/>
          <p:nvPr/>
        </p:nvSpPr>
        <p:spPr>
          <a:xfrm rot="-5400000">
            <a:off x="5529262" y="2511426"/>
            <a:ext cx="2124075" cy="831850"/>
          </a:xfrm>
          <a:custGeom>
            <a:avLst/>
            <a:gdLst/>
            <a:ahLst/>
            <a:cxnLst/>
            <a:rect l="l" t="t" r="r" b="b"/>
            <a:pathLst>
              <a:path w="2124075" h="831056" extrusionOk="0">
                <a:moveTo>
                  <a:pt x="788194" y="528637"/>
                </a:moveTo>
                <a:lnTo>
                  <a:pt x="616744" y="466725"/>
                </a:lnTo>
                <a:lnTo>
                  <a:pt x="442912" y="392906"/>
                </a:lnTo>
                <a:lnTo>
                  <a:pt x="307181" y="328612"/>
                </a:lnTo>
                <a:lnTo>
                  <a:pt x="169069" y="252412"/>
                </a:lnTo>
                <a:lnTo>
                  <a:pt x="61912" y="185737"/>
                </a:lnTo>
                <a:lnTo>
                  <a:pt x="19050" y="154781"/>
                </a:lnTo>
                <a:lnTo>
                  <a:pt x="4762" y="135731"/>
                </a:lnTo>
                <a:lnTo>
                  <a:pt x="0" y="111918"/>
                </a:lnTo>
                <a:lnTo>
                  <a:pt x="0" y="83343"/>
                </a:lnTo>
                <a:lnTo>
                  <a:pt x="9525" y="54768"/>
                </a:lnTo>
                <a:lnTo>
                  <a:pt x="83344" y="0"/>
                </a:lnTo>
                <a:lnTo>
                  <a:pt x="504825" y="142875"/>
                </a:lnTo>
                <a:lnTo>
                  <a:pt x="778669" y="250031"/>
                </a:lnTo>
                <a:lnTo>
                  <a:pt x="1038225" y="338137"/>
                </a:lnTo>
                <a:lnTo>
                  <a:pt x="1319212" y="426243"/>
                </a:lnTo>
                <a:lnTo>
                  <a:pt x="1559719" y="485775"/>
                </a:lnTo>
                <a:lnTo>
                  <a:pt x="1726406" y="514350"/>
                </a:lnTo>
                <a:lnTo>
                  <a:pt x="1878806" y="531018"/>
                </a:lnTo>
                <a:lnTo>
                  <a:pt x="1959769" y="538162"/>
                </a:lnTo>
                <a:lnTo>
                  <a:pt x="1997869" y="538162"/>
                </a:lnTo>
                <a:lnTo>
                  <a:pt x="2024062" y="538162"/>
                </a:lnTo>
                <a:lnTo>
                  <a:pt x="2124075" y="490537"/>
                </a:lnTo>
                <a:lnTo>
                  <a:pt x="1947862" y="831056"/>
                </a:lnTo>
                <a:lnTo>
                  <a:pt x="1838325" y="804862"/>
                </a:lnTo>
                <a:lnTo>
                  <a:pt x="1521619" y="733425"/>
                </a:lnTo>
                <a:lnTo>
                  <a:pt x="1219200" y="657225"/>
                </a:lnTo>
                <a:lnTo>
                  <a:pt x="1002506" y="600075"/>
                </a:lnTo>
                <a:lnTo>
                  <a:pt x="788194" y="5286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93"/>
          <p:cNvSpPr/>
          <p:nvPr/>
        </p:nvSpPr>
        <p:spPr>
          <a:xfrm>
            <a:off x="5649913" y="3433763"/>
            <a:ext cx="752475" cy="490537"/>
          </a:xfrm>
          <a:custGeom>
            <a:avLst/>
            <a:gdLst/>
            <a:ahLst/>
            <a:cxnLst/>
            <a:rect l="l" t="t" r="r" b="b"/>
            <a:pathLst>
              <a:path w="752475" h="490537" extrusionOk="0">
                <a:moveTo>
                  <a:pt x="252413" y="88106"/>
                </a:moveTo>
                <a:lnTo>
                  <a:pt x="528638" y="133350"/>
                </a:lnTo>
                <a:lnTo>
                  <a:pt x="557213" y="133350"/>
                </a:lnTo>
                <a:lnTo>
                  <a:pt x="592932" y="126206"/>
                </a:lnTo>
                <a:lnTo>
                  <a:pt x="626269" y="111918"/>
                </a:lnTo>
                <a:lnTo>
                  <a:pt x="752475" y="0"/>
                </a:lnTo>
                <a:lnTo>
                  <a:pt x="540544" y="490537"/>
                </a:lnTo>
                <a:lnTo>
                  <a:pt x="497682" y="440531"/>
                </a:lnTo>
                <a:lnTo>
                  <a:pt x="419100" y="359568"/>
                </a:lnTo>
                <a:lnTo>
                  <a:pt x="354807" y="309562"/>
                </a:lnTo>
                <a:lnTo>
                  <a:pt x="288132" y="261937"/>
                </a:lnTo>
                <a:lnTo>
                  <a:pt x="209550" y="211931"/>
                </a:lnTo>
                <a:lnTo>
                  <a:pt x="123825" y="161925"/>
                </a:lnTo>
                <a:lnTo>
                  <a:pt x="26194" y="114300"/>
                </a:lnTo>
                <a:lnTo>
                  <a:pt x="4763" y="100012"/>
                </a:lnTo>
                <a:lnTo>
                  <a:pt x="0" y="88106"/>
                </a:lnTo>
                <a:lnTo>
                  <a:pt x="14288" y="66675"/>
                </a:lnTo>
                <a:lnTo>
                  <a:pt x="38100" y="59531"/>
                </a:lnTo>
                <a:lnTo>
                  <a:pt x="252413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93"/>
          <p:cNvSpPr/>
          <p:nvPr/>
        </p:nvSpPr>
        <p:spPr>
          <a:xfrm rot="-5400000">
            <a:off x="4073525" y="2397125"/>
            <a:ext cx="2132013" cy="1262063"/>
          </a:xfrm>
          <a:custGeom>
            <a:avLst/>
            <a:gdLst/>
            <a:ahLst/>
            <a:cxnLst/>
            <a:rect l="l" t="t" r="r" b="b"/>
            <a:pathLst>
              <a:path w="2131219" h="1262062" extrusionOk="0">
                <a:moveTo>
                  <a:pt x="892969" y="638175"/>
                </a:moveTo>
                <a:lnTo>
                  <a:pt x="1169194" y="766762"/>
                </a:lnTo>
                <a:lnTo>
                  <a:pt x="1393031" y="850106"/>
                </a:lnTo>
                <a:lnTo>
                  <a:pt x="1533525" y="890587"/>
                </a:lnTo>
                <a:lnTo>
                  <a:pt x="1657350" y="919162"/>
                </a:lnTo>
                <a:lnTo>
                  <a:pt x="1709737" y="923925"/>
                </a:lnTo>
                <a:lnTo>
                  <a:pt x="1785937" y="928687"/>
                </a:lnTo>
                <a:lnTo>
                  <a:pt x="1819275" y="928687"/>
                </a:lnTo>
                <a:lnTo>
                  <a:pt x="1859756" y="926306"/>
                </a:lnTo>
                <a:lnTo>
                  <a:pt x="1888331" y="923925"/>
                </a:lnTo>
                <a:lnTo>
                  <a:pt x="1921669" y="909637"/>
                </a:lnTo>
                <a:lnTo>
                  <a:pt x="2012156" y="838200"/>
                </a:lnTo>
                <a:lnTo>
                  <a:pt x="2131219" y="983456"/>
                </a:lnTo>
                <a:lnTo>
                  <a:pt x="1978819" y="1121568"/>
                </a:lnTo>
                <a:lnTo>
                  <a:pt x="1845469" y="1219200"/>
                </a:lnTo>
                <a:lnTo>
                  <a:pt x="1781175" y="1254918"/>
                </a:lnTo>
                <a:lnTo>
                  <a:pt x="1740694" y="1262062"/>
                </a:lnTo>
                <a:lnTo>
                  <a:pt x="1685925" y="1254918"/>
                </a:lnTo>
                <a:lnTo>
                  <a:pt x="1512094" y="1188243"/>
                </a:lnTo>
                <a:lnTo>
                  <a:pt x="1354931" y="1123950"/>
                </a:lnTo>
                <a:lnTo>
                  <a:pt x="1200150" y="1052512"/>
                </a:lnTo>
                <a:lnTo>
                  <a:pt x="1052512" y="973931"/>
                </a:lnTo>
                <a:lnTo>
                  <a:pt x="916781" y="892968"/>
                </a:lnTo>
                <a:lnTo>
                  <a:pt x="700087" y="742950"/>
                </a:lnTo>
                <a:lnTo>
                  <a:pt x="592931" y="664368"/>
                </a:lnTo>
                <a:lnTo>
                  <a:pt x="464344" y="547687"/>
                </a:lnTo>
                <a:lnTo>
                  <a:pt x="297656" y="378618"/>
                </a:lnTo>
                <a:lnTo>
                  <a:pt x="128587" y="197643"/>
                </a:lnTo>
                <a:lnTo>
                  <a:pt x="28575" y="80962"/>
                </a:lnTo>
                <a:lnTo>
                  <a:pt x="9525" y="52387"/>
                </a:lnTo>
                <a:lnTo>
                  <a:pt x="0" y="30956"/>
                </a:lnTo>
                <a:lnTo>
                  <a:pt x="0" y="16668"/>
                </a:lnTo>
                <a:lnTo>
                  <a:pt x="7144" y="4762"/>
                </a:lnTo>
                <a:lnTo>
                  <a:pt x="28575" y="0"/>
                </a:lnTo>
                <a:lnTo>
                  <a:pt x="57150" y="7143"/>
                </a:lnTo>
                <a:lnTo>
                  <a:pt x="88106" y="35718"/>
                </a:lnTo>
                <a:lnTo>
                  <a:pt x="235744" y="169068"/>
                </a:lnTo>
                <a:lnTo>
                  <a:pt x="397669" y="304800"/>
                </a:lnTo>
                <a:lnTo>
                  <a:pt x="564356" y="431006"/>
                </a:lnTo>
                <a:lnTo>
                  <a:pt x="707231" y="535781"/>
                </a:lnTo>
                <a:lnTo>
                  <a:pt x="892969" y="638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93"/>
          <p:cNvSpPr/>
          <p:nvPr/>
        </p:nvSpPr>
        <p:spPr>
          <a:xfrm>
            <a:off x="4856163" y="4125913"/>
            <a:ext cx="2116137" cy="1550987"/>
          </a:xfrm>
          <a:custGeom>
            <a:avLst/>
            <a:gdLst/>
            <a:ahLst/>
            <a:cxnLst/>
            <a:rect l="l" t="t" r="r" b="b"/>
            <a:pathLst>
              <a:path w="2116931" h="1550194" extrusionOk="0">
                <a:moveTo>
                  <a:pt x="440531" y="407194"/>
                </a:moveTo>
                <a:lnTo>
                  <a:pt x="78581" y="478632"/>
                </a:lnTo>
                <a:lnTo>
                  <a:pt x="0" y="288132"/>
                </a:lnTo>
                <a:lnTo>
                  <a:pt x="211931" y="271463"/>
                </a:lnTo>
                <a:lnTo>
                  <a:pt x="476250" y="240507"/>
                </a:lnTo>
                <a:lnTo>
                  <a:pt x="826294" y="190500"/>
                </a:lnTo>
                <a:lnTo>
                  <a:pt x="1123950" y="140494"/>
                </a:lnTo>
                <a:lnTo>
                  <a:pt x="1381125" y="92869"/>
                </a:lnTo>
                <a:lnTo>
                  <a:pt x="1628775" y="40482"/>
                </a:lnTo>
                <a:lnTo>
                  <a:pt x="1652587" y="23813"/>
                </a:lnTo>
                <a:lnTo>
                  <a:pt x="1674019" y="7144"/>
                </a:lnTo>
                <a:lnTo>
                  <a:pt x="1700212" y="0"/>
                </a:lnTo>
                <a:lnTo>
                  <a:pt x="1728787" y="0"/>
                </a:lnTo>
                <a:lnTo>
                  <a:pt x="1754981" y="0"/>
                </a:lnTo>
                <a:lnTo>
                  <a:pt x="1797844" y="19050"/>
                </a:lnTo>
                <a:lnTo>
                  <a:pt x="1843087" y="50007"/>
                </a:lnTo>
                <a:lnTo>
                  <a:pt x="1902619" y="107157"/>
                </a:lnTo>
                <a:lnTo>
                  <a:pt x="2012156" y="219075"/>
                </a:lnTo>
                <a:lnTo>
                  <a:pt x="2097881" y="304800"/>
                </a:lnTo>
                <a:lnTo>
                  <a:pt x="2112169" y="328613"/>
                </a:lnTo>
                <a:lnTo>
                  <a:pt x="2116931" y="352425"/>
                </a:lnTo>
                <a:lnTo>
                  <a:pt x="2116931" y="376238"/>
                </a:lnTo>
                <a:lnTo>
                  <a:pt x="2107406" y="400050"/>
                </a:lnTo>
                <a:lnTo>
                  <a:pt x="2081212" y="438150"/>
                </a:lnTo>
                <a:lnTo>
                  <a:pt x="2057400" y="466725"/>
                </a:lnTo>
                <a:lnTo>
                  <a:pt x="2043112" y="511969"/>
                </a:lnTo>
                <a:lnTo>
                  <a:pt x="2007394" y="669132"/>
                </a:lnTo>
                <a:lnTo>
                  <a:pt x="1945481" y="942975"/>
                </a:lnTo>
                <a:lnTo>
                  <a:pt x="1881187" y="1183482"/>
                </a:lnTo>
                <a:lnTo>
                  <a:pt x="1845469" y="1304925"/>
                </a:lnTo>
                <a:lnTo>
                  <a:pt x="1812131" y="1407319"/>
                </a:lnTo>
                <a:lnTo>
                  <a:pt x="1783556" y="1464469"/>
                </a:lnTo>
                <a:lnTo>
                  <a:pt x="1747837" y="1502569"/>
                </a:lnTo>
                <a:lnTo>
                  <a:pt x="1709737" y="1533525"/>
                </a:lnTo>
                <a:lnTo>
                  <a:pt x="1674019" y="1550194"/>
                </a:lnTo>
                <a:lnTo>
                  <a:pt x="1643062" y="1547813"/>
                </a:lnTo>
                <a:lnTo>
                  <a:pt x="1607344" y="1526382"/>
                </a:lnTo>
                <a:lnTo>
                  <a:pt x="1574006" y="1493044"/>
                </a:lnTo>
                <a:lnTo>
                  <a:pt x="1547812" y="1450182"/>
                </a:lnTo>
                <a:lnTo>
                  <a:pt x="1588294" y="1226344"/>
                </a:lnTo>
                <a:lnTo>
                  <a:pt x="1657350" y="990600"/>
                </a:lnTo>
                <a:lnTo>
                  <a:pt x="1688306" y="840582"/>
                </a:lnTo>
                <a:lnTo>
                  <a:pt x="1719262" y="619125"/>
                </a:lnTo>
                <a:lnTo>
                  <a:pt x="1738312" y="414338"/>
                </a:lnTo>
                <a:lnTo>
                  <a:pt x="1738312" y="357188"/>
                </a:lnTo>
                <a:lnTo>
                  <a:pt x="1731169" y="314325"/>
                </a:lnTo>
                <a:lnTo>
                  <a:pt x="1724025" y="283369"/>
                </a:lnTo>
                <a:lnTo>
                  <a:pt x="1716881" y="269082"/>
                </a:lnTo>
                <a:lnTo>
                  <a:pt x="1704975" y="254794"/>
                </a:lnTo>
                <a:lnTo>
                  <a:pt x="1681162" y="245269"/>
                </a:lnTo>
                <a:lnTo>
                  <a:pt x="1650206" y="242888"/>
                </a:lnTo>
                <a:lnTo>
                  <a:pt x="1433512" y="261938"/>
                </a:lnTo>
                <a:lnTo>
                  <a:pt x="1131094" y="302419"/>
                </a:lnTo>
                <a:lnTo>
                  <a:pt x="776287" y="352425"/>
                </a:lnTo>
                <a:lnTo>
                  <a:pt x="440531" y="4071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93"/>
          <p:cNvSpPr/>
          <p:nvPr/>
        </p:nvSpPr>
        <p:spPr>
          <a:xfrm>
            <a:off x="5014913" y="5343525"/>
            <a:ext cx="1514475" cy="352425"/>
          </a:xfrm>
          <a:custGeom>
            <a:avLst/>
            <a:gdLst/>
            <a:ahLst/>
            <a:cxnLst/>
            <a:rect l="l" t="t" r="r" b="b"/>
            <a:pathLst>
              <a:path w="1514475" h="352425" extrusionOk="0">
                <a:moveTo>
                  <a:pt x="492918" y="297656"/>
                </a:moveTo>
                <a:lnTo>
                  <a:pt x="69056" y="352425"/>
                </a:lnTo>
                <a:lnTo>
                  <a:pt x="0" y="171450"/>
                </a:lnTo>
                <a:lnTo>
                  <a:pt x="240506" y="145256"/>
                </a:lnTo>
                <a:lnTo>
                  <a:pt x="597693" y="100013"/>
                </a:lnTo>
                <a:lnTo>
                  <a:pt x="940593" y="59531"/>
                </a:lnTo>
                <a:lnTo>
                  <a:pt x="1485900" y="0"/>
                </a:lnTo>
                <a:lnTo>
                  <a:pt x="1514475" y="235744"/>
                </a:lnTo>
                <a:lnTo>
                  <a:pt x="1335881" y="233363"/>
                </a:lnTo>
                <a:lnTo>
                  <a:pt x="1200150" y="235744"/>
                </a:lnTo>
                <a:lnTo>
                  <a:pt x="916781" y="257175"/>
                </a:lnTo>
                <a:lnTo>
                  <a:pt x="492918" y="2976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4F7889-0880-7448-A65B-A102CE253107}"/>
              </a:ext>
            </a:extLst>
          </p:cNvPr>
          <p:cNvGrpSpPr/>
          <p:nvPr/>
        </p:nvGrpSpPr>
        <p:grpSpPr>
          <a:xfrm>
            <a:off x="2837611" y="1645400"/>
            <a:ext cx="4197350" cy="4170362"/>
            <a:chOff x="2994025" y="1801813"/>
            <a:chExt cx="4197350" cy="4170362"/>
          </a:xfrm>
        </p:grpSpPr>
        <p:sp>
          <p:nvSpPr>
            <p:cNvPr id="14" name="Google Shape;1089;p93">
              <a:extLst>
                <a:ext uri="{FF2B5EF4-FFF2-40B4-BE49-F238E27FC236}">
                  <a16:creationId xmlns:a16="http://schemas.microsoft.com/office/drawing/2014/main" id="{11EE7162-0CD6-FD44-B731-373DD551712A}"/>
                </a:ext>
              </a:extLst>
            </p:cNvPr>
            <p:cNvSpPr/>
            <p:nvPr/>
          </p:nvSpPr>
          <p:spPr>
            <a:xfrm>
              <a:off x="4633913" y="1801813"/>
              <a:ext cx="2557462" cy="552450"/>
            </a:xfrm>
            <a:custGeom>
              <a:avLst/>
              <a:gdLst/>
              <a:ahLst/>
              <a:cxnLst/>
              <a:rect l="l" t="t" r="r" b="b"/>
              <a:pathLst>
                <a:path w="2557462" h="552450" extrusionOk="0">
                  <a:moveTo>
                    <a:pt x="1343025" y="335757"/>
                  </a:moveTo>
                  <a:lnTo>
                    <a:pt x="1085850" y="395288"/>
                  </a:lnTo>
                  <a:lnTo>
                    <a:pt x="885825" y="461963"/>
                  </a:lnTo>
                  <a:lnTo>
                    <a:pt x="750093" y="492919"/>
                  </a:lnTo>
                  <a:lnTo>
                    <a:pt x="664368" y="519113"/>
                  </a:lnTo>
                  <a:lnTo>
                    <a:pt x="611981" y="538163"/>
                  </a:lnTo>
                  <a:lnTo>
                    <a:pt x="559593" y="545307"/>
                  </a:lnTo>
                  <a:lnTo>
                    <a:pt x="502443" y="550069"/>
                  </a:lnTo>
                  <a:lnTo>
                    <a:pt x="461962" y="552450"/>
                  </a:lnTo>
                  <a:lnTo>
                    <a:pt x="428625" y="547688"/>
                  </a:lnTo>
                  <a:lnTo>
                    <a:pt x="381000" y="533400"/>
                  </a:lnTo>
                  <a:lnTo>
                    <a:pt x="316706" y="509588"/>
                  </a:lnTo>
                  <a:lnTo>
                    <a:pt x="221456" y="457200"/>
                  </a:lnTo>
                  <a:lnTo>
                    <a:pt x="104775" y="369094"/>
                  </a:lnTo>
                  <a:lnTo>
                    <a:pt x="38100" y="309563"/>
                  </a:lnTo>
                  <a:lnTo>
                    <a:pt x="16668" y="288132"/>
                  </a:lnTo>
                  <a:lnTo>
                    <a:pt x="2381" y="269082"/>
                  </a:lnTo>
                  <a:lnTo>
                    <a:pt x="0" y="247650"/>
                  </a:lnTo>
                  <a:lnTo>
                    <a:pt x="4762" y="233363"/>
                  </a:lnTo>
                  <a:lnTo>
                    <a:pt x="19050" y="223838"/>
                  </a:lnTo>
                  <a:lnTo>
                    <a:pt x="38100" y="223838"/>
                  </a:lnTo>
                  <a:lnTo>
                    <a:pt x="90487" y="245269"/>
                  </a:lnTo>
                  <a:lnTo>
                    <a:pt x="173831" y="266700"/>
                  </a:lnTo>
                  <a:lnTo>
                    <a:pt x="288131" y="290513"/>
                  </a:lnTo>
                  <a:lnTo>
                    <a:pt x="392906" y="302419"/>
                  </a:lnTo>
                  <a:lnTo>
                    <a:pt x="447675" y="302419"/>
                  </a:lnTo>
                  <a:lnTo>
                    <a:pt x="557212" y="304800"/>
                  </a:lnTo>
                  <a:lnTo>
                    <a:pt x="659606" y="292894"/>
                  </a:lnTo>
                  <a:lnTo>
                    <a:pt x="940593" y="247650"/>
                  </a:lnTo>
                  <a:lnTo>
                    <a:pt x="1395412" y="161925"/>
                  </a:lnTo>
                  <a:lnTo>
                    <a:pt x="1869281" y="71438"/>
                  </a:lnTo>
                  <a:lnTo>
                    <a:pt x="2057400" y="38100"/>
                  </a:lnTo>
                  <a:lnTo>
                    <a:pt x="2085975" y="23813"/>
                  </a:lnTo>
                  <a:lnTo>
                    <a:pt x="2114550" y="9525"/>
                  </a:lnTo>
                  <a:lnTo>
                    <a:pt x="2164556" y="0"/>
                  </a:lnTo>
                  <a:lnTo>
                    <a:pt x="2200275" y="0"/>
                  </a:lnTo>
                  <a:lnTo>
                    <a:pt x="2243137" y="11907"/>
                  </a:lnTo>
                  <a:lnTo>
                    <a:pt x="2455068" y="178594"/>
                  </a:lnTo>
                  <a:lnTo>
                    <a:pt x="2550318" y="269082"/>
                  </a:lnTo>
                  <a:lnTo>
                    <a:pt x="2557462" y="300038"/>
                  </a:lnTo>
                  <a:lnTo>
                    <a:pt x="2552700" y="328613"/>
                  </a:lnTo>
                  <a:lnTo>
                    <a:pt x="2543175" y="369094"/>
                  </a:lnTo>
                  <a:lnTo>
                    <a:pt x="2514600" y="431007"/>
                  </a:lnTo>
                  <a:lnTo>
                    <a:pt x="2202656" y="257175"/>
                  </a:lnTo>
                  <a:lnTo>
                    <a:pt x="2178843" y="235744"/>
                  </a:lnTo>
                  <a:lnTo>
                    <a:pt x="2140743" y="221457"/>
                  </a:lnTo>
                  <a:lnTo>
                    <a:pt x="2097881" y="214313"/>
                  </a:lnTo>
                  <a:lnTo>
                    <a:pt x="2057400" y="214313"/>
                  </a:lnTo>
                  <a:lnTo>
                    <a:pt x="2005012" y="214313"/>
                  </a:lnTo>
                  <a:lnTo>
                    <a:pt x="1912143" y="230982"/>
                  </a:lnTo>
                  <a:lnTo>
                    <a:pt x="1343025" y="3357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90;p93">
              <a:extLst>
                <a:ext uri="{FF2B5EF4-FFF2-40B4-BE49-F238E27FC236}">
                  <a16:creationId xmlns:a16="http://schemas.microsoft.com/office/drawing/2014/main" id="{1D821488-9C32-7B46-8EB0-B36AAAE2C9EE}"/>
                </a:ext>
              </a:extLst>
            </p:cNvPr>
            <p:cNvSpPr/>
            <p:nvPr/>
          </p:nvSpPr>
          <p:spPr>
            <a:xfrm>
              <a:off x="4748213" y="4514850"/>
              <a:ext cx="550862" cy="1457325"/>
            </a:xfrm>
            <a:custGeom>
              <a:avLst/>
              <a:gdLst/>
              <a:ahLst/>
              <a:cxnLst/>
              <a:rect l="l" t="t" r="r" b="b"/>
              <a:pathLst>
                <a:path w="550068" h="1457325" extrusionOk="0">
                  <a:moveTo>
                    <a:pt x="247650" y="792956"/>
                  </a:moveTo>
                  <a:lnTo>
                    <a:pt x="214312" y="592931"/>
                  </a:lnTo>
                  <a:lnTo>
                    <a:pt x="188118" y="431006"/>
                  </a:lnTo>
                  <a:lnTo>
                    <a:pt x="173831" y="361950"/>
                  </a:lnTo>
                  <a:lnTo>
                    <a:pt x="150018" y="297656"/>
                  </a:lnTo>
                  <a:lnTo>
                    <a:pt x="109537" y="216694"/>
                  </a:lnTo>
                  <a:lnTo>
                    <a:pt x="47625" y="114300"/>
                  </a:lnTo>
                  <a:lnTo>
                    <a:pt x="14287" y="61913"/>
                  </a:lnTo>
                  <a:lnTo>
                    <a:pt x="0" y="28575"/>
                  </a:lnTo>
                  <a:lnTo>
                    <a:pt x="2381" y="14288"/>
                  </a:lnTo>
                  <a:lnTo>
                    <a:pt x="14287" y="2381"/>
                  </a:lnTo>
                  <a:lnTo>
                    <a:pt x="33337" y="0"/>
                  </a:lnTo>
                  <a:lnTo>
                    <a:pt x="54768" y="0"/>
                  </a:lnTo>
                  <a:lnTo>
                    <a:pt x="104775" y="4763"/>
                  </a:lnTo>
                  <a:lnTo>
                    <a:pt x="357187" y="47625"/>
                  </a:lnTo>
                  <a:lnTo>
                    <a:pt x="392906" y="233363"/>
                  </a:lnTo>
                  <a:lnTo>
                    <a:pt x="528637" y="1143000"/>
                  </a:lnTo>
                  <a:lnTo>
                    <a:pt x="550068" y="1326356"/>
                  </a:lnTo>
                  <a:lnTo>
                    <a:pt x="540543" y="1400175"/>
                  </a:lnTo>
                  <a:lnTo>
                    <a:pt x="521493" y="1438275"/>
                  </a:lnTo>
                  <a:lnTo>
                    <a:pt x="504825" y="1450181"/>
                  </a:lnTo>
                  <a:lnTo>
                    <a:pt x="483393" y="1457325"/>
                  </a:lnTo>
                  <a:lnTo>
                    <a:pt x="447675" y="1454944"/>
                  </a:lnTo>
                  <a:lnTo>
                    <a:pt x="400050" y="1440656"/>
                  </a:lnTo>
                  <a:lnTo>
                    <a:pt x="366712" y="1423988"/>
                  </a:lnTo>
                  <a:lnTo>
                    <a:pt x="333375" y="1397794"/>
                  </a:lnTo>
                  <a:lnTo>
                    <a:pt x="316706" y="1369219"/>
                  </a:lnTo>
                  <a:lnTo>
                    <a:pt x="304800" y="1323975"/>
                  </a:lnTo>
                  <a:lnTo>
                    <a:pt x="292893" y="1250156"/>
                  </a:lnTo>
                  <a:lnTo>
                    <a:pt x="288131" y="1135856"/>
                  </a:lnTo>
                  <a:lnTo>
                    <a:pt x="283368" y="1026319"/>
                  </a:lnTo>
                  <a:lnTo>
                    <a:pt x="247650" y="7929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91;p93">
              <a:extLst>
                <a:ext uri="{FF2B5EF4-FFF2-40B4-BE49-F238E27FC236}">
                  <a16:creationId xmlns:a16="http://schemas.microsoft.com/office/drawing/2014/main" id="{9F37F806-BF31-5641-AF6F-7F8A71B1843B}"/>
                </a:ext>
              </a:extLst>
            </p:cNvPr>
            <p:cNvSpPr/>
            <p:nvPr/>
          </p:nvSpPr>
          <p:spPr>
            <a:xfrm rot="-5400000">
              <a:off x="1676400" y="3575050"/>
              <a:ext cx="2928938" cy="293688"/>
            </a:xfrm>
            <a:custGeom>
              <a:avLst/>
              <a:gdLst/>
              <a:ahLst/>
              <a:cxnLst/>
              <a:rect l="l" t="t" r="r" b="b"/>
              <a:pathLst>
                <a:path w="2928938" h="292893" extrusionOk="0">
                  <a:moveTo>
                    <a:pt x="1054894" y="271462"/>
                  </a:moveTo>
                  <a:lnTo>
                    <a:pt x="519113" y="276225"/>
                  </a:lnTo>
                  <a:lnTo>
                    <a:pt x="350044" y="271462"/>
                  </a:lnTo>
                  <a:lnTo>
                    <a:pt x="247650" y="252412"/>
                  </a:lnTo>
                  <a:lnTo>
                    <a:pt x="159544" y="233362"/>
                  </a:lnTo>
                  <a:lnTo>
                    <a:pt x="78581" y="209550"/>
                  </a:lnTo>
                  <a:lnTo>
                    <a:pt x="28575" y="195262"/>
                  </a:lnTo>
                  <a:lnTo>
                    <a:pt x="9525" y="185737"/>
                  </a:lnTo>
                  <a:lnTo>
                    <a:pt x="0" y="169068"/>
                  </a:lnTo>
                  <a:lnTo>
                    <a:pt x="9525" y="133350"/>
                  </a:lnTo>
                  <a:lnTo>
                    <a:pt x="42863" y="90487"/>
                  </a:lnTo>
                  <a:lnTo>
                    <a:pt x="88106" y="50006"/>
                  </a:lnTo>
                  <a:lnTo>
                    <a:pt x="126206" y="30956"/>
                  </a:lnTo>
                  <a:lnTo>
                    <a:pt x="183356" y="16668"/>
                  </a:lnTo>
                  <a:lnTo>
                    <a:pt x="264319" y="9525"/>
                  </a:lnTo>
                  <a:lnTo>
                    <a:pt x="350044" y="7143"/>
                  </a:lnTo>
                  <a:lnTo>
                    <a:pt x="423863" y="7143"/>
                  </a:lnTo>
                  <a:lnTo>
                    <a:pt x="526256" y="16668"/>
                  </a:lnTo>
                  <a:lnTo>
                    <a:pt x="638175" y="28575"/>
                  </a:lnTo>
                  <a:lnTo>
                    <a:pt x="771525" y="45243"/>
                  </a:lnTo>
                  <a:lnTo>
                    <a:pt x="826294" y="52387"/>
                  </a:lnTo>
                  <a:lnTo>
                    <a:pt x="1083469" y="54768"/>
                  </a:lnTo>
                  <a:lnTo>
                    <a:pt x="1638300" y="66675"/>
                  </a:lnTo>
                  <a:lnTo>
                    <a:pt x="2097881" y="71437"/>
                  </a:lnTo>
                  <a:lnTo>
                    <a:pt x="2507456" y="73818"/>
                  </a:lnTo>
                  <a:lnTo>
                    <a:pt x="2669381" y="71437"/>
                  </a:lnTo>
                  <a:lnTo>
                    <a:pt x="2719388" y="66675"/>
                  </a:lnTo>
                  <a:lnTo>
                    <a:pt x="2797969" y="42862"/>
                  </a:lnTo>
                  <a:lnTo>
                    <a:pt x="2847975" y="21431"/>
                  </a:lnTo>
                  <a:lnTo>
                    <a:pt x="2876550" y="9525"/>
                  </a:lnTo>
                  <a:lnTo>
                    <a:pt x="2897981" y="4762"/>
                  </a:lnTo>
                  <a:lnTo>
                    <a:pt x="2909888" y="0"/>
                  </a:lnTo>
                  <a:lnTo>
                    <a:pt x="2921794" y="2381"/>
                  </a:lnTo>
                  <a:lnTo>
                    <a:pt x="2928938" y="14287"/>
                  </a:lnTo>
                  <a:lnTo>
                    <a:pt x="2928938" y="50006"/>
                  </a:lnTo>
                  <a:lnTo>
                    <a:pt x="2878931" y="202406"/>
                  </a:lnTo>
                  <a:lnTo>
                    <a:pt x="2719388" y="247650"/>
                  </a:lnTo>
                  <a:lnTo>
                    <a:pt x="2595563" y="290512"/>
                  </a:lnTo>
                  <a:lnTo>
                    <a:pt x="2555081" y="292893"/>
                  </a:lnTo>
                  <a:lnTo>
                    <a:pt x="2390775" y="280987"/>
                  </a:lnTo>
                  <a:lnTo>
                    <a:pt x="2057400" y="273843"/>
                  </a:lnTo>
                  <a:lnTo>
                    <a:pt x="1538288" y="271462"/>
                  </a:lnTo>
                  <a:lnTo>
                    <a:pt x="1054894" y="271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92;p93">
              <a:extLst>
                <a:ext uri="{FF2B5EF4-FFF2-40B4-BE49-F238E27FC236}">
                  <a16:creationId xmlns:a16="http://schemas.microsoft.com/office/drawing/2014/main" id="{8FC7C8C3-BA3E-5D4C-9F6D-F338E5395559}"/>
                </a:ext>
              </a:extLst>
            </p:cNvPr>
            <p:cNvSpPr/>
            <p:nvPr/>
          </p:nvSpPr>
          <p:spPr>
            <a:xfrm rot="-5400000">
              <a:off x="2340769" y="2826544"/>
              <a:ext cx="2914650" cy="1373188"/>
            </a:xfrm>
            <a:custGeom>
              <a:avLst/>
              <a:gdLst/>
              <a:ahLst/>
              <a:cxnLst/>
              <a:rect l="l" t="t" r="r" b="b"/>
              <a:pathLst>
                <a:path w="2914650" h="1373981" extrusionOk="0">
                  <a:moveTo>
                    <a:pt x="1414462" y="1304925"/>
                  </a:moveTo>
                  <a:lnTo>
                    <a:pt x="1031081" y="1307306"/>
                  </a:lnTo>
                  <a:lnTo>
                    <a:pt x="533400" y="1314450"/>
                  </a:lnTo>
                  <a:lnTo>
                    <a:pt x="369094" y="1316831"/>
                  </a:lnTo>
                  <a:lnTo>
                    <a:pt x="254794" y="1314450"/>
                  </a:lnTo>
                  <a:lnTo>
                    <a:pt x="200025" y="1307306"/>
                  </a:lnTo>
                  <a:lnTo>
                    <a:pt x="147637" y="1297781"/>
                  </a:lnTo>
                  <a:lnTo>
                    <a:pt x="104775" y="1281112"/>
                  </a:lnTo>
                  <a:lnTo>
                    <a:pt x="66675" y="1259681"/>
                  </a:lnTo>
                  <a:lnTo>
                    <a:pt x="45244" y="1238250"/>
                  </a:lnTo>
                  <a:lnTo>
                    <a:pt x="19050" y="1209675"/>
                  </a:lnTo>
                  <a:lnTo>
                    <a:pt x="2381" y="1181100"/>
                  </a:lnTo>
                  <a:lnTo>
                    <a:pt x="0" y="1150144"/>
                  </a:lnTo>
                  <a:lnTo>
                    <a:pt x="7144" y="1112044"/>
                  </a:lnTo>
                  <a:lnTo>
                    <a:pt x="21431" y="1083469"/>
                  </a:lnTo>
                  <a:lnTo>
                    <a:pt x="38100" y="1057275"/>
                  </a:lnTo>
                  <a:lnTo>
                    <a:pt x="78581" y="1038225"/>
                  </a:lnTo>
                  <a:lnTo>
                    <a:pt x="138112" y="1026319"/>
                  </a:lnTo>
                  <a:lnTo>
                    <a:pt x="300037" y="1028700"/>
                  </a:lnTo>
                  <a:lnTo>
                    <a:pt x="464344" y="1047750"/>
                  </a:lnTo>
                  <a:lnTo>
                    <a:pt x="792956" y="1064419"/>
                  </a:lnTo>
                  <a:lnTo>
                    <a:pt x="1478756" y="1097756"/>
                  </a:lnTo>
                  <a:lnTo>
                    <a:pt x="1590675" y="1100137"/>
                  </a:lnTo>
                  <a:lnTo>
                    <a:pt x="1883569" y="1097756"/>
                  </a:lnTo>
                  <a:lnTo>
                    <a:pt x="2390775" y="1095375"/>
                  </a:lnTo>
                  <a:lnTo>
                    <a:pt x="2581275" y="1095375"/>
                  </a:lnTo>
                  <a:lnTo>
                    <a:pt x="2616994" y="1092994"/>
                  </a:lnTo>
                  <a:lnTo>
                    <a:pt x="2633662" y="1085850"/>
                  </a:lnTo>
                  <a:lnTo>
                    <a:pt x="2655094" y="1069181"/>
                  </a:lnTo>
                  <a:lnTo>
                    <a:pt x="2671762" y="1038225"/>
                  </a:lnTo>
                  <a:lnTo>
                    <a:pt x="2681287" y="997744"/>
                  </a:lnTo>
                  <a:lnTo>
                    <a:pt x="2667000" y="909637"/>
                  </a:lnTo>
                  <a:lnTo>
                    <a:pt x="2590800" y="561975"/>
                  </a:lnTo>
                  <a:lnTo>
                    <a:pt x="2547937" y="392906"/>
                  </a:lnTo>
                  <a:lnTo>
                    <a:pt x="2519362" y="283369"/>
                  </a:lnTo>
                  <a:lnTo>
                    <a:pt x="2507456" y="238125"/>
                  </a:lnTo>
                  <a:lnTo>
                    <a:pt x="2502694" y="100012"/>
                  </a:lnTo>
                  <a:lnTo>
                    <a:pt x="2643187" y="0"/>
                  </a:lnTo>
                  <a:lnTo>
                    <a:pt x="2664619" y="92869"/>
                  </a:lnTo>
                  <a:lnTo>
                    <a:pt x="2690812" y="257175"/>
                  </a:lnTo>
                  <a:lnTo>
                    <a:pt x="2736056" y="469106"/>
                  </a:lnTo>
                  <a:lnTo>
                    <a:pt x="2795587" y="692944"/>
                  </a:lnTo>
                  <a:lnTo>
                    <a:pt x="2857500" y="890587"/>
                  </a:lnTo>
                  <a:lnTo>
                    <a:pt x="2876550" y="907256"/>
                  </a:lnTo>
                  <a:lnTo>
                    <a:pt x="2893219" y="933450"/>
                  </a:lnTo>
                  <a:lnTo>
                    <a:pt x="2907506" y="969169"/>
                  </a:lnTo>
                  <a:lnTo>
                    <a:pt x="2914650" y="997744"/>
                  </a:lnTo>
                  <a:lnTo>
                    <a:pt x="2912269" y="1033462"/>
                  </a:lnTo>
                  <a:lnTo>
                    <a:pt x="2890837" y="1095375"/>
                  </a:lnTo>
                  <a:lnTo>
                    <a:pt x="2850356" y="1173956"/>
                  </a:lnTo>
                  <a:lnTo>
                    <a:pt x="2752725" y="1331119"/>
                  </a:lnTo>
                  <a:lnTo>
                    <a:pt x="2726531" y="1362075"/>
                  </a:lnTo>
                  <a:lnTo>
                    <a:pt x="2705100" y="1369219"/>
                  </a:lnTo>
                  <a:lnTo>
                    <a:pt x="2664619" y="1373981"/>
                  </a:lnTo>
                  <a:lnTo>
                    <a:pt x="2609850" y="1369219"/>
                  </a:lnTo>
                  <a:lnTo>
                    <a:pt x="2557462" y="1357312"/>
                  </a:lnTo>
                  <a:lnTo>
                    <a:pt x="2474119" y="1335881"/>
                  </a:lnTo>
                  <a:lnTo>
                    <a:pt x="2400300" y="1321594"/>
                  </a:lnTo>
                  <a:cubicBezTo>
                    <a:pt x="2370934" y="1319962"/>
                    <a:pt x="2341606" y="1316831"/>
                    <a:pt x="2312194" y="1316831"/>
                  </a:cubicBezTo>
                  <a:lnTo>
                    <a:pt x="1414462" y="13049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3;p93">
              <a:extLst>
                <a:ext uri="{FF2B5EF4-FFF2-40B4-BE49-F238E27FC236}">
                  <a16:creationId xmlns:a16="http://schemas.microsoft.com/office/drawing/2014/main" id="{989E0630-7300-C14E-849E-358D71A86DEE}"/>
                </a:ext>
              </a:extLst>
            </p:cNvPr>
            <p:cNvSpPr/>
            <p:nvPr/>
          </p:nvSpPr>
          <p:spPr>
            <a:xfrm>
              <a:off x="3189288" y="3265488"/>
              <a:ext cx="1085850" cy="358775"/>
            </a:xfrm>
            <a:custGeom>
              <a:avLst/>
              <a:gdLst/>
              <a:ahLst/>
              <a:cxnLst/>
              <a:rect l="l" t="t" r="r" b="b"/>
              <a:pathLst>
                <a:path w="1085850" h="359569" extrusionOk="0">
                  <a:moveTo>
                    <a:pt x="254794" y="302419"/>
                  </a:moveTo>
                  <a:lnTo>
                    <a:pt x="7144" y="359569"/>
                  </a:lnTo>
                  <a:lnTo>
                    <a:pt x="0" y="169069"/>
                  </a:lnTo>
                  <a:lnTo>
                    <a:pt x="154781" y="152400"/>
                  </a:lnTo>
                  <a:lnTo>
                    <a:pt x="283369" y="130969"/>
                  </a:lnTo>
                  <a:lnTo>
                    <a:pt x="416719" y="92869"/>
                  </a:lnTo>
                  <a:lnTo>
                    <a:pt x="538162" y="52387"/>
                  </a:lnTo>
                  <a:lnTo>
                    <a:pt x="640556" y="21431"/>
                  </a:lnTo>
                  <a:lnTo>
                    <a:pt x="695325" y="7144"/>
                  </a:lnTo>
                  <a:lnTo>
                    <a:pt x="766762" y="0"/>
                  </a:lnTo>
                  <a:lnTo>
                    <a:pt x="823912" y="9525"/>
                  </a:lnTo>
                  <a:lnTo>
                    <a:pt x="878681" y="30956"/>
                  </a:lnTo>
                  <a:lnTo>
                    <a:pt x="1002506" y="100012"/>
                  </a:lnTo>
                  <a:lnTo>
                    <a:pt x="1066800" y="133350"/>
                  </a:lnTo>
                  <a:lnTo>
                    <a:pt x="1085850" y="230981"/>
                  </a:lnTo>
                  <a:lnTo>
                    <a:pt x="895350" y="230981"/>
                  </a:lnTo>
                  <a:lnTo>
                    <a:pt x="709612" y="240506"/>
                  </a:lnTo>
                  <a:lnTo>
                    <a:pt x="473869" y="266700"/>
                  </a:lnTo>
                  <a:lnTo>
                    <a:pt x="254794" y="3024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94;p93">
              <a:extLst>
                <a:ext uri="{FF2B5EF4-FFF2-40B4-BE49-F238E27FC236}">
                  <a16:creationId xmlns:a16="http://schemas.microsoft.com/office/drawing/2014/main" id="{31D79197-8C74-7E43-A424-80E5D04FC289}"/>
                </a:ext>
              </a:extLst>
            </p:cNvPr>
            <p:cNvSpPr/>
            <p:nvPr/>
          </p:nvSpPr>
          <p:spPr>
            <a:xfrm>
              <a:off x="3190875" y="4484688"/>
              <a:ext cx="1042988" cy="363537"/>
            </a:xfrm>
            <a:custGeom>
              <a:avLst/>
              <a:gdLst/>
              <a:ahLst/>
              <a:cxnLst/>
              <a:rect l="l" t="t" r="r" b="b"/>
              <a:pathLst>
                <a:path w="1042988" h="364331" extrusionOk="0">
                  <a:moveTo>
                    <a:pt x="404813" y="283369"/>
                  </a:moveTo>
                  <a:lnTo>
                    <a:pt x="14288" y="364331"/>
                  </a:lnTo>
                  <a:lnTo>
                    <a:pt x="0" y="188119"/>
                  </a:lnTo>
                  <a:lnTo>
                    <a:pt x="252413" y="140494"/>
                  </a:lnTo>
                  <a:lnTo>
                    <a:pt x="676275" y="64294"/>
                  </a:lnTo>
                  <a:lnTo>
                    <a:pt x="1023938" y="0"/>
                  </a:lnTo>
                  <a:lnTo>
                    <a:pt x="1042988" y="176212"/>
                  </a:lnTo>
                  <a:lnTo>
                    <a:pt x="404813" y="2833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95;p93">
              <a:extLst>
                <a:ext uri="{FF2B5EF4-FFF2-40B4-BE49-F238E27FC236}">
                  <a16:creationId xmlns:a16="http://schemas.microsoft.com/office/drawing/2014/main" id="{0FA942E1-4A07-664E-808D-E776429E9676}"/>
                </a:ext>
              </a:extLst>
            </p:cNvPr>
            <p:cNvSpPr/>
            <p:nvPr/>
          </p:nvSpPr>
          <p:spPr>
            <a:xfrm rot="-5400000">
              <a:off x="5681662" y="2663826"/>
              <a:ext cx="2124075" cy="831850"/>
            </a:xfrm>
            <a:custGeom>
              <a:avLst/>
              <a:gdLst/>
              <a:ahLst/>
              <a:cxnLst/>
              <a:rect l="l" t="t" r="r" b="b"/>
              <a:pathLst>
                <a:path w="2124075" h="831056" extrusionOk="0">
                  <a:moveTo>
                    <a:pt x="788194" y="528637"/>
                  </a:moveTo>
                  <a:lnTo>
                    <a:pt x="616744" y="466725"/>
                  </a:lnTo>
                  <a:lnTo>
                    <a:pt x="442912" y="392906"/>
                  </a:lnTo>
                  <a:lnTo>
                    <a:pt x="307181" y="328612"/>
                  </a:lnTo>
                  <a:lnTo>
                    <a:pt x="169069" y="252412"/>
                  </a:lnTo>
                  <a:lnTo>
                    <a:pt x="61912" y="185737"/>
                  </a:lnTo>
                  <a:lnTo>
                    <a:pt x="19050" y="154781"/>
                  </a:lnTo>
                  <a:lnTo>
                    <a:pt x="4762" y="135731"/>
                  </a:lnTo>
                  <a:lnTo>
                    <a:pt x="0" y="111918"/>
                  </a:lnTo>
                  <a:lnTo>
                    <a:pt x="0" y="83343"/>
                  </a:lnTo>
                  <a:lnTo>
                    <a:pt x="9525" y="54768"/>
                  </a:lnTo>
                  <a:lnTo>
                    <a:pt x="83344" y="0"/>
                  </a:lnTo>
                  <a:lnTo>
                    <a:pt x="504825" y="142875"/>
                  </a:lnTo>
                  <a:lnTo>
                    <a:pt x="778669" y="250031"/>
                  </a:lnTo>
                  <a:lnTo>
                    <a:pt x="1038225" y="338137"/>
                  </a:lnTo>
                  <a:lnTo>
                    <a:pt x="1319212" y="426243"/>
                  </a:lnTo>
                  <a:lnTo>
                    <a:pt x="1559719" y="485775"/>
                  </a:lnTo>
                  <a:lnTo>
                    <a:pt x="1726406" y="514350"/>
                  </a:lnTo>
                  <a:lnTo>
                    <a:pt x="1878806" y="531018"/>
                  </a:lnTo>
                  <a:lnTo>
                    <a:pt x="1959769" y="538162"/>
                  </a:lnTo>
                  <a:lnTo>
                    <a:pt x="1997869" y="538162"/>
                  </a:lnTo>
                  <a:lnTo>
                    <a:pt x="2024062" y="538162"/>
                  </a:lnTo>
                  <a:lnTo>
                    <a:pt x="2124075" y="490537"/>
                  </a:lnTo>
                  <a:lnTo>
                    <a:pt x="1947862" y="831056"/>
                  </a:lnTo>
                  <a:lnTo>
                    <a:pt x="1838325" y="804862"/>
                  </a:lnTo>
                  <a:lnTo>
                    <a:pt x="1521619" y="733425"/>
                  </a:lnTo>
                  <a:lnTo>
                    <a:pt x="1219200" y="657225"/>
                  </a:lnTo>
                  <a:lnTo>
                    <a:pt x="1002506" y="600075"/>
                  </a:lnTo>
                  <a:lnTo>
                    <a:pt x="788194" y="5286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96;p93">
              <a:extLst>
                <a:ext uri="{FF2B5EF4-FFF2-40B4-BE49-F238E27FC236}">
                  <a16:creationId xmlns:a16="http://schemas.microsoft.com/office/drawing/2014/main" id="{B6F520D5-6344-0B45-938C-F0838AE53BC9}"/>
                </a:ext>
              </a:extLst>
            </p:cNvPr>
            <p:cNvSpPr/>
            <p:nvPr/>
          </p:nvSpPr>
          <p:spPr>
            <a:xfrm>
              <a:off x="5802313" y="3586163"/>
              <a:ext cx="752475" cy="490537"/>
            </a:xfrm>
            <a:custGeom>
              <a:avLst/>
              <a:gdLst/>
              <a:ahLst/>
              <a:cxnLst/>
              <a:rect l="l" t="t" r="r" b="b"/>
              <a:pathLst>
                <a:path w="752475" h="490537" extrusionOk="0">
                  <a:moveTo>
                    <a:pt x="252413" y="88106"/>
                  </a:moveTo>
                  <a:lnTo>
                    <a:pt x="528638" y="133350"/>
                  </a:lnTo>
                  <a:lnTo>
                    <a:pt x="557213" y="133350"/>
                  </a:lnTo>
                  <a:lnTo>
                    <a:pt x="592932" y="126206"/>
                  </a:lnTo>
                  <a:lnTo>
                    <a:pt x="626269" y="111918"/>
                  </a:lnTo>
                  <a:lnTo>
                    <a:pt x="752475" y="0"/>
                  </a:lnTo>
                  <a:lnTo>
                    <a:pt x="540544" y="490537"/>
                  </a:lnTo>
                  <a:lnTo>
                    <a:pt x="497682" y="440531"/>
                  </a:lnTo>
                  <a:lnTo>
                    <a:pt x="419100" y="359568"/>
                  </a:lnTo>
                  <a:lnTo>
                    <a:pt x="354807" y="309562"/>
                  </a:lnTo>
                  <a:lnTo>
                    <a:pt x="288132" y="261937"/>
                  </a:lnTo>
                  <a:lnTo>
                    <a:pt x="209550" y="211931"/>
                  </a:lnTo>
                  <a:lnTo>
                    <a:pt x="123825" y="161925"/>
                  </a:lnTo>
                  <a:lnTo>
                    <a:pt x="26194" y="114300"/>
                  </a:lnTo>
                  <a:lnTo>
                    <a:pt x="4763" y="100012"/>
                  </a:lnTo>
                  <a:lnTo>
                    <a:pt x="0" y="88106"/>
                  </a:lnTo>
                  <a:lnTo>
                    <a:pt x="14288" y="66675"/>
                  </a:lnTo>
                  <a:lnTo>
                    <a:pt x="38100" y="59531"/>
                  </a:lnTo>
                  <a:lnTo>
                    <a:pt x="252413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97;p93">
              <a:extLst>
                <a:ext uri="{FF2B5EF4-FFF2-40B4-BE49-F238E27FC236}">
                  <a16:creationId xmlns:a16="http://schemas.microsoft.com/office/drawing/2014/main" id="{527681B3-D4F8-B34E-AC55-079FBFAD82C0}"/>
                </a:ext>
              </a:extLst>
            </p:cNvPr>
            <p:cNvSpPr/>
            <p:nvPr/>
          </p:nvSpPr>
          <p:spPr>
            <a:xfrm rot="-5400000">
              <a:off x="4225925" y="2549525"/>
              <a:ext cx="2132013" cy="1262063"/>
            </a:xfrm>
            <a:custGeom>
              <a:avLst/>
              <a:gdLst/>
              <a:ahLst/>
              <a:cxnLst/>
              <a:rect l="l" t="t" r="r" b="b"/>
              <a:pathLst>
                <a:path w="2131219" h="1262062" extrusionOk="0">
                  <a:moveTo>
                    <a:pt x="892969" y="638175"/>
                  </a:moveTo>
                  <a:lnTo>
                    <a:pt x="1169194" y="766762"/>
                  </a:lnTo>
                  <a:lnTo>
                    <a:pt x="1393031" y="850106"/>
                  </a:lnTo>
                  <a:lnTo>
                    <a:pt x="1533525" y="890587"/>
                  </a:lnTo>
                  <a:lnTo>
                    <a:pt x="1657350" y="919162"/>
                  </a:lnTo>
                  <a:lnTo>
                    <a:pt x="1709737" y="923925"/>
                  </a:lnTo>
                  <a:lnTo>
                    <a:pt x="1785937" y="928687"/>
                  </a:lnTo>
                  <a:lnTo>
                    <a:pt x="1819275" y="928687"/>
                  </a:lnTo>
                  <a:lnTo>
                    <a:pt x="1859756" y="926306"/>
                  </a:lnTo>
                  <a:lnTo>
                    <a:pt x="1888331" y="923925"/>
                  </a:lnTo>
                  <a:lnTo>
                    <a:pt x="1921669" y="909637"/>
                  </a:lnTo>
                  <a:lnTo>
                    <a:pt x="2012156" y="838200"/>
                  </a:lnTo>
                  <a:lnTo>
                    <a:pt x="2131219" y="983456"/>
                  </a:lnTo>
                  <a:lnTo>
                    <a:pt x="1978819" y="1121568"/>
                  </a:lnTo>
                  <a:lnTo>
                    <a:pt x="1845469" y="1219200"/>
                  </a:lnTo>
                  <a:lnTo>
                    <a:pt x="1781175" y="1254918"/>
                  </a:lnTo>
                  <a:lnTo>
                    <a:pt x="1740694" y="1262062"/>
                  </a:lnTo>
                  <a:lnTo>
                    <a:pt x="1685925" y="1254918"/>
                  </a:lnTo>
                  <a:lnTo>
                    <a:pt x="1512094" y="1188243"/>
                  </a:lnTo>
                  <a:lnTo>
                    <a:pt x="1354931" y="1123950"/>
                  </a:lnTo>
                  <a:lnTo>
                    <a:pt x="1200150" y="1052512"/>
                  </a:lnTo>
                  <a:lnTo>
                    <a:pt x="1052512" y="973931"/>
                  </a:lnTo>
                  <a:lnTo>
                    <a:pt x="916781" y="892968"/>
                  </a:lnTo>
                  <a:lnTo>
                    <a:pt x="700087" y="742950"/>
                  </a:lnTo>
                  <a:lnTo>
                    <a:pt x="592931" y="664368"/>
                  </a:lnTo>
                  <a:lnTo>
                    <a:pt x="464344" y="547687"/>
                  </a:lnTo>
                  <a:lnTo>
                    <a:pt x="297656" y="378618"/>
                  </a:lnTo>
                  <a:lnTo>
                    <a:pt x="128587" y="197643"/>
                  </a:lnTo>
                  <a:lnTo>
                    <a:pt x="28575" y="80962"/>
                  </a:lnTo>
                  <a:lnTo>
                    <a:pt x="9525" y="52387"/>
                  </a:lnTo>
                  <a:lnTo>
                    <a:pt x="0" y="30956"/>
                  </a:lnTo>
                  <a:lnTo>
                    <a:pt x="0" y="16668"/>
                  </a:lnTo>
                  <a:lnTo>
                    <a:pt x="7144" y="4762"/>
                  </a:lnTo>
                  <a:lnTo>
                    <a:pt x="28575" y="0"/>
                  </a:lnTo>
                  <a:lnTo>
                    <a:pt x="57150" y="7143"/>
                  </a:lnTo>
                  <a:lnTo>
                    <a:pt x="88106" y="35718"/>
                  </a:lnTo>
                  <a:lnTo>
                    <a:pt x="235744" y="169068"/>
                  </a:lnTo>
                  <a:lnTo>
                    <a:pt x="397669" y="304800"/>
                  </a:lnTo>
                  <a:lnTo>
                    <a:pt x="564356" y="431006"/>
                  </a:lnTo>
                  <a:lnTo>
                    <a:pt x="707231" y="535781"/>
                  </a:lnTo>
                  <a:lnTo>
                    <a:pt x="892969" y="638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98;p93">
              <a:extLst>
                <a:ext uri="{FF2B5EF4-FFF2-40B4-BE49-F238E27FC236}">
                  <a16:creationId xmlns:a16="http://schemas.microsoft.com/office/drawing/2014/main" id="{EFDFA839-9703-3A4D-AAB4-5A5912225198}"/>
                </a:ext>
              </a:extLst>
            </p:cNvPr>
            <p:cNvSpPr/>
            <p:nvPr/>
          </p:nvSpPr>
          <p:spPr>
            <a:xfrm>
              <a:off x="5008563" y="4278313"/>
              <a:ext cx="2116137" cy="1550987"/>
            </a:xfrm>
            <a:custGeom>
              <a:avLst/>
              <a:gdLst/>
              <a:ahLst/>
              <a:cxnLst/>
              <a:rect l="l" t="t" r="r" b="b"/>
              <a:pathLst>
                <a:path w="2116931" h="1550194" extrusionOk="0">
                  <a:moveTo>
                    <a:pt x="440531" y="407194"/>
                  </a:moveTo>
                  <a:lnTo>
                    <a:pt x="78581" y="478632"/>
                  </a:lnTo>
                  <a:lnTo>
                    <a:pt x="0" y="288132"/>
                  </a:lnTo>
                  <a:lnTo>
                    <a:pt x="211931" y="271463"/>
                  </a:lnTo>
                  <a:lnTo>
                    <a:pt x="476250" y="240507"/>
                  </a:lnTo>
                  <a:lnTo>
                    <a:pt x="826294" y="190500"/>
                  </a:lnTo>
                  <a:lnTo>
                    <a:pt x="1123950" y="140494"/>
                  </a:lnTo>
                  <a:lnTo>
                    <a:pt x="1381125" y="92869"/>
                  </a:lnTo>
                  <a:lnTo>
                    <a:pt x="1628775" y="40482"/>
                  </a:lnTo>
                  <a:lnTo>
                    <a:pt x="1652587" y="23813"/>
                  </a:lnTo>
                  <a:lnTo>
                    <a:pt x="1674019" y="7144"/>
                  </a:lnTo>
                  <a:lnTo>
                    <a:pt x="1700212" y="0"/>
                  </a:lnTo>
                  <a:lnTo>
                    <a:pt x="1728787" y="0"/>
                  </a:lnTo>
                  <a:lnTo>
                    <a:pt x="1754981" y="0"/>
                  </a:lnTo>
                  <a:lnTo>
                    <a:pt x="1797844" y="19050"/>
                  </a:lnTo>
                  <a:lnTo>
                    <a:pt x="1843087" y="50007"/>
                  </a:lnTo>
                  <a:lnTo>
                    <a:pt x="1902619" y="107157"/>
                  </a:lnTo>
                  <a:lnTo>
                    <a:pt x="2012156" y="219075"/>
                  </a:lnTo>
                  <a:lnTo>
                    <a:pt x="2097881" y="304800"/>
                  </a:lnTo>
                  <a:lnTo>
                    <a:pt x="2112169" y="328613"/>
                  </a:lnTo>
                  <a:lnTo>
                    <a:pt x="2116931" y="352425"/>
                  </a:lnTo>
                  <a:lnTo>
                    <a:pt x="2116931" y="376238"/>
                  </a:lnTo>
                  <a:lnTo>
                    <a:pt x="2107406" y="400050"/>
                  </a:lnTo>
                  <a:lnTo>
                    <a:pt x="2081212" y="438150"/>
                  </a:lnTo>
                  <a:lnTo>
                    <a:pt x="2057400" y="466725"/>
                  </a:lnTo>
                  <a:lnTo>
                    <a:pt x="2043112" y="511969"/>
                  </a:lnTo>
                  <a:lnTo>
                    <a:pt x="2007394" y="669132"/>
                  </a:lnTo>
                  <a:lnTo>
                    <a:pt x="1945481" y="942975"/>
                  </a:lnTo>
                  <a:lnTo>
                    <a:pt x="1881187" y="1183482"/>
                  </a:lnTo>
                  <a:lnTo>
                    <a:pt x="1845469" y="1304925"/>
                  </a:lnTo>
                  <a:lnTo>
                    <a:pt x="1812131" y="1407319"/>
                  </a:lnTo>
                  <a:lnTo>
                    <a:pt x="1783556" y="1464469"/>
                  </a:lnTo>
                  <a:lnTo>
                    <a:pt x="1747837" y="1502569"/>
                  </a:lnTo>
                  <a:lnTo>
                    <a:pt x="1709737" y="1533525"/>
                  </a:lnTo>
                  <a:lnTo>
                    <a:pt x="1674019" y="1550194"/>
                  </a:lnTo>
                  <a:lnTo>
                    <a:pt x="1643062" y="1547813"/>
                  </a:lnTo>
                  <a:lnTo>
                    <a:pt x="1607344" y="1526382"/>
                  </a:lnTo>
                  <a:lnTo>
                    <a:pt x="1574006" y="1493044"/>
                  </a:lnTo>
                  <a:lnTo>
                    <a:pt x="1547812" y="1450182"/>
                  </a:lnTo>
                  <a:lnTo>
                    <a:pt x="1588294" y="1226344"/>
                  </a:lnTo>
                  <a:lnTo>
                    <a:pt x="1657350" y="990600"/>
                  </a:lnTo>
                  <a:lnTo>
                    <a:pt x="1688306" y="840582"/>
                  </a:lnTo>
                  <a:lnTo>
                    <a:pt x="1719262" y="619125"/>
                  </a:lnTo>
                  <a:lnTo>
                    <a:pt x="1738312" y="414338"/>
                  </a:lnTo>
                  <a:lnTo>
                    <a:pt x="1738312" y="357188"/>
                  </a:lnTo>
                  <a:lnTo>
                    <a:pt x="1731169" y="314325"/>
                  </a:lnTo>
                  <a:lnTo>
                    <a:pt x="1724025" y="283369"/>
                  </a:lnTo>
                  <a:lnTo>
                    <a:pt x="1716881" y="269082"/>
                  </a:lnTo>
                  <a:lnTo>
                    <a:pt x="1704975" y="254794"/>
                  </a:lnTo>
                  <a:lnTo>
                    <a:pt x="1681162" y="245269"/>
                  </a:lnTo>
                  <a:lnTo>
                    <a:pt x="1650206" y="242888"/>
                  </a:lnTo>
                  <a:lnTo>
                    <a:pt x="1433512" y="261938"/>
                  </a:lnTo>
                  <a:lnTo>
                    <a:pt x="1131094" y="302419"/>
                  </a:lnTo>
                  <a:lnTo>
                    <a:pt x="776287" y="352425"/>
                  </a:lnTo>
                  <a:lnTo>
                    <a:pt x="440531" y="4071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99;p93">
              <a:extLst>
                <a:ext uri="{FF2B5EF4-FFF2-40B4-BE49-F238E27FC236}">
                  <a16:creationId xmlns:a16="http://schemas.microsoft.com/office/drawing/2014/main" id="{00D172B1-E3CC-B146-B533-186490D72EDC}"/>
                </a:ext>
              </a:extLst>
            </p:cNvPr>
            <p:cNvSpPr/>
            <p:nvPr/>
          </p:nvSpPr>
          <p:spPr>
            <a:xfrm>
              <a:off x="5167313" y="5495925"/>
              <a:ext cx="1514475" cy="352425"/>
            </a:xfrm>
            <a:custGeom>
              <a:avLst/>
              <a:gdLst/>
              <a:ahLst/>
              <a:cxnLst/>
              <a:rect l="l" t="t" r="r" b="b"/>
              <a:pathLst>
                <a:path w="1514475" h="352425" extrusionOk="0">
                  <a:moveTo>
                    <a:pt x="492918" y="297656"/>
                  </a:moveTo>
                  <a:lnTo>
                    <a:pt x="69056" y="352425"/>
                  </a:lnTo>
                  <a:lnTo>
                    <a:pt x="0" y="171450"/>
                  </a:lnTo>
                  <a:lnTo>
                    <a:pt x="240506" y="145256"/>
                  </a:lnTo>
                  <a:lnTo>
                    <a:pt x="597693" y="100013"/>
                  </a:lnTo>
                  <a:lnTo>
                    <a:pt x="940593" y="59531"/>
                  </a:lnTo>
                  <a:lnTo>
                    <a:pt x="1485900" y="0"/>
                  </a:lnTo>
                  <a:lnTo>
                    <a:pt x="1514475" y="235744"/>
                  </a:lnTo>
                  <a:lnTo>
                    <a:pt x="1335881" y="233363"/>
                  </a:lnTo>
                  <a:lnTo>
                    <a:pt x="1200150" y="235744"/>
                  </a:lnTo>
                  <a:lnTo>
                    <a:pt x="916781" y="257175"/>
                  </a:lnTo>
                  <a:lnTo>
                    <a:pt x="492918" y="2976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104;p94">
            <a:extLst>
              <a:ext uri="{FF2B5EF4-FFF2-40B4-BE49-F238E27FC236}">
                <a16:creationId xmlns:a16="http://schemas.microsoft.com/office/drawing/2014/main" id="{47592BC8-9566-F74D-8C49-E938F5A025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5941" y="1645400"/>
            <a:ext cx="4200525" cy="4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2738" y="1621341"/>
            <a:ext cx="4200525" cy="4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p287"/>
          <p:cNvSpPr txBox="1"/>
          <p:nvPr/>
        </p:nvSpPr>
        <p:spPr>
          <a:xfrm>
            <a:off x="3800872" y="6881812"/>
            <a:ext cx="41525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倍</a:t>
            </a:r>
            <a:endParaRPr/>
          </a:p>
        </p:txBody>
      </p:sp>
      <p:sp>
        <p:nvSpPr>
          <p:cNvPr id="3163" name="Google Shape;3163;p287"/>
          <p:cNvSpPr/>
          <p:nvPr/>
        </p:nvSpPr>
        <p:spPr>
          <a:xfrm>
            <a:off x="2454275" y="1533525"/>
            <a:ext cx="1620838" cy="2565400"/>
          </a:xfrm>
          <a:custGeom>
            <a:avLst/>
            <a:gdLst/>
            <a:ahLst/>
            <a:cxnLst/>
            <a:rect l="l" t="t" r="r" b="b"/>
            <a:pathLst>
              <a:path w="1621446" h="2566438" extrusionOk="0">
                <a:moveTo>
                  <a:pt x="1329109" y="849814"/>
                </a:moveTo>
                <a:lnTo>
                  <a:pt x="1410692" y="693448"/>
                </a:lnTo>
                <a:lnTo>
                  <a:pt x="1482076" y="540481"/>
                </a:lnTo>
                <a:lnTo>
                  <a:pt x="1505871" y="475896"/>
                </a:lnTo>
                <a:lnTo>
                  <a:pt x="1512669" y="465698"/>
                </a:lnTo>
                <a:lnTo>
                  <a:pt x="1539863" y="455500"/>
                </a:lnTo>
                <a:lnTo>
                  <a:pt x="1580654" y="438504"/>
                </a:lnTo>
                <a:lnTo>
                  <a:pt x="1607849" y="414709"/>
                </a:lnTo>
                <a:lnTo>
                  <a:pt x="1618046" y="394313"/>
                </a:lnTo>
                <a:lnTo>
                  <a:pt x="1621446" y="373918"/>
                </a:lnTo>
                <a:lnTo>
                  <a:pt x="1611248" y="322929"/>
                </a:lnTo>
                <a:lnTo>
                  <a:pt x="1594251" y="285537"/>
                </a:lnTo>
                <a:lnTo>
                  <a:pt x="1546662" y="234548"/>
                </a:lnTo>
                <a:lnTo>
                  <a:pt x="1478677" y="163164"/>
                </a:lnTo>
                <a:lnTo>
                  <a:pt x="1397095" y="88380"/>
                </a:lnTo>
                <a:lnTo>
                  <a:pt x="1335908" y="47589"/>
                </a:lnTo>
                <a:lnTo>
                  <a:pt x="1284919" y="20395"/>
                </a:lnTo>
                <a:lnTo>
                  <a:pt x="1247527" y="6798"/>
                </a:lnTo>
                <a:lnTo>
                  <a:pt x="1203337" y="0"/>
                </a:lnTo>
                <a:lnTo>
                  <a:pt x="1165945" y="0"/>
                </a:lnTo>
                <a:lnTo>
                  <a:pt x="1125154" y="0"/>
                </a:lnTo>
                <a:lnTo>
                  <a:pt x="1101359" y="10197"/>
                </a:lnTo>
                <a:lnTo>
                  <a:pt x="1094561" y="23794"/>
                </a:lnTo>
                <a:lnTo>
                  <a:pt x="1094561" y="44190"/>
                </a:lnTo>
                <a:lnTo>
                  <a:pt x="1108158" y="67985"/>
                </a:lnTo>
                <a:lnTo>
                  <a:pt x="1138751" y="84981"/>
                </a:lnTo>
                <a:lnTo>
                  <a:pt x="1169344" y="105377"/>
                </a:lnTo>
                <a:lnTo>
                  <a:pt x="1206736" y="135970"/>
                </a:lnTo>
                <a:lnTo>
                  <a:pt x="1227132" y="163164"/>
                </a:lnTo>
                <a:lnTo>
                  <a:pt x="1237330" y="193757"/>
                </a:lnTo>
                <a:lnTo>
                  <a:pt x="1240729" y="241347"/>
                </a:lnTo>
                <a:lnTo>
                  <a:pt x="1237330" y="305933"/>
                </a:lnTo>
                <a:lnTo>
                  <a:pt x="1213535" y="401112"/>
                </a:lnTo>
                <a:lnTo>
                  <a:pt x="1142150" y="594870"/>
                </a:lnTo>
                <a:lnTo>
                  <a:pt x="1023176" y="853213"/>
                </a:lnTo>
                <a:lnTo>
                  <a:pt x="911001" y="1084363"/>
                </a:lnTo>
                <a:lnTo>
                  <a:pt x="764833" y="1373299"/>
                </a:lnTo>
                <a:lnTo>
                  <a:pt x="584672" y="1692829"/>
                </a:lnTo>
                <a:lnTo>
                  <a:pt x="438504" y="1917180"/>
                </a:lnTo>
                <a:lnTo>
                  <a:pt x="288937" y="2131334"/>
                </a:lnTo>
                <a:lnTo>
                  <a:pt x="152967" y="2318293"/>
                </a:lnTo>
                <a:lnTo>
                  <a:pt x="44191" y="2461061"/>
                </a:lnTo>
                <a:lnTo>
                  <a:pt x="3399" y="2522248"/>
                </a:lnTo>
                <a:lnTo>
                  <a:pt x="0" y="2542644"/>
                </a:lnTo>
                <a:lnTo>
                  <a:pt x="6799" y="2563039"/>
                </a:lnTo>
                <a:lnTo>
                  <a:pt x="16996" y="2566438"/>
                </a:lnTo>
                <a:lnTo>
                  <a:pt x="54388" y="2549442"/>
                </a:lnTo>
                <a:lnTo>
                  <a:pt x="91780" y="2508651"/>
                </a:lnTo>
                <a:lnTo>
                  <a:pt x="197157" y="2399875"/>
                </a:lnTo>
                <a:lnTo>
                  <a:pt x="377318" y="2202718"/>
                </a:lnTo>
                <a:lnTo>
                  <a:pt x="560878" y="1988565"/>
                </a:lnTo>
                <a:lnTo>
                  <a:pt x="798825" y="1679232"/>
                </a:lnTo>
                <a:lnTo>
                  <a:pt x="907602" y="1526266"/>
                </a:lnTo>
                <a:lnTo>
                  <a:pt x="1104759" y="1233930"/>
                </a:lnTo>
                <a:lnTo>
                  <a:pt x="1223733" y="1050370"/>
                </a:lnTo>
                <a:lnTo>
                  <a:pt x="1329109" y="8498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4" name="Google Shape;3164;p287"/>
          <p:cNvSpPr/>
          <p:nvPr/>
        </p:nvSpPr>
        <p:spPr>
          <a:xfrm>
            <a:off x="5154613" y="1506538"/>
            <a:ext cx="577850" cy="1065212"/>
          </a:xfrm>
          <a:custGeom>
            <a:avLst/>
            <a:gdLst/>
            <a:ahLst/>
            <a:cxnLst/>
            <a:rect l="l" t="t" r="r" b="b"/>
            <a:pathLst>
              <a:path w="576263" h="1064419" extrusionOk="0">
                <a:moveTo>
                  <a:pt x="235744" y="409575"/>
                </a:moveTo>
                <a:lnTo>
                  <a:pt x="235744" y="321469"/>
                </a:lnTo>
                <a:lnTo>
                  <a:pt x="233363" y="295275"/>
                </a:lnTo>
                <a:lnTo>
                  <a:pt x="221457" y="257175"/>
                </a:lnTo>
                <a:lnTo>
                  <a:pt x="202407" y="223838"/>
                </a:lnTo>
                <a:lnTo>
                  <a:pt x="171450" y="183357"/>
                </a:lnTo>
                <a:lnTo>
                  <a:pt x="135732" y="147638"/>
                </a:lnTo>
                <a:lnTo>
                  <a:pt x="92869" y="109538"/>
                </a:lnTo>
                <a:lnTo>
                  <a:pt x="33338" y="78582"/>
                </a:lnTo>
                <a:lnTo>
                  <a:pt x="11907" y="59532"/>
                </a:lnTo>
                <a:lnTo>
                  <a:pt x="0" y="45244"/>
                </a:lnTo>
                <a:lnTo>
                  <a:pt x="0" y="33338"/>
                </a:lnTo>
                <a:lnTo>
                  <a:pt x="9525" y="19050"/>
                </a:lnTo>
                <a:lnTo>
                  <a:pt x="40482" y="9525"/>
                </a:lnTo>
                <a:lnTo>
                  <a:pt x="107157" y="0"/>
                </a:lnTo>
                <a:lnTo>
                  <a:pt x="161925" y="2382"/>
                </a:lnTo>
                <a:lnTo>
                  <a:pt x="197644" y="7144"/>
                </a:lnTo>
                <a:lnTo>
                  <a:pt x="288132" y="33338"/>
                </a:lnTo>
                <a:lnTo>
                  <a:pt x="381000" y="69057"/>
                </a:lnTo>
                <a:lnTo>
                  <a:pt x="431007" y="95250"/>
                </a:lnTo>
                <a:lnTo>
                  <a:pt x="500063" y="138113"/>
                </a:lnTo>
                <a:lnTo>
                  <a:pt x="550069" y="178594"/>
                </a:lnTo>
                <a:lnTo>
                  <a:pt x="569119" y="195263"/>
                </a:lnTo>
                <a:lnTo>
                  <a:pt x="573882" y="207169"/>
                </a:lnTo>
                <a:lnTo>
                  <a:pt x="576263" y="238125"/>
                </a:lnTo>
                <a:lnTo>
                  <a:pt x="571500" y="271463"/>
                </a:lnTo>
                <a:lnTo>
                  <a:pt x="559594" y="302419"/>
                </a:lnTo>
                <a:lnTo>
                  <a:pt x="540544" y="335757"/>
                </a:lnTo>
                <a:lnTo>
                  <a:pt x="509588" y="376238"/>
                </a:lnTo>
                <a:lnTo>
                  <a:pt x="497682" y="404813"/>
                </a:lnTo>
                <a:lnTo>
                  <a:pt x="483394" y="464344"/>
                </a:lnTo>
                <a:lnTo>
                  <a:pt x="471488" y="561975"/>
                </a:lnTo>
                <a:lnTo>
                  <a:pt x="461963" y="719138"/>
                </a:lnTo>
                <a:cubicBezTo>
                  <a:pt x="461169" y="794544"/>
                  <a:pt x="460376" y="869951"/>
                  <a:pt x="459582" y="945357"/>
                </a:cubicBezTo>
                <a:lnTo>
                  <a:pt x="361950" y="1064419"/>
                </a:lnTo>
                <a:lnTo>
                  <a:pt x="240507" y="983457"/>
                </a:lnTo>
                <a:lnTo>
                  <a:pt x="238125" y="771525"/>
                </a:lnTo>
                <a:cubicBezTo>
                  <a:pt x="237331" y="658813"/>
                  <a:pt x="236538" y="546100"/>
                  <a:pt x="235744" y="4095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5" name="Google Shape;3165;p287"/>
          <p:cNvSpPr/>
          <p:nvPr/>
        </p:nvSpPr>
        <p:spPr>
          <a:xfrm>
            <a:off x="4875213" y="2886075"/>
            <a:ext cx="315912" cy="877888"/>
          </a:xfrm>
          <a:custGeom>
            <a:avLst/>
            <a:gdLst/>
            <a:ahLst/>
            <a:cxnLst/>
            <a:rect l="l" t="t" r="r" b="b"/>
            <a:pathLst>
              <a:path w="316706" h="878683" extrusionOk="0">
                <a:moveTo>
                  <a:pt x="42862" y="378619"/>
                </a:moveTo>
                <a:lnTo>
                  <a:pt x="9525" y="102394"/>
                </a:lnTo>
                <a:lnTo>
                  <a:pt x="0" y="26194"/>
                </a:lnTo>
                <a:lnTo>
                  <a:pt x="2381" y="7144"/>
                </a:lnTo>
                <a:lnTo>
                  <a:pt x="16669" y="0"/>
                </a:lnTo>
                <a:lnTo>
                  <a:pt x="38100" y="4763"/>
                </a:lnTo>
                <a:lnTo>
                  <a:pt x="73819" y="30956"/>
                </a:lnTo>
                <a:lnTo>
                  <a:pt x="92869" y="66675"/>
                </a:lnTo>
                <a:lnTo>
                  <a:pt x="152400" y="190500"/>
                </a:lnTo>
                <a:lnTo>
                  <a:pt x="178594" y="230981"/>
                </a:lnTo>
                <a:lnTo>
                  <a:pt x="197644" y="259556"/>
                </a:lnTo>
                <a:lnTo>
                  <a:pt x="221456" y="314325"/>
                </a:lnTo>
                <a:lnTo>
                  <a:pt x="252412" y="397669"/>
                </a:lnTo>
                <a:lnTo>
                  <a:pt x="276225" y="492919"/>
                </a:lnTo>
                <a:lnTo>
                  <a:pt x="292894" y="585788"/>
                </a:lnTo>
                <a:lnTo>
                  <a:pt x="316706" y="764381"/>
                </a:lnTo>
                <a:lnTo>
                  <a:pt x="292834" y="855641"/>
                </a:lnTo>
                <a:lnTo>
                  <a:pt x="118753" y="878683"/>
                </a:lnTo>
                <a:lnTo>
                  <a:pt x="92869" y="795338"/>
                </a:lnTo>
                <a:lnTo>
                  <a:pt x="90487" y="681038"/>
                </a:lnTo>
                <a:lnTo>
                  <a:pt x="83344" y="592931"/>
                </a:lnTo>
                <a:lnTo>
                  <a:pt x="69056" y="509588"/>
                </a:lnTo>
                <a:lnTo>
                  <a:pt x="52387" y="438150"/>
                </a:lnTo>
                <a:lnTo>
                  <a:pt x="42862" y="378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6" name="Google Shape;3166;p287"/>
          <p:cNvSpPr/>
          <p:nvPr/>
        </p:nvSpPr>
        <p:spPr>
          <a:xfrm>
            <a:off x="5846763" y="2728913"/>
            <a:ext cx="463550" cy="987425"/>
          </a:xfrm>
          <a:custGeom>
            <a:avLst/>
            <a:gdLst/>
            <a:ahLst/>
            <a:cxnLst/>
            <a:rect l="l" t="t" r="r" b="b"/>
            <a:pathLst>
              <a:path w="464344" h="988218" extrusionOk="0">
                <a:moveTo>
                  <a:pt x="104775" y="476250"/>
                </a:moveTo>
                <a:lnTo>
                  <a:pt x="116681" y="383381"/>
                </a:lnTo>
                <a:lnTo>
                  <a:pt x="123825" y="285750"/>
                </a:lnTo>
                <a:lnTo>
                  <a:pt x="128587" y="192881"/>
                </a:lnTo>
                <a:lnTo>
                  <a:pt x="123825" y="178593"/>
                </a:lnTo>
                <a:lnTo>
                  <a:pt x="104775" y="145256"/>
                </a:lnTo>
                <a:lnTo>
                  <a:pt x="35719" y="73818"/>
                </a:lnTo>
                <a:lnTo>
                  <a:pt x="11906" y="47625"/>
                </a:lnTo>
                <a:lnTo>
                  <a:pt x="0" y="30956"/>
                </a:lnTo>
                <a:lnTo>
                  <a:pt x="0" y="14287"/>
                </a:lnTo>
                <a:lnTo>
                  <a:pt x="7144" y="4762"/>
                </a:lnTo>
                <a:lnTo>
                  <a:pt x="33337" y="0"/>
                </a:lnTo>
                <a:lnTo>
                  <a:pt x="59531" y="7143"/>
                </a:lnTo>
                <a:lnTo>
                  <a:pt x="97631" y="9525"/>
                </a:lnTo>
                <a:lnTo>
                  <a:pt x="169069" y="16668"/>
                </a:lnTo>
                <a:lnTo>
                  <a:pt x="214312" y="23812"/>
                </a:lnTo>
                <a:lnTo>
                  <a:pt x="271462" y="42862"/>
                </a:lnTo>
                <a:lnTo>
                  <a:pt x="326231" y="66675"/>
                </a:lnTo>
                <a:lnTo>
                  <a:pt x="381000" y="97631"/>
                </a:lnTo>
                <a:lnTo>
                  <a:pt x="428625" y="130968"/>
                </a:lnTo>
                <a:lnTo>
                  <a:pt x="442912" y="145256"/>
                </a:lnTo>
                <a:lnTo>
                  <a:pt x="457200" y="169068"/>
                </a:lnTo>
                <a:lnTo>
                  <a:pt x="464344" y="192881"/>
                </a:lnTo>
                <a:lnTo>
                  <a:pt x="464344" y="214312"/>
                </a:lnTo>
                <a:lnTo>
                  <a:pt x="450056" y="238125"/>
                </a:lnTo>
                <a:lnTo>
                  <a:pt x="421481" y="288131"/>
                </a:lnTo>
                <a:lnTo>
                  <a:pt x="361950" y="407193"/>
                </a:lnTo>
                <a:lnTo>
                  <a:pt x="264319" y="647700"/>
                </a:lnTo>
                <a:lnTo>
                  <a:pt x="209550" y="809625"/>
                </a:lnTo>
                <a:lnTo>
                  <a:pt x="66675" y="988218"/>
                </a:lnTo>
                <a:lnTo>
                  <a:pt x="38100" y="831056"/>
                </a:lnTo>
                <a:lnTo>
                  <a:pt x="78581" y="635793"/>
                </a:lnTo>
                <a:lnTo>
                  <a:pt x="104775" y="476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7" name="Google Shape;3167;p287"/>
          <p:cNvSpPr/>
          <p:nvPr/>
        </p:nvSpPr>
        <p:spPr>
          <a:xfrm>
            <a:off x="4487863" y="4487863"/>
            <a:ext cx="609600" cy="1474787"/>
          </a:xfrm>
          <a:custGeom>
            <a:avLst/>
            <a:gdLst/>
            <a:ahLst/>
            <a:cxnLst/>
            <a:rect l="l" t="t" r="r" b="b"/>
            <a:pathLst>
              <a:path w="610481" h="1474668" extrusionOk="0">
                <a:moveTo>
                  <a:pt x="491556" y="504770"/>
                </a:moveTo>
                <a:lnTo>
                  <a:pt x="457200" y="362060"/>
                </a:lnTo>
                <a:lnTo>
                  <a:pt x="430772" y="261635"/>
                </a:lnTo>
                <a:lnTo>
                  <a:pt x="372631" y="105711"/>
                </a:lnTo>
                <a:lnTo>
                  <a:pt x="309205" y="81926"/>
                </a:lnTo>
                <a:lnTo>
                  <a:pt x="118925" y="31714"/>
                </a:lnTo>
                <a:lnTo>
                  <a:pt x="42285" y="7929"/>
                </a:lnTo>
                <a:lnTo>
                  <a:pt x="18500" y="0"/>
                </a:lnTo>
                <a:lnTo>
                  <a:pt x="0" y="5286"/>
                </a:lnTo>
                <a:lnTo>
                  <a:pt x="0" y="21142"/>
                </a:lnTo>
                <a:lnTo>
                  <a:pt x="13214" y="55498"/>
                </a:lnTo>
                <a:lnTo>
                  <a:pt x="31714" y="73998"/>
                </a:lnTo>
                <a:lnTo>
                  <a:pt x="81926" y="121568"/>
                </a:lnTo>
                <a:lnTo>
                  <a:pt x="153281" y="211422"/>
                </a:lnTo>
                <a:lnTo>
                  <a:pt x="203494" y="290705"/>
                </a:lnTo>
                <a:lnTo>
                  <a:pt x="243135" y="385845"/>
                </a:lnTo>
                <a:lnTo>
                  <a:pt x="274849" y="552340"/>
                </a:lnTo>
                <a:lnTo>
                  <a:pt x="306562" y="769048"/>
                </a:lnTo>
                <a:lnTo>
                  <a:pt x="322419" y="946114"/>
                </a:lnTo>
                <a:lnTo>
                  <a:pt x="325061" y="1014826"/>
                </a:lnTo>
                <a:lnTo>
                  <a:pt x="327704" y="1072967"/>
                </a:lnTo>
                <a:lnTo>
                  <a:pt x="335633" y="1125822"/>
                </a:lnTo>
                <a:lnTo>
                  <a:pt x="359418" y="1215677"/>
                </a:lnTo>
                <a:lnTo>
                  <a:pt x="383203" y="1287031"/>
                </a:lnTo>
                <a:lnTo>
                  <a:pt x="414916" y="1353101"/>
                </a:lnTo>
                <a:lnTo>
                  <a:pt x="446629" y="1411242"/>
                </a:lnTo>
                <a:lnTo>
                  <a:pt x="467771" y="1440312"/>
                </a:lnTo>
                <a:lnTo>
                  <a:pt x="488914" y="1461455"/>
                </a:lnTo>
                <a:lnTo>
                  <a:pt x="512698" y="1472026"/>
                </a:lnTo>
                <a:lnTo>
                  <a:pt x="531198" y="1474668"/>
                </a:lnTo>
                <a:lnTo>
                  <a:pt x="554983" y="1464097"/>
                </a:lnTo>
                <a:lnTo>
                  <a:pt x="573482" y="1442955"/>
                </a:lnTo>
                <a:lnTo>
                  <a:pt x="589339" y="1413885"/>
                </a:lnTo>
                <a:lnTo>
                  <a:pt x="599910" y="1371600"/>
                </a:lnTo>
                <a:lnTo>
                  <a:pt x="607838" y="1324030"/>
                </a:lnTo>
                <a:lnTo>
                  <a:pt x="610481" y="1281746"/>
                </a:lnTo>
                <a:lnTo>
                  <a:pt x="576125" y="1112608"/>
                </a:lnTo>
                <a:lnTo>
                  <a:pt x="560268" y="954042"/>
                </a:lnTo>
                <a:lnTo>
                  <a:pt x="547055" y="827189"/>
                </a:lnTo>
                <a:lnTo>
                  <a:pt x="533841" y="729406"/>
                </a:lnTo>
                <a:lnTo>
                  <a:pt x="512698" y="597267"/>
                </a:lnTo>
                <a:lnTo>
                  <a:pt x="491556" y="50477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8" name="Google Shape;3168;p287"/>
          <p:cNvSpPr/>
          <p:nvPr/>
        </p:nvSpPr>
        <p:spPr>
          <a:xfrm>
            <a:off x="3271838" y="2890838"/>
            <a:ext cx="406400" cy="3084512"/>
          </a:xfrm>
          <a:custGeom>
            <a:avLst/>
            <a:gdLst/>
            <a:ahLst/>
            <a:cxnLst/>
            <a:rect l="l" t="t" r="r" b="b"/>
            <a:pathLst>
              <a:path w="405516" h="3085106" extrusionOk="0">
                <a:moveTo>
                  <a:pt x="174928" y="763325"/>
                </a:moveTo>
                <a:cubicBezTo>
                  <a:pt x="176253" y="653332"/>
                  <a:pt x="177579" y="543339"/>
                  <a:pt x="178904" y="433346"/>
                </a:cubicBezTo>
                <a:lnTo>
                  <a:pt x="178904" y="326004"/>
                </a:lnTo>
                <a:lnTo>
                  <a:pt x="170953" y="298174"/>
                </a:lnTo>
                <a:lnTo>
                  <a:pt x="139148" y="258418"/>
                </a:lnTo>
                <a:lnTo>
                  <a:pt x="107342" y="226612"/>
                </a:lnTo>
                <a:lnTo>
                  <a:pt x="51683" y="174929"/>
                </a:lnTo>
                <a:lnTo>
                  <a:pt x="11927" y="23854"/>
                </a:lnTo>
                <a:lnTo>
                  <a:pt x="194807" y="0"/>
                </a:lnTo>
                <a:lnTo>
                  <a:pt x="262393" y="51684"/>
                </a:lnTo>
                <a:lnTo>
                  <a:pt x="318052" y="95416"/>
                </a:lnTo>
                <a:lnTo>
                  <a:pt x="361784" y="135172"/>
                </a:lnTo>
                <a:lnTo>
                  <a:pt x="385638" y="166978"/>
                </a:lnTo>
                <a:lnTo>
                  <a:pt x="397565" y="194807"/>
                </a:lnTo>
                <a:lnTo>
                  <a:pt x="405516" y="238539"/>
                </a:lnTo>
                <a:lnTo>
                  <a:pt x="401541" y="337931"/>
                </a:lnTo>
                <a:lnTo>
                  <a:pt x="369735" y="1502797"/>
                </a:lnTo>
                <a:lnTo>
                  <a:pt x="353833" y="2075291"/>
                </a:lnTo>
                <a:lnTo>
                  <a:pt x="341906" y="2413221"/>
                </a:lnTo>
                <a:lnTo>
                  <a:pt x="333955" y="2735249"/>
                </a:lnTo>
                <a:lnTo>
                  <a:pt x="329979" y="2798859"/>
                </a:lnTo>
                <a:lnTo>
                  <a:pt x="322028" y="2854518"/>
                </a:lnTo>
                <a:lnTo>
                  <a:pt x="302149" y="2930056"/>
                </a:lnTo>
                <a:lnTo>
                  <a:pt x="278295" y="2997642"/>
                </a:lnTo>
                <a:lnTo>
                  <a:pt x="238539" y="3061252"/>
                </a:lnTo>
                <a:lnTo>
                  <a:pt x="202758" y="3085106"/>
                </a:lnTo>
                <a:lnTo>
                  <a:pt x="174928" y="3081131"/>
                </a:lnTo>
                <a:lnTo>
                  <a:pt x="135172" y="3057277"/>
                </a:lnTo>
                <a:lnTo>
                  <a:pt x="99391" y="3009569"/>
                </a:lnTo>
                <a:lnTo>
                  <a:pt x="63610" y="2910178"/>
                </a:lnTo>
                <a:lnTo>
                  <a:pt x="23854" y="2747176"/>
                </a:lnTo>
                <a:lnTo>
                  <a:pt x="0" y="2612004"/>
                </a:lnTo>
                <a:lnTo>
                  <a:pt x="7951" y="2572247"/>
                </a:lnTo>
                <a:lnTo>
                  <a:pt x="35781" y="2472856"/>
                </a:lnTo>
                <a:lnTo>
                  <a:pt x="67586" y="2341659"/>
                </a:lnTo>
                <a:lnTo>
                  <a:pt x="95415" y="2162755"/>
                </a:lnTo>
                <a:lnTo>
                  <a:pt x="127221" y="1876508"/>
                </a:lnTo>
                <a:lnTo>
                  <a:pt x="151075" y="1526651"/>
                </a:lnTo>
                <a:lnTo>
                  <a:pt x="166977" y="1192696"/>
                </a:lnTo>
                <a:lnTo>
                  <a:pt x="174928" y="763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9" name="Google Shape;3169;p287"/>
          <p:cNvSpPr/>
          <p:nvPr/>
        </p:nvSpPr>
        <p:spPr>
          <a:xfrm>
            <a:off x="4371975" y="2246313"/>
            <a:ext cx="2314575" cy="515937"/>
          </a:xfrm>
          <a:custGeom>
            <a:avLst/>
            <a:gdLst/>
            <a:ahLst/>
            <a:cxnLst/>
            <a:rect l="l" t="t" r="r" b="b"/>
            <a:pathLst>
              <a:path w="2314575" h="516731" extrusionOk="0">
                <a:moveTo>
                  <a:pt x="816769" y="259556"/>
                </a:moveTo>
                <a:lnTo>
                  <a:pt x="1033463" y="223837"/>
                </a:lnTo>
                <a:lnTo>
                  <a:pt x="1238250" y="183356"/>
                </a:lnTo>
                <a:lnTo>
                  <a:pt x="1373981" y="161925"/>
                </a:lnTo>
                <a:lnTo>
                  <a:pt x="1531144" y="130969"/>
                </a:lnTo>
                <a:lnTo>
                  <a:pt x="1626394" y="107156"/>
                </a:lnTo>
                <a:lnTo>
                  <a:pt x="1707356" y="85725"/>
                </a:lnTo>
                <a:lnTo>
                  <a:pt x="1804988" y="59531"/>
                </a:lnTo>
                <a:lnTo>
                  <a:pt x="1847850" y="38100"/>
                </a:lnTo>
                <a:lnTo>
                  <a:pt x="1876425" y="16669"/>
                </a:lnTo>
                <a:lnTo>
                  <a:pt x="1905000" y="7144"/>
                </a:lnTo>
                <a:lnTo>
                  <a:pt x="1955006" y="0"/>
                </a:lnTo>
                <a:lnTo>
                  <a:pt x="2014538" y="7144"/>
                </a:lnTo>
                <a:lnTo>
                  <a:pt x="2097881" y="30956"/>
                </a:lnTo>
                <a:lnTo>
                  <a:pt x="2197894" y="69056"/>
                </a:lnTo>
                <a:lnTo>
                  <a:pt x="2274094" y="102394"/>
                </a:lnTo>
                <a:lnTo>
                  <a:pt x="2295525" y="114300"/>
                </a:lnTo>
                <a:lnTo>
                  <a:pt x="2307431" y="130969"/>
                </a:lnTo>
                <a:lnTo>
                  <a:pt x="2314575" y="150019"/>
                </a:lnTo>
                <a:lnTo>
                  <a:pt x="2314575" y="176212"/>
                </a:lnTo>
                <a:lnTo>
                  <a:pt x="2302669" y="200025"/>
                </a:lnTo>
                <a:lnTo>
                  <a:pt x="2278856" y="223837"/>
                </a:lnTo>
                <a:lnTo>
                  <a:pt x="2243138" y="240506"/>
                </a:lnTo>
                <a:lnTo>
                  <a:pt x="2200275" y="250031"/>
                </a:lnTo>
                <a:lnTo>
                  <a:pt x="1995488" y="278606"/>
                </a:lnTo>
                <a:lnTo>
                  <a:pt x="1659731" y="323850"/>
                </a:lnTo>
                <a:lnTo>
                  <a:pt x="1262063" y="376237"/>
                </a:lnTo>
                <a:lnTo>
                  <a:pt x="869156" y="433387"/>
                </a:lnTo>
                <a:lnTo>
                  <a:pt x="566738" y="476250"/>
                </a:lnTo>
                <a:lnTo>
                  <a:pt x="316706" y="514350"/>
                </a:lnTo>
                <a:lnTo>
                  <a:pt x="302419" y="516731"/>
                </a:lnTo>
                <a:lnTo>
                  <a:pt x="261938" y="509587"/>
                </a:lnTo>
                <a:lnTo>
                  <a:pt x="233363" y="500062"/>
                </a:lnTo>
                <a:lnTo>
                  <a:pt x="197644" y="476250"/>
                </a:lnTo>
                <a:lnTo>
                  <a:pt x="142875" y="431006"/>
                </a:lnTo>
                <a:lnTo>
                  <a:pt x="83344" y="371475"/>
                </a:lnTo>
                <a:lnTo>
                  <a:pt x="33338" y="316706"/>
                </a:lnTo>
                <a:lnTo>
                  <a:pt x="14288" y="290512"/>
                </a:lnTo>
                <a:lnTo>
                  <a:pt x="4763" y="271462"/>
                </a:lnTo>
                <a:lnTo>
                  <a:pt x="0" y="247650"/>
                </a:lnTo>
                <a:lnTo>
                  <a:pt x="9525" y="228600"/>
                </a:lnTo>
                <a:lnTo>
                  <a:pt x="26194" y="228600"/>
                </a:lnTo>
                <a:lnTo>
                  <a:pt x="47625" y="238125"/>
                </a:lnTo>
                <a:lnTo>
                  <a:pt x="69056" y="252412"/>
                </a:lnTo>
                <a:lnTo>
                  <a:pt x="100013" y="276225"/>
                </a:lnTo>
                <a:lnTo>
                  <a:pt x="126206" y="290512"/>
                </a:lnTo>
                <a:lnTo>
                  <a:pt x="166688" y="302419"/>
                </a:lnTo>
                <a:lnTo>
                  <a:pt x="214313" y="311944"/>
                </a:lnTo>
                <a:lnTo>
                  <a:pt x="283369" y="316706"/>
                </a:lnTo>
                <a:lnTo>
                  <a:pt x="421481" y="314325"/>
                </a:lnTo>
                <a:lnTo>
                  <a:pt x="628650" y="290512"/>
                </a:lnTo>
                <a:lnTo>
                  <a:pt x="816769" y="2595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0" name="Google Shape;3170;p287"/>
          <p:cNvSpPr/>
          <p:nvPr/>
        </p:nvSpPr>
        <p:spPr>
          <a:xfrm>
            <a:off x="3944938" y="3427413"/>
            <a:ext cx="3294062" cy="560387"/>
          </a:xfrm>
          <a:custGeom>
            <a:avLst/>
            <a:gdLst/>
            <a:ahLst/>
            <a:cxnLst/>
            <a:rect l="l" t="t" r="r" b="b"/>
            <a:pathLst>
              <a:path w="3292898" h="560268" extrusionOk="0">
                <a:moveTo>
                  <a:pt x="1408599" y="182351"/>
                </a:moveTo>
                <a:lnTo>
                  <a:pt x="1654377" y="150638"/>
                </a:lnTo>
                <a:lnTo>
                  <a:pt x="1963582" y="108353"/>
                </a:lnTo>
                <a:lnTo>
                  <a:pt x="2111577" y="89854"/>
                </a:lnTo>
                <a:lnTo>
                  <a:pt x="2357355" y="71355"/>
                </a:lnTo>
                <a:lnTo>
                  <a:pt x="2611062" y="47570"/>
                </a:lnTo>
                <a:lnTo>
                  <a:pt x="2653346" y="44927"/>
                </a:lnTo>
                <a:lnTo>
                  <a:pt x="2751129" y="5285"/>
                </a:lnTo>
                <a:lnTo>
                  <a:pt x="2777556" y="0"/>
                </a:lnTo>
                <a:lnTo>
                  <a:pt x="2833055" y="2642"/>
                </a:lnTo>
                <a:lnTo>
                  <a:pt x="2973122" y="15856"/>
                </a:lnTo>
                <a:lnTo>
                  <a:pt x="3081476" y="34356"/>
                </a:lnTo>
                <a:lnTo>
                  <a:pt x="3181901" y="60783"/>
                </a:lnTo>
                <a:lnTo>
                  <a:pt x="3226828" y="81926"/>
                </a:lnTo>
                <a:lnTo>
                  <a:pt x="3258541" y="105711"/>
                </a:lnTo>
                <a:lnTo>
                  <a:pt x="3279684" y="132138"/>
                </a:lnTo>
                <a:lnTo>
                  <a:pt x="3290255" y="161209"/>
                </a:lnTo>
                <a:lnTo>
                  <a:pt x="3292898" y="190279"/>
                </a:lnTo>
                <a:lnTo>
                  <a:pt x="3282326" y="219350"/>
                </a:lnTo>
                <a:lnTo>
                  <a:pt x="3258541" y="245778"/>
                </a:lnTo>
                <a:lnTo>
                  <a:pt x="3226828" y="264277"/>
                </a:lnTo>
                <a:lnTo>
                  <a:pt x="3187187" y="274848"/>
                </a:lnTo>
                <a:lnTo>
                  <a:pt x="3057691" y="282776"/>
                </a:lnTo>
                <a:lnTo>
                  <a:pt x="2883267" y="277491"/>
                </a:lnTo>
                <a:lnTo>
                  <a:pt x="2759057" y="269563"/>
                </a:lnTo>
                <a:lnTo>
                  <a:pt x="2648061" y="272205"/>
                </a:lnTo>
                <a:lnTo>
                  <a:pt x="2389069" y="288062"/>
                </a:lnTo>
                <a:lnTo>
                  <a:pt x="2077221" y="314490"/>
                </a:lnTo>
                <a:lnTo>
                  <a:pt x="1794444" y="340918"/>
                </a:lnTo>
                <a:lnTo>
                  <a:pt x="1482597" y="375274"/>
                </a:lnTo>
                <a:lnTo>
                  <a:pt x="1181321" y="417558"/>
                </a:lnTo>
                <a:lnTo>
                  <a:pt x="924972" y="462485"/>
                </a:lnTo>
                <a:lnTo>
                  <a:pt x="745263" y="496841"/>
                </a:lnTo>
                <a:lnTo>
                  <a:pt x="586696" y="536483"/>
                </a:lnTo>
                <a:lnTo>
                  <a:pt x="515341" y="557625"/>
                </a:lnTo>
                <a:lnTo>
                  <a:pt x="494199" y="560268"/>
                </a:lnTo>
                <a:lnTo>
                  <a:pt x="465129" y="554982"/>
                </a:lnTo>
                <a:lnTo>
                  <a:pt x="406988" y="525912"/>
                </a:lnTo>
                <a:lnTo>
                  <a:pt x="322419" y="473056"/>
                </a:lnTo>
                <a:lnTo>
                  <a:pt x="235207" y="399059"/>
                </a:lnTo>
                <a:lnTo>
                  <a:pt x="163852" y="330346"/>
                </a:lnTo>
                <a:lnTo>
                  <a:pt x="52856" y="219350"/>
                </a:lnTo>
                <a:lnTo>
                  <a:pt x="15857" y="177066"/>
                </a:lnTo>
                <a:lnTo>
                  <a:pt x="5286" y="155923"/>
                </a:lnTo>
                <a:lnTo>
                  <a:pt x="0" y="140067"/>
                </a:lnTo>
                <a:lnTo>
                  <a:pt x="2643" y="124210"/>
                </a:lnTo>
                <a:lnTo>
                  <a:pt x="10572" y="121567"/>
                </a:lnTo>
                <a:lnTo>
                  <a:pt x="31714" y="121567"/>
                </a:lnTo>
                <a:lnTo>
                  <a:pt x="60784" y="132138"/>
                </a:lnTo>
                <a:lnTo>
                  <a:pt x="118925" y="163852"/>
                </a:lnTo>
                <a:lnTo>
                  <a:pt x="187637" y="198208"/>
                </a:lnTo>
                <a:lnTo>
                  <a:pt x="264278" y="229921"/>
                </a:lnTo>
                <a:lnTo>
                  <a:pt x="343561" y="256349"/>
                </a:lnTo>
                <a:lnTo>
                  <a:pt x="433415" y="280134"/>
                </a:lnTo>
                <a:lnTo>
                  <a:pt x="512699" y="293348"/>
                </a:lnTo>
                <a:lnTo>
                  <a:pt x="605196" y="288062"/>
                </a:lnTo>
                <a:lnTo>
                  <a:pt x="840403" y="258992"/>
                </a:lnTo>
                <a:lnTo>
                  <a:pt x="1078252" y="216707"/>
                </a:lnTo>
                <a:lnTo>
                  <a:pt x="1408599" y="18235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1" name="Google Shape;3171;p287"/>
          <p:cNvSpPr/>
          <p:nvPr/>
        </p:nvSpPr>
        <p:spPr>
          <a:xfrm>
            <a:off x="4646613" y="4351338"/>
            <a:ext cx="2174875" cy="1119187"/>
          </a:xfrm>
          <a:custGeom>
            <a:avLst/>
            <a:gdLst/>
            <a:ahLst/>
            <a:cxnLst/>
            <a:rect l="l" t="t" r="r" b="b"/>
            <a:pathLst>
              <a:path w="2176462" h="1121569" extrusionOk="0">
                <a:moveTo>
                  <a:pt x="1633537" y="1109662"/>
                </a:moveTo>
                <a:lnTo>
                  <a:pt x="1693069" y="859631"/>
                </a:lnTo>
                <a:lnTo>
                  <a:pt x="1754981" y="569119"/>
                </a:lnTo>
                <a:lnTo>
                  <a:pt x="1790700" y="366712"/>
                </a:lnTo>
                <a:lnTo>
                  <a:pt x="1795462" y="314325"/>
                </a:lnTo>
                <a:lnTo>
                  <a:pt x="1790700" y="288131"/>
                </a:lnTo>
                <a:lnTo>
                  <a:pt x="1783556" y="271462"/>
                </a:lnTo>
                <a:lnTo>
                  <a:pt x="1764506" y="254794"/>
                </a:lnTo>
                <a:lnTo>
                  <a:pt x="1738312" y="242887"/>
                </a:lnTo>
                <a:lnTo>
                  <a:pt x="1714500" y="240506"/>
                </a:lnTo>
                <a:lnTo>
                  <a:pt x="1654969" y="240506"/>
                </a:lnTo>
                <a:lnTo>
                  <a:pt x="1531144" y="254794"/>
                </a:lnTo>
                <a:lnTo>
                  <a:pt x="1321594" y="278606"/>
                </a:lnTo>
                <a:lnTo>
                  <a:pt x="1250156" y="285750"/>
                </a:lnTo>
                <a:lnTo>
                  <a:pt x="740569" y="357187"/>
                </a:lnTo>
                <a:lnTo>
                  <a:pt x="614362" y="378619"/>
                </a:lnTo>
                <a:lnTo>
                  <a:pt x="521494" y="397669"/>
                </a:lnTo>
                <a:lnTo>
                  <a:pt x="388144" y="414337"/>
                </a:lnTo>
                <a:lnTo>
                  <a:pt x="254794" y="421481"/>
                </a:lnTo>
                <a:lnTo>
                  <a:pt x="140494" y="402431"/>
                </a:lnTo>
                <a:lnTo>
                  <a:pt x="0" y="257175"/>
                </a:lnTo>
                <a:lnTo>
                  <a:pt x="190500" y="242887"/>
                </a:lnTo>
                <a:lnTo>
                  <a:pt x="285750" y="240506"/>
                </a:lnTo>
                <a:lnTo>
                  <a:pt x="445294" y="228600"/>
                </a:lnTo>
                <a:lnTo>
                  <a:pt x="664369" y="200025"/>
                </a:lnTo>
                <a:lnTo>
                  <a:pt x="935831" y="161925"/>
                </a:lnTo>
                <a:lnTo>
                  <a:pt x="1150144" y="130969"/>
                </a:lnTo>
                <a:lnTo>
                  <a:pt x="1314450" y="107156"/>
                </a:lnTo>
                <a:lnTo>
                  <a:pt x="1438275" y="88106"/>
                </a:lnTo>
                <a:lnTo>
                  <a:pt x="1516856" y="71437"/>
                </a:lnTo>
                <a:lnTo>
                  <a:pt x="1654969" y="21431"/>
                </a:lnTo>
                <a:lnTo>
                  <a:pt x="1674019" y="4762"/>
                </a:lnTo>
                <a:lnTo>
                  <a:pt x="1690687" y="0"/>
                </a:lnTo>
                <a:lnTo>
                  <a:pt x="1709737" y="0"/>
                </a:lnTo>
                <a:lnTo>
                  <a:pt x="1757362" y="14287"/>
                </a:lnTo>
                <a:lnTo>
                  <a:pt x="1826419" y="40481"/>
                </a:lnTo>
                <a:lnTo>
                  <a:pt x="1933575" y="92869"/>
                </a:lnTo>
                <a:lnTo>
                  <a:pt x="2052637" y="159544"/>
                </a:lnTo>
                <a:lnTo>
                  <a:pt x="2121694" y="204787"/>
                </a:lnTo>
                <a:lnTo>
                  <a:pt x="2143125" y="226219"/>
                </a:lnTo>
                <a:lnTo>
                  <a:pt x="2164556" y="257175"/>
                </a:lnTo>
                <a:lnTo>
                  <a:pt x="2171700" y="278606"/>
                </a:lnTo>
                <a:lnTo>
                  <a:pt x="2176462" y="304800"/>
                </a:lnTo>
                <a:lnTo>
                  <a:pt x="2176462" y="333375"/>
                </a:lnTo>
                <a:lnTo>
                  <a:pt x="2169319" y="366712"/>
                </a:lnTo>
                <a:lnTo>
                  <a:pt x="2145506" y="402431"/>
                </a:lnTo>
                <a:lnTo>
                  <a:pt x="2097881" y="471487"/>
                </a:lnTo>
                <a:lnTo>
                  <a:pt x="2074069" y="523875"/>
                </a:lnTo>
                <a:lnTo>
                  <a:pt x="1974056" y="790575"/>
                </a:lnTo>
                <a:lnTo>
                  <a:pt x="1852612" y="1121569"/>
                </a:ln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2" name="Google Shape;3172;p287"/>
          <p:cNvSpPr/>
          <p:nvPr/>
        </p:nvSpPr>
        <p:spPr>
          <a:xfrm>
            <a:off x="4865688" y="5430838"/>
            <a:ext cx="1758950" cy="371475"/>
          </a:xfrm>
          <a:custGeom>
            <a:avLst/>
            <a:gdLst/>
            <a:ahLst/>
            <a:cxnLst/>
            <a:rect l="l" t="t" r="r" b="b"/>
            <a:pathLst>
              <a:path w="1759744" h="371475" extrusionOk="0">
                <a:moveTo>
                  <a:pt x="797719" y="64294"/>
                </a:moveTo>
                <a:lnTo>
                  <a:pt x="640556" y="83344"/>
                </a:lnTo>
                <a:lnTo>
                  <a:pt x="466725" y="111919"/>
                </a:lnTo>
                <a:lnTo>
                  <a:pt x="283369" y="145257"/>
                </a:lnTo>
                <a:lnTo>
                  <a:pt x="169069" y="166688"/>
                </a:lnTo>
                <a:lnTo>
                  <a:pt x="28575" y="202407"/>
                </a:lnTo>
                <a:lnTo>
                  <a:pt x="0" y="233363"/>
                </a:lnTo>
                <a:lnTo>
                  <a:pt x="128587" y="352425"/>
                </a:lnTo>
                <a:lnTo>
                  <a:pt x="223837" y="371475"/>
                </a:lnTo>
                <a:lnTo>
                  <a:pt x="326231" y="350044"/>
                </a:lnTo>
                <a:lnTo>
                  <a:pt x="526256" y="311944"/>
                </a:lnTo>
                <a:lnTo>
                  <a:pt x="685800" y="285750"/>
                </a:lnTo>
                <a:lnTo>
                  <a:pt x="828675" y="266700"/>
                </a:lnTo>
                <a:lnTo>
                  <a:pt x="992981" y="250032"/>
                </a:lnTo>
                <a:lnTo>
                  <a:pt x="1157287" y="238125"/>
                </a:lnTo>
                <a:lnTo>
                  <a:pt x="1300162" y="230982"/>
                </a:lnTo>
                <a:lnTo>
                  <a:pt x="1450181" y="230982"/>
                </a:lnTo>
                <a:lnTo>
                  <a:pt x="1528762" y="235744"/>
                </a:lnTo>
                <a:lnTo>
                  <a:pt x="1612106" y="228600"/>
                </a:lnTo>
                <a:lnTo>
                  <a:pt x="1662112" y="221457"/>
                </a:lnTo>
                <a:lnTo>
                  <a:pt x="1693069" y="207169"/>
                </a:lnTo>
                <a:lnTo>
                  <a:pt x="1731169" y="176213"/>
                </a:lnTo>
                <a:lnTo>
                  <a:pt x="1750219" y="152400"/>
                </a:lnTo>
                <a:lnTo>
                  <a:pt x="1759744" y="126207"/>
                </a:lnTo>
                <a:lnTo>
                  <a:pt x="1754981" y="107157"/>
                </a:lnTo>
                <a:lnTo>
                  <a:pt x="1714500" y="64294"/>
                </a:lnTo>
                <a:lnTo>
                  <a:pt x="1688306" y="38100"/>
                </a:lnTo>
                <a:lnTo>
                  <a:pt x="1628775" y="0"/>
                </a:lnTo>
                <a:lnTo>
                  <a:pt x="1433512" y="4763"/>
                </a:lnTo>
                <a:lnTo>
                  <a:pt x="1364456" y="9525"/>
                </a:lnTo>
                <a:lnTo>
                  <a:pt x="1147762" y="28575"/>
                </a:lnTo>
                <a:lnTo>
                  <a:pt x="942975" y="47625"/>
                </a:lnTo>
                <a:lnTo>
                  <a:pt x="797719" y="642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5BABCC-069D-3348-B6EF-2E6DA12A9E18}"/>
              </a:ext>
            </a:extLst>
          </p:cNvPr>
          <p:cNvGrpSpPr/>
          <p:nvPr/>
        </p:nvGrpSpPr>
        <p:grpSpPr>
          <a:xfrm>
            <a:off x="2450261" y="1514558"/>
            <a:ext cx="4784725" cy="4468812"/>
            <a:chOff x="2606675" y="1658938"/>
            <a:chExt cx="4784725" cy="4468812"/>
          </a:xfrm>
        </p:grpSpPr>
        <p:sp>
          <p:nvSpPr>
            <p:cNvPr id="13" name="Google Shape;3163;p287">
              <a:extLst>
                <a:ext uri="{FF2B5EF4-FFF2-40B4-BE49-F238E27FC236}">
                  <a16:creationId xmlns:a16="http://schemas.microsoft.com/office/drawing/2014/main" id="{28458EE8-2F2D-A74A-998E-984E19CE4238}"/>
                </a:ext>
              </a:extLst>
            </p:cNvPr>
            <p:cNvSpPr/>
            <p:nvPr/>
          </p:nvSpPr>
          <p:spPr>
            <a:xfrm>
              <a:off x="2606675" y="1685925"/>
              <a:ext cx="1620838" cy="2565400"/>
            </a:xfrm>
            <a:custGeom>
              <a:avLst/>
              <a:gdLst/>
              <a:ahLst/>
              <a:cxnLst/>
              <a:rect l="l" t="t" r="r" b="b"/>
              <a:pathLst>
                <a:path w="1621446" h="2566438" extrusionOk="0">
                  <a:moveTo>
                    <a:pt x="1329109" y="849814"/>
                  </a:moveTo>
                  <a:lnTo>
                    <a:pt x="1410692" y="693448"/>
                  </a:lnTo>
                  <a:lnTo>
                    <a:pt x="1482076" y="540481"/>
                  </a:lnTo>
                  <a:lnTo>
                    <a:pt x="1505871" y="475896"/>
                  </a:lnTo>
                  <a:lnTo>
                    <a:pt x="1512669" y="465698"/>
                  </a:lnTo>
                  <a:lnTo>
                    <a:pt x="1539863" y="455500"/>
                  </a:lnTo>
                  <a:lnTo>
                    <a:pt x="1580654" y="438504"/>
                  </a:lnTo>
                  <a:lnTo>
                    <a:pt x="1607849" y="414709"/>
                  </a:lnTo>
                  <a:lnTo>
                    <a:pt x="1618046" y="394313"/>
                  </a:lnTo>
                  <a:lnTo>
                    <a:pt x="1621446" y="373918"/>
                  </a:lnTo>
                  <a:lnTo>
                    <a:pt x="1611248" y="322929"/>
                  </a:lnTo>
                  <a:lnTo>
                    <a:pt x="1594251" y="285537"/>
                  </a:lnTo>
                  <a:lnTo>
                    <a:pt x="1546662" y="234548"/>
                  </a:lnTo>
                  <a:lnTo>
                    <a:pt x="1478677" y="163164"/>
                  </a:lnTo>
                  <a:lnTo>
                    <a:pt x="1397095" y="88380"/>
                  </a:lnTo>
                  <a:lnTo>
                    <a:pt x="1335908" y="47589"/>
                  </a:lnTo>
                  <a:lnTo>
                    <a:pt x="1284919" y="20395"/>
                  </a:lnTo>
                  <a:lnTo>
                    <a:pt x="1247527" y="6798"/>
                  </a:lnTo>
                  <a:lnTo>
                    <a:pt x="1203337" y="0"/>
                  </a:lnTo>
                  <a:lnTo>
                    <a:pt x="1165945" y="0"/>
                  </a:lnTo>
                  <a:lnTo>
                    <a:pt x="1125154" y="0"/>
                  </a:lnTo>
                  <a:lnTo>
                    <a:pt x="1101359" y="10197"/>
                  </a:lnTo>
                  <a:lnTo>
                    <a:pt x="1094561" y="23794"/>
                  </a:lnTo>
                  <a:lnTo>
                    <a:pt x="1094561" y="44190"/>
                  </a:lnTo>
                  <a:lnTo>
                    <a:pt x="1108158" y="67985"/>
                  </a:lnTo>
                  <a:lnTo>
                    <a:pt x="1138751" y="84981"/>
                  </a:lnTo>
                  <a:lnTo>
                    <a:pt x="1169344" y="105377"/>
                  </a:lnTo>
                  <a:lnTo>
                    <a:pt x="1206736" y="135970"/>
                  </a:lnTo>
                  <a:lnTo>
                    <a:pt x="1227132" y="163164"/>
                  </a:lnTo>
                  <a:lnTo>
                    <a:pt x="1237330" y="193757"/>
                  </a:lnTo>
                  <a:lnTo>
                    <a:pt x="1240729" y="241347"/>
                  </a:lnTo>
                  <a:lnTo>
                    <a:pt x="1237330" y="305933"/>
                  </a:lnTo>
                  <a:lnTo>
                    <a:pt x="1213535" y="401112"/>
                  </a:lnTo>
                  <a:lnTo>
                    <a:pt x="1142150" y="594870"/>
                  </a:lnTo>
                  <a:lnTo>
                    <a:pt x="1023176" y="853213"/>
                  </a:lnTo>
                  <a:lnTo>
                    <a:pt x="911001" y="1084363"/>
                  </a:lnTo>
                  <a:lnTo>
                    <a:pt x="764833" y="1373299"/>
                  </a:lnTo>
                  <a:lnTo>
                    <a:pt x="584672" y="1692829"/>
                  </a:lnTo>
                  <a:lnTo>
                    <a:pt x="438504" y="1917180"/>
                  </a:lnTo>
                  <a:lnTo>
                    <a:pt x="288937" y="2131334"/>
                  </a:lnTo>
                  <a:lnTo>
                    <a:pt x="152967" y="2318293"/>
                  </a:lnTo>
                  <a:lnTo>
                    <a:pt x="44191" y="2461061"/>
                  </a:lnTo>
                  <a:lnTo>
                    <a:pt x="3399" y="2522248"/>
                  </a:lnTo>
                  <a:lnTo>
                    <a:pt x="0" y="2542644"/>
                  </a:lnTo>
                  <a:lnTo>
                    <a:pt x="6799" y="2563039"/>
                  </a:lnTo>
                  <a:lnTo>
                    <a:pt x="16996" y="2566438"/>
                  </a:lnTo>
                  <a:lnTo>
                    <a:pt x="54388" y="2549442"/>
                  </a:lnTo>
                  <a:lnTo>
                    <a:pt x="91780" y="2508651"/>
                  </a:lnTo>
                  <a:lnTo>
                    <a:pt x="197157" y="2399875"/>
                  </a:lnTo>
                  <a:lnTo>
                    <a:pt x="377318" y="2202718"/>
                  </a:lnTo>
                  <a:lnTo>
                    <a:pt x="560878" y="1988565"/>
                  </a:lnTo>
                  <a:lnTo>
                    <a:pt x="798825" y="1679232"/>
                  </a:lnTo>
                  <a:lnTo>
                    <a:pt x="907602" y="1526266"/>
                  </a:lnTo>
                  <a:lnTo>
                    <a:pt x="1104759" y="1233930"/>
                  </a:lnTo>
                  <a:lnTo>
                    <a:pt x="1223733" y="1050370"/>
                  </a:lnTo>
                  <a:lnTo>
                    <a:pt x="1329109" y="84981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64;p287">
              <a:extLst>
                <a:ext uri="{FF2B5EF4-FFF2-40B4-BE49-F238E27FC236}">
                  <a16:creationId xmlns:a16="http://schemas.microsoft.com/office/drawing/2014/main" id="{AA7411EC-E2FF-EB4E-8723-E312F8C76F59}"/>
                </a:ext>
              </a:extLst>
            </p:cNvPr>
            <p:cNvSpPr/>
            <p:nvPr/>
          </p:nvSpPr>
          <p:spPr>
            <a:xfrm>
              <a:off x="5307013" y="1658938"/>
              <a:ext cx="577850" cy="1065212"/>
            </a:xfrm>
            <a:custGeom>
              <a:avLst/>
              <a:gdLst/>
              <a:ahLst/>
              <a:cxnLst/>
              <a:rect l="l" t="t" r="r" b="b"/>
              <a:pathLst>
                <a:path w="576263" h="1064419" extrusionOk="0">
                  <a:moveTo>
                    <a:pt x="235744" y="409575"/>
                  </a:moveTo>
                  <a:lnTo>
                    <a:pt x="235744" y="321469"/>
                  </a:lnTo>
                  <a:lnTo>
                    <a:pt x="233363" y="295275"/>
                  </a:lnTo>
                  <a:lnTo>
                    <a:pt x="221457" y="257175"/>
                  </a:lnTo>
                  <a:lnTo>
                    <a:pt x="202407" y="223838"/>
                  </a:lnTo>
                  <a:lnTo>
                    <a:pt x="171450" y="183357"/>
                  </a:lnTo>
                  <a:lnTo>
                    <a:pt x="135732" y="147638"/>
                  </a:lnTo>
                  <a:lnTo>
                    <a:pt x="92869" y="109538"/>
                  </a:lnTo>
                  <a:lnTo>
                    <a:pt x="33338" y="78582"/>
                  </a:lnTo>
                  <a:lnTo>
                    <a:pt x="11907" y="59532"/>
                  </a:lnTo>
                  <a:lnTo>
                    <a:pt x="0" y="45244"/>
                  </a:lnTo>
                  <a:lnTo>
                    <a:pt x="0" y="33338"/>
                  </a:lnTo>
                  <a:lnTo>
                    <a:pt x="9525" y="19050"/>
                  </a:lnTo>
                  <a:lnTo>
                    <a:pt x="40482" y="9525"/>
                  </a:lnTo>
                  <a:lnTo>
                    <a:pt x="107157" y="0"/>
                  </a:lnTo>
                  <a:lnTo>
                    <a:pt x="161925" y="2382"/>
                  </a:lnTo>
                  <a:lnTo>
                    <a:pt x="197644" y="7144"/>
                  </a:lnTo>
                  <a:lnTo>
                    <a:pt x="288132" y="33338"/>
                  </a:lnTo>
                  <a:lnTo>
                    <a:pt x="381000" y="69057"/>
                  </a:lnTo>
                  <a:lnTo>
                    <a:pt x="431007" y="95250"/>
                  </a:lnTo>
                  <a:lnTo>
                    <a:pt x="500063" y="138113"/>
                  </a:lnTo>
                  <a:lnTo>
                    <a:pt x="550069" y="178594"/>
                  </a:lnTo>
                  <a:lnTo>
                    <a:pt x="569119" y="195263"/>
                  </a:lnTo>
                  <a:lnTo>
                    <a:pt x="573882" y="207169"/>
                  </a:lnTo>
                  <a:lnTo>
                    <a:pt x="576263" y="238125"/>
                  </a:lnTo>
                  <a:lnTo>
                    <a:pt x="571500" y="271463"/>
                  </a:lnTo>
                  <a:lnTo>
                    <a:pt x="559594" y="302419"/>
                  </a:lnTo>
                  <a:lnTo>
                    <a:pt x="540544" y="335757"/>
                  </a:lnTo>
                  <a:lnTo>
                    <a:pt x="509588" y="376238"/>
                  </a:lnTo>
                  <a:lnTo>
                    <a:pt x="497682" y="404813"/>
                  </a:lnTo>
                  <a:lnTo>
                    <a:pt x="483394" y="464344"/>
                  </a:lnTo>
                  <a:lnTo>
                    <a:pt x="471488" y="561975"/>
                  </a:lnTo>
                  <a:lnTo>
                    <a:pt x="461963" y="719138"/>
                  </a:lnTo>
                  <a:cubicBezTo>
                    <a:pt x="461169" y="794544"/>
                    <a:pt x="460376" y="869951"/>
                    <a:pt x="459582" y="945357"/>
                  </a:cubicBezTo>
                  <a:lnTo>
                    <a:pt x="361950" y="1064419"/>
                  </a:lnTo>
                  <a:lnTo>
                    <a:pt x="240507" y="983457"/>
                  </a:lnTo>
                  <a:lnTo>
                    <a:pt x="238125" y="771525"/>
                  </a:lnTo>
                  <a:cubicBezTo>
                    <a:pt x="237331" y="658813"/>
                    <a:pt x="236538" y="546100"/>
                    <a:pt x="235744" y="4095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65;p287">
              <a:extLst>
                <a:ext uri="{FF2B5EF4-FFF2-40B4-BE49-F238E27FC236}">
                  <a16:creationId xmlns:a16="http://schemas.microsoft.com/office/drawing/2014/main" id="{F50A045D-02D8-3C47-A727-F4ECA3DDDC3B}"/>
                </a:ext>
              </a:extLst>
            </p:cNvPr>
            <p:cNvSpPr/>
            <p:nvPr/>
          </p:nvSpPr>
          <p:spPr>
            <a:xfrm>
              <a:off x="5027613" y="3038475"/>
              <a:ext cx="315912" cy="877888"/>
            </a:xfrm>
            <a:custGeom>
              <a:avLst/>
              <a:gdLst/>
              <a:ahLst/>
              <a:cxnLst/>
              <a:rect l="l" t="t" r="r" b="b"/>
              <a:pathLst>
                <a:path w="316706" h="878683" extrusionOk="0">
                  <a:moveTo>
                    <a:pt x="42862" y="378619"/>
                  </a:moveTo>
                  <a:lnTo>
                    <a:pt x="9525" y="102394"/>
                  </a:lnTo>
                  <a:lnTo>
                    <a:pt x="0" y="26194"/>
                  </a:lnTo>
                  <a:lnTo>
                    <a:pt x="2381" y="7144"/>
                  </a:lnTo>
                  <a:lnTo>
                    <a:pt x="16669" y="0"/>
                  </a:lnTo>
                  <a:lnTo>
                    <a:pt x="38100" y="4763"/>
                  </a:lnTo>
                  <a:lnTo>
                    <a:pt x="73819" y="30956"/>
                  </a:lnTo>
                  <a:lnTo>
                    <a:pt x="92869" y="66675"/>
                  </a:lnTo>
                  <a:lnTo>
                    <a:pt x="152400" y="190500"/>
                  </a:lnTo>
                  <a:lnTo>
                    <a:pt x="178594" y="230981"/>
                  </a:lnTo>
                  <a:lnTo>
                    <a:pt x="197644" y="259556"/>
                  </a:lnTo>
                  <a:lnTo>
                    <a:pt x="221456" y="314325"/>
                  </a:lnTo>
                  <a:lnTo>
                    <a:pt x="252412" y="397669"/>
                  </a:lnTo>
                  <a:lnTo>
                    <a:pt x="276225" y="492919"/>
                  </a:lnTo>
                  <a:lnTo>
                    <a:pt x="292894" y="585788"/>
                  </a:lnTo>
                  <a:lnTo>
                    <a:pt x="316706" y="764381"/>
                  </a:lnTo>
                  <a:lnTo>
                    <a:pt x="292834" y="855641"/>
                  </a:lnTo>
                  <a:lnTo>
                    <a:pt x="118753" y="878683"/>
                  </a:lnTo>
                  <a:lnTo>
                    <a:pt x="92869" y="795338"/>
                  </a:lnTo>
                  <a:lnTo>
                    <a:pt x="90487" y="681038"/>
                  </a:lnTo>
                  <a:lnTo>
                    <a:pt x="83344" y="592931"/>
                  </a:lnTo>
                  <a:lnTo>
                    <a:pt x="69056" y="509588"/>
                  </a:lnTo>
                  <a:lnTo>
                    <a:pt x="52387" y="438150"/>
                  </a:lnTo>
                  <a:lnTo>
                    <a:pt x="42862" y="378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66;p287">
              <a:extLst>
                <a:ext uri="{FF2B5EF4-FFF2-40B4-BE49-F238E27FC236}">
                  <a16:creationId xmlns:a16="http://schemas.microsoft.com/office/drawing/2014/main" id="{9AE41328-822C-B543-9D10-BE26874279CA}"/>
                </a:ext>
              </a:extLst>
            </p:cNvPr>
            <p:cNvSpPr/>
            <p:nvPr/>
          </p:nvSpPr>
          <p:spPr>
            <a:xfrm>
              <a:off x="5999163" y="2881313"/>
              <a:ext cx="463550" cy="987425"/>
            </a:xfrm>
            <a:custGeom>
              <a:avLst/>
              <a:gdLst/>
              <a:ahLst/>
              <a:cxnLst/>
              <a:rect l="l" t="t" r="r" b="b"/>
              <a:pathLst>
                <a:path w="464344" h="988218" extrusionOk="0">
                  <a:moveTo>
                    <a:pt x="104775" y="476250"/>
                  </a:moveTo>
                  <a:lnTo>
                    <a:pt x="116681" y="383381"/>
                  </a:lnTo>
                  <a:lnTo>
                    <a:pt x="123825" y="285750"/>
                  </a:lnTo>
                  <a:lnTo>
                    <a:pt x="128587" y="192881"/>
                  </a:lnTo>
                  <a:lnTo>
                    <a:pt x="123825" y="178593"/>
                  </a:lnTo>
                  <a:lnTo>
                    <a:pt x="104775" y="145256"/>
                  </a:lnTo>
                  <a:lnTo>
                    <a:pt x="35719" y="73818"/>
                  </a:lnTo>
                  <a:lnTo>
                    <a:pt x="11906" y="47625"/>
                  </a:lnTo>
                  <a:lnTo>
                    <a:pt x="0" y="30956"/>
                  </a:lnTo>
                  <a:lnTo>
                    <a:pt x="0" y="14287"/>
                  </a:lnTo>
                  <a:lnTo>
                    <a:pt x="7144" y="4762"/>
                  </a:lnTo>
                  <a:lnTo>
                    <a:pt x="33337" y="0"/>
                  </a:lnTo>
                  <a:lnTo>
                    <a:pt x="59531" y="7143"/>
                  </a:lnTo>
                  <a:lnTo>
                    <a:pt x="97631" y="9525"/>
                  </a:lnTo>
                  <a:lnTo>
                    <a:pt x="169069" y="16668"/>
                  </a:lnTo>
                  <a:lnTo>
                    <a:pt x="214312" y="23812"/>
                  </a:lnTo>
                  <a:lnTo>
                    <a:pt x="271462" y="42862"/>
                  </a:lnTo>
                  <a:lnTo>
                    <a:pt x="326231" y="66675"/>
                  </a:lnTo>
                  <a:lnTo>
                    <a:pt x="381000" y="97631"/>
                  </a:lnTo>
                  <a:lnTo>
                    <a:pt x="428625" y="130968"/>
                  </a:lnTo>
                  <a:lnTo>
                    <a:pt x="442912" y="145256"/>
                  </a:lnTo>
                  <a:lnTo>
                    <a:pt x="457200" y="169068"/>
                  </a:lnTo>
                  <a:lnTo>
                    <a:pt x="464344" y="192881"/>
                  </a:lnTo>
                  <a:lnTo>
                    <a:pt x="464344" y="214312"/>
                  </a:lnTo>
                  <a:lnTo>
                    <a:pt x="450056" y="238125"/>
                  </a:lnTo>
                  <a:lnTo>
                    <a:pt x="421481" y="288131"/>
                  </a:lnTo>
                  <a:lnTo>
                    <a:pt x="361950" y="407193"/>
                  </a:lnTo>
                  <a:lnTo>
                    <a:pt x="264319" y="647700"/>
                  </a:lnTo>
                  <a:lnTo>
                    <a:pt x="209550" y="809625"/>
                  </a:lnTo>
                  <a:lnTo>
                    <a:pt x="66675" y="988218"/>
                  </a:lnTo>
                  <a:lnTo>
                    <a:pt x="38100" y="831056"/>
                  </a:lnTo>
                  <a:lnTo>
                    <a:pt x="78581" y="635793"/>
                  </a:lnTo>
                  <a:lnTo>
                    <a:pt x="104775" y="476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67;p287">
              <a:extLst>
                <a:ext uri="{FF2B5EF4-FFF2-40B4-BE49-F238E27FC236}">
                  <a16:creationId xmlns:a16="http://schemas.microsoft.com/office/drawing/2014/main" id="{5E83DB1B-0C6F-494D-BD6B-2ADF5BCA38CC}"/>
                </a:ext>
              </a:extLst>
            </p:cNvPr>
            <p:cNvSpPr/>
            <p:nvPr/>
          </p:nvSpPr>
          <p:spPr>
            <a:xfrm>
              <a:off x="4640263" y="4640263"/>
              <a:ext cx="609600" cy="1474787"/>
            </a:xfrm>
            <a:custGeom>
              <a:avLst/>
              <a:gdLst/>
              <a:ahLst/>
              <a:cxnLst/>
              <a:rect l="l" t="t" r="r" b="b"/>
              <a:pathLst>
                <a:path w="610481" h="1474668" extrusionOk="0">
                  <a:moveTo>
                    <a:pt x="491556" y="504770"/>
                  </a:moveTo>
                  <a:lnTo>
                    <a:pt x="457200" y="362060"/>
                  </a:lnTo>
                  <a:lnTo>
                    <a:pt x="430772" y="261635"/>
                  </a:lnTo>
                  <a:lnTo>
                    <a:pt x="372631" y="105711"/>
                  </a:lnTo>
                  <a:lnTo>
                    <a:pt x="309205" y="81926"/>
                  </a:lnTo>
                  <a:lnTo>
                    <a:pt x="118925" y="31714"/>
                  </a:lnTo>
                  <a:lnTo>
                    <a:pt x="42285" y="7929"/>
                  </a:lnTo>
                  <a:lnTo>
                    <a:pt x="18500" y="0"/>
                  </a:lnTo>
                  <a:lnTo>
                    <a:pt x="0" y="5286"/>
                  </a:lnTo>
                  <a:lnTo>
                    <a:pt x="0" y="21142"/>
                  </a:lnTo>
                  <a:lnTo>
                    <a:pt x="13214" y="55498"/>
                  </a:lnTo>
                  <a:lnTo>
                    <a:pt x="31714" y="73998"/>
                  </a:lnTo>
                  <a:lnTo>
                    <a:pt x="81926" y="121568"/>
                  </a:lnTo>
                  <a:lnTo>
                    <a:pt x="153281" y="211422"/>
                  </a:lnTo>
                  <a:lnTo>
                    <a:pt x="203494" y="290705"/>
                  </a:lnTo>
                  <a:lnTo>
                    <a:pt x="243135" y="385845"/>
                  </a:lnTo>
                  <a:lnTo>
                    <a:pt x="274849" y="552340"/>
                  </a:lnTo>
                  <a:lnTo>
                    <a:pt x="306562" y="769048"/>
                  </a:lnTo>
                  <a:lnTo>
                    <a:pt x="322419" y="946114"/>
                  </a:lnTo>
                  <a:lnTo>
                    <a:pt x="325061" y="1014826"/>
                  </a:lnTo>
                  <a:lnTo>
                    <a:pt x="327704" y="1072967"/>
                  </a:lnTo>
                  <a:lnTo>
                    <a:pt x="335633" y="1125822"/>
                  </a:lnTo>
                  <a:lnTo>
                    <a:pt x="359418" y="1215677"/>
                  </a:lnTo>
                  <a:lnTo>
                    <a:pt x="383203" y="1287031"/>
                  </a:lnTo>
                  <a:lnTo>
                    <a:pt x="414916" y="1353101"/>
                  </a:lnTo>
                  <a:lnTo>
                    <a:pt x="446629" y="1411242"/>
                  </a:lnTo>
                  <a:lnTo>
                    <a:pt x="467771" y="1440312"/>
                  </a:lnTo>
                  <a:lnTo>
                    <a:pt x="488914" y="1461455"/>
                  </a:lnTo>
                  <a:lnTo>
                    <a:pt x="512698" y="1472026"/>
                  </a:lnTo>
                  <a:lnTo>
                    <a:pt x="531198" y="1474668"/>
                  </a:lnTo>
                  <a:lnTo>
                    <a:pt x="554983" y="1464097"/>
                  </a:lnTo>
                  <a:lnTo>
                    <a:pt x="573482" y="1442955"/>
                  </a:lnTo>
                  <a:lnTo>
                    <a:pt x="589339" y="1413885"/>
                  </a:lnTo>
                  <a:lnTo>
                    <a:pt x="599910" y="1371600"/>
                  </a:lnTo>
                  <a:lnTo>
                    <a:pt x="607838" y="1324030"/>
                  </a:lnTo>
                  <a:lnTo>
                    <a:pt x="610481" y="1281746"/>
                  </a:lnTo>
                  <a:lnTo>
                    <a:pt x="576125" y="1112608"/>
                  </a:lnTo>
                  <a:lnTo>
                    <a:pt x="560268" y="954042"/>
                  </a:lnTo>
                  <a:lnTo>
                    <a:pt x="547055" y="827189"/>
                  </a:lnTo>
                  <a:lnTo>
                    <a:pt x="533841" y="729406"/>
                  </a:lnTo>
                  <a:lnTo>
                    <a:pt x="512698" y="597267"/>
                  </a:lnTo>
                  <a:lnTo>
                    <a:pt x="491556" y="50477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68;p287">
              <a:extLst>
                <a:ext uri="{FF2B5EF4-FFF2-40B4-BE49-F238E27FC236}">
                  <a16:creationId xmlns:a16="http://schemas.microsoft.com/office/drawing/2014/main" id="{D778631F-7B8B-7548-8315-959D32546BCE}"/>
                </a:ext>
              </a:extLst>
            </p:cNvPr>
            <p:cNvSpPr/>
            <p:nvPr/>
          </p:nvSpPr>
          <p:spPr>
            <a:xfrm>
              <a:off x="3424238" y="3043238"/>
              <a:ext cx="406400" cy="3084512"/>
            </a:xfrm>
            <a:custGeom>
              <a:avLst/>
              <a:gdLst/>
              <a:ahLst/>
              <a:cxnLst/>
              <a:rect l="l" t="t" r="r" b="b"/>
              <a:pathLst>
                <a:path w="405516" h="3085106" extrusionOk="0">
                  <a:moveTo>
                    <a:pt x="174928" y="763325"/>
                  </a:moveTo>
                  <a:cubicBezTo>
                    <a:pt x="176253" y="653332"/>
                    <a:pt x="177579" y="543339"/>
                    <a:pt x="178904" y="433346"/>
                  </a:cubicBezTo>
                  <a:lnTo>
                    <a:pt x="178904" y="326004"/>
                  </a:lnTo>
                  <a:lnTo>
                    <a:pt x="170953" y="298174"/>
                  </a:lnTo>
                  <a:lnTo>
                    <a:pt x="139148" y="258418"/>
                  </a:lnTo>
                  <a:lnTo>
                    <a:pt x="107342" y="226612"/>
                  </a:lnTo>
                  <a:lnTo>
                    <a:pt x="51683" y="174929"/>
                  </a:lnTo>
                  <a:lnTo>
                    <a:pt x="11927" y="23854"/>
                  </a:lnTo>
                  <a:lnTo>
                    <a:pt x="194807" y="0"/>
                  </a:lnTo>
                  <a:lnTo>
                    <a:pt x="262393" y="51684"/>
                  </a:lnTo>
                  <a:lnTo>
                    <a:pt x="318052" y="95416"/>
                  </a:lnTo>
                  <a:lnTo>
                    <a:pt x="361784" y="135172"/>
                  </a:lnTo>
                  <a:lnTo>
                    <a:pt x="385638" y="166978"/>
                  </a:lnTo>
                  <a:lnTo>
                    <a:pt x="397565" y="194807"/>
                  </a:lnTo>
                  <a:lnTo>
                    <a:pt x="405516" y="238539"/>
                  </a:lnTo>
                  <a:lnTo>
                    <a:pt x="401541" y="337931"/>
                  </a:lnTo>
                  <a:lnTo>
                    <a:pt x="369735" y="1502797"/>
                  </a:lnTo>
                  <a:lnTo>
                    <a:pt x="353833" y="2075291"/>
                  </a:lnTo>
                  <a:lnTo>
                    <a:pt x="341906" y="2413221"/>
                  </a:lnTo>
                  <a:lnTo>
                    <a:pt x="333955" y="2735249"/>
                  </a:lnTo>
                  <a:lnTo>
                    <a:pt x="329979" y="2798859"/>
                  </a:lnTo>
                  <a:lnTo>
                    <a:pt x="322028" y="2854518"/>
                  </a:lnTo>
                  <a:lnTo>
                    <a:pt x="302149" y="2930056"/>
                  </a:lnTo>
                  <a:lnTo>
                    <a:pt x="278295" y="2997642"/>
                  </a:lnTo>
                  <a:lnTo>
                    <a:pt x="238539" y="3061252"/>
                  </a:lnTo>
                  <a:lnTo>
                    <a:pt x="202758" y="3085106"/>
                  </a:lnTo>
                  <a:lnTo>
                    <a:pt x="174928" y="3081131"/>
                  </a:lnTo>
                  <a:lnTo>
                    <a:pt x="135172" y="3057277"/>
                  </a:lnTo>
                  <a:lnTo>
                    <a:pt x="99391" y="3009569"/>
                  </a:lnTo>
                  <a:lnTo>
                    <a:pt x="63610" y="2910178"/>
                  </a:lnTo>
                  <a:lnTo>
                    <a:pt x="23854" y="2747176"/>
                  </a:lnTo>
                  <a:lnTo>
                    <a:pt x="0" y="2612004"/>
                  </a:lnTo>
                  <a:lnTo>
                    <a:pt x="7951" y="2572247"/>
                  </a:lnTo>
                  <a:lnTo>
                    <a:pt x="35781" y="2472856"/>
                  </a:lnTo>
                  <a:lnTo>
                    <a:pt x="67586" y="2341659"/>
                  </a:lnTo>
                  <a:lnTo>
                    <a:pt x="95415" y="2162755"/>
                  </a:lnTo>
                  <a:lnTo>
                    <a:pt x="127221" y="1876508"/>
                  </a:lnTo>
                  <a:lnTo>
                    <a:pt x="151075" y="1526651"/>
                  </a:lnTo>
                  <a:lnTo>
                    <a:pt x="166977" y="1192696"/>
                  </a:lnTo>
                  <a:lnTo>
                    <a:pt x="174928" y="763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69;p287">
              <a:extLst>
                <a:ext uri="{FF2B5EF4-FFF2-40B4-BE49-F238E27FC236}">
                  <a16:creationId xmlns:a16="http://schemas.microsoft.com/office/drawing/2014/main" id="{159BCC87-8565-D94F-A41E-7F2B94F35F25}"/>
                </a:ext>
              </a:extLst>
            </p:cNvPr>
            <p:cNvSpPr/>
            <p:nvPr/>
          </p:nvSpPr>
          <p:spPr>
            <a:xfrm>
              <a:off x="4524375" y="2398713"/>
              <a:ext cx="2314575" cy="515937"/>
            </a:xfrm>
            <a:custGeom>
              <a:avLst/>
              <a:gdLst/>
              <a:ahLst/>
              <a:cxnLst/>
              <a:rect l="l" t="t" r="r" b="b"/>
              <a:pathLst>
                <a:path w="2314575" h="516731" extrusionOk="0">
                  <a:moveTo>
                    <a:pt x="816769" y="259556"/>
                  </a:moveTo>
                  <a:lnTo>
                    <a:pt x="1033463" y="223837"/>
                  </a:lnTo>
                  <a:lnTo>
                    <a:pt x="1238250" y="183356"/>
                  </a:lnTo>
                  <a:lnTo>
                    <a:pt x="1373981" y="161925"/>
                  </a:lnTo>
                  <a:lnTo>
                    <a:pt x="1531144" y="130969"/>
                  </a:lnTo>
                  <a:lnTo>
                    <a:pt x="1626394" y="107156"/>
                  </a:lnTo>
                  <a:lnTo>
                    <a:pt x="1707356" y="85725"/>
                  </a:lnTo>
                  <a:lnTo>
                    <a:pt x="1804988" y="59531"/>
                  </a:lnTo>
                  <a:lnTo>
                    <a:pt x="1847850" y="38100"/>
                  </a:lnTo>
                  <a:lnTo>
                    <a:pt x="1876425" y="16669"/>
                  </a:lnTo>
                  <a:lnTo>
                    <a:pt x="1905000" y="7144"/>
                  </a:lnTo>
                  <a:lnTo>
                    <a:pt x="1955006" y="0"/>
                  </a:lnTo>
                  <a:lnTo>
                    <a:pt x="2014538" y="7144"/>
                  </a:lnTo>
                  <a:lnTo>
                    <a:pt x="2097881" y="30956"/>
                  </a:lnTo>
                  <a:lnTo>
                    <a:pt x="2197894" y="69056"/>
                  </a:lnTo>
                  <a:lnTo>
                    <a:pt x="2274094" y="102394"/>
                  </a:lnTo>
                  <a:lnTo>
                    <a:pt x="2295525" y="114300"/>
                  </a:lnTo>
                  <a:lnTo>
                    <a:pt x="2307431" y="130969"/>
                  </a:lnTo>
                  <a:lnTo>
                    <a:pt x="2314575" y="150019"/>
                  </a:lnTo>
                  <a:lnTo>
                    <a:pt x="2314575" y="176212"/>
                  </a:lnTo>
                  <a:lnTo>
                    <a:pt x="2302669" y="200025"/>
                  </a:lnTo>
                  <a:lnTo>
                    <a:pt x="2278856" y="223837"/>
                  </a:lnTo>
                  <a:lnTo>
                    <a:pt x="2243138" y="240506"/>
                  </a:lnTo>
                  <a:lnTo>
                    <a:pt x="2200275" y="250031"/>
                  </a:lnTo>
                  <a:lnTo>
                    <a:pt x="1995488" y="278606"/>
                  </a:lnTo>
                  <a:lnTo>
                    <a:pt x="1659731" y="323850"/>
                  </a:lnTo>
                  <a:lnTo>
                    <a:pt x="1262063" y="376237"/>
                  </a:lnTo>
                  <a:lnTo>
                    <a:pt x="869156" y="433387"/>
                  </a:lnTo>
                  <a:lnTo>
                    <a:pt x="566738" y="476250"/>
                  </a:lnTo>
                  <a:lnTo>
                    <a:pt x="316706" y="514350"/>
                  </a:lnTo>
                  <a:lnTo>
                    <a:pt x="302419" y="516731"/>
                  </a:lnTo>
                  <a:lnTo>
                    <a:pt x="261938" y="509587"/>
                  </a:lnTo>
                  <a:lnTo>
                    <a:pt x="233363" y="500062"/>
                  </a:lnTo>
                  <a:lnTo>
                    <a:pt x="197644" y="476250"/>
                  </a:lnTo>
                  <a:lnTo>
                    <a:pt x="142875" y="431006"/>
                  </a:lnTo>
                  <a:lnTo>
                    <a:pt x="83344" y="371475"/>
                  </a:lnTo>
                  <a:lnTo>
                    <a:pt x="33338" y="316706"/>
                  </a:lnTo>
                  <a:lnTo>
                    <a:pt x="14288" y="290512"/>
                  </a:lnTo>
                  <a:lnTo>
                    <a:pt x="4763" y="271462"/>
                  </a:lnTo>
                  <a:lnTo>
                    <a:pt x="0" y="247650"/>
                  </a:lnTo>
                  <a:lnTo>
                    <a:pt x="9525" y="228600"/>
                  </a:lnTo>
                  <a:lnTo>
                    <a:pt x="26194" y="228600"/>
                  </a:lnTo>
                  <a:lnTo>
                    <a:pt x="47625" y="238125"/>
                  </a:lnTo>
                  <a:lnTo>
                    <a:pt x="69056" y="252412"/>
                  </a:lnTo>
                  <a:lnTo>
                    <a:pt x="100013" y="276225"/>
                  </a:lnTo>
                  <a:lnTo>
                    <a:pt x="126206" y="290512"/>
                  </a:lnTo>
                  <a:lnTo>
                    <a:pt x="166688" y="302419"/>
                  </a:lnTo>
                  <a:lnTo>
                    <a:pt x="214313" y="311944"/>
                  </a:lnTo>
                  <a:lnTo>
                    <a:pt x="283369" y="316706"/>
                  </a:lnTo>
                  <a:lnTo>
                    <a:pt x="421481" y="314325"/>
                  </a:lnTo>
                  <a:lnTo>
                    <a:pt x="628650" y="290512"/>
                  </a:lnTo>
                  <a:lnTo>
                    <a:pt x="816769" y="2595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70;p287">
              <a:extLst>
                <a:ext uri="{FF2B5EF4-FFF2-40B4-BE49-F238E27FC236}">
                  <a16:creationId xmlns:a16="http://schemas.microsoft.com/office/drawing/2014/main" id="{A016AF62-FF66-9D4F-8D42-75997B0DA5F3}"/>
                </a:ext>
              </a:extLst>
            </p:cNvPr>
            <p:cNvSpPr/>
            <p:nvPr/>
          </p:nvSpPr>
          <p:spPr>
            <a:xfrm>
              <a:off x="4097338" y="3579813"/>
              <a:ext cx="3294062" cy="560387"/>
            </a:xfrm>
            <a:custGeom>
              <a:avLst/>
              <a:gdLst/>
              <a:ahLst/>
              <a:cxnLst/>
              <a:rect l="l" t="t" r="r" b="b"/>
              <a:pathLst>
                <a:path w="3292898" h="560268" extrusionOk="0">
                  <a:moveTo>
                    <a:pt x="1408599" y="182351"/>
                  </a:moveTo>
                  <a:lnTo>
                    <a:pt x="1654377" y="150638"/>
                  </a:lnTo>
                  <a:lnTo>
                    <a:pt x="1963582" y="108353"/>
                  </a:lnTo>
                  <a:lnTo>
                    <a:pt x="2111577" y="89854"/>
                  </a:lnTo>
                  <a:lnTo>
                    <a:pt x="2357355" y="71355"/>
                  </a:lnTo>
                  <a:lnTo>
                    <a:pt x="2611062" y="47570"/>
                  </a:lnTo>
                  <a:lnTo>
                    <a:pt x="2653346" y="44927"/>
                  </a:lnTo>
                  <a:lnTo>
                    <a:pt x="2751129" y="5285"/>
                  </a:lnTo>
                  <a:lnTo>
                    <a:pt x="2777556" y="0"/>
                  </a:lnTo>
                  <a:lnTo>
                    <a:pt x="2833055" y="2642"/>
                  </a:lnTo>
                  <a:lnTo>
                    <a:pt x="2973122" y="15856"/>
                  </a:lnTo>
                  <a:lnTo>
                    <a:pt x="3081476" y="34356"/>
                  </a:lnTo>
                  <a:lnTo>
                    <a:pt x="3181901" y="60783"/>
                  </a:lnTo>
                  <a:lnTo>
                    <a:pt x="3226828" y="81926"/>
                  </a:lnTo>
                  <a:lnTo>
                    <a:pt x="3258541" y="105711"/>
                  </a:lnTo>
                  <a:lnTo>
                    <a:pt x="3279684" y="132138"/>
                  </a:lnTo>
                  <a:lnTo>
                    <a:pt x="3290255" y="161209"/>
                  </a:lnTo>
                  <a:lnTo>
                    <a:pt x="3292898" y="190279"/>
                  </a:lnTo>
                  <a:lnTo>
                    <a:pt x="3282326" y="219350"/>
                  </a:lnTo>
                  <a:lnTo>
                    <a:pt x="3258541" y="245778"/>
                  </a:lnTo>
                  <a:lnTo>
                    <a:pt x="3226828" y="264277"/>
                  </a:lnTo>
                  <a:lnTo>
                    <a:pt x="3187187" y="274848"/>
                  </a:lnTo>
                  <a:lnTo>
                    <a:pt x="3057691" y="282776"/>
                  </a:lnTo>
                  <a:lnTo>
                    <a:pt x="2883267" y="277491"/>
                  </a:lnTo>
                  <a:lnTo>
                    <a:pt x="2759057" y="269563"/>
                  </a:lnTo>
                  <a:lnTo>
                    <a:pt x="2648061" y="272205"/>
                  </a:lnTo>
                  <a:lnTo>
                    <a:pt x="2389069" y="288062"/>
                  </a:lnTo>
                  <a:lnTo>
                    <a:pt x="2077221" y="314490"/>
                  </a:lnTo>
                  <a:lnTo>
                    <a:pt x="1794444" y="340918"/>
                  </a:lnTo>
                  <a:lnTo>
                    <a:pt x="1482597" y="375274"/>
                  </a:lnTo>
                  <a:lnTo>
                    <a:pt x="1181321" y="417558"/>
                  </a:lnTo>
                  <a:lnTo>
                    <a:pt x="924972" y="462485"/>
                  </a:lnTo>
                  <a:lnTo>
                    <a:pt x="745263" y="496841"/>
                  </a:lnTo>
                  <a:lnTo>
                    <a:pt x="586696" y="536483"/>
                  </a:lnTo>
                  <a:lnTo>
                    <a:pt x="515341" y="557625"/>
                  </a:lnTo>
                  <a:lnTo>
                    <a:pt x="494199" y="560268"/>
                  </a:lnTo>
                  <a:lnTo>
                    <a:pt x="465129" y="554982"/>
                  </a:lnTo>
                  <a:lnTo>
                    <a:pt x="406988" y="525912"/>
                  </a:lnTo>
                  <a:lnTo>
                    <a:pt x="322419" y="473056"/>
                  </a:lnTo>
                  <a:lnTo>
                    <a:pt x="235207" y="399059"/>
                  </a:lnTo>
                  <a:lnTo>
                    <a:pt x="163852" y="330346"/>
                  </a:lnTo>
                  <a:lnTo>
                    <a:pt x="52856" y="219350"/>
                  </a:lnTo>
                  <a:lnTo>
                    <a:pt x="15857" y="177066"/>
                  </a:lnTo>
                  <a:lnTo>
                    <a:pt x="5286" y="155923"/>
                  </a:lnTo>
                  <a:lnTo>
                    <a:pt x="0" y="140067"/>
                  </a:lnTo>
                  <a:lnTo>
                    <a:pt x="2643" y="124210"/>
                  </a:lnTo>
                  <a:lnTo>
                    <a:pt x="10572" y="121567"/>
                  </a:lnTo>
                  <a:lnTo>
                    <a:pt x="31714" y="121567"/>
                  </a:lnTo>
                  <a:lnTo>
                    <a:pt x="60784" y="132138"/>
                  </a:lnTo>
                  <a:lnTo>
                    <a:pt x="118925" y="163852"/>
                  </a:lnTo>
                  <a:lnTo>
                    <a:pt x="187637" y="198208"/>
                  </a:lnTo>
                  <a:lnTo>
                    <a:pt x="264278" y="229921"/>
                  </a:lnTo>
                  <a:lnTo>
                    <a:pt x="343561" y="256349"/>
                  </a:lnTo>
                  <a:lnTo>
                    <a:pt x="433415" y="280134"/>
                  </a:lnTo>
                  <a:lnTo>
                    <a:pt x="512699" y="293348"/>
                  </a:lnTo>
                  <a:lnTo>
                    <a:pt x="605196" y="288062"/>
                  </a:lnTo>
                  <a:lnTo>
                    <a:pt x="840403" y="258992"/>
                  </a:lnTo>
                  <a:lnTo>
                    <a:pt x="1078252" y="216707"/>
                  </a:lnTo>
                  <a:lnTo>
                    <a:pt x="1408599" y="1823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71;p287">
              <a:extLst>
                <a:ext uri="{FF2B5EF4-FFF2-40B4-BE49-F238E27FC236}">
                  <a16:creationId xmlns:a16="http://schemas.microsoft.com/office/drawing/2014/main" id="{F6445B0F-3BB6-0E4A-A6EE-40852BD00D8A}"/>
                </a:ext>
              </a:extLst>
            </p:cNvPr>
            <p:cNvSpPr/>
            <p:nvPr/>
          </p:nvSpPr>
          <p:spPr>
            <a:xfrm>
              <a:off x="4799013" y="4503738"/>
              <a:ext cx="2174875" cy="1119187"/>
            </a:xfrm>
            <a:custGeom>
              <a:avLst/>
              <a:gdLst/>
              <a:ahLst/>
              <a:cxnLst/>
              <a:rect l="l" t="t" r="r" b="b"/>
              <a:pathLst>
                <a:path w="2176462" h="1121569" extrusionOk="0">
                  <a:moveTo>
                    <a:pt x="1633537" y="1109662"/>
                  </a:moveTo>
                  <a:lnTo>
                    <a:pt x="1693069" y="859631"/>
                  </a:lnTo>
                  <a:lnTo>
                    <a:pt x="1754981" y="569119"/>
                  </a:lnTo>
                  <a:lnTo>
                    <a:pt x="1790700" y="366712"/>
                  </a:lnTo>
                  <a:lnTo>
                    <a:pt x="1795462" y="314325"/>
                  </a:lnTo>
                  <a:lnTo>
                    <a:pt x="1790700" y="288131"/>
                  </a:lnTo>
                  <a:lnTo>
                    <a:pt x="1783556" y="271462"/>
                  </a:lnTo>
                  <a:lnTo>
                    <a:pt x="1764506" y="254794"/>
                  </a:lnTo>
                  <a:lnTo>
                    <a:pt x="1738312" y="242887"/>
                  </a:lnTo>
                  <a:lnTo>
                    <a:pt x="1714500" y="240506"/>
                  </a:lnTo>
                  <a:lnTo>
                    <a:pt x="1654969" y="240506"/>
                  </a:lnTo>
                  <a:lnTo>
                    <a:pt x="1531144" y="254794"/>
                  </a:lnTo>
                  <a:lnTo>
                    <a:pt x="1321594" y="278606"/>
                  </a:lnTo>
                  <a:lnTo>
                    <a:pt x="1250156" y="285750"/>
                  </a:lnTo>
                  <a:lnTo>
                    <a:pt x="740569" y="357187"/>
                  </a:lnTo>
                  <a:lnTo>
                    <a:pt x="614362" y="378619"/>
                  </a:lnTo>
                  <a:lnTo>
                    <a:pt x="521494" y="397669"/>
                  </a:lnTo>
                  <a:lnTo>
                    <a:pt x="388144" y="414337"/>
                  </a:lnTo>
                  <a:lnTo>
                    <a:pt x="254794" y="421481"/>
                  </a:lnTo>
                  <a:lnTo>
                    <a:pt x="140494" y="402431"/>
                  </a:lnTo>
                  <a:lnTo>
                    <a:pt x="0" y="257175"/>
                  </a:lnTo>
                  <a:lnTo>
                    <a:pt x="190500" y="242887"/>
                  </a:lnTo>
                  <a:lnTo>
                    <a:pt x="285750" y="240506"/>
                  </a:lnTo>
                  <a:lnTo>
                    <a:pt x="445294" y="228600"/>
                  </a:lnTo>
                  <a:lnTo>
                    <a:pt x="664369" y="200025"/>
                  </a:lnTo>
                  <a:lnTo>
                    <a:pt x="935831" y="161925"/>
                  </a:lnTo>
                  <a:lnTo>
                    <a:pt x="1150144" y="130969"/>
                  </a:lnTo>
                  <a:lnTo>
                    <a:pt x="1314450" y="107156"/>
                  </a:lnTo>
                  <a:lnTo>
                    <a:pt x="1438275" y="88106"/>
                  </a:lnTo>
                  <a:lnTo>
                    <a:pt x="1516856" y="71437"/>
                  </a:lnTo>
                  <a:lnTo>
                    <a:pt x="1654969" y="21431"/>
                  </a:lnTo>
                  <a:lnTo>
                    <a:pt x="1674019" y="4762"/>
                  </a:lnTo>
                  <a:lnTo>
                    <a:pt x="1690687" y="0"/>
                  </a:lnTo>
                  <a:lnTo>
                    <a:pt x="1709737" y="0"/>
                  </a:lnTo>
                  <a:lnTo>
                    <a:pt x="1757362" y="14287"/>
                  </a:lnTo>
                  <a:lnTo>
                    <a:pt x="1826419" y="40481"/>
                  </a:lnTo>
                  <a:lnTo>
                    <a:pt x="1933575" y="92869"/>
                  </a:lnTo>
                  <a:lnTo>
                    <a:pt x="2052637" y="159544"/>
                  </a:lnTo>
                  <a:lnTo>
                    <a:pt x="2121694" y="204787"/>
                  </a:lnTo>
                  <a:lnTo>
                    <a:pt x="2143125" y="226219"/>
                  </a:lnTo>
                  <a:lnTo>
                    <a:pt x="2164556" y="257175"/>
                  </a:lnTo>
                  <a:lnTo>
                    <a:pt x="2171700" y="278606"/>
                  </a:lnTo>
                  <a:lnTo>
                    <a:pt x="2176462" y="304800"/>
                  </a:lnTo>
                  <a:lnTo>
                    <a:pt x="2176462" y="333375"/>
                  </a:lnTo>
                  <a:lnTo>
                    <a:pt x="2169319" y="366712"/>
                  </a:lnTo>
                  <a:lnTo>
                    <a:pt x="2145506" y="402431"/>
                  </a:lnTo>
                  <a:lnTo>
                    <a:pt x="2097881" y="471487"/>
                  </a:lnTo>
                  <a:lnTo>
                    <a:pt x="2074069" y="523875"/>
                  </a:lnTo>
                  <a:lnTo>
                    <a:pt x="1974056" y="790575"/>
                  </a:lnTo>
                  <a:lnTo>
                    <a:pt x="1852612" y="1121569"/>
                  </a:lnTo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72;p287">
              <a:extLst>
                <a:ext uri="{FF2B5EF4-FFF2-40B4-BE49-F238E27FC236}">
                  <a16:creationId xmlns:a16="http://schemas.microsoft.com/office/drawing/2014/main" id="{237A7FC7-00C4-6E4A-889F-A9C6D9A2B445}"/>
                </a:ext>
              </a:extLst>
            </p:cNvPr>
            <p:cNvSpPr/>
            <p:nvPr/>
          </p:nvSpPr>
          <p:spPr>
            <a:xfrm>
              <a:off x="5018088" y="5583238"/>
              <a:ext cx="1758950" cy="371475"/>
            </a:xfrm>
            <a:custGeom>
              <a:avLst/>
              <a:gdLst/>
              <a:ahLst/>
              <a:cxnLst/>
              <a:rect l="l" t="t" r="r" b="b"/>
              <a:pathLst>
                <a:path w="1759744" h="371475" extrusionOk="0">
                  <a:moveTo>
                    <a:pt x="797719" y="64294"/>
                  </a:moveTo>
                  <a:lnTo>
                    <a:pt x="640556" y="83344"/>
                  </a:lnTo>
                  <a:lnTo>
                    <a:pt x="466725" y="111919"/>
                  </a:lnTo>
                  <a:lnTo>
                    <a:pt x="283369" y="145257"/>
                  </a:lnTo>
                  <a:lnTo>
                    <a:pt x="169069" y="166688"/>
                  </a:lnTo>
                  <a:lnTo>
                    <a:pt x="28575" y="202407"/>
                  </a:lnTo>
                  <a:lnTo>
                    <a:pt x="0" y="233363"/>
                  </a:lnTo>
                  <a:lnTo>
                    <a:pt x="128587" y="352425"/>
                  </a:lnTo>
                  <a:lnTo>
                    <a:pt x="223837" y="371475"/>
                  </a:lnTo>
                  <a:lnTo>
                    <a:pt x="326231" y="350044"/>
                  </a:lnTo>
                  <a:lnTo>
                    <a:pt x="526256" y="311944"/>
                  </a:lnTo>
                  <a:lnTo>
                    <a:pt x="685800" y="285750"/>
                  </a:lnTo>
                  <a:lnTo>
                    <a:pt x="828675" y="266700"/>
                  </a:lnTo>
                  <a:lnTo>
                    <a:pt x="992981" y="250032"/>
                  </a:lnTo>
                  <a:lnTo>
                    <a:pt x="1157287" y="238125"/>
                  </a:lnTo>
                  <a:lnTo>
                    <a:pt x="1300162" y="230982"/>
                  </a:lnTo>
                  <a:lnTo>
                    <a:pt x="1450181" y="230982"/>
                  </a:lnTo>
                  <a:lnTo>
                    <a:pt x="1528762" y="235744"/>
                  </a:lnTo>
                  <a:lnTo>
                    <a:pt x="1612106" y="228600"/>
                  </a:lnTo>
                  <a:lnTo>
                    <a:pt x="1662112" y="221457"/>
                  </a:lnTo>
                  <a:lnTo>
                    <a:pt x="1693069" y="207169"/>
                  </a:lnTo>
                  <a:lnTo>
                    <a:pt x="1731169" y="176213"/>
                  </a:lnTo>
                  <a:lnTo>
                    <a:pt x="1750219" y="152400"/>
                  </a:lnTo>
                  <a:lnTo>
                    <a:pt x="1759744" y="126207"/>
                  </a:lnTo>
                  <a:lnTo>
                    <a:pt x="1754981" y="107157"/>
                  </a:lnTo>
                  <a:lnTo>
                    <a:pt x="1714500" y="64294"/>
                  </a:lnTo>
                  <a:lnTo>
                    <a:pt x="1688306" y="38100"/>
                  </a:lnTo>
                  <a:lnTo>
                    <a:pt x="1628775" y="0"/>
                  </a:lnTo>
                  <a:lnTo>
                    <a:pt x="1433512" y="4763"/>
                  </a:lnTo>
                  <a:lnTo>
                    <a:pt x="1364456" y="9525"/>
                  </a:lnTo>
                  <a:lnTo>
                    <a:pt x="1147762" y="28575"/>
                  </a:lnTo>
                  <a:lnTo>
                    <a:pt x="942975" y="47625"/>
                  </a:lnTo>
                  <a:lnTo>
                    <a:pt x="797719" y="642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177;p288">
            <a:extLst>
              <a:ext uri="{FF2B5EF4-FFF2-40B4-BE49-F238E27FC236}">
                <a16:creationId xmlns:a16="http://schemas.microsoft.com/office/drawing/2014/main" id="{A40F83D9-1A5D-7D49-8D4B-F20F371EC9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352" y="1508210"/>
            <a:ext cx="47847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" name="Google Shape;3177;p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384" y="1520242"/>
            <a:ext cx="47847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外国のことをしょうかいしよう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335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州 品</a:t>
            </a:r>
          </a:p>
        </p:txBody>
      </p:sp>
    </p:spTree>
    <p:extLst>
      <p:ext uri="{BB962C8B-B14F-4D97-AF65-F5344CB8AC3E}">
        <p14:creationId xmlns:p14="http://schemas.microsoft.com/office/powerpoint/2010/main" val="136397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7299325" y="6828686"/>
            <a:ext cx="6540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乗</a:t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3211513" y="2270125"/>
            <a:ext cx="3330575" cy="533400"/>
          </a:xfrm>
          <a:custGeom>
            <a:avLst/>
            <a:gdLst/>
            <a:ahLst/>
            <a:cxnLst/>
            <a:rect l="l" t="t" r="r" b="b"/>
            <a:pathLst>
              <a:path w="3331028" h="533400" extrusionOk="0">
                <a:moveTo>
                  <a:pt x="1420585" y="337458"/>
                </a:moveTo>
                <a:lnTo>
                  <a:pt x="1069521" y="391886"/>
                </a:lnTo>
                <a:lnTo>
                  <a:pt x="865414" y="429986"/>
                </a:lnTo>
                <a:lnTo>
                  <a:pt x="772885" y="451758"/>
                </a:lnTo>
                <a:lnTo>
                  <a:pt x="615043" y="492579"/>
                </a:lnTo>
                <a:lnTo>
                  <a:pt x="552450" y="495300"/>
                </a:lnTo>
                <a:lnTo>
                  <a:pt x="519793" y="500743"/>
                </a:lnTo>
                <a:lnTo>
                  <a:pt x="405493" y="533400"/>
                </a:lnTo>
                <a:lnTo>
                  <a:pt x="394607" y="533400"/>
                </a:lnTo>
                <a:lnTo>
                  <a:pt x="321128" y="495300"/>
                </a:lnTo>
                <a:lnTo>
                  <a:pt x="195943" y="416379"/>
                </a:lnTo>
                <a:lnTo>
                  <a:pt x="81643" y="337458"/>
                </a:lnTo>
                <a:lnTo>
                  <a:pt x="29935" y="296636"/>
                </a:lnTo>
                <a:lnTo>
                  <a:pt x="10885" y="274865"/>
                </a:lnTo>
                <a:lnTo>
                  <a:pt x="2721" y="255815"/>
                </a:lnTo>
                <a:lnTo>
                  <a:pt x="0" y="228600"/>
                </a:lnTo>
                <a:lnTo>
                  <a:pt x="8164" y="214993"/>
                </a:lnTo>
                <a:lnTo>
                  <a:pt x="21771" y="209550"/>
                </a:lnTo>
                <a:lnTo>
                  <a:pt x="46264" y="214993"/>
                </a:lnTo>
                <a:lnTo>
                  <a:pt x="114300" y="247650"/>
                </a:lnTo>
                <a:lnTo>
                  <a:pt x="187778" y="272143"/>
                </a:lnTo>
                <a:lnTo>
                  <a:pt x="255814" y="291193"/>
                </a:lnTo>
                <a:lnTo>
                  <a:pt x="326571" y="302079"/>
                </a:lnTo>
                <a:lnTo>
                  <a:pt x="391885" y="310243"/>
                </a:lnTo>
                <a:lnTo>
                  <a:pt x="454478" y="312965"/>
                </a:lnTo>
                <a:lnTo>
                  <a:pt x="541564" y="302079"/>
                </a:lnTo>
                <a:lnTo>
                  <a:pt x="843643" y="250372"/>
                </a:lnTo>
                <a:lnTo>
                  <a:pt x="1211035" y="195943"/>
                </a:lnTo>
                <a:lnTo>
                  <a:pt x="1619250" y="130629"/>
                </a:lnTo>
                <a:lnTo>
                  <a:pt x="1847850" y="111579"/>
                </a:lnTo>
                <a:lnTo>
                  <a:pt x="2193471" y="95250"/>
                </a:lnTo>
                <a:lnTo>
                  <a:pt x="2479221" y="78922"/>
                </a:lnTo>
                <a:lnTo>
                  <a:pt x="2696935" y="68036"/>
                </a:lnTo>
                <a:lnTo>
                  <a:pt x="2827564" y="24493"/>
                </a:lnTo>
                <a:lnTo>
                  <a:pt x="2895600" y="0"/>
                </a:lnTo>
                <a:lnTo>
                  <a:pt x="2952750" y="5443"/>
                </a:lnTo>
                <a:lnTo>
                  <a:pt x="3118757" y="43543"/>
                </a:lnTo>
                <a:lnTo>
                  <a:pt x="3273878" y="97972"/>
                </a:lnTo>
                <a:lnTo>
                  <a:pt x="3301093" y="114300"/>
                </a:lnTo>
                <a:lnTo>
                  <a:pt x="3314700" y="130629"/>
                </a:lnTo>
                <a:lnTo>
                  <a:pt x="3328307" y="157843"/>
                </a:lnTo>
                <a:lnTo>
                  <a:pt x="3331028" y="182336"/>
                </a:lnTo>
                <a:lnTo>
                  <a:pt x="3325585" y="204108"/>
                </a:lnTo>
                <a:lnTo>
                  <a:pt x="3314700" y="228600"/>
                </a:lnTo>
                <a:lnTo>
                  <a:pt x="3290207" y="244929"/>
                </a:lnTo>
                <a:lnTo>
                  <a:pt x="3252107" y="261258"/>
                </a:lnTo>
                <a:lnTo>
                  <a:pt x="3208564" y="269422"/>
                </a:lnTo>
                <a:lnTo>
                  <a:pt x="2718707" y="266700"/>
                </a:lnTo>
                <a:lnTo>
                  <a:pt x="2441121" y="266700"/>
                </a:lnTo>
                <a:lnTo>
                  <a:pt x="2182585" y="272143"/>
                </a:lnTo>
                <a:lnTo>
                  <a:pt x="1850571" y="288472"/>
                </a:lnTo>
                <a:lnTo>
                  <a:pt x="1613807" y="315686"/>
                </a:lnTo>
                <a:lnTo>
                  <a:pt x="1420585" y="3374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2736850" y="2984500"/>
            <a:ext cx="4208463" cy="649288"/>
          </a:xfrm>
          <a:custGeom>
            <a:avLst/>
            <a:gdLst/>
            <a:ahLst/>
            <a:cxnLst/>
            <a:rect l="l" t="t" r="r" b="b"/>
            <a:pathLst>
              <a:path w="4208280" h="649258" extrusionOk="0">
                <a:moveTo>
                  <a:pt x="1754017" y="397713"/>
                </a:moveTo>
                <a:lnTo>
                  <a:pt x="1454882" y="445303"/>
                </a:lnTo>
                <a:lnTo>
                  <a:pt x="1220334" y="492892"/>
                </a:lnTo>
                <a:lnTo>
                  <a:pt x="1043572" y="523486"/>
                </a:lnTo>
                <a:lnTo>
                  <a:pt x="785229" y="577874"/>
                </a:lnTo>
                <a:lnTo>
                  <a:pt x="499691" y="649258"/>
                </a:lnTo>
                <a:lnTo>
                  <a:pt x="404512" y="618665"/>
                </a:lnTo>
                <a:lnTo>
                  <a:pt x="299135" y="564277"/>
                </a:lnTo>
                <a:lnTo>
                  <a:pt x="231150" y="516687"/>
                </a:lnTo>
                <a:lnTo>
                  <a:pt x="169963" y="469098"/>
                </a:lnTo>
                <a:lnTo>
                  <a:pt x="108777" y="411310"/>
                </a:lnTo>
                <a:lnTo>
                  <a:pt x="81583" y="380717"/>
                </a:lnTo>
                <a:lnTo>
                  <a:pt x="23795" y="309333"/>
                </a:lnTo>
                <a:lnTo>
                  <a:pt x="6799" y="285538"/>
                </a:lnTo>
                <a:lnTo>
                  <a:pt x="0" y="271941"/>
                </a:lnTo>
                <a:lnTo>
                  <a:pt x="3400" y="248146"/>
                </a:lnTo>
                <a:lnTo>
                  <a:pt x="10198" y="237948"/>
                </a:lnTo>
                <a:lnTo>
                  <a:pt x="20396" y="237948"/>
                </a:lnTo>
                <a:lnTo>
                  <a:pt x="44191" y="244747"/>
                </a:lnTo>
                <a:lnTo>
                  <a:pt x="101978" y="282139"/>
                </a:lnTo>
                <a:lnTo>
                  <a:pt x="166564" y="322930"/>
                </a:lnTo>
                <a:lnTo>
                  <a:pt x="234549" y="356922"/>
                </a:lnTo>
                <a:lnTo>
                  <a:pt x="299135" y="380717"/>
                </a:lnTo>
                <a:lnTo>
                  <a:pt x="356922" y="394314"/>
                </a:lnTo>
                <a:lnTo>
                  <a:pt x="421508" y="404512"/>
                </a:lnTo>
                <a:lnTo>
                  <a:pt x="489493" y="404512"/>
                </a:lnTo>
                <a:lnTo>
                  <a:pt x="618665" y="387515"/>
                </a:lnTo>
                <a:lnTo>
                  <a:pt x="917800" y="343325"/>
                </a:lnTo>
                <a:lnTo>
                  <a:pt x="1223733" y="292336"/>
                </a:lnTo>
                <a:lnTo>
                  <a:pt x="1444685" y="248146"/>
                </a:lnTo>
                <a:lnTo>
                  <a:pt x="1808405" y="197157"/>
                </a:lnTo>
                <a:lnTo>
                  <a:pt x="2100741" y="156366"/>
                </a:lnTo>
                <a:lnTo>
                  <a:pt x="2328491" y="132571"/>
                </a:lnTo>
                <a:lnTo>
                  <a:pt x="2719406" y="108776"/>
                </a:lnTo>
                <a:lnTo>
                  <a:pt x="3004943" y="91780"/>
                </a:lnTo>
                <a:lnTo>
                  <a:pt x="3236093" y="64586"/>
                </a:lnTo>
                <a:lnTo>
                  <a:pt x="3569220" y="67985"/>
                </a:lnTo>
                <a:lnTo>
                  <a:pt x="3749380" y="0"/>
                </a:lnTo>
                <a:lnTo>
                  <a:pt x="3803769" y="10198"/>
                </a:lnTo>
                <a:lnTo>
                  <a:pt x="3980530" y="54388"/>
                </a:lnTo>
                <a:lnTo>
                  <a:pt x="4096105" y="98579"/>
                </a:lnTo>
                <a:lnTo>
                  <a:pt x="4170888" y="129172"/>
                </a:lnTo>
                <a:lnTo>
                  <a:pt x="4184485" y="146168"/>
                </a:lnTo>
                <a:lnTo>
                  <a:pt x="4201482" y="180161"/>
                </a:lnTo>
                <a:lnTo>
                  <a:pt x="4208280" y="224351"/>
                </a:lnTo>
                <a:lnTo>
                  <a:pt x="4201482" y="244747"/>
                </a:lnTo>
                <a:lnTo>
                  <a:pt x="4181086" y="265142"/>
                </a:lnTo>
                <a:lnTo>
                  <a:pt x="4143694" y="282139"/>
                </a:lnTo>
                <a:lnTo>
                  <a:pt x="4102903" y="288937"/>
                </a:lnTo>
                <a:lnTo>
                  <a:pt x="3997526" y="282139"/>
                </a:lnTo>
                <a:lnTo>
                  <a:pt x="3830963" y="268541"/>
                </a:lnTo>
                <a:lnTo>
                  <a:pt x="3650802" y="261743"/>
                </a:lnTo>
                <a:lnTo>
                  <a:pt x="3477440" y="254944"/>
                </a:lnTo>
                <a:lnTo>
                  <a:pt x="3225895" y="265142"/>
                </a:lnTo>
                <a:lnTo>
                  <a:pt x="2987947" y="292336"/>
                </a:lnTo>
                <a:lnTo>
                  <a:pt x="2675215" y="309333"/>
                </a:lnTo>
                <a:lnTo>
                  <a:pt x="2318293" y="333127"/>
                </a:lnTo>
                <a:lnTo>
                  <a:pt x="2087144" y="356922"/>
                </a:lnTo>
                <a:lnTo>
                  <a:pt x="1754017" y="397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3371850" y="1368425"/>
            <a:ext cx="2654300" cy="835025"/>
          </a:xfrm>
          <a:custGeom>
            <a:avLst/>
            <a:gdLst/>
            <a:ahLst/>
            <a:cxnLst/>
            <a:rect l="l" t="t" r="r" b="b"/>
            <a:pathLst>
              <a:path w="2654300" h="835025" extrusionOk="0">
                <a:moveTo>
                  <a:pt x="1285875" y="488950"/>
                </a:moveTo>
                <a:lnTo>
                  <a:pt x="885825" y="596900"/>
                </a:lnTo>
                <a:lnTo>
                  <a:pt x="660400" y="650875"/>
                </a:lnTo>
                <a:lnTo>
                  <a:pt x="282575" y="723900"/>
                </a:lnTo>
                <a:lnTo>
                  <a:pt x="73025" y="758825"/>
                </a:lnTo>
                <a:lnTo>
                  <a:pt x="41275" y="765175"/>
                </a:lnTo>
                <a:lnTo>
                  <a:pt x="19050" y="777875"/>
                </a:lnTo>
                <a:lnTo>
                  <a:pt x="0" y="796925"/>
                </a:lnTo>
                <a:lnTo>
                  <a:pt x="0" y="812800"/>
                </a:lnTo>
                <a:lnTo>
                  <a:pt x="12700" y="831850"/>
                </a:lnTo>
                <a:lnTo>
                  <a:pt x="66675" y="835025"/>
                </a:lnTo>
                <a:lnTo>
                  <a:pt x="320675" y="809625"/>
                </a:lnTo>
                <a:lnTo>
                  <a:pt x="765175" y="752475"/>
                </a:lnTo>
                <a:lnTo>
                  <a:pt x="1028700" y="708025"/>
                </a:lnTo>
                <a:lnTo>
                  <a:pt x="1362075" y="635000"/>
                </a:lnTo>
                <a:lnTo>
                  <a:pt x="1584325" y="596900"/>
                </a:lnTo>
                <a:lnTo>
                  <a:pt x="1743075" y="558800"/>
                </a:lnTo>
                <a:lnTo>
                  <a:pt x="2000250" y="498475"/>
                </a:lnTo>
                <a:lnTo>
                  <a:pt x="2193925" y="454025"/>
                </a:lnTo>
                <a:lnTo>
                  <a:pt x="2355850" y="425450"/>
                </a:lnTo>
                <a:lnTo>
                  <a:pt x="2486025" y="403225"/>
                </a:lnTo>
                <a:lnTo>
                  <a:pt x="2584450" y="390525"/>
                </a:lnTo>
                <a:lnTo>
                  <a:pt x="2613025" y="381000"/>
                </a:lnTo>
                <a:lnTo>
                  <a:pt x="2638425" y="361950"/>
                </a:lnTo>
                <a:lnTo>
                  <a:pt x="2654300" y="336550"/>
                </a:lnTo>
                <a:lnTo>
                  <a:pt x="2654300" y="314325"/>
                </a:lnTo>
                <a:lnTo>
                  <a:pt x="2644775" y="295275"/>
                </a:lnTo>
                <a:lnTo>
                  <a:pt x="2619375" y="269875"/>
                </a:lnTo>
                <a:lnTo>
                  <a:pt x="2555875" y="222250"/>
                </a:lnTo>
                <a:lnTo>
                  <a:pt x="2498725" y="190500"/>
                </a:lnTo>
                <a:lnTo>
                  <a:pt x="2447925" y="171450"/>
                </a:lnTo>
                <a:lnTo>
                  <a:pt x="2422525" y="158750"/>
                </a:lnTo>
                <a:lnTo>
                  <a:pt x="2352675" y="123825"/>
                </a:lnTo>
                <a:lnTo>
                  <a:pt x="2089150" y="31750"/>
                </a:lnTo>
                <a:lnTo>
                  <a:pt x="1993900" y="3175"/>
                </a:lnTo>
                <a:lnTo>
                  <a:pt x="1962150" y="0"/>
                </a:lnTo>
                <a:lnTo>
                  <a:pt x="1943100" y="3175"/>
                </a:lnTo>
                <a:lnTo>
                  <a:pt x="1943100" y="22225"/>
                </a:lnTo>
                <a:lnTo>
                  <a:pt x="1958975" y="47625"/>
                </a:lnTo>
                <a:lnTo>
                  <a:pt x="1978025" y="76200"/>
                </a:lnTo>
                <a:lnTo>
                  <a:pt x="2047875" y="142875"/>
                </a:lnTo>
                <a:lnTo>
                  <a:pt x="2073275" y="171450"/>
                </a:lnTo>
                <a:lnTo>
                  <a:pt x="2079625" y="200025"/>
                </a:lnTo>
                <a:lnTo>
                  <a:pt x="2070100" y="222250"/>
                </a:lnTo>
                <a:lnTo>
                  <a:pt x="2047875" y="234950"/>
                </a:lnTo>
                <a:lnTo>
                  <a:pt x="1733550" y="349250"/>
                </a:lnTo>
                <a:lnTo>
                  <a:pt x="1285875" y="4889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-5400000">
            <a:off x="3288506" y="3123407"/>
            <a:ext cx="1412875" cy="423862"/>
          </a:xfrm>
          <a:custGeom>
            <a:avLst/>
            <a:gdLst/>
            <a:ahLst/>
            <a:cxnLst/>
            <a:rect l="l" t="t" r="r" b="b"/>
            <a:pathLst>
              <a:path w="1413194" h="423863" extrusionOk="0">
                <a:moveTo>
                  <a:pt x="333375" y="402432"/>
                </a:moveTo>
                <a:lnTo>
                  <a:pt x="23813" y="411957"/>
                </a:lnTo>
                <a:lnTo>
                  <a:pt x="0" y="207169"/>
                </a:lnTo>
                <a:lnTo>
                  <a:pt x="280988" y="202407"/>
                </a:lnTo>
                <a:lnTo>
                  <a:pt x="383382" y="197644"/>
                </a:lnTo>
                <a:lnTo>
                  <a:pt x="473869" y="188119"/>
                </a:lnTo>
                <a:lnTo>
                  <a:pt x="583407" y="180975"/>
                </a:lnTo>
                <a:lnTo>
                  <a:pt x="754857" y="183357"/>
                </a:lnTo>
                <a:lnTo>
                  <a:pt x="900113" y="183357"/>
                </a:lnTo>
                <a:lnTo>
                  <a:pt x="985838" y="173832"/>
                </a:lnTo>
                <a:lnTo>
                  <a:pt x="1069182" y="157163"/>
                </a:lnTo>
                <a:lnTo>
                  <a:pt x="1126332" y="138113"/>
                </a:lnTo>
                <a:lnTo>
                  <a:pt x="1181100" y="114300"/>
                </a:lnTo>
                <a:lnTo>
                  <a:pt x="1354932" y="0"/>
                </a:lnTo>
                <a:cubicBezTo>
                  <a:pt x="1376517" y="155894"/>
                  <a:pt x="1413194" y="117951"/>
                  <a:pt x="1373982" y="157163"/>
                </a:cubicBezTo>
                <a:lnTo>
                  <a:pt x="1309688" y="259557"/>
                </a:lnTo>
                <a:lnTo>
                  <a:pt x="1283494" y="309563"/>
                </a:lnTo>
                <a:lnTo>
                  <a:pt x="1257300" y="364332"/>
                </a:lnTo>
                <a:lnTo>
                  <a:pt x="1223963" y="411957"/>
                </a:lnTo>
                <a:lnTo>
                  <a:pt x="1204913" y="423863"/>
                </a:lnTo>
                <a:lnTo>
                  <a:pt x="1173957" y="423863"/>
                </a:lnTo>
                <a:lnTo>
                  <a:pt x="1112044" y="414338"/>
                </a:lnTo>
                <a:lnTo>
                  <a:pt x="1033463" y="407194"/>
                </a:lnTo>
                <a:lnTo>
                  <a:pt x="919163" y="402432"/>
                </a:lnTo>
                <a:lnTo>
                  <a:pt x="802482" y="407194"/>
                </a:lnTo>
                <a:lnTo>
                  <a:pt x="607219" y="402432"/>
                </a:lnTo>
                <a:lnTo>
                  <a:pt x="333375" y="4024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5128419" y="2886869"/>
            <a:ext cx="1465262" cy="476250"/>
          </a:xfrm>
          <a:custGeom>
            <a:avLst/>
            <a:gdLst/>
            <a:ahLst/>
            <a:cxnLst/>
            <a:rect l="l" t="t" r="r" b="b"/>
            <a:pathLst>
              <a:path w="1466088" h="476250" extrusionOk="0">
                <a:moveTo>
                  <a:pt x="409575" y="285750"/>
                </a:moveTo>
                <a:lnTo>
                  <a:pt x="238125" y="247650"/>
                </a:lnTo>
                <a:lnTo>
                  <a:pt x="97631" y="219075"/>
                </a:lnTo>
                <a:lnTo>
                  <a:pt x="11906" y="211931"/>
                </a:lnTo>
                <a:lnTo>
                  <a:pt x="0" y="28575"/>
                </a:lnTo>
                <a:lnTo>
                  <a:pt x="242887" y="59531"/>
                </a:lnTo>
                <a:lnTo>
                  <a:pt x="433387" y="85725"/>
                </a:lnTo>
                <a:lnTo>
                  <a:pt x="604837" y="109537"/>
                </a:lnTo>
                <a:lnTo>
                  <a:pt x="766762" y="128587"/>
                </a:lnTo>
                <a:lnTo>
                  <a:pt x="923925" y="130968"/>
                </a:lnTo>
                <a:lnTo>
                  <a:pt x="1069181" y="133350"/>
                </a:lnTo>
                <a:lnTo>
                  <a:pt x="1119187" y="130968"/>
                </a:lnTo>
                <a:lnTo>
                  <a:pt x="1157287" y="126206"/>
                </a:lnTo>
                <a:lnTo>
                  <a:pt x="1223962" y="111918"/>
                </a:lnTo>
                <a:lnTo>
                  <a:pt x="1254918" y="100012"/>
                </a:lnTo>
                <a:lnTo>
                  <a:pt x="1371600" y="0"/>
                </a:lnTo>
                <a:cubicBezTo>
                  <a:pt x="1378786" y="263524"/>
                  <a:pt x="1466088" y="261937"/>
                  <a:pt x="1373981" y="261937"/>
                </a:cubicBezTo>
                <a:lnTo>
                  <a:pt x="1283493" y="340518"/>
                </a:lnTo>
                <a:lnTo>
                  <a:pt x="1250156" y="383381"/>
                </a:lnTo>
                <a:lnTo>
                  <a:pt x="1221581" y="428625"/>
                </a:lnTo>
                <a:lnTo>
                  <a:pt x="1193006" y="464343"/>
                </a:lnTo>
                <a:lnTo>
                  <a:pt x="1166812" y="476250"/>
                </a:lnTo>
                <a:lnTo>
                  <a:pt x="1140618" y="476250"/>
                </a:lnTo>
                <a:lnTo>
                  <a:pt x="1123950" y="469106"/>
                </a:lnTo>
                <a:lnTo>
                  <a:pt x="1100137" y="445293"/>
                </a:lnTo>
                <a:lnTo>
                  <a:pt x="1088231" y="435768"/>
                </a:lnTo>
                <a:lnTo>
                  <a:pt x="971550" y="397668"/>
                </a:lnTo>
                <a:lnTo>
                  <a:pt x="804862" y="352425"/>
                </a:lnTo>
                <a:lnTo>
                  <a:pt x="611981" y="323850"/>
                </a:lnTo>
                <a:lnTo>
                  <a:pt x="409575" y="285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3168650" y="3698875"/>
            <a:ext cx="3606800" cy="581025"/>
          </a:xfrm>
          <a:custGeom>
            <a:avLst/>
            <a:gdLst/>
            <a:ahLst/>
            <a:cxnLst/>
            <a:rect l="l" t="t" r="r" b="b"/>
            <a:pathLst>
              <a:path w="3606965" h="580808" extrusionOk="0">
                <a:moveTo>
                  <a:pt x="1006733" y="443797"/>
                </a:moveTo>
                <a:lnTo>
                  <a:pt x="774410" y="494431"/>
                </a:lnTo>
                <a:lnTo>
                  <a:pt x="631442" y="527195"/>
                </a:lnTo>
                <a:lnTo>
                  <a:pt x="461667" y="580808"/>
                </a:lnTo>
                <a:lnTo>
                  <a:pt x="378269" y="554001"/>
                </a:lnTo>
                <a:lnTo>
                  <a:pt x="274022" y="506345"/>
                </a:lnTo>
                <a:lnTo>
                  <a:pt x="178710" y="449754"/>
                </a:lnTo>
                <a:lnTo>
                  <a:pt x="119140" y="402098"/>
                </a:lnTo>
                <a:lnTo>
                  <a:pt x="68505" y="351463"/>
                </a:lnTo>
                <a:lnTo>
                  <a:pt x="32763" y="309764"/>
                </a:lnTo>
                <a:lnTo>
                  <a:pt x="8935" y="268065"/>
                </a:lnTo>
                <a:lnTo>
                  <a:pt x="0" y="247216"/>
                </a:lnTo>
                <a:lnTo>
                  <a:pt x="0" y="223388"/>
                </a:lnTo>
                <a:lnTo>
                  <a:pt x="2978" y="211474"/>
                </a:lnTo>
                <a:lnTo>
                  <a:pt x="17871" y="205517"/>
                </a:lnTo>
                <a:lnTo>
                  <a:pt x="50634" y="214452"/>
                </a:lnTo>
                <a:lnTo>
                  <a:pt x="89355" y="244237"/>
                </a:lnTo>
                <a:lnTo>
                  <a:pt x="151903" y="279979"/>
                </a:lnTo>
                <a:lnTo>
                  <a:pt x="223387" y="306786"/>
                </a:lnTo>
                <a:lnTo>
                  <a:pt x="297850" y="324657"/>
                </a:lnTo>
                <a:cubicBezTo>
                  <a:pt x="370319" y="333715"/>
                  <a:pt x="345321" y="333592"/>
                  <a:pt x="372312" y="333592"/>
                </a:cubicBezTo>
                <a:lnTo>
                  <a:pt x="414011" y="333592"/>
                </a:lnTo>
                <a:lnTo>
                  <a:pt x="467624" y="327635"/>
                </a:lnTo>
                <a:lnTo>
                  <a:pt x="813131" y="268065"/>
                </a:lnTo>
                <a:lnTo>
                  <a:pt x="1030561" y="244237"/>
                </a:lnTo>
                <a:lnTo>
                  <a:pt x="1206293" y="220409"/>
                </a:lnTo>
                <a:lnTo>
                  <a:pt x="1662004" y="154882"/>
                </a:lnTo>
                <a:lnTo>
                  <a:pt x="1900284" y="131054"/>
                </a:lnTo>
                <a:lnTo>
                  <a:pt x="2174306" y="113183"/>
                </a:lnTo>
                <a:lnTo>
                  <a:pt x="2490027" y="89355"/>
                </a:lnTo>
                <a:lnTo>
                  <a:pt x="2671716" y="65527"/>
                </a:lnTo>
                <a:lnTo>
                  <a:pt x="2874254" y="65527"/>
                </a:lnTo>
                <a:lnTo>
                  <a:pt x="2924888" y="59570"/>
                </a:lnTo>
                <a:lnTo>
                  <a:pt x="3011265" y="38721"/>
                </a:lnTo>
                <a:lnTo>
                  <a:pt x="3157211" y="0"/>
                </a:lnTo>
                <a:lnTo>
                  <a:pt x="3186996" y="0"/>
                </a:lnTo>
                <a:lnTo>
                  <a:pt x="3270395" y="14893"/>
                </a:lnTo>
                <a:lnTo>
                  <a:pt x="3371664" y="50635"/>
                </a:lnTo>
                <a:lnTo>
                  <a:pt x="3446126" y="89355"/>
                </a:lnTo>
                <a:lnTo>
                  <a:pt x="3529524" y="137011"/>
                </a:lnTo>
                <a:lnTo>
                  <a:pt x="3586116" y="175732"/>
                </a:lnTo>
                <a:lnTo>
                  <a:pt x="3598030" y="193603"/>
                </a:lnTo>
                <a:lnTo>
                  <a:pt x="3606965" y="226366"/>
                </a:lnTo>
                <a:lnTo>
                  <a:pt x="3603987" y="259130"/>
                </a:lnTo>
                <a:lnTo>
                  <a:pt x="3592073" y="279979"/>
                </a:lnTo>
                <a:lnTo>
                  <a:pt x="3565266" y="297850"/>
                </a:lnTo>
                <a:lnTo>
                  <a:pt x="3517610" y="312743"/>
                </a:lnTo>
                <a:lnTo>
                  <a:pt x="3469954" y="315721"/>
                </a:lnTo>
                <a:lnTo>
                  <a:pt x="3398470" y="312743"/>
                </a:lnTo>
                <a:lnTo>
                  <a:pt x="3312094" y="300829"/>
                </a:lnTo>
                <a:lnTo>
                  <a:pt x="3216781" y="288915"/>
                </a:lnTo>
                <a:lnTo>
                  <a:pt x="3079770" y="277001"/>
                </a:lnTo>
                <a:lnTo>
                  <a:pt x="2859361" y="268065"/>
                </a:lnTo>
                <a:lnTo>
                  <a:pt x="2558533" y="268065"/>
                </a:lnTo>
                <a:lnTo>
                  <a:pt x="2192177" y="277001"/>
                </a:lnTo>
                <a:lnTo>
                  <a:pt x="1980703" y="288915"/>
                </a:lnTo>
                <a:lnTo>
                  <a:pt x="1471380" y="357420"/>
                </a:lnTo>
                <a:lnTo>
                  <a:pt x="1280755" y="387205"/>
                </a:lnTo>
                <a:lnTo>
                  <a:pt x="1006733" y="44379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-5400000">
            <a:off x="2874169" y="3759994"/>
            <a:ext cx="4060825" cy="420687"/>
          </a:xfrm>
          <a:custGeom>
            <a:avLst/>
            <a:gdLst/>
            <a:ahLst/>
            <a:cxnLst/>
            <a:rect l="l" t="t" r="r" b="b"/>
            <a:pathLst>
              <a:path w="4060077" h="420130" extrusionOk="0">
                <a:moveTo>
                  <a:pt x="1186249" y="360111"/>
                </a:moveTo>
                <a:lnTo>
                  <a:pt x="836729" y="367172"/>
                </a:lnTo>
                <a:lnTo>
                  <a:pt x="667265" y="374233"/>
                </a:lnTo>
                <a:lnTo>
                  <a:pt x="526045" y="384825"/>
                </a:lnTo>
                <a:lnTo>
                  <a:pt x="356581" y="388355"/>
                </a:lnTo>
                <a:lnTo>
                  <a:pt x="229483" y="381294"/>
                </a:lnTo>
                <a:lnTo>
                  <a:pt x="141220" y="370703"/>
                </a:lnTo>
                <a:lnTo>
                  <a:pt x="74141" y="356581"/>
                </a:lnTo>
                <a:lnTo>
                  <a:pt x="31775" y="338928"/>
                </a:lnTo>
                <a:lnTo>
                  <a:pt x="7061" y="310684"/>
                </a:lnTo>
                <a:lnTo>
                  <a:pt x="0" y="278910"/>
                </a:lnTo>
                <a:lnTo>
                  <a:pt x="10592" y="236544"/>
                </a:lnTo>
                <a:lnTo>
                  <a:pt x="52958" y="180056"/>
                </a:lnTo>
                <a:lnTo>
                  <a:pt x="91793" y="141220"/>
                </a:lnTo>
                <a:lnTo>
                  <a:pt x="127098" y="127098"/>
                </a:lnTo>
                <a:lnTo>
                  <a:pt x="190647" y="105915"/>
                </a:lnTo>
                <a:lnTo>
                  <a:pt x="250666" y="91793"/>
                </a:lnTo>
                <a:lnTo>
                  <a:pt x="310684" y="81202"/>
                </a:lnTo>
                <a:lnTo>
                  <a:pt x="402477" y="70610"/>
                </a:lnTo>
                <a:lnTo>
                  <a:pt x="448374" y="81202"/>
                </a:lnTo>
                <a:lnTo>
                  <a:pt x="526045" y="98854"/>
                </a:lnTo>
                <a:lnTo>
                  <a:pt x="610777" y="112976"/>
                </a:lnTo>
                <a:lnTo>
                  <a:pt x="751997" y="127098"/>
                </a:lnTo>
                <a:lnTo>
                  <a:pt x="960297" y="141220"/>
                </a:lnTo>
                <a:lnTo>
                  <a:pt x="1401610" y="141220"/>
                </a:lnTo>
                <a:lnTo>
                  <a:pt x="1765251" y="141220"/>
                </a:lnTo>
                <a:lnTo>
                  <a:pt x="2139484" y="141220"/>
                </a:lnTo>
                <a:lnTo>
                  <a:pt x="2658468" y="137690"/>
                </a:lnTo>
                <a:lnTo>
                  <a:pt x="2845585" y="141220"/>
                </a:lnTo>
                <a:lnTo>
                  <a:pt x="3431648" y="141220"/>
                </a:lnTo>
                <a:lnTo>
                  <a:pt x="3590521" y="141220"/>
                </a:lnTo>
                <a:lnTo>
                  <a:pt x="3791759" y="105915"/>
                </a:lnTo>
                <a:lnTo>
                  <a:pt x="3883552" y="84732"/>
                </a:lnTo>
                <a:lnTo>
                  <a:pt x="4060077" y="0"/>
                </a:lnTo>
                <a:lnTo>
                  <a:pt x="4031833" y="169464"/>
                </a:lnTo>
                <a:lnTo>
                  <a:pt x="4003589" y="293032"/>
                </a:lnTo>
                <a:lnTo>
                  <a:pt x="3947101" y="398947"/>
                </a:lnTo>
                <a:lnTo>
                  <a:pt x="3918857" y="416599"/>
                </a:lnTo>
                <a:lnTo>
                  <a:pt x="3897674" y="420130"/>
                </a:lnTo>
                <a:lnTo>
                  <a:pt x="3865900" y="413069"/>
                </a:lnTo>
                <a:lnTo>
                  <a:pt x="3820003" y="384825"/>
                </a:lnTo>
                <a:lnTo>
                  <a:pt x="3714088" y="367172"/>
                </a:lnTo>
                <a:lnTo>
                  <a:pt x="3608173" y="367172"/>
                </a:lnTo>
                <a:lnTo>
                  <a:pt x="3442240" y="360111"/>
                </a:lnTo>
                <a:lnTo>
                  <a:pt x="2859707" y="363642"/>
                </a:lnTo>
                <a:lnTo>
                  <a:pt x="2686712" y="363642"/>
                </a:lnTo>
                <a:lnTo>
                  <a:pt x="2146545" y="367172"/>
                </a:lnTo>
                <a:lnTo>
                  <a:pt x="1948837" y="356581"/>
                </a:lnTo>
                <a:lnTo>
                  <a:pt x="1684050" y="360111"/>
                </a:lnTo>
                <a:lnTo>
                  <a:pt x="1186249" y="3601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2855913" y="3954463"/>
            <a:ext cx="2143125" cy="1685925"/>
          </a:xfrm>
          <a:custGeom>
            <a:avLst/>
            <a:gdLst/>
            <a:ahLst/>
            <a:cxnLst/>
            <a:rect l="l" t="t" r="r" b="b"/>
            <a:pathLst>
              <a:path w="2143125" h="1685925" extrusionOk="0">
                <a:moveTo>
                  <a:pt x="1109662" y="1047750"/>
                </a:moveTo>
                <a:lnTo>
                  <a:pt x="923925" y="1183482"/>
                </a:lnTo>
                <a:lnTo>
                  <a:pt x="702469" y="1328738"/>
                </a:lnTo>
                <a:lnTo>
                  <a:pt x="502444" y="1447800"/>
                </a:lnTo>
                <a:lnTo>
                  <a:pt x="311944" y="1552575"/>
                </a:lnTo>
                <a:lnTo>
                  <a:pt x="109537" y="1650207"/>
                </a:lnTo>
                <a:lnTo>
                  <a:pt x="47625" y="1681163"/>
                </a:lnTo>
                <a:lnTo>
                  <a:pt x="28575" y="1685925"/>
                </a:lnTo>
                <a:lnTo>
                  <a:pt x="11906" y="1685925"/>
                </a:lnTo>
                <a:lnTo>
                  <a:pt x="2381" y="1676400"/>
                </a:lnTo>
                <a:lnTo>
                  <a:pt x="0" y="1666875"/>
                </a:lnTo>
                <a:lnTo>
                  <a:pt x="4762" y="1647825"/>
                </a:lnTo>
                <a:lnTo>
                  <a:pt x="16669" y="1638300"/>
                </a:lnTo>
                <a:lnTo>
                  <a:pt x="178594" y="1543050"/>
                </a:lnTo>
                <a:lnTo>
                  <a:pt x="392906" y="1404938"/>
                </a:lnTo>
                <a:lnTo>
                  <a:pt x="631031" y="1235869"/>
                </a:lnTo>
                <a:lnTo>
                  <a:pt x="828675" y="1083469"/>
                </a:lnTo>
                <a:lnTo>
                  <a:pt x="1042987" y="902494"/>
                </a:lnTo>
                <a:lnTo>
                  <a:pt x="1214437" y="742950"/>
                </a:lnTo>
                <a:lnTo>
                  <a:pt x="1345406" y="616744"/>
                </a:lnTo>
                <a:lnTo>
                  <a:pt x="1490662" y="461963"/>
                </a:lnTo>
                <a:lnTo>
                  <a:pt x="1666875" y="259557"/>
                </a:lnTo>
                <a:lnTo>
                  <a:pt x="1864519" y="0"/>
                </a:lnTo>
                <a:lnTo>
                  <a:pt x="2083594" y="21432"/>
                </a:lnTo>
                <a:lnTo>
                  <a:pt x="2143125" y="97632"/>
                </a:lnTo>
                <a:lnTo>
                  <a:pt x="1978819" y="300038"/>
                </a:lnTo>
                <a:lnTo>
                  <a:pt x="1854994" y="419100"/>
                </a:lnTo>
                <a:lnTo>
                  <a:pt x="1681162" y="573882"/>
                </a:lnTo>
                <a:lnTo>
                  <a:pt x="1495425" y="738188"/>
                </a:lnTo>
                <a:lnTo>
                  <a:pt x="1309687" y="895350"/>
                </a:lnTo>
                <a:lnTo>
                  <a:pt x="1109662" y="10477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4979988" y="3922713"/>
            <a:ext cx="2319337" cy="1590675"/>
          </a:xfrm>
          <a:custGeom>
            <a:avLst/>
            <a:gdLst/>
            <a:ahLst/>
            <a:cxnLst/>
            <a:rect l="l" t="t" r="r" b="b"/>
            <a:pathLst>
              <a:path w="2319337" h="1590675" extrusionOk="0">
                <a:moveTo>
                  <a:pt x="521494" y="604837"/>
                </a:moveTo>
                <a:lnTo>
                  <a:pt x="359569" y="431006"/>
                </a:lnTo>
                <a:lnTo>
                  <a:pt x="0" y="54769"/>
                </a:lnTo>
                <a:lnTo>
                  <a:pt x="95250" y="0"/>
                </a:lnTo>
                <a:lnTo>
                  <a:pt x="307181" y="188119"/>
                </a:lnTo>
                <a:lnTo>
                  <a:pt x="528637" y="371475"/>
                </a:lnTo>
                <a:lnTo>
                  <a:pt x="742950" y="545306"/>
                </a:lnTo>
                <a:lnTo>
                  <a:pt x="942975" y="702469"/>
                </a:lnTo>
                <a:lnTo>
                  <a:pt x="1188244" y="883444"/>
                </a:lnTo>
                <a:lnTo>
                  <a:pt x="1397794" y="1026319"/>
                </a:lnTo>
                <a:lnTo>
                  <a:pt x="1514475" y="1100137"/>
                </a:lnTo>
                <a:lnTo>
                  <a:pt x="1647825" y="1183481"/>
                </a:lnTo>
                <a:lnTo>
                  <a:pt x="1788319" y="1266825"/>
                </a:lnTo>
                <a:lnTo>
                  <a:pt x="1938337" y="1352550"/>
                </a:lnTo>
                <a:lnTo>
                  <a:pt x="2119312" y="1447800"/>
                </a:lnTo>
                <a:lnTo>
                  <a:pt x="2247900" y="1509712"/>
                </a:lnTo>
                <a:lnTo>
                  <a:pt x="2293144" y="1538287"/>
                </a:lnTo>
                <a:lnTo>
                  <a:pt x="2312194" y="1554956"/>
                </a:lnTo>
                <a:lnTo>
                  <a:pt x="2319337" y="1569244"/>
                </a:lnTo>
                <a:lnTo>
                  <a:pt x="2312194" y="1585912"/>
                </a:lnTo>
                <a:lnTo>
                  <a:pt x="2283619" y="1590675"/>
                </a:lnTo>
                <a:lnTo>
                  <a:pt x="2007394" y="1581150"/>
                </a:lnTo>
                <a:lnTo>
                  <a:pt x="1645444" y="1581150"/>
                </a:lnTo>
                <a:lnTo>
                  <a:pt x="1550194" y="1581150"/>
                </a:lnTo>
                <a:lnTo>
                  <a:pt x="1509712" y="1576387"/>
                </a:lnTo>
                <a:lnTo>
                  <a:pt x="1476375" y="1569244"/>
                </a:lnTo>
                <a:lnTo>
                  <a:pt x="1445419" y="1557337"/>
                </a:lnTo>
                <a:lnTo>
                  <a:pt x="1414462" y="1535906"/>
                </a:lnTo>
                <a:lnTo>
                  <a:pt x="1390650" y="1514475"/>
                </a:lnTo>
                <a:lnTo>
                  <a:pt x="1300162" y="1421606"/>
                </a:lnTo>
                <a:lnTo>
                  <a:pt x="1112044" y="1221581"/>
                </a:lnTo>
                <a:lnTo>
                  <a:pt x="959644" y="1064419"/>
                </a:lnTo>
                <a:lnTo>
                  <a:pt x="812006" y="907256"/>
                </a:lnTo>
                <a:lnTo>
                  <a:pt x="521494" y="6048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4F9F61-E0BC-EC41-8672-FBA026B10647}"/>
              </a:ext>
            </a:extLst>
          </p:cNvPr>
          <p:cNvGrpSpPr/>
          <p:nvPr/>
        </p:nvGrpSpPr>
        <p:grpSpPr>
          <a:xfrm>
            <a:off x="2736850" y="1382712"/>
            <a:ext cx="4562475" cy="4632325"/>
            <a:chOff x="2889250" y="1520825"/>
            <a:chExt cx="4562475" cy="4632325"/>
          </a:xfrm>
        </p:grpSpPr>
        <p:sp>
          <p:nvSpPr>
            <p:cNvPr id="12" name="Google Shape;200;p11">
              <a:extLst>
                <a:ext uri="{FF2B5EF4-FFF2-40B4-BE49-F238E27FC236}">
                  <a16:creationId xmlns:a16="http://schemas.microsoft.com/office/drawing/2014/main" id="{F7F4CF62-EAF3-874D-BA86-3DD9E126A2A6}"/>
                </a:ext>
              </a:extLst>
            </p:cNvPr>
            <p:cNvSpPr/>
            <p:nvPr/>
          </p:nvSpPr>
          <p:spPr>
            <a:xfrm>
              <a:off x="3363913" y="2422525"/>
              <a:ext cx="3330575" cy="533400"/>
            </a:xfrm>
            <a:custGeom>
              <a:avLst/>
              <a:gdLst/>
              <a:ahLst/>
              <a:cxnLst/>
              <a:rect l="l" t="t" r="r" b="b"/>
              <a:pathLst>
                <a:path w="3331028" h="533400" extrusionOk="0">
                  <a:moveTo>
                    <a:pt x="1420585" y="337458"/>
                  </a:moveTo>
                  <a:lnTo>
                    <a:pt x="1069521" y="391886"/>
                  </a:lnTo>
                  <a:lnTo>
                    <a:pt x="865414" y="429986"/>
                  </a:lnTo>
                  <a:lnTo>
                    <a:pt x="772885" y="451758"/>
                  </a:lnTo>
                  <a:lnTo>
                    <a:pt x="615043" y="492579"/>
                  </a:lnTo>
                  <a:lnTo>
                    <a:pt x="552450" y="495300"/>
                  </a:lnTo>
                  <a:lnTo>
                    <a:pt x="519793" y="500743"/>
                  </a:lnTo>
                  <a:lnTo>
                    <a:pt x="405493" y="533400"/>
                  </a:lnTo>
                  <a:lnTo>
                    <a:pt x="394607" y="533400"/>
                  </a:lnTo>
                  <a:lnTo>
                    <a:pt x="321128" y="495300"/>
                  </a:lnTo>
                  <a:lnTo>
                    <a:pt x="195943" y="416379"/>
                  </a:lnTo>
                  <a:lnTo>
                    <a:pt x="81643" y="337458"/>
                  </a:lnTo>
                  <a:lnTo>
                    <a:pt x="29935" y="296636"/>
                  </a:lnTo>
                  <a:lnTo>
                    <a:pt x="10885" y="274865"/>
                  </a:lnTo>
                  <a:lnTo>
                    <a:pt x="2721" y="255815"/>
                  </a:lnTo>
                  <a:lnTo>
                    <a:pt x="0" y="228600"/>
                  </a:lnTo>
                  <a:lnTo>
                    <a:pt x="8164" y="214993"/>
                  </a:lnTo>
                  <a:lnTo>
                    <a:pt x="21771" y="209550"/>
                  </a:lnTo>
                  <a:lnTo>
                    <a:pt x="46264" y="214993"/>
                  </a:lnTo>
                  <a:lnTo>
                    <a:pt x="114300" y="247650"/>
                  </a:lnTo>
                  <a:lnTo>
                    <a:pt x="187778" y="272143"/>
                  </a:lnTo>
                  <a:lnTo>
                    <a:pt x="255814" y="291193"/>
                  </a:lnTo>
                  <a:lnTo>
                    <a:pt x="326571" y="302079"/>
                  </a:lnTo>
                  <a:lnTo>
                    <a:pt x="391885" y="310243"/>
                  </a:lnTo>
                  <a:lnTo>
                    <a:pt x="454478" y="312965"/>
                  </a:lnTo>
                  <a:lnTo>
                    <a:pt x="541564" y="302079"/>
                  </a:lnTo>
                  <a:lnTo>
                    <a:pt x="843643" y="250372"/>
                  </a:lnTo>
                  <a:lnTo>
                    <a:pt x="1211035" y="195943"/>
                  </a:lnTo>
                  <a:lnTo>
                    <a:pt x="1619250" y="130629"/>
                  </a:lnTo>
                  <a:lnTo>
                    <a:pt x="1847850" y="111579"/>
                  </a:lnTo>
                  <a:lnTo>
                    <a:pt x="2193471" y="95250"/>
                  </a:lnTo>
                  <a:lnTo>
                    <a:pt x="2479221" y="78922"/>
                  </a:lnTo>
                  <a:lnTo>
                    <a:pt x="2696935" y="68036"/>
                  </a:lnTo>
                  <a:lnTo>
                    <a:pt x="2827564" y="24493"/>
                  </a:lnTo>
                  <a:lnTo>
                    <a:pt x="2895600" y="0"/>
                  </a:lnTo>
                  <a:lnTo>
                    <a:pt x="2952750" y="5443"/>
                  </a:lnTo>
                  <a:lnTo>
                    <a:pt x="3118757" y="43543"/>
                  </a:lnTo>
                  <a:lnTo>
                    <a:pt x="3273878" y="97972"/>
                  </a:lnTo>
                  <a:lnTo>
                    <a:pt x="3301093" y="114300"/>
                  </a:lnTo>
                  <a:lnTo>
                    <a:pt x="3314700" y="130629"/>
                  </a:lnTo>
                  <a:lnTo>
                    <a:pt x="3328307" y="157843"/>
                  </a:lnTo>
                  <a:lnTo>
                    <a:pt x="3331028" y="182336"/>
                  </a:lnTo>
                  <a:lnTo>
                    <a:pt x="3325585" y="204108"/>
                  </a:lnTo>
                  <a:lnTo>
                    <a:pt x="3314700" y="228600"/>
                  </a:lnTo>
                  <a:lnTo>
                    <a:pt x="3290207" y="244929"/>
                  </a:lnTo>
                  <a:lnTo>
                    <a:pt x="3252107" y="261258"/>
                  </a:lnTo>
                  <a:lnTo>
                    <a:pt x="3208564" y="269422"/>
                  </a:lnTo>
                  <a:lnTo>
                    <a:pt x="2718707" y="266700"/>
                  </a:lnTo>
                  <a:lnTo>
                    <a:pt x="2441121" y="266700"/>
                  </a:lnTo>
                  <a:lnTo>
                    <a:pt x="2182585" y="272143"/>
                  </a:lnTo>
                  <a:lnTo>
                    <a:pt x="1850571" y="288472"/>
                  </a:lnTo>
                  <a:lnTo>
                    <a:pt x="1613807" y="315686"/>
                  </a:lnTo>
                  <a:lnTo>
                    <a:pt x="1420585" y="3374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1;p11">
              <a:extLst>
                <a:ext uri="{FF2B5EF4-FFF2-40B4-BE49-F238E27FC236}">
                  <a16:creationId xmlns:a16="http://schemas.microsoft.com/office/drawing/2014/main" id="{9D3E59B6-AA78-DB4A-BE81-1A3C223F1A05}"/>
                </a:ext>
              </a:extLst>
            </p:cNvPr>
            <p:cNvSpPr/>
            <p:nvPr/>
          </p:nvSpPr>
          <p:spPr>
            <a:xfrm>
              <a:off x="2889250" y="3136900"/>
              <a:ext cx="4208463" cy="649288"/>
            </a:xfrm>
            <a:custGeom>
              <a:avLst/>
              <a:gdLst/>
              <a:ahLst/>
              <a:cxnLst/>
              <a:rect l="l" t="t" r="r" b="b"/>
              <a:pathLst>
                <a:path w="4208280" h="649258" extrusionOk="0">
                  <a:moveTo>
                    <a:pt x="1754017" y="397713"/>
                  </a:moveTo>
                  <a:lnTo>
                    <a:pt x="1454882" y="445303"/>
                  </a:lnTo>
                  <a:lnTo>
                    <a:pt x="1220334" y="492892"/>
                  </a:lnTo>
                  <a:lnTo>
                    <a:pt x="1043572" y="523486"/>
                  </a:lnTo>
                  <a:lnTo>
                    <a:pt x="785229" y="577874"/>
                  </a:lnTo>
                  <a:lnTo>
                    <a:pt x="499691" y="649258"/>
                  </a:lnTo>
                  <a:lnTo>
                    <a:pt x="404512" y="618665"/>
                  </a:lnTo>
                  <a:lnTo>
                    <a:pt x="299135" y="564277"/>
                  </a:lnTo>
                  <a:lnTo>
                    <a:pt x="231150" y="516687"/>
                  </a:lnTo>
                  <a:lnTo>
                    <a:pt x="169963" y="469098"/>
                  </a:lnTo>
                  <a:lnTo>
                    <a:pt x="108777" y="411310"/>
                  </a:lnTo>
                  <a:lnTo>
                    <a:pt x="81583" y="380717"/>
                  </a:lnTo>
                  <a:lnTo>
                    <a:pt x="23795" y="309333"/>
                  </a:lnTo>
                  <a:lnTo>
                    <a:pt x="6799" y="285538"/>
                  </a:lnTo>
                  <a:lnTo>
                    <a:pt x="0" y="271941"/>
                  </a:lnTo>
                  <a:lnTo>
                    <a:pt x="3400" y="248146"/>
                  </a:lnTo>
                  <a:lnTo>
                    <a:pt x="10198" y="237948"/>
                  </a:lnTo>
                  <a:lnTo>
                    <a:pt x="20396" y="237948"/>
                  </a:lnTo>
                  <a:lnTo>
                    <a:pt x="44191" y="244747"/>
                  </a:lnTo>
                  <a:lnTo>
                    <a:pt x="101978" y="282139"/>
                  </a:lnTo>
                  <a:lnTo>
                    <a:pt x="166564" y="322930"/>
                  </a:lnTo>
                  <a:lnTo>
                    <a:pt x="234549" y="356922"/>
                  </a:lnTo>
                  <a:lnTo>
                    <a:pt x="299135" y="380717"/>
                  </a:lnTo>
                  <a:lnTo>
                    <a:pt x="356922" y="394314"/>
                  </a:lnTo>
                  <a:lnTo>
                    <a:pt x="421508" y="404512"/>
                  </a:lnTo>
                  <a:lnTo>
                    <a:pt x="489493" y="404512"/>
                  </a:lnTo>
                  <a:lnTo>
                    <a:pt x="618665" y="387515"/>
                  </a:lnTo>
                  <a:lnTo>
                    <a:pt x="917800" y="343325"/>
                  </a:lnTo>
                  <a:lnTo>
                    <a:pt x="1223733" y="292336"/>
                  </a:lnTo>
                  <a:lnTo>
                    <a:pt x="1444685" y="248146"/>
                  </a:lnTo>
                  <a:lnTo>
                    <a:pt x="1808405" y="197157"/>
                  </a:lnTo>
                  <a:lnTo>
                    <a:pt x="2100741" y="156366"/>
                  </a:lnTo>
                  <a:lnTo>
                    <a:pt x="2328491" y="132571"/>
                  </a:lnTo>
                  <a:lnTo>
                    <a:pt x="2719406" y="108776"/>
                  </a:lnTo>
                  <a:lnTo>
                    <a:pt x="3004943" y="91780"/>
                  </a:lnTo>
                  <a:lnTo>
                    <a:pt x="3236093" y="64586"/>
                  </a:lnTo>
                  <a:lnTo>
                    <a:pt x="3569220" y="67985"/>
                  </a:lnTo>
                  <a:lnTo>
                    <a:pt x="3749380" y="0"/>
                  </a:lnTo>
                  <a:lnTo>
                    <a:pt x="3803769" y="10198"/>
                  </a:lnTo>
                  <a:lnTo>
                    <a:pt x="3980530" y="54388"/>
                  </a:lnTo>
                  <a:lnTo>
                    <a:pt x="4096105" y="98579"/>
                  </a:lnTo>
                  <a:lnTo>
                    <a:pt x="4170888" y="129172"/>
                  </a:lnTo>
                  <a:lnTo>
                    <a:pt x="4184485" y="146168"/>
                  </a:lnTo>
                  <a:lnTo>
                    <a:pt x="4201482" y="180161"/>
                  </a:lnTo>
                  <a:lnTo>
                    <a:pt x="4208280" y="224351"/>
                  </a:lnTo>
                  <a:lnTo>
                    <a:pt x="4201482" y="244747"/>
                  </a:lnTo>
                  <a:lnTo>
                    <a:pt x="4181086" y="265142"/>
                  </a:lnTo>
                  <a:lnTo>
                    <a:pt x="4143694" y="282139"/>
                  </a:lnTo>
                  <a:lnTo>
                    <a:pt x="4102903" y="288937"/>
                  </a:lnTo>
                  <a:lnTo>
                    <a:pt x="3997526" y="282139"/>
                  </a:lnTo>
                  <a:lnTo>
                    <a:pt x="3830963" y="268541"/>
                  </a:lnTo>
                  <a:lnTo>
                    <a:pt x="3650802" y="261743"/>
                  </a:lnTo>
                  <a:lnTo>
                    <a:pt x="3477440" y="254944"/>
                  </a:lnTo>
                  <a:lnTo>
                    <a:pt x="3225895" y="265142"/>
                  </a:lnTo>
                  <a:lnTo>
                    <a:pt x="2987947" y="292336"/>
                  </a:lnTo>
                  <a:lnTo>
                    <a:pt x="2675215" y="309333"/>
                  </a:lnTo>
                  <a:lnTo>
                    <a:pt x="2318293" y="333127"/>
                  </a:lnTo>
                  <a:lnTo>
                    <a:pt x="2087144" y="356922"/>
                  </a:lnTo>
                  <a:lnTo>
                    <a:pt x="1754017" y="3977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2;p11">
              <a:extLst>
                <a:ext uri="{FF2B5EF4-FFF2-40B4-BE49-F238E27FC236}">
                  <a16:creationId xmlns:a16="http://schemas.microsoft.com/office/drawing/2014/main" id="{1B94C8F8-C079-6A4F-B652-85194057E108}"/>
                </a:ext>
              </a:extLst>
            </p:cNvPr>
            <p:cNvSpPr/>
            <p:nvPr/>
          </p:nvSpPr>
          <p:spPr>
            <a:xfrm>
              <a:off x="3524250" y="1520825"/>
              <a:ext cx="2654300" cy="835025"/>
            </a:xfrm>
            <a:custGeom>
              <a:avLst/>
              <a:gdLst/>
              <a:ahLst/>
              <a:cxnLst/>
              <a:rect l="l" t="t" r="r" b="b"/>
              <a:pathLst>
                <a:path w="2654300" h="835025" extrusionOk="0">
                  <a:moveTo>
                    <a:pt x="1285875" y="488950"/>
                  </a:moveTo>
                  <a:lnTo>
                    <a:pt x="885825" y="596900"/>
                  </a:lnTo>
                  <a:lnTo>
                    <a:pt x="660400" y="650875"/>
                  </a:lnTo>
                  <a:lnTo>
                    <a:pt x="282575" y="723900"/>
                  </a:lnTo>
                  <a:lnTo>
                    <a:pt x="73025" y="758825"/>
                  </a:lnTo>
                  <a:lnTo>
                    <a:pt x="41275" y="765175"/>
                  </a:lnTo>
                  <a:lnTo>
                    <a:pt x="19050" y="777875"/>
                  </a:lnTo>
                  <a:lnTo>
                    <a:pt x="0" y="796925"/>
                  </a:lnTo>
                  <a:lnTo>
                    <a:pt x="0" y="812800"/>
                  </a:lnTo>
                  <a:lnTo>
                    <a:pt x="12700" y="831850"/>
                  </a:lnTo>
                  <a:lnTo>
                    <a:pt x="66675" y="835025"/>
                  </a:lnTo>
                  <a:lnTo>
                    <a:pt x="320675" y="809625"/>
                  </a:lnTo>
                  <a:lnTo>
                    <a:pt x="765175" y="752475"/>
                  </a:lnTo>
                  <a:lnTo>
                    <a:pt x="1028700" y="708025"/>
                  </a:lnTo>
                  <a:lnTo>
                    <a:pt x="1362075" y="635000"/>
                  </a:lnTo>
                  <a:lnTo>
                    <a:pt x="1584325" y="596900"/>
                  </a:lnTo>
                  <a:lnTo>
                    <a:pt x="1743075" y="558800"/>
                  </a:lnTo>
                  <a:lnTo>
                    <a:pt x="2000250" y="498475"/>
                  </a:lnTo>
                  <a:lnTo>
                    <a:pt x="2193925" y="454025"/>
                  </a:lnTo>
                  <a:lnTo>
                    <a:pt x="2355850" y="425450"/>
                  </a:lnTo>
                  <a:lnTo>
                    <a:pt x="2486025" y="403225"/>
                  </a:lnTo>
                  <a:lnTo>
                    <a:pt x="2584450" y="390525"/>
                  </a:lnTo>
                  <a:lnTo>
                    <a:pt x="2613025" y="381000"/>
                  </a:lnTo>
                  <a:lnTo>
                    <a:pt x="2638425" y="361950"/>
                  </a:lnTo>
                  <a:lnTo>
                    <a:pt x="2654300" y="336550"/>
                  </a:lnTo>
                  <a:lnTo>
                    <a:pt x="2654300" y="314325"/>
                  </a:lnTo>
                  <a:lnTo>
                    <a:pt x="2644775" y="295275"/>
                  </a:lnTo>
                  <a:lnTo>
                    <a:pt x="2619375" y="269875"/>
                  </a:lnTo>
                  <a:lnTo>
                    <a:pt x="2555875" y="222250"/>
                  </a:lnTo>
                  <a:lnTo>
                    <a:pt x="2498725" y="190500"/>
                  </a:lnTo>
                  <a:lnTo>
                    <a:pt x="2447925" y="171450"/>
                  </a:lnTo>
                  <a:lnTo>
                    <a:pt x="2422525" y="158750"/>
                  </a:lnTo>
                  <a:lnTo>
                    <a:pt x="2352675" y="123825"/>
                  </a:lnTo>
                  <a:lnTo>
                    <a:pt x="2089150" y="31750"/>
                  </a:lnTo>
                  <a:lnTo>
                    <a:pt x="1993900" y="3175"/>
                  </a:lnTo>
                  <a:lnTo>
                    <a:pt x="1962150" y="0"/>
                  </a:lnTo>
                  <a:lnTo>
                    <a:pt x="1943100" y="3175"/>
                  </a:lnTo>
                  <a:lnTo>
                    <a:pt x="1943100" y="22225"/>
                  </a:lnTo>
                  <a:lnTo>
                    <a:pt x="1958975" y="47625"/>
                  </a:lnTo>
                  <a:lnTo>
                    <a:pt x="1978025" y="76200"/>
                  </a:lnTo>
                  <a:lnTo>
                    <a:pt x="2047875" y="142875"/>
                  </a:lnTo>
                  <a:lnTo>
                    <a:pt x="2073275" y="171450"/>
                  </a:lnTo>
                  <a:lnTo>
                    <a:pt x="2079625" y="200025"/>
                  </a:lnTo>
                  <a:lnTo>
                    <a:pt x="2070100" y="222250"/>
                  </a:lnTo>
                  <a:lnTo>
                    <a:pt x="2047875" y="234950"/>
                  </a:lnTo>
                  <a:lnTo>
                    <a:pt x="1733550" y="349250"/>
                  </a:lnTo>
                  <a:lnTo>
                    <a:pt x="1285875" y="4889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3;p11">
              <a:extLst>
                <a:ext uri="{FF2B5EF4-FFF2-40B4-BE49-F238E27FC236}">
                  <a16:creationId xmlns:a16="http://schemas.microsoft.com/office/drawing/2014/main" id="{7CEDC274-780B-BE4D-81CA-131EB33B90D9}"/>
                </a:ext>
              </a:extLst>
            </p:cNvPr>
            <p:cNvSpPr/>
            <p:nvPr/>
          </p:nvSpPr>
          <p:spPr>
            <a:xfrm rot="-5400000">
              <a:off x="3440906" y="3275807"/>
              <a:ext cx="1412875" cy="423862"/>
            </a:xfrm>
            <a:custGeom>
              <a:avLst/>
              <a:gdLst/>
              <a:ahLst/>
              <a:cxnLst/>
              <a:rect l="l" t="t" r="r" b="b"/>
              <a:pathLst>
                <a:path w="1413194" h="423863" extrusionOk="0">
                  <a:moveTo>
                    <a:pt x="333375" y="402432"/>
                  </a:moveTo>
                  <a:lnTo>
                    <a:pt x="23813" y="411957"/>
                  </a:lnTo>
                  <a:lnTo>
                    <a:pt x="0" y="207169"/>
                  </a:lnTo>
                  <a:lnTo>
                    <a:pt x="280988" y="202407"/>
                  </a:lnTo>
                  <a:lnTo>
                    <a:pt x="383382" y="197644"/>
                  </a:lnTo>
                  <a:lnTo>
                    <a:pt x="473869" y="188119"/>
                  </a:lnTo>
                  <a:lnTo>
                    <a:pt x="583407" y="180975"/>
                  </a:lnTo>
                  <a:lnTo>
                    <a:pt x="754857" y="183357"/>
                  </a:lnTo>
                  <a:lnTo>
                    <a:pt x="900113" y="183357"/>
                  </a:lnTo>
                  <a:lnTo>
                    <a:pt x="985838" y="173832"/>
                  </a:lnTo>
                  <a:lnTo>
                    <a:pt x="1069182" y="157163"/>
                  </a:lnTo>
                  <a:lnTo>
                    <a:pt x="1126332" y="138113"/>
                  </a:lnTo>
                  <a:lnTo>
                    <a:pt x="1181100" y="114300"/>
                  </a:lnTo>
                  <a:lnTo>
                    <a:pt x="1354932" y="0"/>
                  </a:lnTo>
                  <a:cubicBezTo>
                    <a:pt x="1376517" y="155894"/>
                    <a:pt x="1413194" y="117951"/>
                    <a:pt x="1373982" y="157163"/>
                  </a:cubicBezTo>
                  <a:lnTo>
                    <a:pt x="1309688" y="259557"/>
                  </a:lnTo>
                  <a:lnTo>
                    <a:pt x="1283494" y="309563"/>
                  </a:lnTo>
                  <a:lnTo>
                    <a:pt x="1257300" y="364332"/>
                  </a:lnTo>
                  <a:lnTo>
                    <a:pt x="1223963" y="411957"/>
                  </a:lnTo>
                  <a:lnTo>
                    <a:pt x="1204913" y="423863"/>
                  </a:lnTo>
                  <a:lnTo>
                    <a:pt x="1173957" y="423863"/>
                  </a:lnTo>
                  <a:lnTo>
                    <a:pt x="1112044" y="414338"/>
                  </a:lnTo>
                  <a:lnTo>
                    <a:pt x="1033463" y="407194"/>
                  </a:lnTo>
                  <a:lnTo>
                    <a:pt x="919163" y="402432"/>
                  </a:lnTo>
                  <a:lnTo>
                    <a:pt x="802482" y="407194"/>
                  </a:lnTo>
                  <a:lnTo>
                    <a:pt x="607219" y="402432"/>
                  </a:lnTo>
                  <a:lnTo>
                    <a:pt x="333375" y="4024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4;p11">
              <a:extLst>
                <a:ext uri="{FF2B5EF4-FFF2-40B4-BE49-F238E27FC236}">
                  <a16:creationId xmlns:a16="http://schemas.microsoft.com/office/drawing/2014/main" id="{21CE7592-CBFC-FD40-B9A6-60C0427DB926}"/>
                </a:ext>
              </a:extLst>
            </p:cNvPr>
            <p:cNvSpPr/>
            <p:nvPr/>
          </p:nvSpPr>
          <p:spPr>
            <a:xfrm rot="-5400000">
              <a:off x="5280819" y="3039269"/>
              <a:ext cx="1465262" cy="476250"/>
            </a:xfrm>
            <a:custGeom>
              <a:avLst/>
              <a:gdLst/>
              <a:ahLst/>
              <a:cxnLst/>
              <a:rect l="l" t="t" r="r" b="b"/>
              <a:pathLst>
                <a:path w="1466088" h="476250" extrusionOk="0">
                  <a:moveTo>
                    <a:pt x="409575" y="285750"/>
                  </a:moveTo>
                  <a:lnTo>
                    <a:pt x="238125" y="247650"/>
                  </a:lnTo>
                  <a:lnTo>
                    <a:pt x="97631" y="219075"/>
                  </a:lnTo>
                  <a:lnTo>
                    <a:pt x="11906" y="211931"/>
                  </a:lnTo>
                  <a:lnTo>
                    <a:pt x="0" y="28575"/>
                  </a:lnTo>
                  <a:lnTo>
                    <a:pt x="242887" y="59531"/>
                  </a:lnTo>
                  <a:lnTo>
                    <a:pt x="433387" y="85725"/>
                  </a:lnTo>
                  <a:lnTo>
                    <a:pt x="604837" y="109537"/>
                  </a:lnTo>
                  <a:lnTo>
                    <a:pt x="766762" y="128587"/>
                  </a:lnTo>
                  <a:lnTo>
                    <a:pt x="923925" y="130968"/>
                  </a:lnTo>
                  <a:lnTo>
                    <a:pt x="1069181" y="133350"/>
                  </a:lnTo>
                  <a:lnTo>
                    <a:pt x="1119187" y="130968"/>
                  </a:lnTo>
                  <a:lnTo>
                    <a:pt x="1157287" y="126206"/>
                  </a:lnTo>
                  <a:lnTo>
                    <a:pt x="1223962" y="111918"/>
                  </a:lnTo>
                  <a:lnTo>
                    <a:pt x="1254918" y="100012"/>
                  </a:lnTo>
                  <a:lnTo>
                    <a:pt x="1371600" y="0"/>
                  </a:lnTo>
                  <a:cubicBezTo>
                    <a:pt x="1378786" y="263524"/>
                    <a:pt x="1466088" y="261937"/>
                    <a:pt x="1373981" y="261937"/>
                  </a:cubicBezTo>
                  <a:lnTo>
                    <a:pt x="1283493" y="340518"/>
                  </a:lnTo>
                  <a:lnTo>
                    <a:pt x="1250156" y="383381"/>
                  </a:lnTo>
                  <a:lnTo>
                    <a:pt x="1221581" y="428625"/>
                  </a:lnTo>
                  <a:lnTo>
                    <a:pt x="1193006" y="464343"/>
                  </a:lnTo>
                  <a:lnTo>
                    <a:pt x="1166812" y="476250"/>
                  </a:lnTo>
                  <a:lnTo>
                    <a:pt x="1140618" y="476250"/>
                  </a:lnTo>
                  <a:lnTo>
                    <a:pt x="1123950" y="469106"/>
                  </a:lnTo>
                  <a:lnTo>
                    <a:pt x="1100137" y="445293"/>
                  </a:lnTo>
                  <a:lnTo>
                    <a:pt x="1088231" y="435768"/>
                  </a:lnTo>
                  <a:lnTo>
                    <a:pt x="971550" y="397668"/>
                  </a:lnTo>
                  <a:lnTo>
                    <a:pt x="804862" y="352425"/>
                  </a:lnTo>
                  <a:lnTo>
                    <a:pt x="611981" y="323850"/>
                  </a:lnTo>
                  <a:lnTo>
                    <a:pt x="409575" y="2857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5;p11">
              <a:extLst>
                <a:ext uri="{FF2B5EF4-FFF2-40B4-BE49-F238E27FC236}">
                  <a16:creationId xmlns:a16="http://schemas.microsoft.com/office/drawing/2014/main" id="{43F9F04F-CA8A-F448-83F8-A7243A9E5EB7}"/>
                </a:ext>
              </a:extLst>
            </p:cNvPr>
            <p:cNvSpPr/>
            <p:nvPr/>
          </p:nvSpPr>
          <p:spPr>
            <a:xfrm>
              <a:off x="3321050" y="3851275"/>
              <a:ext cx="3606800" cy="581025"/>
            </a:xfrm>
            <a:custGeom>
              <a:avLst/>
              <a:gdLst/>
              <a:ahLst/>
              <a:cxnLst/>
              <a:rect l="l" t="t" r="r" b="b"/>
              <a:pathLst>
                <a:path w="3606965" h="580808" extrusionOk="0">
                  <a:moveTo>
                    <a:pt x="1006733" y="443797"/>
                  </a:moveTo>
                  <a:lnTo>
                    <a:pt x="774410" y="494431"/>
                  </a:lnTo>
                  <a:lnTo>
                    <a:pt x="631442" y="527195"/>
                  </a:lnTo>
                  <a:lnTo>
                    <a:pt x="461667" y="580808"/>
                  </a:lnTo>
                  <a:lnTo>
                    <a:pt x="378269" y="554001"/>
                  </a:lnTo>
                  <a:lnTo>
                    <a:pt x="274022" y="506345"/>
                  </a:lnTo>
                  <a:lnTo>
                    <a:pt x="178710" y="449754"/>
                  </a:lnTo>
                  <a:lnTo>
                    <a:pt x="119140" y="402098"/>
                  </a:lnTo>
                  <a:lnTo>
                    <a:pt x="68505" y="351463"/>
                  </a:lnTo>
                  <a:lnTo>
                    <a:pt x="32763" y="309764"/>
                  </a:lnTo>
                  <a:lnTo>
                    <a:pt x="8935" y="268065"/>
                  </a:lnTo>
                  <a:lnTo>
                    <a:pt x="0" y="247216"/>
                  </a:lnTo>
                  <a:lnTo>
                    <a:pt x="0" y="223388"/>
                  </a:lnTo>
                  <a:lnTo>
                    <a:pt x="2978" y="211474"/>
                  </a:lnTo>
                  <a:lnTo>
                    <a:pt x="17871" y="205517"/>
                  </a:lnTo>
                  <a:lnTo>
                    <a:pt x="50634" y="214452"/>
                  </a:lnTo>
                  <a:lnTo>
                    <a:pt x="89355" y="244237"/>
                  </a:lnTo>
                  <a:lnTo>
                    <a:pt x="151903" y="279979"/>
                  </a:lnTo>
                  <a:lnTo>
                    <a:pt x="223387" y="306786"/>
                  </a:lnTo>
                  <a:lnTo>
                    <a:pt x="297850" y="324657"/>
                  </a:lnTo>
                  <a:cubicBezTo>
                    <a:pt x="370319" y="333715"/>
                    <a:pt x="345321" y="333592"/>
                    <a:pt x="372312" y="333592"/>
                  </a:cubicBezTo>
                  <a:lnTo>
                    <a:pt x="414011" y="333592"/>
                  </a:lnTo>
                  <a:lnTo>
                    <a:pt x="467624" y="327635"/>
                  </a:lnTo>
                  <a:lnTo>
                    <a:pt x="813131" y="268065"/>
                  </a:lnTo>
                  <a:lnTo>
                    <a:pt x="1030561" y="244237"/>
                  </a:lnTo>
                  <a:lnTo>
                    <a:pt x="1206293" y="220409"/>
                  </a:lnTo>
                  <a:lnTo>
                    <a:pt x="1662004" y="154882"/>
                  </a:lnTo>
                  <a:lnTo>
                    <a:pt x="1900284" y="131054"/>
                  </a:lnTo>
                  <a:lnTo>
                    <a:pt x="2174306" y="113183"/>
                  </a:lnTo>
                  <a:lnTo>
                    <a:pt x="2490027" y="89355"/>
                  </a:lnTo>
                  <a:lnTo>
                    <a:pt x="2671716" y="65527"/>
                  </a:lnTo>
                  <a:lnTo>
                    <a:pt x="2874254" y="65527"/>
                  </a:lnTo>
                  <a:lnTo>
                    <a:pt x="2924888" y="59570"/>
                  </a:lnTo>
                  <a:lnTo>
                    <a:pt x="3011265" y="38721"/>
                  </a:lnTo>
                  <a:lnTo>
                    <a:pt x="3157211" y="0"/>
                  </a:lnTo>
                  <a:lnTo>
                    <a:pt x="3186996" y="0"/>
                  </a:lnTo>
                  <a:lnTo>
                    <a:pt x="3270395" y="14893"/>
                  </a:lnTo>
                  <a:lnTo>
                    <a:pt x="3371664" y="50635"/>
                  </a:lnTo>
                  <a:lnTo>
                    <a:pt x="3446126" y="89355"/>
                  </a:lnTo>
                  <a:lnTo>
                    <a:pt x="3529524" y="137011"/>
                  </a:lnTo>
                  <a:lnTo>
                    <a:pt x="3586116" y="175732"/>
                  </a:lnTo>
                  <a:lnTo>
                    <a:pt x="3598030" y="193603"/>
                  </a:lnTo>
                  <a:lnTo>
                    <a:pt x="3606965" y="226366"/>
                  </a:lnTo>
                  <a:lnTo>
                    <a:pt x="3603987" y="259130"/>
                  </a:lnTo>
                  <a:lnTo>
                    <a:pt x="3592073" y="279979"/>
                  </a:lnTo>
                  <a:lnTo>
                    <a:pt x="3565266" y="297850"/>
                  </a:lnTo>
                  <a:lnTo>
                    <a:pt x="3517610" y="312743"/>
                  </a:lnTo>
                  <a:lnTo>
                    <a:pt x="3469954" y="315721"/>
                  </a:lnTo>
                  <a:lnTo>
                    <a:pt x="3398470" y="312743"/>
                  </a:lnTo>
                  <a:lnTo>
                    <a:pt x="3312094" y="300829"/>
                  </a:lnTo>
                  <a:lnTo>
                    <a:pt x="3216781" y="288915"/>
                  </a:lnTo>
                  <a:lnTo>
                    <a:pt x="3079770" y="277001"/>
                  </a:lnTo>
                  <a:lnTo>
                    <a:pt x="2859361" y="268065"/>
                  </a:lnTo>
                  <a:lnTo>
                    <a:pt x="2558533" y="268065"/>
                  </a:lnTo>
                  <a:lnTo>
                    <a:pt x="2192177" y="277001"/>
                  </a:lnTo>
                  <a:lnTo>
                    <a:pt x="1980703" y="288915"/>
                  </a:lnTo>
                  <a:lnTo>
                    <a:pt x="1471380" y="357420"/>
                  </a:lnTo>
                  <a:lnTo>
                    <a:pt x="1280755" y="387205"/>
                  </a:lnTo>
                  <a:lnTo>
                    <a:pt x="1006733" y="44379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6;p11">
              <a:extLst>
                <a:ext uri="{FF2B5EF4-FFF2-40B4-BE49-F238E27FC236}">
                  <a16:creationId xmlns:a16="http://schemas.microsoft.com/office/drawing/2014/main" id="{55A63243-70CB-8747-AB0B-25FAD660AA5E}"/>
                </a:ext>
              </a:extLst>
            </p:cNvPr>
            <p:cNvSpPr/>
            <p:nvPr/>
          </p:nvSpPr>
          <p:spPr>
            <a:xfrm rot="-5400000">
              <a:off x="3026569" y="3912394"/>
              <a:ext cx="4060825" cy="420687"/>
            </a:xfrm>
            <a:custGeom>
              <a:avLst/>
              <a:gdLst/>
              <a:ahLst/>
              <a:cxnLst/>
              <a:rect l="l" t="t" r="r" b="b"/>
              <a:pathLst>
                <a:path w="4060077" h="420130" extrusionOk="0">
                  <a:moveTo>
                    <a:pt x="1186249" y="360111"/>
                  </a:moveTo>
                  <a:lnTo>
                    <a:pt x="836729" y="367172"/>
                  </a:lnTo>
                  <a:lnTo>
                    <a:pt x="667265" y="374233"/>
                  </a:lnTo>
                  <a:lnTo>
                    <a:pt x="526045" y="384825"/>
                  </a:lnTo>
                  <a:lnTo>
                    <a:pt x="356581" y="388355"/>
                  </a:lnTo>
                  <a:lnTo>
                    <a:pt x="229483" y="381294"/>
                  </a:lnTo>
                  <a:lnTo>
                    <a:pt x="141220" y="370703"/>
                  </a:lnTo>
                  <a:lnTo>
                    <a:pt x="74141" y="356581"/>
                  </a:lnTo>
                  <a:lnTo>
                    <a:pt x="31775" y="338928"/>
                  </a:lnTo>
                  <a:lnTo>
                    <a:pt x="7061" y="310684"/>
                  </a:lnTo>
                  <a:lnTo>
                    <a:pt x="0" y="278910"/>
                  </a:lnTo>
                  <a:lnTo>
                    <a:pt x="10592" y="236544"/>
                  </a:lnTo>
                  <a:lnTo>
                    <a:pt x="52958" y="180056"/>
                  </a:lnTo>
                  <a:lnTo>
                    <a:pt x="91793" y="141220"/>
                  </a:lnTo>
                  <a:lnTo>
                    <a:pt x="127098" y="127098"/>
                  </a:lnTo>
                  <a:lnTo>
                    <a:pt x="190647" y="105915"/>
                  </a:lnTo>
                  <a:lnTo>
                    <a:pt x="250666" y="91793"/>
                  </a:lnTo>
                  <a:lnTo>
                    <a:pt x="310684" y="81202"/>
                  </a:lnTo>
                  <a:lnTo>
                    <a:pt x="402477" y="70610"/>
                  </a:lnTo>
                  <a:lnTo>
                    <a:pt x="448374" y="81202"/>
                  </a:lnTo>
                  <a:lnTo>
                    <a:pt x="526045" y="98854"/>
                  </a:lnTo>
                  <a:lnTo>
                    <a:pt x="610777" y="112976"/>
                  </a:lnTo>
                  <a:lnTo>
                    <a:pt x="751997" y="127098"/>
                  </a:lnTo>
                  <a:lnTo>
                    <a:pt x="960297" y="141220"/>
                  </a:lnTo>
                  <a:lnTo>
                    <a:pt x="1401610" y="141220"/>
                  </a:lnTo>
                  <a:lnTo>
                    <a:pt x="1765251" y="141220"/>
                  </a:lnTo>
                  <a:lnTo>
                    <a:pt x="2139484" y="141220"/>
                  </a:lnTo>
                  <a:lnTo>
                    <a:pt x="2658468" y="137690"/>
                  </a:lnTo>
                  <a:lnTo>
                    <a:pt x="2845585" y="141220"/>
                  </a:lnTo>
                  <a:lnTo>
                    <a:pt x="3431648" y="141220"/>
                  </a:lnTo>
                  <a:lnTo>
                    <a:pt x="3590521" y="141220"/>
                  </a:lnTo>
                  <a:lnTo>
                    <a:pt x="3791759" y="105915"/>
                  </a:lnTo>
                  <a:lnTo>
                    <a:pt x="3883552" y="84732"/>
                  </a:lnTo>
                  <a:lnTo>
                    <a:pt x="4060077" y="0"/>
                  </a:lnTo>
                  <a:lnTo>
                    <a:pt x="4031833" y="169464"/>
                  </a:lnTo>
                  <a:lnTo>
                    <a:pt x="4003589" y="293032"/>
                  </a:lnTo>
                  <a:lnTo>
                    <a:pt x="3947101" y="398947"/>
                  </a:lnTo>
                  <a:lnTo>
                    <a:pt x="3918857" y="416599"/>
                  </a:lnTo>
                  <a:lnTo>
                    <a:pt x="3897674" y="420130"/>
                  </a:lnTo>
                  <a:lnTo>
                    <a:pt x="3865900" y="413069"/>
                  </a:lnTo>
                  <a:lnTo>
                    <a:pt x="3820003" y="384825"/>
                  </a:lnTo>
                  <a:lnTo>
                    <a:pt x="3714088" y="367172"/>
                  </a:lnTo>
                  <a:lnTo>
                    <a:pt x="3608173" y="367172"/>
                  </a:lnTo>
                  <a:lnTo>
                    <a:pt x="3442240" y="360111"/>
                  </a:lnTo>
                  <a:lnTo>
                    <a:pt x="2859707" y="363642"/>
                  </a:lnTo>
                  <a:lnTo>
                    <a:pt x="2686712" y="363642"/>
                  </a:lnTo>
                  <a:lnTo>
                    <a:pt x="2146545" y="367172"/>
                  </a:lnTo>
                  <a:lnTo>
                    <a:pt x="1948837" y="356581"/>
                  </a:lnTo>
                  <a:lnTo>
                    <a:pt x="1684050" y="360111"/>
                  </a:lnTo>
                  <a:lnTo>
                    <a:pt x="1186249" y="3601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7;p11">
              <a:extLst>
                <a:ext uri="{FF2B5EF4-FFF2-40B4-BE49-F238E27FC236}">
                  <a16:creationId xmlns:a16="http://schemas.microsoft.com/office/drawing/2014/main" id="{5E545451-600D-D745-A98A-22ACBB50034B}"/>
                </a:ext>
              </a:extLst>
            </p:cNvPr>
            <p:cNvSpPr/>
            <p:nvPr/>
          </p:nvSpPr>
          <p:spPr>
            <a:xfrm>
              <a:off x="3008313" y="4106863"/>
              <a:ext cx="2143125" cy="1685925"/>
            </a:xfrm>
            <a:custGeom>
              <a:avLst/>
              <a:gdLst/>
              <a:ahLst/>
              <a:cxnLst/>
              <a:rect l="l" t="t" r="r" b="b"/>
              <a:pathLst>
                <a:path w="2143125" h="1685925" extrusionOk="0">
                  <a:moveTo>
                    <a:pt x="1109662" y="1047750"/>
                  </a:moveTo>
                  <a:lnTo>
                    <a:pt x="923925" y="1183482"/>
                  </a:lnTo>
                  <a:lnTo>
                    <a:pt x="702469" y="1328738"/>
                  </a:lnTo>
                  <a:lnTo>
                    <a:pt x="502444" y="1447800"/>
                  </a:lnTo>
                  <a:lnTo>
                    <a:pt x="311944" y="1552575"/>
                  </a:lnTo>
                  <a:lnTo>
                    <a:pt x="109537" y="1650207"/>
                  </a:lnTo>
                  <a:lnTo>
                    <a:pt x="47625" y="1681163"/>
                  </a:lnTo>
                  <a:lnTo>
                    <a:pt x="28575" y="1685925"/>
                  </a:lnTo>
                  <a:lnTo>
                    <a:pt x="11906" y="1685925"/>
                  </a:lnTo>
                  <a:lnTo>
                    <a:pt x="2381" y="1676400"/>
                  </a:lnTo>
                  <a:lnTo>
                    <a:pt x="0" y="1666875"/>
                  </a:lnTo>
                  <a:lnTo>
                    <a:pt x="4762" y="1647825"/>
                  </a:lnTo>
                  <a:lnTo>
                    <a:pt x="16669" y="1638300"/>
                  </a:lnTo>
                  <a:lnTo>
                    <a:pt x="178594" y="1543050"/>
                  </a:lnTo>
                  <a:lnTo>
                    <a:pt x="392906" y="1404938"/>
                  </a:lnTo>
                  <a:lnTo>
                    <a:pt x="631031" y="1235869"/>
                  </a:lnTo>
                  <a:lnTo>
                    <a:pt x="828675" y="1083469"/>
                  </a:lnTo>
                  <a:lnTo>
                    <a:pt x="1042987" y="902494"/>
                  </a:lnTo>
                  <a:lnTo>
                    <a:pt x="1214437" y="742950"/>
                  </a:lnTo>
                  <a:lnTo>
                    <a:pt x="1345406" y="616744"/>
                  </a:lnTo>
                  <a:lnTo>
                    <a:pt x="1490662" y="461963"/>
                  </a:lnTo>
                  <a:lnTo>
                    <a:pt x="1666875" y="259557"/>
                  </a:lnTo>
                  <a:lnTo>
                    <a:pt x="1864519" y="0"/>
                  </a:lnTo>
                  <a:lnTo>
                    <a:pt x="2083594" y="21432"/>
                  </a:lnTo>
                  <a:lnTo>
                    <a:pt x="2143125" y="97632"/>
                  </a:lnTo>
                  <a:lnTo>
                    <a:pt x="1978819" y="300038"/>
                  </a:lnTo>
                  <a:lnTo>
                    <a:pt x="1854994" y="419100"/>
                  </a:lnTo>
                  <a:lnTo>
                    <a:pt x="1681162" y="573882"/>
                  </a:lnTo>
                  <a:lnTo>
                    <a:pt x="1495425" y="738188"/>
                  </a:lnTo>
                  <a:lnTo>
                    <a:pt x="1309687" y="895350"/>
                  </a:lnTo>
                  <a:lnTo>
                    <a:pt x="1109662" y="10477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8;p11">
              <a:extLst>
                <a:ext uri="{FF2B5EF4-FFF2-40B4-BE49-F238E27FC236}">
                  <a16:creationId xmlns:a16="http://schemas.microsoft.com/office/drawing/2014/main" id="{741294FD-7C50-ED47-9465-46FB0C420FA8}"/>
                </a:ext>
              </a:extLst>
            </p:cNvPr>
            <p:cNvSpPr/>
            <p:nvPr/>
          </p:nvSpPr>
          <p:spPr>
            <a:xfrm>
              <a:off x="5132388" y="4075113"/>
              <a:ext cx="2319337" cy="1590675"/>
            </a:xfrm>
            <a:custGeom>
              <a:avLst/>
              <a:gdLst/>
              <a:ahLst/>
              <a:cxnLst/>
              <a:rect l="l" t="t" r="r" b="b"/>
              <a:pathLst>
                <a:path w="2319337" h="1590675" extrusionOk="0">
                  <a:moveTo>
                    <a:pt x="521494" y="604837"/>
                  </a:moveTo>
                  <a:lnTo>
                    <a:pt x="359569" y="431006"/>
                  </a:lnTo>
                  <a:lnTo>
                    <a:pt x="0" y="54769"/>
                  </a:lnTo>
                  <a:lnTo>
                    <a:pt x="95250" y="0"/>
                  </a:lnTo>
                  <a:lnTo>
                    <a:pt x="307181" y="188119"/>
                  </a:lnTo>
                  <a:lnTo>
                    <a:pt x="528637" y="371475"/>
                  </a:lnTo>
                  <a:lnTo>
                    <a:pt x="742950" y="545306"/>
                  </a:lnTo>
                  <a:lnTo>
                    <a:pt x="942975" y="702469"/>
                  </a:lnTo>
                  <a:lnTo>
                    <a:pt x="1188244" y="883444"/>
                  </a:lnTo>
                  <a:lnTo>
                    <a:pt x="1397794" y="1026319"/>
                  </a:lnTo>
                  <a:lnTo>
                    <a:pt x="1514475" y="1100137"/>
                  </a:lnTo>
                  <a:lnTo>
                    <a:pt x="1647825" y="1183481"/>
                  </a:lnTo>
                  <a:lnTo>
                    <a:pt x="1788319" y="1266825"/>
                  </a:lnTo>
                  <a:lnTo>
                    <a:pt x="1938337" y="1352550"/>
                  </a:lnTo>
                  <a:lnTo>
                    <a:pt x="2119312" y="1447800"/>
                  </a:lnTo>
                  <a:lnTo>
                    <a:pt x="2247900" y="1509712"/>
                  </a:lnTo>
                  <a:lnTo>
                    <a:pt x="2293144" y="1538287"/>
                  </a:lnTo>
                  <a:lnTo>
                    <a:pt x="2312194" y="1554956"/>
                  </a:lnTo>
                  <a:lnTo>
                    <a:pt x="2319337" y="1569244"/>
                  </a:lnTo>
                  <a:lnTo>
                    <a:pt x="2312194" y="1585912"/>
                  </a:lnTo>
                  <a:lnTo>
                    <a:pt x="2283619" y="1590675"/>
                  </a:lnTo>
                  <a:lnTo>
                    <a:pt x="2007394" y="1581150"/>
                  </a:lnTo>
                  <a:lnTo>
                    <a:pt x="1645444" y="1581150"/>
                  </a:lnTo>
                  <a:lnTo>
                    <a:pt x="1550194" y="1581150"/>
                  </a:lnTo>
                  <a:lnTo>
                    <a:pt x="1509712" y="1576387"/>
                  </a:lnTo>
                  <a:lnTo>
                    <a:pt x="1476375" y="1569244"/>
                  </a:lnTo>
                  <a:lnTo>
                    <a:pt x="1445419" y="1557337"/>
                  </a:lnTo>
                  <a:lnTo>
                    <a:pt x="1414462" y="1535906"/>
                  </a:lnTo>
                  <a:lnTo>
                    <a:pt x="1390650" y="1514475"/>
                  </a:lnTo>
                  <a:lnTo>
                    <a:pt x="1300162" y="1421606"/>
                  </a:lnTo>
                  <a:lnTo>
                    <a:pt x="1112044" y="1221581"/>
                  </a:lnTo>
                  <a:lnTo>
                    <a:pt x="959644" y="1064419"/>
                  </a:lnTo>
                  <a:lnTo>
                    <a:pt x="812006" y="907256"/>
                  </a:lnTo>
                  <a:lnTo>
                    <a:pt x="521494" y="6048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13;p12">
            <a:extLst>
              <a:ext uri="{FF2B5EF4-FFF2-40B4-BE49-F238E27FC236}">
                <a16:creationId xmlns:a16="http://schemas.microsoft.com/office/drawing/2014/main" id="{8F5BAE7F-BC6A-E54E-A504-7C4A3F499F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6850" y="1370680"/>
            <a:ext cx="4559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Google Shape;4058;p369"/>
          <p:cNvSpPr txBox="1"/>
          <p:nvPr/>
        </p:nvSpPr>
        <p:spPr>
          <a:xfrm>
            <a:off x="4160912" y="6525344"/>
            <a:ext cx="379248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州</a:t>
            </a:r>
            <a:endParaRPr/>
          </a:p>
        </p:txBody>
      </p:sp>
      <p:sp>
        <p:nvSpPr>
          <p:cNvPr id="4059" name="Google Shape;4059;p369"/>
          <p:cNvSpPr/>
          <p:nvPr/>
        </p:nvSpPr>
        <p:spPr>
          <a:xfrm>
            <a:off x="2867025" y="2838450"/>
            <a:ext cx="322263" cy="1095375"/>
          </a:xfrm>
          <a:custGeom>
            <a:avLst/>
            <a:gdLst/>
            <a:ahLst/>
            <a:cxnLst/>
            <a:rect l="l" t="t" r="r" b="b"/>
            <a:pathLst>
              <a:path w="321469" h="1095375" extrusionOk="0">
                <a:moveTo>
                  <a:pt x="133350" y="504825"/>
                </a:moveTo>
                <a:lnTo>
                  <a:pt x="154781" y="409575"/>
                </a:lnTo>
                <a:lnTo>
                  <a:pt x="169069" y="314325"/>
                </a:lnTo>
                <a:lnTo>
                  <a:pt x="173831" y="216694"/>
                </a:lnTo>
                <a:lnTo>
                  <a:pt x="178594" y="150019"/>
                </a:lnTo>
                <a:lnTo>
                  <a:pt x="178594" y="64294"/>
                </a:lnTo>
                <a:lnTo>
                  <a:pt x="178594" y="30956"/>
                </a:lnTo>
                <a:lnTo>
                  <a:pt x="180975" y="16669"/>
                </a:lnTo>
                <a:lnTo>
                  <a:pt x="188119" y="2381"/>
                </a:lnTo>
                <a:lnTo>
                  <a:pt x="202406" y="0"/>
                </a:lnTo>
                <a:lnTo>
                  <a:pt x="221456" y="7144"/>
                </a:lnTo>
                <a:lnTo>
                  <a:pt x="245269" y="30956"/>
                </a:lnTo>
                <a:lnTo>
                  <a:pt x="264319" y="61913"/>
                </a:lnTo>
                <a:lnTo>
                  <a:pt x="288131" y="140494"/>
                </a:lnTo>
                <a:lnTo>
                  <a:pt x="304800" y="228600"/>
                </a:lnTo>
                <a:lnTo>
                  <a:pt x="319088" y="352425"/>
                </a:lnTo>
                <a:cubicBezTo>
                  <a:pt x="319882" y="388938"/>
                  <a:pt x="320675" y="425450"/>
                  <a:pt x="321469" y="461963"/>
                </a:cubicBezTo>
                <a:lnTo>
                  <a:pt x="316706" y="573881"/>
                </a:lnTo>
                <a:lnTo>
                  <a:pt x="304800" y="685800"/>
                </a:lnTo>
                <a:lnTo>
                  <a:pt x="278606" y="819150"/>
                </a:lnTo>
                <a:lnTo>
                  <a:pt x="252413" y="909638"/>
                </a:lnTo>
                <a:lnTo>
                  <a:pt x="226219" y="976313"/>
                </a:lnTo>
                <a:lnTo>
                  <a:pt x="195263" y="1031081"/>
                </a:lnTo>
                <a:lnTo>
                  <a:pt x="169069" y="1066800"/>
                </a:lnTo>
                <a:lnTo>
                  <a:pt x="142875" y="1085850"/>
                </a:lnTo>
                <a:lnTo>
                  <a:pt x="119063" y="1092994"/>
                </a:lnTo>
                <a:lnTo>
                  <a:pt x="90488" y="1095375"/>
                </a:lnTo>
                <a:lnTo>
                  <a:pt x="59531" y="1090613"/>
                </a:lnTo>
                <a:lnTo>
                  <a:pt x="30956" y="1076325"/>
                </a:lnTo>
                <a:lnTo>
                  <a:pt x="14288" y="1050131"/>
                </a:lnTo>
                <a:lnTo>
                  <a:pt x="0" y="1002506"/>
                </a:lnTo>
                <a:lnTo>
                  <a:pt x="0" y="931069"/>
                </a:lnTo>
                <a:lnTo>
                  <a:pt x="33338" y="812006"/>
                </a:lnTo>
                <a:lnTo>
                  <a:pt x="85725" y="645319"/>
                </a:lnTo>
                <a:lnTo>
                  <a:pt x="133350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0" name="Google Shape;4060;p369"/>
          <p:cNvSpPr/>
          <p:nvPr/>
        </p:nvSpPr>
        <p:spPr>
          <a:xfrm>
            <a:off x="4256088" y="2655888"/>
            <a:ext cx="287337" cy="1087437"/>
          </a:xfrm>
          <a:custGeom>
            <a:avLst/>
            <a:gdLst/>
            <a:ahLst/>
            <a:cxnLst/>
            <a:rect l="l" t="t" r="r" b="b"/>
            <a:pathLst>
              <a:path w="288131" h="1088231" extrusionOk="0">
                <a:moveTo>
                  <a:pt x="64294" y="488156"/>
                </a:moveTo>
                <a:lnTo>
                  <a:pt x="64294" y="354806"/>
                </a:lnTo>
                <a:lnTo>
                  <a:pt x="61912" y="292894"/>
                </a:lnTo>
                <a:lnTo>
                  <a:pt x="59531" y="247650"/>
                </a:lnTo>
                <a:lnTo>
                  <a:pt x="52387" y="195262"/>
                </a:lnTo>
                <a:lnTo>
                  <a:pt x="38100" y="116681"/>
                </a:lnTo>
                <a:lnTo>
                  <a:pt x="26194" y="73819"/>
                </a:lnTo>
                <a:lnTo>
                  <a:pt x="14287" y="42862"/>
                </a:lnTo>
                <a:lnTo>
                  <a:pt x="7144" y="23812"/>
                </a:lnTo>
                <a:lnTo>
                  <a:pt x="9525" y="11906"/>
                </a:lnTo>
                <a:lnTo>
                  <a:pt x="14287" y="4762"/>
                </a:lnTo>
                <a:lnTo>
                  <a:pt x="26194" y="0"/>
                </a:lnTo>
                <a:lnTo>
                  <a:pt x="54769" y="7144"/>
                </a:lnTo>
                <a:lnTo>
                  <a:pt x="90487" y="35719"/>
                </a:lnTo>
                <a:lnTo>
                  <a:pt x="140494" y="88106"/>
                </a:lnTo>
                <a:lnTo>
                  <a:pt x="190500" y="159544"/>
                </a:lnTo>
                <a:lnTo>
                  <a:pt x="228600" y="223837"/>
                </a:lnTo>
                <a:lnTo>
                  <a:pt x="259556" y="307181"/>
                </a:lnTo>
                <a:lnTo>
                  <a:pt x="271462" y="378619"/>
                </a:lnTo>
                <a:lnTo>
                  <a:pt x="280987" y="514350"/>
                </a:lnTo>
                <a:lnTo>
                  <a:pt x="288131" y="652462"/>
                </a:lnTo>
                <a:lnTo>
                  <a:pt x="288131" y="738187"/>
                </a:lnTo>
                <a:lnTo>
                  <a:pt x="280987" y="816769"/>
                </a:lnTo>
                <a:lnTo>
                  <a:pt x="259556" y="923925"/>
                </a:lnTo>
                <a:lnTo>
                  <a:pt x="238125" y="992981"/>
                </a:lnTo>
                <a:lnTo>
                  <a:pt x="216694" y="1045369"/>
                </a:lnTo>
                <a:lnTo>
                  <a:pt x="197644" y="1076325"/>
                </a:lnTo>
                <a:lnTo>
                  <a:pt x="171450" y="1088231"/>
                </a:lnTo>
                <a:lnTo>
                  <a:pt x="140494" y="1085850"/>
                </a:lnTo>
                <a:lnTo>
                  <a:pt x="114300" y="1071562"/>
                </a:lnTo>
                <a:lnTo>
                  <a:pt x="83344" y="1042987"/>
                </a:lnTo>
                <a:lnTo>
                  <a:pt x="54769" y="1009650"/>
                </a:lnTo>
                <a:lnTo>
                  <a:pt x="26194" y="964406"/>
                </a:lnTo>
                <a:lnTo>
                  <a:pt x="7144" y="919162"/>
                </a:lnTo>
                <a:lnTo>
                  <a:pt x="0" y="819150"/>
                </a:lnTo>
                <a:lnTo>
                  <a:pt x="21431" y="750094"/>
                </a:lnTo>
                <a:lnTo>
                  <a:pt x="38100" y="700087"/>
                </a:lnTo>
                <a:lnTo>
                  <a:pt x="64294" y="488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1" name="Google Shape;4061;p369"/>
          <p:cNvSpPr/>
          <p:nvPr/>
        </p:nvSpPr>
        <p:spPr>
          <a:xfrm>
            <a:off x="5684838" y="2439988"/>
            <a:ext cx="338137" cy="1270000"/>
          </a:xfrm>
          <a:custGeom>
            <a:avLst/>
            <a:gdLst/>
            <a:ahLst/>
            <a:cxnLst/>
            <a:rect l="l" t="t" r="r" b="b"/>
            <a:pathLst>
              <a:path w="338137" h="1269207" extrusionOk="0">
                <a:moveTo>
                  <a:pt x="61912" y="600075"/>
                </a:moveTo>
                <a:lnTo>
                  <a:pt x="66675" y="473869"/>
                </a:lnTo>
                <a:lnTo>
                  <a:pt x="61912" y="381000"/>
                </a:lnTo>
                <a:lnTo>
                  <a:pt x="57150" y="278607"/>
                </a:lnTo>
                <a:lnTo>
                  <a:pt x="47625" y="183357"/>
                </a:lnTo>
                <a:lnTo>
                  <a:pt x="35719" y="104775"/>
                </a:lnTo>
                <a:lnTo>
                  <a:pt x="16669" y="42863"/>
                </a:lnTo>
                <a:lnTo>
                  <a:pt x="16669" y="30957"/>
                </a:lnTo>
                <a:lnTo>
                  <a:pt x="19050" y="14288"/>
                </a:lnTo>
                <a:lnTo>
                  <a:pt x="26194" y="4763"/>
                </a:lnTo>
                <a:lnTo>
                  <a:pt x="35719" y="0"/>
                </a:lnTo>
                <a:lnTo>
                  <a:pt x="52387" y="0"/>
                </a:lnTo>
                <a:lnTo>
                  <a:pt x="76200" y="14288"/>
                </a:lnTo>
                <a:lnTo>
                  <a:pt x="97631" y="40482"/>
                </a:lnTo>
                <a:lnTo>
                  <a:pt x="164306" y="164307"/>
                </a:lnTo>
                <a:lnTo>
                  <a:pt x="230981" y="295275"/>
                </a:lnTo>
                <a:lnTo>
                  <a:pt x="269081" y="388144"/>
                </a:lnTo>
                <a:lnTo>
                  <a:pt x="297656" y="478632"/>
                </a:lnTo>
                <a:lnTo>
                  <a:pt x="314325" y="559594"/>
                </a:lnTo>
                <a:lnTo>
                  <a:pt x="328612" y="735807"/>
                </a:lnTo>
                <a:lnTo>
                  <a:pt x="338137" y="873919"/>
                </a:lnTo>
                <a:lnTo>
                  <a:pt x="333375" y="976313"/>
                </a:lnTo>
                <a:lnTo>
                  <a:pt x="323850" y="1045369"/>
                </a:lnTo>
                <a:lnTo>
                  <a:pt x="311944" y="1090613"/>
                </a:lnTo>
                <a:lnTo>
                  <a:pt x="278606" y="1178719"/>
                </a:lnTo>
                <a:lnTo>
                  <a:pt x="254794" y="1212057"/>
                </a:lnTo>
                <a:lnTo>
                  <a:pt x="207169" y="1259682"/>
                </a:lnTo>
                <a:lnTo>
                  <a:pt x="173831" y="1269207"/>
                </a:lnTo>
                <a:lnTo>
                  <a:pt x="138112" y="1262063"/>
                </a:lnTo>
                <a:lnTo>
                  <a:pt x="109537" y="1240632"/>
                </a:lnTo>
                <a:lnTo>
                  <a:pt x="76200" y="1195388"/>
                </a:lnTo>
                <a:lnTo>
                  <a:pt x="42862" y="1128713"/>
                </a:lnTo>
                <a:lnTo>
                  <a:pt x="16669" y="1062038"/>
                </a:lnTo>
                <a:lnTo>
                  <a:pt x="0" y="978694"/>
                </a:lnTo>
                <a:cubicBezTo>
                  <a:pt x="794" y="954882"/>
                  <a:pt x="1587" y="931069"/>
                  <a:pt x="2381" y="907257"/>
                </a:cubicBezTo>
                <a:lnTo>
                  <a:pt x="26194" y="831057"/>
                </a:lnTo>
                <a:lnTo>
                  <a:pt x="40481" y="762000"/>
                </a:lnTo>
                <a:lnTo>
                  <a:pt x="61912" y="600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2" name="Google Shape;4062;p369"/>
          <p:cNvSpPr/>
          <p:nvPr/>
        </p:nvSpPr>
        <p:spPr>
          <a:xfrm rot="-5400000">
            <a:off x="1473201" y="3219450"/>
            <a:ext cx="3740150" cy="1076325"/>
          </a:xfrm>
          <a:custGeom>
            <a:avLst/>
            <a:gdLst/>
            <a:ahLst/>
            <a:cxnLst/>
            <a:rect l="l" t="t" r="r" b="b"/>
            <a:pathLst>
              <a:path w="3740150" h="1076325" extrusionOk="0">
                <a:moveTo>
                  <a:pt x="2368550" y="758825"/>
                </a:moveTo>
                <a:lnTo>
                  <a:pt x="2727325" y="755650"/>
                </a:lnTo>
                <a:lnTo>
                  <a:pt x="3016250" y="733425"/>
                </a:lnTo>
                <a:lnTo>
                  <a:pt x="3254375" y="730250"/>
                </a:lnTo>
                <a:lnTo>
                  <a:pt x="3403600" y="723900"/>
                </a:lnTo>
                <a:lnTo>
                  <a:pt x="3489325" y="711200"/>
                </a:lnTo>
                <a:lnTo>
                  <a:pt x="3514725" y="704850"/>
                </a:lnTo>
                <a:lnTo>
                  <a:pt x="3546475" y="679450"/>
                </a:lnTo>
                <a:lnTo>
                  <a:pt x="3597275" y="631825"/>
                </a:lnTo>
                <a:lnTo>
                  <a:pt x="3648075" y="558800"/>
                </a:lnTo>
                <a:lnTo>
                  <a:pt x="3673475" y="523875"/>
                </a:lnTo>
                <a:lnTo>
                  <a:pt x="3683000" y="508000"/>
                </a:lnTo>
                <a:lnTo>
                  <a:pt x="3695700" y="501650"/>
                </a:lnTo>
                <a:cubicBezTo>
                  <a:pt x="3715794" y="504999"/>
                  <a:pt x="3708312" y="504825"/>
                  <a:pt x="3717925" y="504825"/>
                </a:cubicBezTo>
                <a:lnTo>
                  <a:pt x="3727450" y="514350"/>
                </a:lnTo>
                <a:lnTo>
                  <a:pt x="3733800" y="542925"/>
                </a:lnTo>
                <a:lnTo>
                  <a:pt x="3740150" y="609600"/>
                </a:lnTo>
                <a:lnTo>
                  <a:pt x="3736975" y="682625"/>
                </a:lnTo>
                <a:lnTo>
                  <a:pt x="3724275" y="739775"/>
                </a:lnTo>
                <a:lnTo>
                  <a:pt x="3698875" y="809625"/>
                </a:lnTo>
                <a:lnTo>
                  <a:pt x="3657600" y="892175"/>
                </a:lnTo>
                <a:lnTo>
                  <a:pt x="3578225" y="993775"/>
                </a:lnTo>
                <a:lnTo>
                  <a:pt x="3508375" y="1060450"/>
                </a:lnTo>
                <a:lnTo>
                  <a:pt x="3460750" y="1076325"/>
                </a:lnTo>
                <a:lnTo>
                  <a:pt x="3435350" y="1063625"/>
                </a:lnTo>
                <a:lnTo>
                  <a:pt x="3409950" y="1035050"/>
                </a:lnTo>
                <a:lnTo>
                  <a:pt x="3384550" y="1012825"/>
                </a:lnTo>
                <a:lnTo>
                  <a:pt x="3333750" y="1000125"/>
                </a:lnTo>
                <a:lnTo>
                  <a:pt x="3232150" y="990600"/>
                </a:lnTo>
                <a:lnTo>
                  <a:pt x="2943225" y="977900"/>
                </a:lnTo>
                <a:lnTo>
                  <a:pt x="2625725" y="981075"/>
                </a:lnTo>
                <a:lnTo>
                  <a:pt x="2171700" y="977900"/>
                </a:lnTo>
                <a:lnTo>
                  <a:pt x="1930400" y="968375"/>
                </a:lnTo>
                <a:lnTo>
                  <a:pt x="1762125" y="955675"/>
                </a:lnTo>
                <a:lnTo>
                  <a:pt x="1597025" y="936625"/>
                </a:lnTo>
                <a:lnTo>
                  <a:pt x="1463675" y="911225"/>
                </a:lnTo>
                <a:lnTo>
                  <a:pt x="1327150" y="869950"/>
                </a:lnTo>
                <a:lnTo>
                  <a:pt x="1177925" y="819150"/>
                </a:lnTo>
                <a:lnTo>
                  <a:pt x="971550" y="733425"/>
                </a:lnTo>
                <a:lnTo>
                  <a:pt x="822325" y="663575"/>
                </a:lnTo>
                <a:lnTo>
                  <a:pt x="666750" y="574675"/>
                </a:lnTo>
                <a:lnTo>
                  <a:pt x="539750" y="495300"/>
                </a:lnTo>
                <a:lnTo>
                  <a:pt x="333375" y="342900"/>
                </a:lnTo>
                <a:lnTo>
                  <a:pt x="187325" y="219075"/>
                </a:lnTo>
                <a:lnTo>
                  <a:pt x="60325" y="107950"/>
                </a:lnTo>
                <a:lnTo>
                  <a:pt x="3175" y="47625"/>
                </a:lnTo>
                <a:lnTo>
                  <a:pt x="0" y="25400"/>
                </a:lnTo>
                <a:lnTo>
                  <a:pt x="9525" y="6350"/>
                </a:lnTo>
                <a:lnTo>
                  <a:pt x="19050" y="3175"/>
                </a:lnTo>
                <a:lnTo>
                  <a:pt x="28575" y="0"/>
                </a:lnTo>
                <a:lnTo>
                  <a:pt x="50800" y="6350"/>
                </a:lnTo>
                <a:lnTo>
                  <a:pt x="168275" y="92075"/>
                </a:lnTo>
                <a:lnTo>
                  <a:pt x="381000" y="228600"/>
                </a:lnTo>
                <a:lnTo>
                  <a:pt x="625475" y="361950"/>
                </a:lnTo>
                <a:lnTo>
                  <a:pt x="927100" y="501650"/>
                </a:lnTo>
                <a:lnTo>
                  <a:pt x="1130300" y="584200"/>
                </a:lnTo>
                <a:lnTo>
                  <a:pt x="1333500" y="647700"/>
                </a:lnTo>
                <a:lnTo>
                  <a:pt x="1549400" y="692150"/>
                </a:lnTo>
                <a:lnTo>
                  <a:pt x="1736725" y="720725"/>
                </a:lnTo>
                <a:lnTo>
                  <a:pt x="1958975" y="746125"/>
                </a:lnTo>
                <a:lnTo>
                  <a:pt x="2368550" y="758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3" name="Google Shape;4063;p369"/>
          <p:cNvSpPr/>
          <p:nvPr/>
        </p:nvSpPr>
        <p:spPr>
          <a:xfrm rot="-5400000">
            <a:off x="3086101" y="3305175"/>
            <a:ext cx="3683000" cy="530225"/>
          </a:xfrm>
          <a:custGeom>
            <a:avLst/>
            <a:gdLst/>
            <a:ahLst/>
            <a:cxnLst/>
            <a:rect l="l" t="t" r="r" b="b"/>
            <a:pathLst>
              <a:path w="3683000" h="530225" extrusionOk="0">
                <a:moveTo>
                  <a:pt x="1784350" y="238125"/>
                </a:moveTo>
                <a:lnTo>
                  <a:pt x="2463800" y="228600"/>
                </a:lnTo>
                <a:lnTo>
                  <a:pt x="3171825" y="219075"/>
                </a:lnTo>
                <a:lnTo>
                  <a:pt x="3355975" y="209550"/>
                </a:lnTo>
                <a:lnTo>
                  <a:pt x="3400425" y="203200"/>
                </a:lnTo>
                <a:lnTo>
                  <a:pt x="3441700" y="190500"/>
                </a:lnTo>
                <a:lnTo>
                  <a:pt x="3502025" y="158750"/>
                </a:lnTo>
                <a:lnTo>
                  <a:pt x="3571875" y="88900"/>
                </a:lnTo>
                <a:lnTo>
                  <a:pt x="3622675" y="25400"/>
                </a:lnTo>
                <a:lnTo>
                  <a:pt x="3644900" y="6350"/>
                </a:lnTo>
                <a:lnTo>
                  <a:pt x="3660775" y="0"/>
                </a:lnTo>
                <a:lnTo>
                  <a:pt x="3670300" y="6350"/>
                </a:lnTo>
                <a:lnTo>
                  <a:pt x="3683000" y="28575"/>
                </a:lnTo>
                <a:lnTo>
                  <a:pt x="3683000" y="155575"/>
                </a:lnTo>
                <a:lnTo>
                  <a:pt x="3670300" y="228600"/>
                </a:lnTo>
                <a:lnTo>
                  <a:pt x="3648075" y="273050"/>
                </a:lnTo>
                <a:lnTo>
                  <a:pt x="3613150" y="327025"/>
                </a:lnTo>
                <a:lnTo>
                  <a:pt x="3521075" y="447675"/>
                </a:lnTo>
                <a:lnTo>
                  <a:pt x="3489325" y="479425"/>
                </a:lnTo>
                <a:lnTo>
                  <a:pt x="3425825" y="523875"/>
                </a:lnTo>
                <a:lnTo>
                  <a:pt x="3400425" y="530225"/>
                </a:lnTo>
                <a:lnTo>
                  <a:pt x="3359150" y="501650"/>
                </a:lnTo>
                <a:lnTo>
                  <a:pt x="3260725" y="463550"/>
                </a:lnTo>
                <a:lnTo>
                  <a:pt x="3213100" y="457200"/>
                </a:lnTo>
                <a:lnTo>
                  <a:pt x="1717675" y="479425"/>
                </a:lnTo>
                <a:lnTo>
                  <a:pt x="755650" y="485775"/>
                </a:lnTo>
                <a:lnTo>
                  <a:pt x="266700" y="482600"/>
                </a:lnTo>
                <a:lnTo>
                  <a:pt x="184150" y="479425"/>
                </a:lnTo>
                <a:lnTo>
                  <a:pt x="104775" y="463550"/>
                </a:lnTo>
                <a:lnTo>
                  <a:pt x="60325" y="444500"/>
                </a:lnTo>
                <a:lnTo>
                  <a:pt x="28575" y="419100"/>
                </a:lnTo>
                <a:lnTo>
                  <a:pt x="6350" y="393700"/>
                </a:lnTo>
                <a:lnTo>
                  <a:pt x="0" y="368300"/>
                </a:lnTo>
                <a:lnTo>
                  <a:pt x="6350" y="339725"/>
                </a:lnTo>
                <a:lnTo>
                  <a:pt x="41275" y="298450"/>
                </a:lnTo>
                <a:lnTo>
                  <a:pt x="88900" y="266700"/>
                </a:lnTo>
                <a:lnTo>
                  <a:pt x="171450" y="238125"/>
                </a:lnTo>
                <a:lnTo>
                  <a:pt x="301625" y="209550"/>
                </a:lnTo>
                <a:lnTo>
                  <a:pt x="419100" y="196850"/>
                </a:lnTo>
                <a:lnTo>
                  <a:pt x="523875" y="196850"/>
                </a:lnTo>
                <a:lnTo>
                  <a:pt x="615950" y="206375"/>
                </a:lnTo>
                <a:lnTo>
                  <a:pt x="857250" y="228600"/>
                </a:lnTo>
                <a:lnTo>
                  <a:pt x="958850" y="241300"/>
                </a:lnTo>
                <a:lnTo>
                  <a:pt x="1784350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4" name="Google Shape;4064;p369"/>
          <p:cNvSpPr/>
          <p:nvPr/>
        </p:nvSpPr>
        <p:spPr>
          <a:xfrm rot="-5400000">
            <a:off x="4333081" y="3471070"/>
            <a:ext cx="4384675" cy="588962"/>
          </a:xfrm>
          <a:custGeom>
            <a:avLst/>
            <a:gdLst/>
            <a:ahLst/>
            <a:cxnLst/>
            <a:rect l="l" t="t" r="r" b="b"/>
            <a:pathLst>
              <a:path w="4384884" h="589593" extrusionOk="0">
                <a:moveTo>
                  <a:pt x="1888819" y="268318"/>
                </a:moveTo>
                <a:lnTo>
                  <a:pt x="3085659" y="254196"/>
                </a:lnTo>
                <a:lnTo>
                  <a:pt x="4130688" y="233013"/>
                </a:lnTo>
                <a:lnTo>
                  <a:pt x="4176584" y="225952"/>
                </a:lnTo>
                <a:lnTo>
                  <a:pt x="4204828" y="215360"/>
                </a:lnTo>
                <a:lnTo>
                  <a:pt x="4247194" y="172994"/>
                </a:lnTo>
                <a:lnTo>
                  <a:pt x="4271908" y="123567"/>
                </a:lnTo>
                <a:lnTo>
                  <a:pt x="4303682" y="52957"/>
                </a:lnTo>
                <a:lnTo>
                  <a:pt x="4328396" y="10591"/>
                </a:lnTo>
                <a:lnTo>
                  <a:pt x="4342518" y="0"/>
                </a:lnTo>
                <a:lnTo>
                  <a:pt x="4360170" y="0"/>
                </a:lnTo>
                <a:lnTo>
                  <a:pt x="4377823" y="10591"/>
                </a:lnTo>
                <a:lnTo>
                  <a:pt x="4384884" y="49427"/>
                </a:lnTo>
                <a:lnTo>
                  <a:pt x="4381353" y="141220"/>
                </a:lnTo>
                <a:lnTo>
                  <a:pt x="4374292" y="247135"/>
                </a:lnTo>
                <a:lnTo>
                  <a:pt x="4363701" y="307153"/>
                </a:lnTo>
                <a:lnTo>
                  <a:pt x="4321335" y="398946"/>
                </a:lnTo>
                <a:lnTo>
                  <a:pt x="4229542" y="522514"/>
                </a:lnTo>
                <a:lnTo>
                  <a:pt x="4169523" y="582532"/>
                </a:lnTo>
                <a:lnTo>
                  <a:pt x="4130688" y="589593"/>
                </a:lnTo>
                <a:lnTo>
                  <a:pt x="4098913" y="582532"/>
                </a:lnTo>
                <a:lnTo>
                  <a:pt x="4031834" y="526044"/>
                </a:lnTo>
                <a:lnTo>
                  <a:pt x="3947101" y="522514"/>
                </a:lnTo>
                <a:lnTo>
                  <a:pt x="3078598" y="508392"/>
                </a:lnTo>
                <a:lnTo>
                  <a:pt x="2164198" y="508392"/>
                </a:lnTo>
                <a:lnTo>
                  <a:pt x="1451037" y="515453"/>
                </a:lnTo>
                <a:lnTo>
                  <a:pt x="783772" y="529575"/>
                </a:lnTo>
                <a:lnTo>
                  <a:pt x="437783" y="547227"/>
                </a:lnTo>
                <a:lnTo>
                  <a:pt x="356581" y="540166"/>
                </a:lnTo>
                <a:lnTo>
                  <a:pt x="218891" y="518983"/>
                </a:lnTo>
                <a:lnTo>
                  <a:pt x="116507" y="501331"/>
                </a:lnTo>
                <a:lnTo>
                  <a:pt x="42366" y="476617"/>
                </a:lnTo>
                <a:lnTo>
                  <a:pt x="17653" y="458965"/>
                </a:lnTo>
                <a:lnTo>
                  <a:pt x="3531" y="437782"/>
                </a:lnTo>
                <a:lnTo>
                  <a:pt x="0" y="416599"/>
                </a:lnTo>
                <a:lnTo>
                  <a:pt x="7061" y="391885"/>
                </a:lnTo>
                <a:lnTo>
                  <a:pt x="28244" y="367172"/>
                </a:lnTo>
                <a:lnTo>
                  <a:pt x="67080" y="345989"/>
                </a:lnTo>
                <a:lnTo>
                  <a:pt x="116507" y="324806"/>
                </a:lnTo>
                <a:lnTo>
                  <a:pt x="211830" y="303623"/>
                </a:lnTo>
                <a:lnTo>
                  <a:pt x="324806" y="278909"/>
                </a:lnTo>
                <a:lnTo>
                  <a:pt x="804955" y="275379"/>
                </a:lnTo>
                <a:lnTo>
                  <a:pt x="1888819" y="2683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E5860E2-1567-3940-9383-6A726A33EB57}"/>
              </a:ext>
            </a:extLst>
          </p:cNvPr>
          <p:cNvGrpSpPr/>
          <p:nvPr/>
        </p:nvGrpSpPr>
        <p:grpSpPr>
          <a:xfrm>
            <a:off x="2813132" y="1581232"/>
            <a:ext cx="4014787" cy="4384675"/>
            <a:chOff x="2957513" y="1725613"/>
            <a:chExt cx="4014787" cy="4384675"/>
          </a:xfrm>
        </p:grpSpPr>
        <p:sp>
          <p:nvSpPr>
            <p:cNvPr id="9" name="Google Shape;4059;p369">
              <a:extLst>
                <a:ext uri="{FF2B5EF4-FFF2-40B4-BE49-F238E27FC236}">
                  <a16:creationId xmlns:a16="http://schemas.microsoft.com/office/drawing/2014/main" id="{BB992B42-782E-C644-9833-726275798A59}"/>
                </a:ext>
              </a:extLst>
            </p:cNvPr>
            <p:cNvSpPr/>
            <p:nvPr/>
          </p:nvSpPr>
          <p:spPr>
            <a:xfrm>
              <a:off x="3019425" y="2990850"/>
              <a:ext cx="322263" cy="1095375"/>
            </a:xfrm>
            <a:custGeom>
              <a:avLst/>
              <a:gdLst/>
              <a:ahLst/>
              <a:cxnLst/>
              <a:rect l="l" t="t" r="r" b="b"/>
              <a:pathLst>
                <a:path w="321469" h="1095375" extrusionOk="0">
                  <a:moveTo>
                    <a:pt x="133350" y="504825"/>
                  </a:moveTo>
                  <a:lnTo>
                    <a:pt x="154781" y="409575"/>
                  </a:lnTo>
                  <a:lnTo>
                    <a:pt x="169069" y="314325"/>
                  </a:lnTo>
                  <a:lnTo>
                    <a:pt x="173831" y="216694"/>
                  </a:lnTo>
                  <a:lnTo>
                    <a:pt x="178594" y="150019"/>
                  </a:lnTo>
                  <a:lnTo>
                    <a:pt x="178594" y="64294"/>
                  </a:lnTo>
                  <a:lnTo>
                    <a:pt x="178594" y="30956"/>
                  </a:lnTo>
                  <a:lnTo>
                    <a:pt x="180975" y="16669"/>
                  </a:lnTo>
                  <a:lnTo>
                    <a:pt x="188119" y="2381"/>
                  </a:lnTo>
                  <a:lnTo>
                    <a:pt x="202406" y="0"/>
                  </a:lnTo>
                  <a:lnTo>
                    <a:pt x="221456" y="7144"/>
                  </a:lnTo>
                  <a:lnTo>
                    <a:pt x="245269" y="30956"/>
                  </a:lnTo>
                  <a:lnTo>
                    <a:pt x="264319" y="61913"/>
                  </a:lnTo>
                  <a:lnTo>
                    <a:pt x="288131" y="140494"/>
                  </a:lnTo>
                  <a:lnTo>
                    <a:pt x="304800" y="228600"/>
                  </a:lnTo>
                  <a:lnTo>
                    <a:pt x="319088" y="352425"/>
                  </a:lnTo>
                  <a:cubicBezTo>
                    <a:pt x="319882" y="388938"/>
                    <a:pt x="320675" y="425450"/>
                    <a:pt x="321469" y="461963"/>
                  </a:cubicBezTo>
                  <a:lnTo>
                    <a:pt x="316706" y="573881"/>
                  </a:lnTo>
                  <a:lnTo>
                    <a:pt x="304800" y="685800"/>
                  </a:lnTo>
                  <a:lnTo>
                    <a:pt x="278606" y="819150"/>
                  </a:lnTo>
                  <a:lnTo>
                    <a:pt x="252413" y="909638"/>
                  </a:lnTo>
                  <a:lnTo>
                    <a:pt x="226219" y="976313"/>
                  </a:lnTo>
                  <a:lnTo>
                    <a:pt x="195263" y="1031081"/>
                  </a:lnTo>
                  <a:lnTo>
                    <a:pt x="169069" y="1066800"/>
                  </a:lnTo>
                  <a:lnTo>
                    <a:pt x="142875" y="1085850"/>
                  </a:lnTo>
                  <a:lnTo>
                    <a:pt x="119063" y="1092994"/>
                  </a:lnTo>
                  <a:lnTo>
                    <a:pt x="90488" y="1095375"/>
                  </a:lnTo>
                  <a:lnTo>
                    <a:pt x="59531" y="1090613"/>
                  </a:lnTo>
                  <a:lnTo>
                    <a:pt x="30956" y="1076325"/>
                  </a:lnTo>
                  <a:lnTo>
                    <a:pt x="14288" y="1050131"/>
                  </a:lnTo>
                  <a:lnTo>
                    <a:pt x="0" y="1002506"/>
                  </a:lnTo>
                  <a:lnTo>
                    <a:pt x="0" y="931069"/>
                  </a:lnTo>
                  <a:lnTo>
                    <a:pt x="33338" y="812006"/>
                  </a:lnTo>
                  <a:lnTo>
                    <a:pt x="85725" y="645319"/>
                  </a:lnTo>
                  <a:lnTo>
                    <a:pt x="133350" y="504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060;p369">
              <a:extLst>
                <a:ext uri="{FF2B5EF4-FFF2-40B4-BE49-F238E27FC236}">
                  <a16:creationId xmlns:a16="http://schemas.microsoft.com/office/drawing/2014/main" id="{5466C8DF-A76E-9642-90A6-99042A582BED}"/>
                </a:ext>
              </a:extLst>
            </p:cNvPr>
            <p:cNvSpPr/>
            <p:nvPr/>
          </p:nvSpPr>
          <p:spPr>
            <a:xfrm>
              <a:off x="4408488" y="2808288"/>
              <a:ext cx="287337" cy="1087437"/>
            </a:xfrm>
            <a:custGeom>
              <a:avLst/>
              <a:gdLst/>
              <a:ahLst/>
              <a:cxnLst/>
              <a:rect l="l" t="t" r="r" b="b"/>
              <a:pathLst>
                <a:path w="288131" h="1088231" extrusionOk="0">
                  <a:moveTo>
                    <a:pt x="64294" y="488156"/>
                  </a:moveTo>
                  <a:lnTo>
                    <a:pt x="64294" y="354806"/>
                  </a:lnTo>
                  <a:lnTo>
                    <a:pt x="61912" y="292894"/>
                  </a:lnTo>
                  <a:lnTo>
                    <a:pt x="59531" y="247650"/>
                  </a:lnTo>
                  <a:lnTo>
                    <a:pt x="52387" y="195262"/>
                  </a:lnTo>
                  <a:lnTo>
                    <a:pt x="38100" y="116681"/>
                  </a:lnTo>
                  <a:lnTo>
                    <a:pt x="26194" y="73819"/>
                  </a:lnTo>
                  <a:lnTo>
                    <a:pt x="14287" y="42862"/>
                  </a:lnTo>
                  <a:lnTo>
                    <a:pt x="7144" y="23812"/>
                  </a:lnTo>
                  <a:lnTo>
                    <a:pt x="9525" y="11906"/>
                  </a:lnTo>
                  <a:lnTo>
                    <a:pt x="14287" y="4762"/>
                  </a:lnTo>
                  <a:lnTo>
                    <a:pt x="26194" y="0"/>
                  </a:lnTo>
                  <a:lnTo>
                    <a:pt x="54769" y="7144"/>
                  </a:lnTo>
                  <a:lnTo>
                    <a:pt x="90487" y="35719"/>
                  </a:lnTo>
                  <a:lnTo>
                    <a:pt x="140494" y="88106"/>
                  </a:lnTo>
                  <a:lnTo>
                    <a:pt x="190500" y="159544"/>
                  </a:lnTo>
                  <a:lnTo>
                    <a:pt x="228600" y="223837"/>
                  </a:lnTo>
                  <a:lnTo>
                    <a:pt x="259556" y="307181"/>
                  </a:lnTo>
                  <a:lnTo>
                    <a:pt x="271462" y="378619"/>
                  </a:lnTo>
                  <a:lnTo>
                    <a:pt x="280987" y="514350"/>
                  </a:lnTo>
                  <a:lnTo>
                    <a:pt x="288131" y="652462"/>
                  </a:lnTo>
                  <a:lnTo>
                    <a:pt x="288131" y="738187"/>
                  </a:lnTo>
                  <a:lnTo>
                    <a:pt x="280987" y="816769"/>
                  </a:lnTo>
                  <a:lnTo>
                    <a:pt x="259556" y="923925"/>
                  </a:lnTo>
                  <a:lnTo>
                    <a:pt x="238125" y="992981"/>
                  </a:lnTo>
                  <a:lnTo>
                    <a:pt x="216694" y="1045369"/>
                  </a:lnTo>
                  <a:lnTo>
                    <a:pt x="197644" y="1076325"/>
                  </a:lnTo>
                  <a:lnTo>
                    <a:pt x="171450" y="1088231"/>
                  </a:lnTo>
                  <a:lnTo>
                    <a:pt x="140494" y="1085850"/>
                  </a:lnTo>
                  <a:lnTo>
                    <a:pt x="114300" y="1071562"/>
                  </a:lnTo>
                  <a:lnTo>
                    <a:pt x="83344" y="1042987"/>
                  </a:lnTo>
                  <a:lnTo>
                    <a:pt x="54769" y="1009650"/>
                  </a:lnTo>
                  <a:lnTo>
                    <a:pt x="26194" y="964406"/>
                  </a:lnTo>
                  <a:lnTo>
                    <a:pt x="7144" y="919162"/>
                  </a:lnTo>
                  <a:lnTo>
                    <a:pt x="0" y="819150"/>
                  </a:lnTo>
                  <a:lnTo>
                    <a:pt x="21431" y="750094"/>
                  </a:lnTo>
                  <a:lnTo>
                    <a:pt x="38100" y="700087"/>
                  </a:lnTo>
                  <a:lnTo>
                    <a:pt x="64294" y="488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061;p369">
              <a:extLst>
                <a:ext uri="{FF2B5EF4-FFF2-40B4-BE49-F238E27FC236}">
                  <a16:creationId xmlns:a16="http://schemas.microsoft.com/office/drawing/2014/main" id="{F1C6F27A-5EA4-9842-8B6C-220E426BC425}"/>
                </a:ext>
              </a:extLst>
            </p:cNvPr>
            <p:cNvSpPr/>
            <p:nvPr/>
          </p:nvSpPr>
          <p:spPr>
            <a:xfrm>
              <a:off x="5837238" y="2592388"/>
              <a:ext cx="338137" cy="1270000"/>
            </a:xfrm>
            <a:custGeom>
              <a:avLst/>
              <a:gdLst/>
              <a:ahLst/>
              <a:cxnLst/>
              <a:rect l="l" t="t" r="r" b="b"/>
              <a:pathLst>
                <a:path w="338137" h="1269207" extrusionOk="0">
                  <a:moveTo>
                    <a:pt x="61912" y="600075"/>
                  </a:moveTo>
                  <a:lnTo>
                    <a:pt x="66675" y="473869"/>
                  </a:lnTo>
                  <a:lnTo>
                    <a:pt x="61912" y="381000"/>
                  </a:lnTo>
                  <a:lnTo>
                    <a:pt x="57150" y="278607"/>
                  </a:lnTo>
                  <a:lnTo>
                    <a:pt x="47625" y="183357"/>
                  </a:lnTo>
                  <a:lnTo>
                    <a:pt x="35719" y="104775"/>
                  </a:lnTo>
                  <a:lnTo>
                    <a:pt x="16669" y="42863"/>
                  </a:lnTo>
                  <a:lnTo>
                    <a:pt x="16669" y="30957"/>
                  </a:lnTo>
                  <a:lnTo>
                    <a:pt x="19050" y="14288"/>
                  </a:lnTo>
                  <a:lnTo>
                    <a:pt x="26194" y="4763"/>
                  </a:lnTo>
                  <a:lnTo>
                    <a:pt x="35719" y="0"/>
                  </a:lnTo>
                  <a:lnTo>
                    <a:pt x="52387" y="0"/>
                  </a:lnTo>
                  <a:lnTo>
                    <a:pt x="76200" y="14288"/>
                  </a:lnTo>
                  <a:lnTo>
                    <a:pt x="97631" y="40482"/>
                  </a:lnTo>
                  <a:lnTo>
                    <a:pt x="164306" y="164307"/>
                  </a:lnTo>
                  <a:lnTo>
                    <a:pt x="230981" y="295275"/>
                  </a:lnTo>
                  <a:lnTo>
                    <a:pt x="269081" y="388144"/>
                  </a:lnTo>
                  <a:lnTo>
                    <a:pt x="297656" y="478632"/>
                  </a:lnTo>
                  <a:lnTo>
                    <a:pt x="314325" y="559594"/>
                  </a:lnTo>
                  <a:lnTo>
                    <a:pt x="328612" y="735807"/>
                  </a:lnTo>
                  <a:lnTo>
                    <a:pt x="338137" y="873919"/>
                  </a:lnTo>
                  <a:lnTo>
                    <a:pt x="333375" y="976313"/>
                  </a:lnTo>
                  <a:lnTo>
                    <a:pt x="323850" y="1045369"/>
                  </a:lnTo>
                  <a:lnTo>
                    <a:pt x="311944" y="1090613"/>
                  </a:lnTo>
                  <a:lnTo>
                    <a:pt x="278606" y="1178719"/>
                  </a:lnTo>
                  <a:lnTo>
                    <a:pt x="254794" y="1212057"/>
                  </a:lnTo>
                  <a:lnTo>
                    <a:pt x="207169" y="1259682"/>
                  </a:lnTo>
                  <a:lnTo>
                    <a:pt x="173831" y="1269207"/>
                  </a:lnTo>
                  <a:lnTo>
                    <a:pt x="138112" y="1262063"/>
                  </a:lnTo>
                  <a:lnTo>
                    <a:pt x="109537" y="1240632"/>
                  </a:lnTo>
                  <a:lnTo>
                    <a:pt x="76200" y="1195388"/>
                  </a:lnTo>
                  <a:lnTo>
                    <a:pt x="42862" y="1128713"/>
                  </a:lnTo>
                  <a:lnTo>
                    <a:pt x="16669" y="1062038"/>
                  </a:lnTo>
                  <a:lnTo>
                    <a:pt x="0" y="978694"/>
                  </a:lnTo>
                  <a:cubicBezTo>
                    <a:pt x="794" y="954882"/>
                    <a:pt x="1587" y="931069"/>
                    <a:pt x="2381" y="907257"/>
                  </a:cubicBezTo>
                  <a:lnTo>
                    <a:pt x="26194" y="831057"/>
                  </a:lnTo>
                  <a:lnTo>
                    <a:pt x="40481" y="762000"/>
                  </a:lnTo>
                  <a:lnTo>
                    <a:pt x="61912" y="6000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062;p369">
              <a:extLst>
                <a:ext uri="{FF2B5EF4-FFF2-40B4-BE49-F238E27FC236}">
                  <a16:creationId xmlns:a16="http://schemas.microsoft.com/office/drawing/2014/main" id="{B5B21F8E-069D-E243-BA49-9C4EA6C71650}"/>
                </a:ext>
              </a:extLst>
            </p:cNvPr>
            <p:cNvSpPr/>
            <p:nvPr/>
          </p:nvSpPr>
          <p:spPr>
            <a:xfrm rot="-5400000">
              <a:off x="1625601" y="3371850"/>
              <a:ext cx="3740150" cy="1076325"/>
            </a:xfrm>
            <a:custGeom>
              <a:avLst/>
              <a:gdLst/>
              <a:ahLst/>
              <a:cxnLst/>
              <a:rect l="l" t="t" r="r" b="b"/>
              <a:pathLst>
                <a:path w="3740150" h="1076325" extrusionOk="0">
                  <a:moveTo>
                    <a:pt x="2368550" y="758825"/>
                  </a:moveTo>
                  <a:lnTo>
                    <a:pt x="2727325" y="755650"/>
                  </a:lnTo>
                  <a:lnTo>
                    <a:pt x="3016250" y="733425"/>
                  </a:lnTo>
                  <a:lnTo>
                    <a:pt x="3254375" y="730250"/>
                  </a:lnTo>
                  <a:lnTo>
                    <a:pt x="3403600" y="723900"/>
                  </a:lnTo>
                  <a:lnTo>
                    <a:pt x="3489325" y="711200"/>
                  </a:lnTo>
                  <a:lnTo>
                    <a:pt x="3514725" y="704850"/>
                  </a:lnTo>
                  <a:lnTo>
                    <a:pt x="3546475" y="679450"/>
                  </a:lnTo>
                  <a:lnTo>
                    <a:pt x="3597275" y="631825"/>
                  </a:lnTo>
                  <a:lnTo>
                    <a:pt x="3648075" y="558800"/>
                  </a:lnTo>
                  <a:lnTo>
                    <a:pt x="3673475" y="523875"/>
                  </a:lnTo>
                  <a:lnTo>
                    <a:pt x="3683000" y="508000"/>
                  </a:lnTo>
                  <a:lnTo>
                    <a:pt x="3695700" y="501650"/>
                  </a:lnTo>
                  <a:cubicBezTo>
                    <a:pt x="3715794" y="504999"/>
                    <a:pt x="3708312" y="504825"/>
                    <a:pt x="3717925" y="504825"/>
                  </a:cubicBezTo>
                  <a:lnTo>
                    <a:pt x="3727450" y="514350"/>
                  </a:lnTo>
                  <a:lnTo>
                    <a:pt x="3733800" y="542925"/>
                  </a:lnTo>
                  <a:lnTo>
                    <a:pt x="3740150" y="609600"/>
                  </a:lnTo>
                  <a:lnTo>
                    <a:pt x="3736975" y="682625"/>
                  </a:lnTo>
                  <a:lnTo>
                    <a:pt x="3724275" y="739775"/>
                  </a:lnTo>
                  <a:lnTo>
                    <a:pt x="3698875" y="809625"/>
                  </a:lnTo>
                  <a:lnTo>
                    <a:pt x="3657600" y="892175"/>
                  </a:lnTo>
                  <a:lnTo>
                    <a:pt x="3578225" y="993775"/>
                  </a:lnTo>
                  <a:lnTo>
                    <a:pt x="3508375" y="1060450"/>
                  </a:lnTo>
                  <a:lnTo>
                    <a:pt x="3460750" y="1076325"/>
                  </a:lnTo>
                  <a:lnTo>
                    <a:pt x="3435350" y="1063625"/>
                  </a:lnTo>
                  <a:lnTo>
                    <a:pt x="3409950" y="1035050"/>
                  </a:lnTo>
                  <a:lnTo>
                    <a:pt x="3384550" y="1012825"/>
                  </a:lnTo>
                  <a:lnTo>
                    <a:pt x="3333750" y="1000125"/>
                  </a:lnTo>
                  <a:lnTo>
                    <a:pt x="3232150" y="990600"/>
                  </a:lnTo>
                  <a:lnTo>
                    <a:pt x="2943225" y="977900"/>
                  </a:lnTo>
                  <a:lnTo>
                    <a:pt x="2625725" y="981075"/>
                  </a:lnTo>
                  <a:lnTo>
                    <a:pt x="2171700" y="977900"/>
                  </a:lnTo>
                  <a:lnTo>
                    <a:pt x="1930400" y="968375"/>
                  </a:lnTo>
                  <a:lnTo>
                    <a:pt x="1762125" y="955675"/>
                  </a:lnTo>
                  <a:lnTo>
                    <a:pt x="1597025" y="936625"/>
                  </a:lnTo>
                  <a:lnTo>
                    <a:pt x="1463675" y="911225"/>
                  </a:lnTo>
                  <a:lnTo>
                    <a:pt x="1327150" y="869950"/>
                  </a:lnTo>
                  <a:lnTo>
                    <a:pt x="1177925" y="819150"/>
                  </a:lnTo>
                  <a:lnTo>
                    <a:pt x="971550" y="733425"/>
                  </a:lnTo>
                  <a:lnTo>
                    <a:pt x="822325" y="663575"/>
                  </a:lnTo>
                  <a:lnTo>
                    <a:pt x="666750" y="574675"/>
                  </a:lnTo>
                  <a:lnTo>
                    <a:pt x="539750" y="495300"/>
                  </a:lnTo>
                  <a:lnTo>
                    <a:pt x="333375" y="342900"/>
                  </a:lnTo>
                  <a:lnTo>
                    <a:pt x="187325" y="219075"/>
                  </a:lnTo>
                  <a:lnTo>
                    <a:pt x="60325" y="107950"/>
                  </a:lnTo>
                  <a:lnTo>
                    <a:pt x="3175" y="47625"/>
                  </a:lnTo>
                  <a:lnTo>
                    <a:pt x="0" y="25400"/>
                  </a:lnTo>
                  <a:lnTo>
                    <a:pt x="9525" y="6350"/>
                  </a:lnTo>
                  <a:lnTo>
                    <a:pt x="19050" y="3175"/>
                  </a:lnTo>
                  <a:lnTo>
                    <a:pt x="28575" y="0"/>
                  </a:lnTo>
                  <a:lnTo>
                    <a:pt x="50800" y="6350"/>
                  </a:lnTo>
                  <a:lnTo>
                    <a:pt x="168275" y="92075"/>
                  </a:lnTo>
                  <a:lnTo>
                    <a:pt x="381000" y="228600"/>
                  </a:lnTo>
                  <a:lnTo>
                    <a:pt x="625475" y="361950"/>
                  </a:lnTo>
                  <a:lnTo>
                    <a:pt x="927100" y="501650"/>
                  </a:lnTo>
                  <a:lnTo>
                    <a:pt x="1130300" y="584200"/>
                  </a:lnTo>
                  <a:lnTo>
                    <a:pt x="1333500" y="647700"/>
                  </a:lnTo>
                  <a:lnTo>
                    <a:pt x="1549400" y="692150"/>
                  </a:lnTo>
                  <a:lnTo>
                    <a:pt x="1736725" y="720725"/>
                  </a:lnTo>
                  <a:lnTo>
                    <a:pt x="1958975" y="746125"/>
                  </a:lnTo>
                  <a:lnTo>
                    <a:pt x="2368550" y="758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063;p369">
              <a:extLst>
                <a:ext uri="{FF2B5EF4-FFF2-40B4-BE49-F238E27FC236}">
                  <a16:creationId xmlns:a16="http://schemas.microsoft.com/office/drawing/2014/main" id="{E1AC82EB-6D84-9542-8377-E58B28D5A28A}"/>
                </a:ext>
              </a:extLst>
            </p:cNvPr>
            <p:cNvSpPr/>
            <p:nvPr/>
          </p:nvSpPr>
          <p:spPr>
            <a:xfrm rot="-5400000">
              <a:off x="3238501" y="3457575"/>
              <a:ext cx="3683000" cy="530225"/>
            </a:xfrm>
            <a:custGeom>
              <a:avLst/>
              <a:gdLst/>
              <a:ahLst/>
              <a:cxnLst/>
              <a:rect l="l" t="t" r="r" b="b"/>
              <a:pathLst>
                <a:path w="3683000" h="530225" extrusionOk="0">
                  <a:moveTo>
                    <a:pt x="1784350" y="238125"/>
                  </a:moveTo>
                  <a:lnTo>
                    <a:pt x="2463800" y="228600"/>
                  </a:lnTo>
                  <a:lnTo>
                    <a:pt x="3171825" y="219075"/>
                  </a:lnTo>
                  <a:lnTo>
                    <a:pt x="3355975" y="209550"/>
                  </a:lnTo>
                  <a:lnTo>
                    <a:pt x="3400425" y="203200"/>
                  </a:lnTo>
                  <a:lnTo>
                    <a:pt x="3441700" y="190500"/>
                  </a:lnTo>
                  <a:lnTo>
                    <a:pt x="3502025" y="158750"/>
                  </a:lnTo>
                  <a:lnTo>
                    <a:pt x="3571875" y="88900"/>
                  </a:lnTo>
                  <a:lnTo>
                    <a:pt x="3622675" y="25400"/>
                  </a:lnTo>
                  <a:lnTo>
                    <a:pt x="3644900" y="6350"/>
                  </a:lnTo>
                  <a:lnTo>
                    <a:pt x="3660775" y="0"/>
                  </a:lnTo>
                  <a:lnTo>
                    <a:pt x="3670300" y="6350"/>
                  </a:lnTo>
                  <a:lnTo>
                    <a:pt x="3683000" y="28575"/>
                  </a:lnTo>
                  <a:lnTo>
                    <a:pt x="3683000" y="155575"/>
                  </a:lnTo>
                  <a:lnTo>
                    <a:pt x="3670300" y="228600"/>
                  </a:lnTo>
                  <a:lnTo>
                    <a:pt x="3648075" y="273050"/>
                  </a:lnTo>
                  <a:lnTo>
                    <a:pt x="3613150" y="327025"/>
                  </a:lnTo>
                  <a:lnTo>
                    <a:pt x="3521075" y="447675"/>
                  </a:lnTo>
                  <a:lnTo>
                    <a:pt x="3489325" y="479425"/>
                  </a:lnTo>
                  <a:lnTo>
                    <a:pt x="3425825" y="523875"/>
                  </a:lnTo>
                  <a:lnTo>
                    <a:pt x="3400425" y="530225"/>
                  </a:lnTo>
                  <a:lnTo>
                    <a:pt x="3359150" y="501650"/>
                  </a:lnTo>
                  <a:lnTo>
                    <a:pt x="3260725" y="463550"/>
                  </a:lnTo>
                  <a:lnTo>
                    <a:pt x="3213100" y="457200"/>
                  </a:lnTo>
                  <a:lnTo>
                    <a:pt x="1717675" y="479425"/>
                  </a:lnTo>
                  <a:lnTo>
                    <a:pt x="755650" y="485775"/>
                  </a:lnTo>
                  <a:lnTo>
                    <a:pt x="266700" y="482600"/>
                  </a:lnTo>
                  <a:lnTo>
                    <a:pt x="184150" y="479425"/>
                  </a:lnTo>
                  <a:lnTo>
                    <a:pt x="104775" y="463550"/>
                  </a:lnTo>
                  <a:lnTo>
                    <a:pt x="60325" y="444500"/>
                  </a:lnTo>
                  <a:lnTo>
                    <a:pt x="28575" y="419100"/>
                  </a:lnTo>
                  <a:lnTo>
                    <a:pt x="6350" y="393700"/>
                  </a:lnTo>
                  <a:lnTo>
                    <a:pt x="0" y="368300"/>
                  </a:lnTo>
                  <a:lnTo>
                    <a:pt x="6350" y="339725"/>
                  </a:lnTo>
                  <a:lnTo>
                    <a:pt x="41275" y="298450"/>
                  </a:lnTo>
                  <a:lnTo>
                    <a:pt x="88900" y="266700"/>
                  </a:lnTo>
                  <a:lnTo>
                    <a:pt x="171450" y="238125"/>
                  </a:lnTo>
                  <a:lnTo>
                    <a:pt x="301625" y="209550"/>
                  </a:lnTo>
                  <a:lnTo>
                    <a:pt x="419100" y="196850"/>
                  </a:lnTo>
                  <a:lnTo>
                    <a:pt x="523875" y="196850"/>
                  </a:lnTo>
                  <a:lnTo>
                    <a:pt x="615950" y="206375"/>
                  </a:lnTo>
                  <a:lnTo>
                    <a:pt x="857250" y="228600"/>
                  </a:lnTo>
                  <a:lnTo>
                    <a:pt x="958850" y="241300"/>
                  </a:lnTo>
                  <a:lnTo>
                    <a:pt x="1784350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64;p369">
              <a:extLst>
                <a:ext uri="{FF2B5EF4-FFF2-40B4-BE49-F238E27FC236}">
                  <a16:creationId xmlns:a16="http://schemas.microsoft.com/office/drawing/2014/main" id="{F5AD10B6-1417-BC4A-8348-E02323A58422}"/>
                </a:ext>
              </a:extLst>
            </p:cNvPr>
            <p:cNvSpPr/>
            <p:nvPr/>
          </p:nvSpPr>
          <p:spPr>
            <a:xfrm rot="-5400000">
              <a:off x="4485481" y="3623470"/>
              <a:ext cx="4384675" cy="588962"/>
            </a:xfrm>
            <a:custGeom>
              <a:avLst/>
              <a:gdLst/>
              <a:ahLst/>
              <a:cxnLst/>
              <a:rect l="l" t="t" r="r" b="b"/>
              <a:pathLst>
                <a:path w="4384884" h="589593" extrusionOk="0">
                  <a:moveTo>
                    <a:pt x="1888819" y="268318"/>
                  </a:moveTo>
                  <a:lnTo>
                    <a:pt x="3085659" y="254196"/>
                  </a:lnTo>
                  <a:lnTo>
                    <a:pt x="4130688" y="233013"/>
                  </a:lnTo>
                  <a:lnTo>
                    <a:pt x="4176584" y="225952"/>
                  </a:lnTo>
                  <a:lnTo>
                    <a:pt x="4204828" y="215360"/>
                  </a:lnTo>
                  <a:lnTo>
                    <a:pt x="4247194" y="172994"/>
                  </a:lnTo>
                  <a:lnTo>
                    <a:pt x="4271908" y="123567"/>
                  </a:lnTo>
                  <a:lnTo>
                    <a:pt x="4303682" y="52957"/>
                  </a:lnTo>
                  <a:lnTo>
                    <a:pt x="4328396" y="10591"/>
                  </a:lnTo>
                  <a:lnTo>
                    <a:pt x="4342518" y="0"/>
                  </a:lnTo>
                  <a:lnTo>
                    <a:pt x="4360170" y="0"/>
                  </a:lnTo>
                  <a:lnTo>
                    <a:pt x="4377823" y="10591"/>
                  </a:lnTo>
                  <a:lnTo>
                    <a:pt x="4384884" y="49427"/>
                  </a:lnTo>
                  <a:lnTo>
                    <a:pt x="4381353" y="141220"/>
                  </a:lnTo>
                  <a:lnTo>
                    <a:pt x="4374292" y="247135"/>
                  </a:lnTo>
                  <a:lnTo>
                    <a:pt x="4363701" y="307153"/>
                  </a:lnTo>
                  <a:lnTo>
                    <a:pt x="4321335" y="398946"/>
                  </a:lnTo>
                  <a:lnTo>
                    <a:pt x="4229542" y="522514"/>
                  </a:lnTo>
                  <a:lnTo>
                    <a:pt x="4169523" y="582532"/>
                  </a:lnTo>
                  <a:lnTo>
                    <a:pt x="4130688" y="589593"/>
                  </a:lnTo>
                  <a:lnTo>
                    <a:pt x="4098913" y="582532"/>
                  </a:lnTo>
                  <a:lnTo>
                    <a:pt x="4031834" y="526044"/>
                  </a:lnTo>
                  <a:lnTo>
                    <a:pt x="3947101" y="522514"/>
                  </a:lnTo>
                  <a:lnTo>
                    <a:pt x="3078598" y="508392"/>
                  </a:lnTo>
                  <a:lnTo>
                    <a:pt x="2164198" y="508392"/>
                  </a:lnTo>
                  <a:lnTo>
                    <a:pt x="1451037" y="515453"/>
                  </a:lnTo>
                  <a:lnTo>
                    <a:pt x="783772" y="529575"/>
                  </a:lnTo>
                  <a:lnTo>
                    <a:pt x="437783" y="547227"/>
                  </a:lnTo>
                  <a:lnTo>
                    <a:pt x="356581" y="540166"/>
                  </a:lnTo>
                  <a:lnTo>
                    <a:pt x="218891" y="518983"/>
                  </a:lnTo>
                  <a:lnTo>
                    <a:pt x="116507" y="501331"/>
                  </a:lnTo>
                  <a:lnTo>
                    <a:pt x="42366" y="476617"/>
                  </a:lnTo>
                  <a:lnTo>
                    <a:pt x="17653" y="458965"/>
                  </a:lnTo>
                  <a:lnTo>
                    <a:pt x="3531" y="437782"/>
                  </a:lnTo>
                  <a:lnTo>
                    <a:pt x="0" y="416599"/>
                  </a:lnTo>
                  <a:lnTo>
                    <a:pt x="7061" y="391885"/>
                  </a:lnTo>
                  <a:lnTo>
                    <a:pt x="28244" y="367172"/>
                  </a:lnTo>
                  <a:lnTo>
                    <a:pt x="67080" y="345989"/>
                  </a:lnTo>
                  <a:lnTo>
                    <a:pt x="116507" y="324806"/>
                  </a:lnTo>
                  <a:lnTo>
                    <a:pt x="211830" y="303623"/>
                  </a:lnTo>
                  <a:lnTo>
                    <a:pt x="324806" y="278909"/>
                  </a:lnTo>
                  <a:lnTo>
                    <a:pt x="804955" y="275379"/>
                  </a:lnTo>
                  <a:lnTo>
                    <a:pt x="1888819" y="2683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4069;p370">
            <a:extLst>
              <a:ext uri="{FF2B5EF4-FFF2-40B4-BE49-F238E27FC236}">
                <a16:creationId xmlns:a16="http://schemas.microsoft.com/office/drawing/2014/main" id="{DFA6864B-73F9-9F47-A41B-EFF046D601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463" y="1585581"/>
            <a:ext cx="4016375" cy="43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9" name="Google Shape;4069;p3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622" y="1561517"/>
            <a:ext cx="4016375" cy="43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35"/>
          <p:cNvSpPr txBox="1"/>
          <p:nvPr/>
        </p:nvSpPr>
        <p:spPr>
          <a:xfrm>
            <a:off x="3796496" y="6500813"/>
            <a:ext cx="45958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品</a:t>
            </a:r>
            <a:endParaRPr/>
          </a:p>
        </p:txBody>
      </p:sp>
      <p:sp>
        <p:nvSpPr>
          <p:cNvPr id="1553" name="Google Shape;1553;p135"/>
          <p:cNvSpPr/>
          <p:nvPr/>
        </p:nvSpPr>
        <p:spPr>
          <a:xfrm>
            <a:off x="3592513" y="1885950"/>
            <a:ext cx="600075" cy="1458913"/>
          </a:xfrm>
          <a:custGeom>
            <a:avLst/>
            <a:gdLst/>
            <a:ahLst/>
            <a:cxnLst/>
            <a:rect l="l" t="t" r="r" b="b"/>
            <a:pathLst>
              <a:path w="600075" h="1459706" extrusionOk="0">
                <a:moveTo>
                  <a:pt x="416719" y="559594"/>
                </a:moveTo>
                <a:lnTo>
                  <a:pt x="342900" y="273844"/>
                </a:lnTo>
                <a:lnTo>
                  <a:pt x="321469" y="159544"/>
                </a:lnTo>
                <a:lnTo>
                  <a:pt x="285750" y="133350"/>
                </a:lnTo>
                <a:lnTo>
                  <a:pt x="204788" y="80963"/>
                </a:lnTo>
                <a:lnTo>
                  <a:pt x="109538" y="30956"/>
                </a:lnTo>
                <a:lnTo>
                  <a:pt x="66675" y="9525"/>
                </a:lnTo>
                <a:lnTo>
                  <a:pt x="40482" y="2381"/>
                </a:lnTo>
                <a:lnTo>
                  <a:pt x="16669" y="0"/>
                </a:lnTo>
                <a:lnTo>
                  <a:pt x="0" y="4763"/>
                </a:lnTo>
                <a:lnTo>
                  <a:pt x="0" y="23813"/>
                </a:lnTo>
                <a:lnTo>
                  <a:pt x="14288" y="52388"/>
                </a:lnTo>
                <a:lnTo>
                  <a:pt x="50007" y="104775"/>
                </a:lnTo>
                <a:lnTo>
                  <a:pt x="92869" y="185738"/>
                </a:lnTo>
                <a:lnTo>
                  <a:pt x="116682" y="235744"/>
                </a:lnTo>
                <a:lnTo>
                  <a:pt x="159544" y="361950"/>
                </a:lnTo>
                <a:lnTo>
                  <a:pt x="190500" y="516731"/>
                </a:lnTo>
                <a:lnTo>
                  <a:pt x="207169" y="657225"/>
                </a:lnTo>
                <a:lnTo>
                  <a:pt x="228600" y="809625"/>
                </a:lnTo>
                <a:lnTo>
                  <a:pt x="257175" y="962025"/>
                </a:lnTo>
                <a:lnTo>
                  <a:pt x="264319" y="1050131"/>
                </a:lnTo>
                <a:lnTo>
                  <a:pt x="273844" y="1126331"/>
                </a:lnTo>
                <a:lnTo>
                  <a:pt x="290513" y="1216819"/>
                </a:lnTo>
                <a:lnTo>
                  <a:pt x="304800" y="1278731"/>
                </a:lnTo>
                <a:lnTo>
                  <a:pt x="319088" y="1319213"/>
                </a:lnTo>
                <a:lnTo>
                  <a:pt x="345282" y="1354931"/>
                </a:lnTo>
                <a:lnTo>
                  <a:pt x="381000" y="1393031"/>
                </a:lnTo>
                <a:lnTo>
                  <a:pt x="409575" y="1419225"/>
                </a:lnTo>
                <a:lnTo>
                  <a:pt x="433388" y="1435894"/>
                </a:lnTo>
                <a:lnTo>
                  <a:pt x="466725" y="1450181"/>
                </a:lnTo>
                <a:lnTo>
                  <a:pt x="495300" y="1457325"/>
                </a:lnTo>
                <a:lnTo>
                  <a:pt x="523875" y="1459706"/>
                </a:lnTo>
                <a:lnTo>
                  <a:pt x="550069" y="1454944"/>
                </a:lnTo>
                <a:lnTo>
                  <a:pt x="571500" y="1438275"/>
                </a:lnTo>
                <a:lnTo>
                  <a:pt x="588169" y="1416844"/>
                </a:lnTo>
                <a:lnTo>
                  <a:pt x="597694" y="1390650"/>
                </a:lnTo>
                <a:lnTo>
                  <a:pt x="600075" y="1352550"/>
                </a:lnTo>
                <a:lnTo>
                  <a:pt x="592932" y="1295400"/>
                </a:lnTo>
                <a:lnTo>
                  <a:pt x="561975" y="1123950"/>
                </a:lnTo>
                <a:lnTo>
                  <a:pt x="416719" y="5595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135"/>
          <p:cNvSpPr/>
          <p:nvPr/>
        </p:nvSpPr>
        <p:spPr>
          <a:xfrm>
            <a:off x="2771775" y="3976688"/>
            <a:ext cx="585788" cy="1612900"/>
          </a:xfrm>
          <a:custGeom>
            <a:avLst/>
            <a:gdLst/>
            <a:ahLst/>
            <a:cxnLst/>
            <a:rect l="l" t="t" r="r" b="b"/>
            <a:pathLst>
              <a:path w="585788" h="1612106" extrusionOk="0">
                <a:moveTo>
                  <a:pt x="402431" y="511968"/>
                </a:moveTo>
                <a:lnTo>
                  <a:pt x="385763" y="385762"/>
                </a:lnTo>
                <a:lnTo>
                  <a:pt x="385763" y="364331"/>
                </a:lnTo>
                <a:lnTo>
                  <a:pt x="366713" y="211931"/>
                </a:lnTo>
                <a:lnTo>
                  <a:pt x="328613" y="176212"/>
                </a:lnTo>
                <a:lnTo>
                  <a:pt x="266700" y="128587"/>
                </a:lnTo>
                <a:lnTo>
                  <a:pt x="207169" y="90487"/>
                </a:lnTo>
                <a:lnTo>
                  <a:pt x="126206" y="45243"/>
                </a:lnTo>
                <a:lnTo>
                  <a:pt x="54769" y="9525"/>
                </a:lnTo>
                <a:lnTo>
                  <a:pt x="26194" y="0"/>
                </a:lnTo>
                <a:lnTo>
                  <a:pt x="11906" y="2381"/>
                </a:lnTo>
                <a:lnTo>
                  <a:pt x="2381" y="11906"/>
                </a:lnTo>
                <a:lnTo>
                  <a:pt x="0" y="30956"/>
                </a:lnTo>
                <a:lnTo>
                  <a:pt x="7144" y="59531"/>
                </a:lnTo>
                <a:lnTo>
                  <a:pt x="26194" y="85725"/>
                </a:lnTo>
                <a:lnTo>
                  <a:pt x="52388" y="128587"/>
                </a:lnTo>
                <a:lnTo>
                  <a:pt x="80963" y="180975"/>
                </a:lnTo>
                <a:lnTo>
                  <a:pt x="100013" y="235743"/>
                </a:lnTo>
                <a:lnTo>
                  <a:pt x="114300" y="288131"/>
                </a:lnTo>
                <a:lnTo>
                  <a:pt x="147638" y="431006"/>
                </a:lnTo>
                <a:lnTo>
                  <a:pt x="190500" y="650081"/>
                </a:lnTo>
                <a:lnTo>
                  <a:pt x="214313" y="807243"/>
                </a:lnTo>
                <a:lnTo>
                  <a:pt x="242888" y="1023937"/>
                </a:lnTo>
                <a:lnTo>
                  <a:pt x="250031" y="1092993"/>
                </a:lnTo>
                <a:lnTo>
                  <a:pt x="254794" y="1162050"/>
                </a:lnTo>
                <a:lnTo>
                  <a:pt x="261938" y="1226343"/>
                </a:lnTo>
                <a:lnTo>
                  <a:pt x="266700" y="1266825"/>
                </a:lnTo>
                <a:lnTo>
                  <a:pt x="283369" y="1331118"/>
                </a:lnTo>
                <a:lnTo>
                  <a:pt x="302419" y="1395412"/>
                </a:lnTo>
                <a:lnTo>
                  <a:pt x="323850" y="1438275"/>
                </a:lnTo>
                <a:lnTo>
                  <a:pt x="350044" y="1485900"/>
                </a:lnTo>
                <a:lnTo>
                  <a:pt x="381000" y="1528762"/>
                </a:lnTo>
                <a:lnTo>
                  <a:pt x="414338" y="1569243"/>
                </a:lnTo>
                <a:lnTo>
                  <a:pt x="435769" y="1588293"/>
                </a:lnTo>
                <a:lnTo>
                  <a:pt x="464344" y="1607343"/>
                </a:lnTo>
                <a:lnTo>
                  <a:pt x="485775" y="1612106"/>
                </a:lnTo>
                <a:lnTo>
                  <a:pt x="504825" y="1607343"/>
                </a:lnTo>
                <a:lnTo>
                  <a:pt x="533400" y="1590675"/>
                </a:lnTo>
                <a:lnTo>
                  <a:pt x="564356" y="1566862"/>
                </a:lnTo>
                <a:lnTo>
                  <a:pt x="581025" y="1545431"/>
                </a:lnTo>
                <a:lnTo>
                  <a:pt x="585788" y="1524000"/>
                </a:lnTo>
                <a:lnTo>
                  <a:pt x="576263" y="1481137"/>
                </a:lnTo>
                <a:lnTo>
                  <a:pt x="561975" y="1440656"/>
                </a:lnTo>
                <a:lnTo>
                  <a:pt x="545306" y="1293018"/>
                </a:lnTo>
                <a:lnTo>
                  <a:pt x="492919" y="1071562"/>
                </a:lnTo>
                <a:lnTo>
                  <a:pt x="450056" y="840581"/>
                </a:lnTo>
                <a:lnTo>
                  <a:pt x="402431" y="5119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135"/>
          <p:cNvSpPr/>
          <p:nvPr/>
        </p:nvSpPr>
        <p:spPr>
          <a:xfrm>
            <a:off x="4981575" y="3932238"/>
            <a:ext cx="525463" cy="1555750"/>
          </a:xfrm>
          <a:custGeom>
            <a:avLst/>
            <a:gdLst/>
            <a:ahLst/>
            <a:cxnLst/>
            <a:rect l="l" t="t" r="r" b="b"/>
            <a:pathLst>
              <a:path w="526256" h="1557337" extrusionOk="0">
                <a:moveTo>
                  <a:pt x="381000" y="461962"/>
                </a:moveTo>
                <a:lnTo>
                  <a:pt x="361950" y="311944"/>
                </a:lnTo>
                <a:lnTo>
                  <a:pt x="316706" y="140494"/>
                </a:lnTo>
                <a:lnTo>
                  <a:pt x="240506" y="97631"/>
                </a:lnTo>
                <a:lnTo>
                  <a:pt x="161925" y="54769"/>
                </a:lnTo>
                <a:lnTo>
                  <a:pt x="92869" y="19050"/>
                </a:lnTo>
                <a:lnTo>
                  <a:pt x="42863" y="2381"/>
                </a:lnTo>
                <a:lnTo>
                  <a:pt x="23813" y="0"/>
                </a:lnTo>
                <a:lnTo>
                  <a:pt x="2381" y="4762"/>
                </a:lnTo>
                <a:lnTo>
                  <a:pt x="0" y="21431"/>
                </a:lnTo>
                <a:lnTo>
                  <a:pt x="4763" y="45244"/>
                </a:lnTo>
                <a:lnTo>
                  <a:pt x="16669" y="57150"/>
                </a:lnTo>
                <a:lnTo>
                  <a:pt x="30956" y="69056"/>
                </a:lnTo>
                <a:lnTo>
                  <a:pt x="54769" y="97631"/>
                </a:lnTo>
                <a:lnTo>
                  <a:pt x="85725" y="150019"/>
                </a:lnTo>
                <a:lnTo>
                  <a:pt x="116681" y="228600"/>
                </a:lnTo>
                <a:lnTo>
                  <a:pt x="147638" y="352425"/>
                </a:lnTo>
                <a:lnTo>
                  <a:pt x="173831" y="492919"/>
                </a:lnTo>
                <a:lnTo>
                  <a:pt x="190500" y="631031"/>
                </a:lnTo>
                <a:lnTo>
                  <a:pt x="207169" y="795337"/>
                </a:lnTo>
                <a:lnTo>
                  <a:pt x="216694" y="926306"/>
                </a:lnTo>
                <a:lnTo>
                  <a:pt x="226219" y="1047750"/>
                </a:lnTo>
                <a:lnTo>
                  <a:pt x="230981" y="1195387"/>
                </a:lnTo>
                <a:lnTo>
                  <a:pt x="235744" y="1285875"/>
                </a:lnTo>
                <a:lnTo>
                  <a:pt x="245269" y="1347787"/>
                </a:lnTo>
                <a:lnTo>
                  <a:pt x="266700" y="1419225"/>
                </a:lnTo>
                <a:lnTo>
                  <a:pt x="295275" y="1471612"/>
                </a:lnTo>
                <a:lnTo>
                  <a:pt x="321469" y="1509712"/>
                </a:lnTo>
                <a:lnTo>
                  <a:pt x="354806" y="1533525"/>
                </a:lnTo>
                <a:lnTo>
                  <a:pt x="378619" y="1545431"/>
                </a:lnTo>
                <a:lnTo>
                  <a:pt x="400050" y="1552575"/>
                </a:lnTo>
                <a:lnTo>
                  <a:pt x="426244" y="1557337"/>
                </a:lnTo>
                <a:lnTo>
                  <a:pt x="454819" y="1547812"/>
                </a:lnTo>
                <a:lnTo>
                  <a:pt x="478631" y="1521619"/>
                </a:lnTo>
                <a:lnTo>
                  <a:pt x="500063" y="1478756"/>
                </a:lnTo>
                <a:lnTo>
                  <a:pt x="526256" y="1381125"/>
                </a:lnTo>
                <a:lnTo>
                  <a:pt x="478631" y="1209675"/>
                </a:lnTo>
                <a:lnTo>
                  <a:pt x="433388" y="885825"/>
                </a:lnTo>
                <a:lnTo>
                  <a:pt x="381000" y="4619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135"/>
          <p:cNvSpPr/>
          <p:nvPr/>
        </p:nvSpPr>
        <p:spPr>
          <a:xfrm>
            <a:off x="3706813" y="1808163"/>
            <a:ext cx="2387600" cy="1409700"/>
          </a:xfrm>
          <a:custGeom>
            <a:avLst/>
            <a:gdLst/>
            <a:ahLst/>
            <a:cxnLst/>
            <a:rect l="l" t="t" r="r" b="b"/>
            <a:pathLst>
              <a:path w="2386013" h="1409700" extrusionOk="0">
                <a:moveTo>
                  <a:pt x="1064419" y="166687"/>
                </a:moveTo>
                <a:lnTo>
                  <a:pt x="871538" y="188119"/>
                </a:lnTo>
                <a:lnTo>
                  <a:pt x="576263" y="219075"/>
                </a:lnTo>
                <a:lnTo>
                  <a:pt x="381000" y="238125"/>
                </a:lnTo>
                <a:lnTo>
                  <a:pt x="295275" y="238125"/>
                </a:lnTo>
                <a:lnTo>
                  <a:pt x="178594" y="238125"/>
                </a:lnTo>
                <a:lnTo>
                  <a:pt x="0" y="261937"/>
                </a:lnTo>
                <a:lnTo>
                  <a:pt x="221457" y="371475"/>
                </a:lnTo>
                <a:lnTo>
                  <a:pt x="307182" y="383381"/>
                </a:lnTo>
                <a:lnTo>
                  <a:pt x="450057" y="395287"/>
                </a:lnTo>
                <a:lnTo>
                  <a:pt x="564357" y="390525"/>
                </a:lnTo>
                <a:lnTo>
                  <a:pt x="738188" y="371475"/>
                </a:lnTo>
                <a:lnTo>
                  <a:pt x="909638" y="350044"/>
                </a:lnTo>
                <a:lnTo>
                  <a:pt x="1092994" y="333375"/>
                </a:lnTo>
                <a:lnTo>
                  <a:pt x="1340644" y="309562"/>
                </a:lnTo>
                <a:lnTo>
                  <a:pt x="1581150" y="285750"/>
                </a:lnTo>
                <a:lnTo>
                  <a:pt x="1766888" y="269081"/>
                </a:lnTo>
                <a:lnTo>
                  <a:pt x="1866900" y="259556"/>
                </a:lnTo>
                <a:lnTo>
                  <a:pt x="1909763" y="261937"/>
                </a:lnTo>
                <a:lnTo>
                  <a:pt x="1933575" y="269081"/>
                </a:lnTo>
                <a:lnTo>
                  <a:pt x="1955007" y="280987"/>
                </a:lnTo>
                <a:lnTo>
                  <a:pt x="1971675" y="295275"/>
                </a:lnTo>
                <a:lnTo>
                  <a:pt x="1988344" y="319087"/>
                </a:lnTo>
                <a:lnTo>
                  <a:pt x="1995488" y="350044"/>
                </a:lnTo>
                <a:lnTo>
                  <a:pt x="1955007" y="621506"/>
                </a:lnTo>
                <a:lnTo>
                  <a:pt x="1857375" y="1131094"/>
                </a:lnTo>
                <a:lnTo>
                  <a:pt x="1847850" y="1257300"/>
                </a:lnTo>
                <a:lnTo>
                  <a:pt x="1890713" y="1397794"/>
                </a:lnTo>
                <a:lnTo>
                  <a:pt x="1907382" y="1409700"/>
                </a:lnTo>
                <a:lnTo>
                  <a:pt x="1928813" y="1409700"/>
                </a:lnTo>
                <a:lnTo>
                  <a:pt x="1962150" y="1397794"/>
                </a:lnTo>
                <a:lnTo>
                  <a:pt x="1990725" y="1371600"/>
                </a:lnTo>
                <a:lnTo>
                  <a:pt x="2012157" y="1338262"/>
                </a:lnTo>
                <a:lnTo>
                  <a:pt x="2045494" y="1269206"/>
                </a:lnTo>
                <a:lnTo>
                  <a:pt x="2059782" y="1204912"/>
                </a:lnTo>
                <a:lnTo>
                  <a:pt x="2121694" y="976312"/>
                </a:lnTo>
                <a:lnTo>
                  <a:pt x="2207419" y="681037"/>
                </a:lnTo>
                <a:lnTo>
                  <a:pt x="2245519" y="547687"/>
                </a:lnTo>
                <a:lnTo>
                  <a:pt x="2264569" y="509587"/>
                </a:lnTo>
                <a:lnTo>
                  <a:pt x="2288382" y="478631"/>
                </a:lnTo>
                <a:lnTo>
                  <a:pt x="2316957" y="454819"/>
                </a:lnTo>
                <a:lnTo>
                  <a:pt x="2343150" y="433387"/>
                </a:lnTo>
                <a:lnTo>
                  <a:pt x="2369344" y="397669"/>
                </a:lnTo>
                <a:lnTo>
                  <a:pt x="2383632" y="364331"/>
                </a:lnTo>
                <a:lnTo>
                  <a:pt x="2386013" y="340519"/>
                </a:lnTo>
                <a:lnTo>
                  <a:pt x="2383632" y="321469"/>
                </a:lnTo>
                <a:lnTo>
                  <a:pt x="2369344" y="292894"/>
                </a:lnTo>
                <a:lnTo>
                  <a:pt x="2274094" y="207169"/>
                </a:lnTo>
                <a:lnTo>
                  <a:pt x="2138363" y="88106"/>
                </a:lnTo>
                <a:lnTo>
                  <a:pt x="2040732" y="11906"/>
                </a:lnTo>
                <a:lnTo>
                  <a:pt x="2009775" y="2381"/>
                </a:lnTo>
                <a:lnTo>
                  <a:pt x="1983582" y="0"/>
                </a:lnTo>
                <a:lnTo>
                  <a:pt x="1938338" y="9525"/>
                </a:lnTo>
                <a:lnTo>
                  <a:pt x="1912144" y="21431"/>
                </a:lnTo>
                <a:lnTo>
                  <a:pt x="1874044" y="52387"/>
                </a:lnTo>
                <a:lnTo>
                  <a:pt x="1838325" y="66675"/>
                </a:lnTo>
                <a:lnTo>
                  <a:pt x="1695450" y="104775"/>
                </a:lnTo>
                <a:lnTo>
                  <a:pt x="1562100" y="119062"/>
                </a:lnTo>
                <a:lnTo>
                  <a:pt x="1216819" y="152400"/>
                </a:lnTo>
                <a:lnTo>
                  <a:pt x="1064419" y="1666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135"/>
          <p:cNvSpPr/>
          <p:nvPr/>
        </p:nvSpPr>
        <p:spPr>
          <a:xfrm>
            <a:off x="3919538" y="2849563"/>
            <a:ext cx="1784350" cy="368300"/>
          </a:xfrm>
          <a:custGeom>
            <a:avLst/>
            <a:gdLst/>
            <a:ahLst/>
            <a:cxnLst/>
            <a:rect l="l" t="t" r="r" b="b"/>
            <a:pathLst>
              <a:path w="1783556" h="366713" extrusionOk="0">
                <a:moveTo>
                  <a:pt x="852487" y="121444"/>
                </a:moveTo>
                <a:lnTo>
                  <a:pt x="495300" y="169069"/>
                </a:lnTo>
                <a:lnTo>
                  <a:pt x="219075" y="204788"/>
                </a:lnTo>
                <a:lnTo>
                  <a:pt x="0" y="252413"/>
                </a:lnTo>
                <a:lnTo>
                  <a:pt x="247650" y="359569"/>
                </a:lnTo>
                <a:lnTo>
                  <a:pt x="414337" y="338138"/>
                </a:lnTo>
                <a:lnTo>
                  <a:pt x="719137" y="297657"/>
                </a:lnTo>
                <a:lnTo>
                  <a:pt x="988218" y="264319"/>
                </a:lnTo>
                <a:lnTo>
                  <a:pt x="1197768" y="240507"/>
                </a:lnTo>
                <a:lnTo>
                  <a:pt x="1340643" y="223838"/>
                </a:lnTo>
                <a:lnTo>
                  <a:pt x="1402556" y="221457"/>
                </a:lnTo>
                <a:lnTo>
                  <a:pt x="1443037" y="228600"/>
                </a:lnTo>
                <a:lnTo>
                  <a:pt x="1488281" y="235744"/>
                </a:lnTo>
                <a:lnTo>
                  <a:pt x="1526381" y="250032"/>
                </a:lnTo>
                <a:lnTo>
                  <a:pt x="1562100" y="266700"/>
                </a:lnTo>
                <a:lnTo>
                  <a:pt x="1588293" y="283369"/>
                </a:lnTo>
                <a:lnTo>
                  <a:pt x="1612106" y="300038"/>
                </a:lnTo>
                <a:lnTo>
                  <a:pt x="1638300" y="323850"/>
                </a:lnTo>
                <a:lnTo>
                  <a:pt x="1652587" y="340519"/>
                </a:lnTo>
                <a:lnTo>
                  <a:pt x="1674018" y="357188"/>
                </a:lnTo>
                <a:lnTo>
                  <a:pt x="1697831" y="366713"/>
                </a:lnTo>
                <a:lnTo>
                  <a:pt x="1783556" y="295275"/>
                </a:lnTo>
                <a:lnTo>
                  <a:pt x="1669256" y="69057"/>
                </a:lnTo>
                <a:lnTo>
                  <a:pt x="1602581" y="35719"/>
                </a:lnTo>
                <a:lnTo>
                  <a:pt x="1514475" y="7144"/>
                </a:lnTo>
                <a:lnTo>
                  <a:pt x="1469231" y="0"/>
                </a:lnTo>
                <a:lnTo>
                  <a:pt x="1433512" y="2382"/>
                </a:lnTo>
                <a:lnTo>
                  <a:pt x="1373981" y="16669"/>
                </a:lnTo>
                <a:lnTo>
                  <a:pt x="1283493" y="64294"/>
                </a:lnTo>
                <a:lnTo>
                  <a:pt x="1228725" y="71438"/>
                </a:lnTo>
                <a:lnTo>
                  <a:pt x="904875" y="114300"/>
                </a:lnTo>
                <a:lnTo>
                  <a:pt x="852487" y="1214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135"/>
          <p:cNvSpPr/>
          <p:nvPr/>
        </p:nvSpPr>
        <p:spPr>
          <a:xfrm>
            <a:off x="2914650" y="3989388"/>
            <a:ext cx="1657350" cy="1374775"/>
          </a:xfrm>
          <a:custGeom>
            <a:avLst/>
            <a:gdLst/>
            <a:ahLst/>
            <a:cxnLst/>
            <a:rect l="l" t="t" r="r" b="b"/>
            <a:pathLst>
              <a:path w="1657350" h="1376362" extrusionOk="0">
                <a:moveTo>
                  <a:pt x="842963" y="283369"/>
                </a:moveTo>
                <a:lnTo>
                  <a:pt x="616744" y="321469"/>
                </a:lnTo>
                <a:lnTo>
                  <a:pt x="316706" y="369094"/>
                </a:lnTo>
                <a:lnTo>
                  <a:pt x="214313" y="381000"/>
                </a:lnTo>
                <a:lnTo>
                  <a:pt x="0" y="247650"/>
                </a:lnTo>
                <a:lnTo>
                  <a:pt x="204788" y="204787"/>
                </a:lnTo>
                <a:lnTo>
                  <a:pt x="390525" y="176212"/>
                </a:lnTo>
                <a:lnTo>
                  <a:pt x="709613" y="130969"/>
                </a:lnTo>
                <a:lnTo>
                  <a:pt x="1016794" y="85725"/>
                </a:lnTo>
                <a:lnTo>
                  <a:pt x="1109663" y="73819"/>
                </a:lnTo>
                <a:lnTo>
                  <a:pt x="1140619" y="66675"/>
                </a:lnTo>
                <a:lnTo>
                  <a:pt x="1166813" y="47625"/>
                </a:lnTo>
                <a:lnTo>
                  <a:pt x="1214438" y="21431"/>
                </a:lnTo>
                <a:lnTo>
                  <a:pt x="1264444" y="7144"/>
                </a:lnTo>
                <a:lnTo>
                  <a:pt x="1297781" y="2381"/>
                </a:lnTo>
                <a:lnTo>
                  <a:pt x="1321594" y="0"/>
                </a:lnTo>
                <a:lnTo>
                  <a:pt x="1335881" y="2381"/>
                </a:lnTo>
                <a:lnTo>
                  <a:pt x="1366838" y="16669"/>
                </a:lnTo>
                <a:lnTo>
                  <a:pt x="1471613" y="80962"/>
                </a:lnTo>
                <a:lnTo>
                  <a:pt x="1562100" y="133350"/>
                </a:lnTo>
                <a:lnTo>
                  <a:pt x="1628775" y="176212"/>
                </a:lnTo>
                <a:lnTo>
                  <a:pt x="1640681" y="190500"/>
                </a:lnTo>
                <a:lnTo>
                  <a:pt x="1647825" y="204787"/>
                </a:lnTo>
                <a:lnTo>
                  <a:pt x="1652588" y="221456"/>
                </a:lnTo>
                <a:lnTo>
                  <a:pt x="1654969" y="238125"/>
                </a:lnTo>
                <a:lnTo>
                  <a:pt x="1657350" y="261937"/>
                </a:lnTo>
                <a:lnTo>
                  <a:pt x="1650206" y="285750"/>
                </a:lnTo>
                <a:lnTo>
                  <a:pt x="1633538" y="309562"/>
                </a:lnTo>
                <a:lnTo>
                  <a:pt x="1609725" y="330994"/>
                </a:lnTo>
                <a:lnTo>
                  <a:pt x="1595438" y="347662"/>
                </a:lnTo>
                <a:lnTo>
                  <a:pt x="1578769" y="383381"/>
                </a:lnTo>
                <a:lnTo>
                  <a:pt x="1547813" y="545306"/>
                </a:lnTo>
                <a:lnTo>
                  <a:pt x="1490663" y="859631"/>
                </a:lnTo>
                <a:lnTo>
                  <a:pt x="1459706" y="1045369"/>
                </a:lnTo>
                <a:lnTo>
                  <a:pt x="1428750" y="1197769"/>
                </a:lnTo>
                <a:lnTo>
                  <a:pt x="1404938" y="1271587"/>
                </a:lnTo>
                <a:lnTo>
                  <a:pt x="1383506" y="1321594"/>
                </a:lnTo>
                <a:lnTo>
                  <a:pt x="1362075" y="1347787"/>
                </a:lnTo>
                <a:lnTo>
                  <a:pt x="1333500" y="1366837"/>
                </a:lnTo>
                <a:lnTo>
                  <a:pt x="1297781" y="1376362"/>
                </a:lnTo>
                <a:lnTo>
                  <a:pt x="1262063" y="1366837"/>
                </a:lnTo>
                <a:lnTo>
                  <a:pt x="1235869" y="1347787"/>
                </a:lnTo>
                <a:lnTo>
                  <a:pt x="1212056" y="1333500"/>
                </a:lnTo>
                <a:lnTo>
                  <a:pt x="1190625" y="1312069"/>
                </a:lnTo>
                <a:lnTo>
                  <a:pt x="1181100" y="1288256"/>
                </a:lnTo>
                <a:lnTo>
                  <a:pt x="1178719" y="1252537"/>
                </a:lnTo>
                <a:lnTo>
                  <a:pt x="1188244" y="1088231"/>
                </a:lnTo>
                <a:lnTo>
                  <a:pt x="1226344" y="914400"/>
                </a:lnTo>
                <a:lnTo>
                  <a:pt x="1259681" y="747712"/>
                </a:lnTo>
                <a:lnTo>
                  <a:pt x="1273969" y="640556"/>
                </a:lnTo>
                <a:lnTo>
                  <a:pt x="1288256" y="457200"/>
                </a:lnTo>
                <a:lnTo>
                  <a:pt x="1293019" y="314325"/>
                </a:lnTo>
                <a:lnTo>
                  <a:pt x="1285875" y="271462"/>
                </a:lnTo>
                <a:lnTo>
                  <a:pt x="1269206" y="242887"/>
                </a:lnTo>
                <a:lnTo>
                  <a:pt x="1247775" y="230981"/>
                </a:lnTo>
                <a:lnTo>
                  <a:pt x="1228725" y="226219"/>
                </a:lnTo>
                <a:lnTo>
                  <a:pt x="1200150" y="226219"/>
                </a:lnTo>
                <a:lnTo>
                  <a:pt x="1107281" y="240506"/>
                </a:lnTo>
                <a:lnTo>
                  <a:pt x="973931" y="264319"/>
                </a:lnTo>
                <a:lnTo>
                  <a:pt x="842963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135"/>
          <p:cNvSpPr/>
          <p:nvPr/>
        </p:nvSpPr>
        <p:spPr>
          <a:xfrm>
            <a:off x="3094038" y="5076825"/>
            <a:ext cx="1209675" cy="366713"/>
          </a:xfrm>
          <a:custGeom>
            <a:avLst/>
            <a:gdLst/>
            <a:ahLst/>
            <a:cxnLst/>
            <a:rect l="l" t="t" r="r" b="b"/>
            <a:pathLst>
              <a:path w="1209675" h="366713" extrusionOk="0">
                <a:moveTo>
                  <a:pt x="754856" y="57150"/>
                </a:moveTo>
                <a:lnTo>
                  <a:pt x="502444" y="116681"/>
                </a:lnTo>
                <a:lnTo>
                  <a:pt x="235744" y="180975"/>
                </a:lnTo>
                <a:lnTo>
                  <a:pt x="200025" y="190500"/>
                </a:lnTo>
                <a:lnTo>
                  <a:pt x="0" y="252413"/>
                </a:lnTo>
                <a:lnTo>
                  <a:pt x="240506" y="366713"/>
                </a:lnTo>
                <a:lnTo>
                  <a:pt x="354806" y="335756"/>
                </a:lnTo>
                <a:lnTo>
                  <a:pt x="514350" y="295275"/>
                </a:lnTo>
                <a:lnTo>
                  <a:pt x="728662" y="242888"/>
                </a:lnTo>
                <a:lnTo>
                  <a:pt x="950119" y="192881"/>
                </a:lnTo>
                <a:lnTo>
                  <a:pt x="1054894" y="176213"/>
                </a:lnTo>
                <a:lnTo>
                  <a:pt x="1209675" y="83344"/>
                </a:lnTo>
                <a:lnTo>
                  <a:pt x="1021556" y="0"/>
                </a:lnTo>
                <a:lnTo>
                  <a:pt x="833437" y="40481"/>
                </a:lnTo>
                <a:lnTo>
                  <a:pt x="754856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135"/>
          <p:cNvSpPr/>
          <p:nvPr/>
        </p:nvSpPr>
        <p:spPr>
          <a:xfrm>
            <a:off x="5119688" y="3859213"/>
            <a:ext cx="1966912" cy="1343025"/>
          </a:xfrm>
          <a:custGeom>
            <a:avLst/>
            <a:gdLst/>
            <a:ahLst/>
            <a:cxnLst/>
            <a:rect l="l" t="t" r="r" b="b"/>
            <a:pathLst>
              <a:path w="1966912" h="1343025" extrusionOk="0">
                <a:moveTo>
                  <a:pt x="521493" y="202407"/>
                </a:moveTo>
                <a:lnTo>
                  <a:pt x="366712" y="211932"/>
                </a:lnTo>
                <a:lnTo>
                  <a:pt x="238125" y="219075"/>
                </a:lnTo>
                <a:lnTo>
                  <a:pt x="116681" y="207169"/>
                </a:lnTo>
                <a:lnTo>
                  <a:pt x="0" y="271463"/>
                </a:lnTo>
                <a:lnTo>
                  <a:pt x="207168" y="421482"/>
                </a:lnTo>
                <a:lnTo>
                  <a:pt x="357187" y="390525"/>
                </a:lnTo>
                <a:lnTo>
                  <a:pt x="609600" y="345282"/>
                </a:lnTo>
                <a:lnTo>
                  <a:pt x="814387" y="314325"/>
                </a:lnTo>
                <a:lnTo>
                  <a:pt x="1014412" y="285750"/>
                </a:lnTo>
                <a:lnTo>
                  <a:pt x="1262062" y="257175"/>
                </a:lnTo>
                <a:lnTo>
                  <a:pt x="1431131" y="242888"/>
                </a:lnTo>
                <a:lnTo>
                  <a:pt x="1483518" y="242888"/>
                </a:lnTo>
                <a:lnTo>
                  <a:pt x="1504950" y="247650"/>
                </a:lnTo>
                <a:lnTo>
                  <a:pt x="1528762" y="261938"/>
                </a:lnTo>
                <a:lnTo>
                  <a:pt x="1547812" y="278607"/>
                </a:lnTo>
                <a:lnTo>
                  <a:pt x="1557337" y="292894"/>
                </a:lnTo>
                <a:lnTo>
                  <a:pt x="1564481" y="316707"/>
                </a:lnTo>
                <a:lnTo>
                  <a:pt x="1564481" y="361950"/>
                </a:lnTo>
                <a:lnTo>
                  <a:pt x="1454943" y="1154907"/>
                </a:lnTo>
                <a:lnTo>
                  <a:pt x="1509712" y="1343025"/>
                </a:lnTo>
                <a:lnTo>
                  <a:pt x="1650206" y="1173957"/>
                </a:lnTo>
                <a:lnTo>
                  <a:pt x="1712118" y="957263"/>
                </a:lnTo>
                <a:lnTo>
                  <a:pt x="1807368" y="623888"/>
                </a:lnTo>
                <a:lnTo>
                  <a:pt x="1864518" y="435769"/>
                </a:lnTo>
                <a:lnTo>
                  <a:pt x="1878806" y="390525"/>
                </a:lnTo>
                <a:lnTo>
                  <a:pt x="1895475" y="361950"/>
                </a:lnTo>
                <a:lnTo>
                  <a:pt x="1919287" y="333375"/>
                </a:lnTo>
                <a:lnTo>
                  <a:pt x="1947862" y="309563"/>
                </a:lnTo>
                <a:lnTo>
                  <a:pt x="1962150" y="292894"/>
                </a:lnTo>
                <a:lnTo>
                  <a:pt x="1966912" y="273844"/>
                </a:lnTo>
                <a:lnTo>
                  <a:pt x="1962150" y="250032"/>
                </a:lnTo>
                <a:lnTo>
                  <a:pt x="1943100" y="233363"/>
                </a:lnTo>
                <a:lnTo>
                  <a:pt x="1857375" y="166688"/>
                </a:lnTo>
                <a:lnTo>
                  <a:pt x="1733550" y="78582"/>
                </a:lnTo>
                <a:lnTo>
                  <a:pt x="1635918" y="19050"/>
                </a:lnTo>
                <a:lnTo>
                  <a:pt x="1597818" y="2382"/>
                </a:lnTo>
                <a:lnTo>
                  <a:pt x="1574006" y="0"/>
                </a:lnTo>
                <a:lnTo>
                  <a:pt x="1543050" y="2382"/>
                </a:lnTo>
                <a:lnTo>
                  <a:pt x="1509712" y="16669"/>
                </a:lnTo>
                <a:lnTo>
                  <a:pt x="1476375" y="38100"/>
                </a:lnTo>
                <a:lnTo>
                  <a:pt x="1373981" y="57150"/>
                </a:lnTo>
                <a:lnTo>
                  <a:pt x="1045368" y="116682"/>
                </a:lnTo>
                <a:lnTo>
                  <a:pt x="769143" y="166688"/>
                </a:lnTo>
                <a:lnTo>
                  <a:pt x="585787" y="195263"/>
                </a:lnTo>
                <a:lnTo>
                  <a:pt x="521493" y="2024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135"/>
          <p:cNvSpPr/>
          <p:nvPr/>
        </p:nvSpPr>
        <p:spPr>
          <a:xfrm>
            <a:off x="5249863" y="4995863"/>
            <a:ext cx="1704975" cy="336550"/>
          </a:xfrm>
          <a:custGeom>
            <a:avLst/>
            <a:gdLst/>
            <a:ahLst/>
            <a:cxnLst/>
            <a:rect l="l" t="t" r="r" b="b"/>
            <a:pathLst>
              <a:path w="1704975" h="335756" extrusionOk="0">
                <a:moveTo>
                  <a:pt x="821532" y="69056"/>
                </a:moveTo>
                <a:lnTo>
                  <a:pt x="507207" y="111918"/>
                </a:lnTo>
                <a:lnTo>
                  <a:pt x="195263" y="157162"/>
                </a:lnTo>
                <a:lnTo>
                  <a:pt x="0" y="219075"/>
                </a:lnTo>
                <a:lnTo>
                  <a:pt x="240507" y="335756"/>
                </a:lnTo>
                <a:lnTo>
                  <a:pt x="383382" y="309562"/>
                </a:lnTo>
                <a:lnTo>
                  <a:pt x="533400" y="288131"/>
                </a:lnTo>
                <a:lnTo>
                  <a:pt x="752475" y="264318"/>
                </a:lnTo>
                <a:lnTo>
                  <a:pt x="983457" y="242887"/>
                </a:lnTo>
                <a:lnTo>
                  <a:pt x="1247775" y="226218"/>
                </a:lnTo>
                <a:lnTo>
                  <a:pt x="1300163" y="221456"/>
                </a:lnTo>
                <a:lnTo>
                  <a:pt x="1357313" y="228600"/>
                </a:lnTo>
                <a:lnTo>
                  <a:pt x="1543050" y="254793"/>
                </a:lnTo>
                <a:lnTo>
                  <a:pt x="1614488" y="266700"/>
                </a:lnTo>
                <a:lnTo>
                  <a:pt x="1657350" y="261937"/>
                </a:lnTo>
                <a:lnTo>
                  <a:pt x="1690688" y="247650"/>
                </a:lnTo>
                <a:lnTo>
                  <a:pt x="1700213" y="230981"/>
                </a:lnTo>
                <a:lnTo>
                  <a:pt x="1704975" y="200025"/>
                </a:lnTo>
                <a:lnTo>
                  <a:pt x="1700213" y="154781"/>
                </a:lnTo>
                <a:lnTo>
                  <a:pt x="1688307" y="116681"/>
                </a:lnTo>
                <a:lnTo>
                  <a:pt x="1669257" y="95250"/>
                </a:lnTo>
                <a:lnTo>
                  <a:pt x="1619250" y="54768"/>
                </a:lnTo>
                <a:lnTo>
                  <a:pt x="1569244" y="33337"/>
                </a:lnTo>
                <a:lnTo>
                  <a:pt x="1514475" y="16668"/>
                </a:lnTo>
                <a:lnTo>
                  <a:pt x="1333500" y="0"/>
                </a:lnTo>
                <a:lnTo>
                  <a:pt x="1209675" y="16668"/>
                </a:lnTo>
                <a:lnTo>
                  <a:pt x="821532" y="690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FBA64AC-E9F9-344F-BE65-FF7CDFB51974}"/>
              </a:ext>
            </a:extLst>
          </p:cNvPr>
          <p:cNvGrpSpPr/>
          <p:nvPr/>
        </p:nvGrpSpPr>
        <p:grpSpPr>
          <a:xfrm>
            <a:off x="2767763" y="1816181"/>
            <a:ext cx="4314825" cy="3781425"/>
            <a:chOff x="2924175" y="1960563"/>
            <a:chExt cx="4314825" cy="3781425"/>
          </a:xfrm>
        </p:grpSpPr>
        <p:sp>
          <p:nvSpPr>
            <p:cNvPr id="12" name="Google Shape;1553;p135">
              <a:extLst>
                <a:ext uri="{FF2B5EF4-FFF2-40B4-BE49-F238E27FC236}">
                  <a16:creationId xmlns:a16="http://schemas.microsoft.com/office/drawing/2014/main" id="{FC95ED34-44AD-9C4F-B3EB-B0430F9E557F}"/>
                </a:ext>
              </a:extLst>
            </p:cNvPr>
            <p:cNvSpPr/>
            <p:nvPr/>
          </p:nvSpPr>
          <p:spPr>
            <a:xfrm>
              <a:off x="3744913" y="2038350"/>
              <a:ext cx="600075" cy="1458913"/>
            </a:xfrm>
            <a:custGeom>
              <a:avLst/>
              <a:gdLst/>
              <a:ahLst/>
              <a:cxnLst/>
              <a:rect l="l" t="t" r="r" b="b"/>
              <a:pathLst>
                <a:path w="600075" h="1459706" extrusionOk="0">
                  <a:moveTo>
                    <a:pt x="416719" y="559594"/>
                  </a:moveTo>
                  <a:lnTo>
                    <a:pt x="342900" y="273844"/>
                  </a:lnTo>
                  <a:lnTo>
                    <a:pt x="321469" y="159544"/>
                  </a:lnTo>
                  <a:lnTo>
                    <a:pt x="285750" y="133350"/>
                  </a:lnTo>
                  <a:lnTo>
                    <a:pt x="204788" y="80963"/>
                  </a:lnTo>
                  <a:lnTo>
                    <a:pt x="109538" y="30956"/>
                  </a:lnTo>
                  <a:lnTo>
                    <a:pt x="66675" y="9525"/>
                  </a:lnTo>
                  <a:lnTo>
                    <a:pt x="40482" y="2381"/>
                  </a:lnTo>
                  <a:lnTo>
                    <a:pt x="16669" y="0"/>
                  </a:lnTo>
                  <a:lnTo>
                    <a:pt x="0" y="4763"/>
                  </a:lnTo>
                  <a:lnTo>
                    <a:pt x="0" y="23813"/>
                  </a:lnTo>
                  <a:lnTo>
                    <a:pt x="14288" y="52388"/>
                  </a:lnTo>
                  <a:lnTo>
                    <a:pt x="50007" y="104775"/>
                  </a:lnTo>
                  <a:lnTo>
                    <a:pt x="92869" y="185738"/>
                  </a:lnTo>
                  <a:lnTo>
                    <a:pt x="116682" y="235744"/>
                  </a:lnTo>
                  <a:lnTo>
                    <a:pt x="159544" y="361950"/>
                  </a:lnTo>
                  <a:lnTo>
                    <a:pt x="190500" y="516731"/>
                  </a:lnTo>
                  <a:lnTo>
                    <a:pt x="207169" y="657225"/>
                  </a:lnTo>
                  <a:lnTo>
                    <a:pt x="228600" y="809625"/>
                  </a:lnTo>
                  <a:lnTo>
                    <a:pt x="257175" y="962025"/>
                  </a:lnTo>
                  <a:lnTo>
                    <a:pt x="264319" y="1050131"/>
                  </a:lnTo>
                  <a:lnTo>
                    <a:pt x="273844" y="1126331"/>
                  </a:lnTo>
                  <a:lnTo>
                    <a:pt x="290513" y="1216819"/>
                  </a:lnTo>
                  <a:lnTo>
                    <a:pt x="304800" y="1278731"/>
                  </a:lnTo>
                  <a:lnTo>
                    <a:pt x="319088" y="1319213"/>
                  </a:lnTo>
                  <a:lnTo>
                    <a:pt x="345282" y="1354931"/>
                  </a:lnTo>
                  <a:lnTo>
                    <a:pt x="381000" y="1393031"/>
                  </a:lnTo>
                  <a:lnTo>
                    <a:pt x="409575" y="1419225"/>
                  </a:lnTo>
                  <a:lnTo>
                    <a:pt x="433388" y="1435894"/>
                  </a:lnTo>
                  <a:lnTo>
                    <a:pt x="466725" y="1450181"/>
                  </a:lnTo>
                  <a:lnTo>
                    <a:pt x="495300" y="1457325"/>
                  </a:lnTo>
                  <a:lnTo>
                    <a:pt x="523875" y="1459706"/>
                  </a:lnTo>
                  <a:lnTo>
                    <a:pt x="550069" y="1454944"/>
                  </a:lnTo>
                  <a:lnTo>
                    <a:pt x="571500" y="1438275"/>
                  </a:lnTo>
                  <a:lnTo>
                    <a:pt x="588169" y="1416844"/>
                  </a:lnTo>
                  <a:lnTo>
                    <a:pt x="597694" y="1390650"/>
                  </a:lnTo>
                  <a:lnTo>
                    <a:pt x="600075" y="1352550"/>
                  </a:lnTo>
                  <a:lnTo>
                    <a:pt x="592932" y="1295400"/>
                  </a:lnTo>
                  <a:lnTo>
                    <a:pt x="561975" y="1123950"/>
                  </a:lnTo>
                  <a:lnTo>
                    <a:pt x="416719" y="5595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54;p135">
              <a:extLst>
                <a:ext uri="{FF2B5EF4-FFF2-40B4-BE49-F238E27FC236}">
                  <a16:creationId xmlns:a16="http://schemas.microsoft.com/office/drawing/2014/main" id="{727356B8-5E60-7B49-9CBB-B1F4DD13B1AD}"/>
                </a:ext>
              </a:extLst>
            </p:cNvPr>
            <p:cNvSpPr/>
            <p:nvPr/>
          </p:nvSpPr>
          <p:spPr>
            <a:xfrm>
              <a:off x="2924175" y="4129088"/>
              <a:ext cx="585788" cy="1612900"/>
            </a:xfrm>
            <a:custGeom>
              <a:avLst/>
              <a:gdLst/>
              <a:ahLst/>
              <a:cxnLst/>
              <a:rect l="l" t="t" r="r" b="b"/>
              <a:pathLst>
                <a:path w="585788" h="1612106" extrusionOk="0">
                  <a:moveTo>
                    <a:pt x="402431" y="511968"/>
                  </a:moveTo>
                  <a:lnTo>
                    <a:pt x="385763" y="385762"/>
                  </a:lnTo>
                  <a:lnTo>
                    <a:pt x="385763" y="364331"/>
                  </a:lnTo>
                  <a:lnTo>
                    <a:pt x="366713" y="211931"/>
                  </a:lnTo>
                  <a:lnTo>
                    <a:pt x="328613" y="176212"/>
                  </a:lnTo>
                  <a:lnTo>
                    <a:pt x="266700" y="128587"/>
                  </a:lnTo>
                  <a:lnTo>
                    <a:pt x="207169" y="90487"/>
                  </a:lnTo>
                  <a:lnTo>
                    <a:pt x="126206" y="45243"/>
                  </a:lnTo>
                  <a:lnTo>
                    <a:pt x="54769" y="9525"/>
                  </a:lnTo>
                  <a:lnTo>
                    <a:pt x="26194" y="0"/>
                  </a:lnTo>
                  <a:lnTo>
                    <a:pt x="11906" y="2381"/>
                  </a:lnTo>
                  <a:lnTo>
                    <a:pt x="2381" y="11906"/>
                  </a:lnTo>
                  <a:lnTo>
                    <a:pt x="0" y="30956"/>
                  </a:lnTo>
                  <a:lnTo>
                    <a:pt x="7144" y="59531"/>
                  </a:lnTo>
                  <a:lnTo>
                    <a:pt x="26194" y="85725"/>
                  </a:lnTo>
                  <a:lnTo>
                    <a:pt x="52388" y="128587"/>
                  </a:lnTo>
                  <a:lnTo>
                    <a:pt x="80963" y="180975"/>
                  </a:lnTo>
                  <a:lnTo>
                    <a:pt x="100013" y="235743"/>
                  </a:lnTo>
                  <a:lnTo>
                    <a:pt x="114300" y="288131"/>
                  </a:lnTo>
                  <a:lnTo>
                    <a:pt x="147638" y="431006"/>
                  </a:lnTo>
                  <a:lnTo>
                    <a:pt x="190500" y="650081"/>
                  </a:lnTo>
                  <a:lnTo>
                    <a:pt x="214313" y="807243"/>
                  </a:lnTo>
                  <a:lnTo>
                    <a:pt x="242888" y="1023937"/>
                  </a:lnTo>
                  <a:lnTo>
                    <a:pt x="250031" y="1092993"/>
                  </a:lnTo>
                  <a:lnTo>
                    <a:pt x="254794" y="1162050"/>
                  </a:lnTo>
                  <a:lnTo>
                    <a:pt x="261938" y="1226343"/>
                  </a:lnTo>
                  <a:lnTo>
                    <a:pt x="266700" y="1266825"/>
                  </a:lnTo>
                  <a:lnTo>
                    <a:pt x="283369" y="1331118"/>
                  </a:lnTo>
                  <a:lnTo>
                    <a:pt x="302419" y="1395412"/>
                  </a:lnTo>
                  <a:lnTo>
                    <a:pt x="323850" y="1438275"/>
                  </a:lnTo>
                  <a:lnTo>
                    <a:pt x="350044" y="1485900"/>
                  </a:lnTo>
                  <a:lnTo>
                    <a:pt x="381000" y="1528762"/>
                  </a:lnTo>
                  <a:lnTo>
                    <a:pt x="414338" y="1569243"/>
                  </a:lnTo>
                  <a:lnTo>
                    <a:pt x="435769" y="1588293"/>
                  </a:lnTo>
                  <a:lnTo>
                    <a:pt x="464344" y="1607343"/>
                  </a:lnTo>
                  <a:lnTo>
                    <a:pt x="485775" y="1612106"/>
                  </a:lnTo>
                  <a:lnTo>
                    <a:pt x="504825" y="1607343"/>
                  </a:lnTo>
                  <a:lnTo>
                    <a:pt x="533400" y="1590675"/>
                  </a:lnTo>
                  <a:lnTo>
                    <a:pt x="564356" y="1566862"/>
                  </a:lnTo>
                  <a:lnTo>
                    <a:pt x="581025" y="1545431"/>
                  </a:lnTo>
                  <a:lnTo>
                    <a:pt x="585788" y="1524000"/>
                  </a:lnTo>
                  <a:lnTo>
                    <a:pt x="576263" y="1481137"/>
                  </a:lnTo>
                  <a:lnTo>
                    <a:pt x="561975" y="1440656"/>
                  </a:lnTo>
                  <a:lnTo>
                    <a:pt x="545306" y="1293018"/>
                  </a:lnTo>
                  <a:lnTo>
                    <a:pt x="492919" y="1071562"/>
                  </a:lnTo>
                  <a:lnTo>
                    <a:pt x="450056" y="840581"/>
                  </a:lnTo>
                  <a:lnTo>
                    <a:pt x="402431" y="5119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55;p135">
              <a:extLst>
                <a:ext uri="{FF2B5EF4-FFF2-40B4-BE49-F238E27FC236}">
                  <a16:creationId xmlns:a16="http://schemas.microsoft.com/office/drawing/2014/main" id="{B3E30EF9-46F3-E24C-9D91-A4D082DA3840}"/>
                </a:ext>
              </a:extLst>
            </p:cNvPr>
            <p:cNvSpPr/>
            <p:nvPr/>
          </p:nvSpPr>
          <p:spPr>
            <a:xfrm>
              <a:off x="5133975" y="4084638"/>
              <a:ext cx="525463" cy="1555750"/>
            </a:xfrm>
            <a:custGeom>
              <a:avLst/>
              <a:gdLst/>
              <a:ahLst/>
              <a:cxnLst/>
              <a:rect l="l" t="t" r="r" b="b"/>
              <a:pathLst>
                <a:path w="526256" h="1557337" extrusionOk="0">
                  <a:moveTo>
                    <a:pt x="381000" y="461962"/>
                  </a:moveTo>
                  <a:lnTo>
                    <a:pt x="361950" y="311944"/>
                  </a:lnTo>
                  <a:lnTo>
                    <a:pt x="316706" y="140494"/>
                  </a:lnTo>
                  <a:lnTo>
                    <a:pt x="240506" y="97631"/>
                  </a:lnTo>
                  <a:lnTo>
                    <a:pt x="161925" y="54769"/>
                  </a:lnTo>
                  <a:lnTo>
                    <a:pt x="92869" y="19050"/>
                  </a:lnTo>
                  <a:lnTo>
                    <a:pt x="42863" y="2381"/>
                  </a:lnTo>
                  <a:lnTo>
                    <a:pt x="23813" y="0"/>
                  </a:lnTo>
                  <a:lnTo>
                    <a:pt x="2381" y="4762"/>
                  </a:lnTo>
                  <a:lnTo>
                    <a:pt x="0" y="21431"/>
                  </a:lnTo>
                  <a:lnTo>
                    <a:pt x="4763" y="45244"/>
                  </a:lnTo>
                  <a:lnTo>
                    <a:pt x="16669" y="57150"/>
                  </a:lnTo>
                  <a:lnTo>
                    <a:pt x="30956" y="69056"/>
                  </a:lnTo>
                  <a:lnTo>
                    <a:pt x="54769" y="97631"/>
                  </a:lnTo>
                  <a:lnTo>
                    <a:pt x="85725" y="150019"/>
                  </a:lnTo>
                  <a:lnTo>
                    <a:pt x="116681" y="228600"/>
                  </a:lnTo>
                  <a:lnTo>
                    <a:pt x="147638" y="352425"/>
                  </a:lnTo>
                  <a:lnTo>
                    <a:pt x="173831" y="492919"/>
                  </a:lnTo>
                  <a:lnTo>
                    <a:pt x="190500" y="631031"/>
                  </a:lnTo>
                  <a:lnTo>
                    <a:pt x="207169" y="795337"/>
                  </a:lnTo>
                  <a:lnTo>
                    <a:pt x="216694" y="926306"/>
                  </a:lnTo>
                  <a:lnTo>
                    <a:pt x="226219" y="1047750"/>
                  </a:lnTo>
                  <a:lnTo>
                    <a:pt x="230981" y="1195387"/>
                  </a:lnTo>
                  <a:lnTo>
                    <a:pt x="235744" y="1285875"/>
                  </a:lnTo>
                  <a:lnTo>
                    <a:pt x="245269" y="1347787"/>
                  </a:lnTo>
                  <a:lnTo>
                    <a:pt x="266700" y="1419225"/>
                  </a:lnTo>
                  <a:lnTo>
                    <a:pt x="295275" y="1471612"/>
                  </a:lnTo>
                  <a:lnTo>
                    <a:pt x="321469" y="1509712"/>
                  </a:lnTo>
                  <a:lnTo>
                    <a:pt x="354806" y="1533525"/>
                  </a:lnTo>
                  <a:lnTo>
                    <a:pt x="378619" y="1545431"/>
                  </a:lnTo>
                  <a:lnTo>
                    <a:pt x="400050" y="1552575"/>
                  </a:lnTo>
                  <a:lnTo>
                    <a:pt x="426244" y="1557337"/>
                  </a:lnTo>
                  <a:lnTo>
                    <a:pt x="454819" y="1547812"/>
                  </a:lnTo>
                  <a:lnTo>
                    <a:pt x="478631" y="1521619"/>
                  </a:lnTo>
                  <a:lnTo>
                    <a:pt x="500063" y="1478756"/>
                  </a:lnTo>
                  <a:lnTo>
                    <a:pt x="526256" y="1381125"/>
                  </a:lnTo>
                  <a:lnTo>
                    <a:pt x="478631" y="1209675"/>
                  </a:lnTo>
                  <a:lnTo>
                    <a:pt x="433388" y="885825"/>
                  </a:lnTo>
                  <a:lnTo>
                    <a:pt x="381000" y="4619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56;p135">
              <a:extLst>
                <a:ext uri="{FF2B5EF4-FFF2-40B4-BE49-F238E27FC236}">
                  <a16:creationId xmlns:a16="http://schemas.microsoft.com/office/drawing/2014/main" id="{D7B41920-5000-0345-A410-181A57FE7631}"/>
                </a:ext>
              </a:extLst>
            </p:cNvPr>
            <p:cNvSpPr/>
            <p:nvPr/>
          </p:nvSpPr>
          <p:spPr>
            <a:xfrm>
              <a:off x="3859213" y="1960563"/>
              <a:ext cx="2387600" cy="1409700"/>
            </a:xfrm>
            <a:custGeom>
              <a:avLst/>
              <a:gdLst/>
              <a:ahLst/>
              <a:cxnLst/>
              <a:rect l="l" t="t" r="r" b="b"/>
              <a:pathLst>
                <a:path w="2386013" h="1409700" extrusionOk="0">
                  <a:moveTo>
                    <a:pt x="1064419" y="166687"/>
                  </a:moveTo>
                  <a:lnTo>
                    <a:pt x="871538" y="188119"/>
                  </a:lnTo>
                  <a:lnTo>
                    <a:pt x="576263" y="219075"/>
                  </a:lnTo>
                  <a:lnTo>
                    <a:pt x="381000" y="238125"/>
                  </a:lnTo>
                  <a:lnTo>
                    <a:pt x="295275" y="238125"/>
                  </a:lnTo>
                  <a:lnTo>
                    <a:pt x="178594" y="238125"/>
                  </a:lnTo>
                  <a:lnTo>
                    <a:pt x="0" y="261937"/>
                  </a:lnTo>
                  <a:lnTo>
                    <a:pt x="221457" y="371475"/>
                  </a:lnTo>
                  <a:lnTo>
                    <a:pt x="307182" y="383381"/>
                  </a:lnTo>
                  <a:lnTo>
                    <a:pt x="450057" y="395287"/>
                  </a:lnTo>
                  <a:lnTo>
                    <a:pt x="564357" y="390525"/>
                  </a:lnTo>
                  <a:lnTo>
                    <a:pt x="738188" y="371475"/>
                  </a:lnTo>
                  <a:lnTo>
                    <a:pt x="909638" y="350044"/>
                  </a:lnTo>
                  <a:lnTo>
                    <a:pt x="1092994" y="333375"/>
                  </a:lnTo>
                  <a:lnTo>
                    <a:pt x="1340644" y="309562"/>
                  </a:lnTo>
                  <a:lnTo>
                    <a:pt x="1581150" y="285750"/>
                  </a:lnTo>
                  <a:lnTo>
                    <a:pt x="1766888" y="269081"/>
                  </a:lnTo>
                  <a:lnTo>
                    <a:pt x="1866900" y="259556"/>
                  </a:lnTo>
                  <a:lnTo>
                    <a:pt x="1909763" y="261937"/>
                  </a:lnTo>
                  <a:lnTo>
                    <a:pt x="1933575" y="269081"/>
                  </a:lnTo>
                  <a:lnTo>
                    <a:pt x="1955007" y="280987"/>
                  </a:lnTo>
                  <a:lnTo>
                    <a:pt x="1971675" y="295275"/>
                  </a:lnTo>
                  <a:lnTo>
                    <a:pt x="1988344" y="319087"/>
                  </a:lnTo>
                  <a:lnTo>
                    <a:pt x="1995488" y="350044"/>
                  </a:lnTo>
                  <a:lnTo>
                    <a:pt x="1955007" y="621506"/>
                  </a:lnTo>
                  <a:lnTo>
                    <a:pt x="1857375" y="1131094"/>
                  </a:lnTo>
                  <a:lnTo>
                    <a:pt x="1847850" y="1257300"/>
                  </a:lnTo>
                  <a:lnTo>
                    <a:pt x="1890713" y="1397794"/>
                  </a:lnTo>
                  <a:lnTo>
                    <a:pt x="1907382" y="1409700"/>
                  </a:lnTo>
                  <a:lnTo>
                    <a:pt x="1928813" y="1409700"/>
                  </a:lnTo>
                  <a:lnTo>
                    <a:pt x="1962150" y="1397794"/>
                  </a:lnTo>
                  <a:lnTo>
                    <a:pt x="1990725" y="1371600"/>
                  </a:lnTo>
                  <a:lnTo>
                    <a:pt x="2012157" y="1338262"/>
                  </a:lnTo>
                  <a:lnTo>
                    <a:pt x="2045494" y="1269206"/>
                  </a:lnTo>
                  <a:lnTo>
                    <a:pt x="2059782" y="1204912"/>
                  </a:lnTo>
                  <a:lnTo>
                    <a:pt x="2121694" y="976312"/>
                  </a:lnTo>
                  <a:lnTo>
                    <a:pt x="2207419" y="681037"/>
                  </a:lnTo>
                  <a:lnTo>
                    <a:pt x="2245519" y="547687"/>
                  </a:lnTo>
                  <a:lnTo>
                    <a:pt x="2264569" y="509587"/>
                  </a:lnTo>
                  <a:lnTo>
                    <a:pt x="2288382" y="478631"/>
                  </a:lnTo>
                  <a:lnTo>
                    <a:pt x="2316957" y="454819"/>
                  </a:lnTo>
                  <a:lnTo>
                    <a:pt x="2343150" y="433387"/>
                  </a:lnTo>
                  <a:lnTo>
                    <a:pt x="2369344" y="397669"/>
                  </a:lnTo>
                  <a:lnTo>
                    <a:pt x="2383632" y="364331"/>
                  </a:lnTo>
                  <a:lnTo>
                    <a:pt x="2386013" y="340519"/>
                  </a:lnTo>
                  <a:lnTo>
                    <a:pt x="2383632" y="321469"/>
                  </a:lnTo>
                  <a:lnTo>
                    <a:pt x="2369344" y="292894"/>
                  </a:lnTo>
                  <a:lnTo>
                    <a:pt x="2274094" y="207169"/>
                  </a:lnTo>
                  <a:lnTo>
                    <a:pt x="2138363" y="88106"/>
                  </a:lnTo>
                  <a:lnTo>
                    <a:pt x="2040732" y="11906"/>
                  </a:lnTo>
                  <a:lnTo>
                    <a:pt x="2009775" y="2381"/>
                  </a:lnTo>
                  <a:lnTo>
                    <a:pt x="1983582" y="0"/>
                  </a:lnTo>
                  <a:lnTo>
                    <a:pt x="1938338" y="9525"/>
                  </a:lnTo>
                  <a:lnTo>
                    <a:pt x="1912144" y="21431"/>
                  </a:lnTo>
                  <a:lnTo>
                    <a:pt x="1874044" y="52387"/>
                  </a:lnTo>
                  <a:lnTo>
                    <a:pt x="1838325" y="66675"/>
                  </a:lnTo>
                  <a:lnTo>
                    <a:pt x="1695450" y="104775"/>
                  </a:lnTo>
                  <a:lnTo>
                    <a:pt x="1562100" y="119062"/>
                  </a:lnTo>
                  <a:lnTo>
                    <a:pt x="1216819" y="152400"/>
                  </a:lnTo>
                  <a:lnTo>
                    <a:pt x="1064419" y="1666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57;p135">
              <a:extLst>
                <a:ext uri="{FF2B5EF4-FFF2-40B4-BE49-F238E27FC236}">
                  <a16:creationId xmlns:a16="http://schemas.microsoft.com/office/drawing/2014/main" id="{ECBB87F4-0AF9-2941-83F8-0F551DC7DA85}"/>
                </a:ext>
              </a:extLst>
            </p:cNvPr>
            <p:cNvSpPr/>
            <p:nvPr/>
          </p:nvSpPr>
          <p:spPr>
            <a:xfrm>
              <a:off x="4071938" y="3001963"/>
              <a:ext cx="1784350" cy="368300"/>
            </a:xfrm>
            <a:custGeom>
              <a:avLst/>
              <a:gdLst/>
              <a:ahLst/>
              <a:cxnLst/>
              <a:rect l="l" t="t" r="r" b="b"/>
              <a:pathLst>
                <a:path w="1783556" h="366713" extrusionOk="0">
                  <a:moveTo>
                    <a:pt x="852487" y="121444"/>
                  </a:moveTo>
                  <a:lnTo>
                    <a:pt x="495300" y="169069"/>
                  </a:lnTo>
                  <a:lnTo>
                    <a:pt x="219075" y="204788"/>
                  </a:lnTo>
                  <a:lnTo>
                    <a:pt x="0" y="252413"/>
                  </a:lnTo>
                  <a:lnTo>
                    <a:pt x="247650" y="359569"/>
                  </a:lnTo>
                  <a:lnTo>
                    <a:pt x="414337" y="338138"/>
                  </a:lnTo>
                  <a:lnTo>
                    <a:pt x="719137" y="297657"/>
                  </a:lnTo>
                  <a:lnTo>
                    <a:pt x="988218" y="264319"/>
                  </a:lnTo>
                  <a:lnTo>
                    <a:pt x="1197768" y="240507"/>
                  </a:lnTo>
                  <a:lnTo>
                    <a:pt x="1340643" y="223838"/>
                  </a:lnTo>
                  <a:lnTo>
                    <a:pt x="1402556" y="221457"/>
                  </a:lnTo>
                  <a:lnTo>
                    <a:pt x="1443037" y="228600"/>
                  </a:lnTo>
                  <a:lnTo>
                    <a:pt x="1488281" y="235744"/>
                  </a:lnTo>
                  <a:lnTo>
                    <a:pt x="1526381" y="250032"/>
                  </a:lnTo>
                  <a:lnTo>
                    <a:pt x="1562100" y="266700"/>
                  </a:lnTo>
                  <a:lnTo>
                    <a:pt x="1588293" y="283369"/>
                  </a:lnTo>
                  <a:lnTo>
                    <a:pt x="1612106" y="300038"/>
                  </a:lnTo>
                  <a:lnTo>
                    <a:pt x="1638300" y="323850"/>
                  </a:lnTo>
                  <a:lnTo>
                    <a:pt x="1652587" y="340519"/>
                  </a:lnTo>
                  <a:lnTo>
                    <a:pt x="1674018" y="357188"/>
                  </a:lnTo>
                  <a:lnTo>
                    <a:pt x="1697831" y="366713"/>
                  </a:lnTo>
                  <a:lnTo>
                    <a:pt x="1783556" y="295275"/>
                  </a:lnTo>
                  <a:lnTo>
                    <a:pt x="1669256" y="69057"/>
                  </a:lnTo>
                  <a:lnTo>
                    <a:pt x="1602581" y="35719"/>
                  </a:lnTo>
                  <a:lnTo>
                    <a:pt x="1514475" y="7144"/>
                  </a:lnTo>
                  <a:lnTo>
                    <a:pt x="1469231" y="0"/>
                  </a:lnTo>
                  <a:lnTo>
                    <a:pt x="1433512" y="2382"/>
                  </a:lnTo>
                  <a:lnTo>
                    <a:pt x="1373981" y="16669"/>
                  </a:lnTo>
                  <a:lnTo>
                    <a:pt x="1283493" y="64294"/>
                  </a:lnTo>
                  <a:lnTo>
                    <a:pt x="1228725" y="71438"/>
                  </a:lnTo>
                  <a:lnTo>
                    <a:pt x="904875" y="114300"/>
                  </a:lnTo>
                  <a:lnTo>
                    <a:pt x="852487" y="1214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58;p135">
              <a:extLst>
                <a:ext uri="{FF2B5EF4-FFF2-40B4-BE49-F238E27FC236}">
                  <a16:creationId xmlns:a16="http://schemas.microsoft.com/office/drawing/2014/main" id="{CAA4029E-9E38-D744-AD43-852BA476E1A2}"/>
                </a:ext>
              </a:extLst>
            </p:cNvPr>
            <p:cNvSpPr/>
            <p:nvPr/>
          </p:nvSpPr>
          <p:spPr>
            <a:xfrm>
              <a:off x="3067050" y="4141788"/>
              <a:ext cx="1657350" cy="1374775"/>
            </a:xfrm>
            <a:custGeom>
              <a:avLst/>
              <a:gdLst/>
              <a:ahLst/>
              <a:cxnLst/>
              <a:rect l="l" t="t" r="r" b="b"/>
              <a:pathLst>
                <a:path w="1657350" h="1376362" extrusionOk="0">
                  <a:moveTo>
                    <a:pt x="842963" y="283369"/>
                  </a:moveTo>
                  <a:lnTo>
                    <a:pt x="616744" y="321469"/>
                  </a:lnTo>
                  <a:lnTo>
                    <a:pt x="316706" y="369094"/>
                  </a:lnTo>
                  <a:lnTo>
                    <a:pt x="214313" y="381000"/>
                  </a:lnTo>
                  <a:lnTo>
                    <a:pt x="0" y="247650"/>
                  </a:lnTo>
                  <a:lnTo>
                    <a:pt x="204788" y="204787"/>
                  </a:lnTo>
                  <a:lnTo>
                    <a:pt x="390525" y="176212"/>
                  </a:lnTo>
                  <a:lnTo>
                    <a:pt x="709613" y="130969"/>
                  </a:lnTo>
                  <a:lnTo>
                    <a:pt x="1016794" y="85725"/>
                  </a:lnTo>
                  <a:lnTo>
                    <a:pt x="1109663" y="73819"/>
                  </a:lnTo>
                  <a:lnTo>
                    <a:pt x="1140619" y="66675"/>
                  </a:lnTo>
                  <a:lnTo>
                    <a:pt x="1166813" y="47625"/>
                  </a:lnTo>
                  <a:lnTo>
                    <a:pt x="1214438" y="21431"/>
                  </a:lnTo>
                  <a:lnTo>
                    <a:pt x="1264444" y="7144"/>
                  </a:lnTo>
                  <a:lnTo>
                    <a:pt x="1297781" y="2381"/>
                  </a:lnTo>
                  <a:lnTo>
                    <a:pt x="1321594" y="0"/>
                  </a:lnTo>
                  <a:lnTo>
                    <a:pt x="1335881" y="2381"/>
                  </a:lnTo>
                  <a:lnTo>
                    <a:pt x="1366838" y="16669"/>
                  </a:lnTo>
                  <a:lnTo>
                    <a:pt x="1471613" y="80962"/>
                  </a:lnTo>
                  <a:lnTo>
                    <a:pt x="1562100" y="133350"/>
                  </a:lnTo>
                  <a:lnTo>
                    <a:pt x="1628775" y="176212"/>
                  </a:lnTo>
                  <a:lnTo>
                    <a:pt x="1640681" y="190500"/>
                  </a:lnTo>
                  <a:lnTo>
                    <a:pt x="1647825" y="204787"/>
                  </a:lnTo>
                  <a:lnTo>
                    <a:pt x="1652588" y="221456"/>
                  </a:lnTo>
                  <a:lnTo>
                    <a:pt x="1654969" y="238125"/>
                  </a:lnTo>
                  <a:lnTo>
                    <a:pt x="1657350" y="261937"/>
                  </a:lnTo>
                  <a:lnTo>
                    <a:pt x="1650206" y="285750"/>
                  </a:lnTo>
                  <a:lnTo>
                    <a:pt x="1633538" y="309562"/>
                  </a:lnTo>
                  <a:lnTo>
                    <a:pt x="1609725" y="330994"/>
                  </a:lnTo>
                  <a:lnTo>
                    <a:pt x="1595438" y="347662"/>
                  </a:lnTo>
                  <a:lnTo>
                    <a:pt x="1578769" y="383381"/>
                  </a:lnTo>
                  <a:lnTo>
                    <a:pt x="1547813" y="545306"/>
                  </a:lnTo>
                  <a:lnTo>
                    <a:pt x="1490663" y="859631"/>
                  </a:lnTo>
                  <a:lnTo>
                    <a:pt x="1459706" y="1045369"/>
                  </a:lnTo>
                  <a:lnTo>
                    <a:pt x="1428750" y="1197769"/>
                  </a:lnTo>
                  <a:lnTo>
                    <a:pt x="1404938" y="1271587"/>
                  </a:lnTo>
                  <a:lnTo>
                    <a:pt x="1383506" y="1321594"/>
                  </a:lnTo>
                  <a:lnTo>
                    <a:pt x="1362075" y="1347787"/>
                  </a:lnTo>
                  <a:lnTo>
                    <a:pt x="1333500" y="1366837"/>
                  </a:lnTo>
                  <a:lnTo>
                    <a:pt x="1297781" y="1376362"/>
                  </a:lnTo>
                  <a:lnTo>
                    <a:pt x="1262063" y="1366837"/>
                  </a:lnTo>
                  <a:lnTo>
                    <a:pt x="1235869" y="1347787"/>
                  </a:lnTo>
                  <a:lnTo>
                    <a:pt x="1212056" y="1333500"/>
                  </a:lnTo>
                  <a:lnTo>
                    <a:pt x="1190625" y="1312069"/>
                  </a:lnTo>
                  <a:lnTo>
                    <a:pt x="1181100" y="1288256"/>
                  </a:lnTo>
                  <a:lnTo>
                    <a:pt x="1178719" y="1252537"/>
                  </a:lnTo>
                  <a:lnTo>
                    <a:pt x="1188244" y="1088231"/>
                  </a:lnTo>
                  <a:lnTo>
                    <a:pt x="1226344" y="914400"/>
                  </a:lnTo>
                  <a:lnTo>
                    <a:pt x="1259681" y="747712"/>
                  </a:lnTo>
                  <a:lnTo>
                    <a:pt x="1273969" y="640556"/>
                  </a:lnTo>
                  <a:lnTo>
                    <a:pt x="1288256" y="457200"/>
                  </a:lnTo>
                  <a:lnTo>
                    <a:pt x="1293019" y="314325"/>
                  </a:lnTo>
                  <a:lnTo>
                    <a:pt x="1285875" y="271462"/>
                  </a:lnTo>
                  <a:lnTo>
                    <a:pt x="1269206" y="242887"/>
                  </a:lnTo>
                  <a:lnTo>
                    <a:pt x="1247775" y="230981"/>
                  </a:lnTo>
                  <a:lnTo>
                    <a:pt x="1228725" y="226219"/>
                  </a:lnTo>
                  <a:lnTo>
                    <a:pt x="1200150" y="226219"/>
                  </a:lnTo>
                  <a:lnTo>
                    <a:pt x="1107281" y="240506"/>
                  </a:lnTo>
                  <a:lnTo>
                    <a:pt x="973931" y="264319"/>
                  </a:lnTo>
                  <a:lnTo>
                    <a:pt x="842963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59;p135">
              <a:extLst>
                <a:ext uri="{FF2B5EF4-FFF2-40B4-BE49-F238E27FC236}">
                  <a16:creationId xmlns:a16="http://schemas.microsoft.com/office/drawing/2014/main" id="{7C2C47BF-1D64-A044-B21E-5E001C444341}"/>
                </a:ext>
              </a:extLst>
            </p:cNvPr>
            <p:cNvSpPr/>
            <p:nvPr/>
          </p:nvSpPr>
          <p:spPr>
            <a:xfrm>
              <a:off x="3246438" y="5229225"/>
              <a:ext cx="1209675" cy="366713"/>
            </a:xfrm>
            <a:custGeom>
              <a:avLst/>
              <a:gdLst/>
              <a:ahLst/>
              <a:cxnLst/>
              <a:rect l="l" t="t" r="r" b="b"/>
              <a:pathLst>
                <a:path w="1209675" h="366713" extrusionOk="0">
                  <a:moveTo>
                    <a:pt x="754856" y="57150"/>
                  </a:moveTo>
                  <a:lnTo>
                    <a:pt x="502444" y="116681"/>
                  </a:lnTo>
                  <a:lnTo>
                    <a:pt x="235744" y="180975"/>
                  </a:lnTo>
                  <a:lnTo>
                    <a:pt x="200025" y="190500"/>
                  </a:lnTo>
                  <a:lnTo>
                    <a:pt x="0" y="252413"/>
                  </a:lnTo>
                  <a:lnTo>
                    <a:pt x="240506" y="366713"/>
                  </a:lnTo>
                  <a:lnTo>
                    <a:pt x="354806" y="335756"/>
                  </a:lnTo>
                  <a:lnTo>
                    <a:pt x="514350" y="295275"/>
                  </a:lnTo>
                  <a:lnTo>
                    <a:pt x="728662" y="242888"/>
                  </a:lnTo>
                  <a:lnTo>
                    <a:pt x="950119" y="192881"/>
                  </a:lnTo>
                  <a:lnTo>
                    <a:pt x="1054894" y="176213"/>
                  </a:lnTo>
                  <a:lnTo>
                    <a:pt x="1209675" y="83344"/>
                  </a:lnTo>
                  <a:lnTo>
                    <a:pt x="1021556" y="0"/>
                  </a:lnTo>
                  <a:lnTo>
                    <a:pt x="833437" y="40481"/>
                  </a:lnTo>
                  <a:lnTo>
                    <a:pt x="754856" y="57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60;p135">
              <a:extLst>
                <a:ext uri="{FF2B5EF4-FFF2-40B4-BE49-F238E27FC236}">
                  <a16:creationId xmlns:a16="http://schemas.microsoft.com/office/drawing/2014/main" id="{A70112F5-A4DD-6B43-ADCA-CA48158620E2}"/>
                </a:ext>
              </a:extLst>
            </p:cNvPr>
            <p:cNvSpPr/>
            <p:nvPr/>
          </p:nvSpPr>
          <p:spPr>
            <a:xfrm>
              <a:off x="5272088" y="4011613"/>
              <a:ext cx="1966912" cy="1343025"/>
            </a:xfrm>
            <a:custGeom>
              <a:avLst/>
              <a:gdLst/>
              <a:ahLst/>
              <a:cxnLst/>
              <a:rect l="l" t="t" r="r" b="b"/>
              <a:pathLst>
                <a:path w="1966912" h="1343025" extrusionOk="0">
                  <a:moveTo>
                    <a:pt x="521493" y="202407"/>
                  </a:moveTo>
                  <a:lnTo>
                    <a:pt x="366712" y="211932"/>
                  </a:lnTo>
                  <a:lnTo>
                    <a:pt x="238125" y="219075"/>
                  </a:lnTo>
                  <a:lnTo>
                    <a:pt x="116681" y="207169"/>
                  </a:lnTo>
                  <a:lnTo>
                    <a:pt x="0" y="271463"/>
                  </a:lnTo>
                  <a:lnTo>
                    <a:pt x="207168" y="421482"/>
                  </a:lnTo>
                  <a:lnTo>
                    <a:pt x="357187" y="390525"/>
                  </a:lnTo>
                  <a:lnTo>
                    <a:pt x="609600" y="345282"/>
                  </a:lnTo>
                  <a:lnTo>
                    <a:pt x="814387" y="314325"/>
                  </a:lnTo>
                  <a:lnTo>
                    <a:pt x="1014412" y="285750"/>
                  </a:lnTo>
                  <a:lnTo>
                    <a:pt x="1262062" y="257175"/>
                  </a:lnTo>
                  <a:lnTo>
                    <a:pt x="1431131" y="242888"/>
                  </a:lnTo>
                  <a:lnTo>
                    <a:pt x="1483518" y="242888"/>
                  </a:lnTo>
                  <a:lnTo>
                    <a:pt x="1504950" y="247650"/>
                  </a:lnTo>
                  <a:lnTo>
                    <a:pt x="1528762" y="261938"/>
                  </a:lnTo>
                  <a:lnTo>
                    <a:pt x="1547812" y="278607"/>
                  </a:lnTo>
                  <a:lnTo>
                    <a:pt x="1557337" y="292894"/>
                  </a:lnTo>
                  <a:lnTo>
                    <a:pt x="1564481" y="316707"/>
                  </a:lnTo>
                  <a:lnTo>
                    <a:pt x="1564481" y="361950"/>
                  </a:lnTo>
                  <a:lnTo>
                    <a:pt x="1454943" y="1154907"/>
                  </a:lnTo>
                  <a:lnTo>
                    <a:pt x="1509712" y="1343025"/>
                  </a:lnTo>
                  <a:lnTo>
                    <a:pt x="1650206" y="1173957"/>
                  </a:lnTo>
                  <a:lnTo>
                    <a:pt x="1712118" y="957263"/>
                  </a:lnTo>
                  <a:lnTo>
                    <a:pt x="1807368" y="623888"/>
                  </a:lnTo>
                  <a:lnTo>
                    <a:pt x="1864518" y="435769"/>
                  </a:lnTo>
                  <a:lnTo>
                    <a:pt x="1878806" y="390525"/>
                  </a:lnTo>
                  <a:lnTo>
                    <a:pt x="1895475" y="361950"/>
                  </a:lnTo>
                  <a:lnTo>
                    <a:pt x="1919287" y="333375"/>
                  </a:lnTo>
                  <a:lnTo>
                    <a:pt x="1947862" y="309563"/>
                  </a:lnTo>
                  <a:lnTo>
                    <a:pt x="1962150" y="292894"/>
                  </a:lnTo>
                  <a:lnTo>
                    <a:pt x="1966912" y="273844"/>
                  </a:lnTo>
                  <a:lnTo>
                    <a:pt x="1962150" y="250032"/>
                  </a:lnTo>
                  <a:lnTo>
                    <a:pt x="1943100" y="233363"/>
                  </a:lnTo>
                  <a:lnTo>
                    <a:pt x="1857375" y="166688"/>
                  </a:lnTo>
                  <a:lnTo>
                    <a:pt x="1733550" y="78582"/>
                  </a:lnTo>
                  <a:lnTo>
                    <a:pt x="1635918" y="19050"/>
                  </a:lnTo>
                  <a:lnTo>
                    <a:pt x="1597818" y="2382"/>
                  </a:lnTo>
                  <a:lnTo>
                    <a:pt x="1574006" y="0"/>
                  </a:lnTo>
                  <a:lnTo>
                    <a:pt x="1543050" y="2382"/>
                  </a:lnTo>
                  <a:lnTo>
                    <a:pt x="1509712" y="16669"/>
                  </a:lnTo>
                  <a:lnTo>
                    <a:pt x="1476375" y="38100"/>
                  </a:lnTo>
                  <a:lnTo>
                    <a:pt x="1373981" y="57150"/>
                  </a:lnTo>
                  <a:lnTo>
                    <a:pt x="1045368" y="116682"/>
                  </a:lnTo>
                  <a:lnTo>
                    <a:pt x="769143" y="166688"/>
                  </a:lnTo>
                  <a:lnTo>
                    <a:pt x="585787" y="195263"/>
                  </a:lnTo>
                  <a:lnTo>
                    <a:pt x="521493" y="2024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61;p135">
              <a:extLst>
                <a:ext uri="{FF2B5EF4-FFF2-40B4-BE49-F238E27FC236}">
                  <a16:creationId xmlns:a16="http://schemas.microsoft.com/office/drawing/2014/main" id="{5D1BE20D-FEE0-774C-BB3B-340CE2A342BC}"/>
                </a:ext>
              </a:extLst>
            </p:cNvPr>
            <p:cNvSpPr/>
            <p:nvPr/>
          </p:nvSpPr>
          <p:spPr>
            <a:xfrm>
              <a:off x="5402263" y="5148263"/>
              <a:ext cx="1704975" cy="336550"/>
            </a:xfrm>
            <a:custGeom>
              <a:avLst/>
              <a:gdLst/>
              <a:ahLst/>
              <a:cxnLst/>
              <a:rect l="l" t="t" r="r" b="b"/>
              <a:pathLst>
                <a:path w="1704975" h="335756" extrusionOk="0">
                  <a:moveTo>
                    <a:pt x="821532" y="69056"/>
                  </a:moveTo>
                  <a:lnTo>
                    <a:pt x="507207" y="111918"/>
                  </a:lnTo>
                  <a:lnTo>
                    <a:pt x="195263" y="157162"/>
                  </a:lnTo>
                  <a:lnTo>
                    <a:pt x="0" y="219075"/>
                  </a:lnTo>
                  <a:lnTo>
                    <a:pt x="240507" y="335756"/>
                  </a:lnTo>
                  <a:lnTo>
                    <a:pt x="383382" y="309562"/>
                  </a:lnTo>
                  <a:lnTo>
                    <a:pt x="533400" y="288131"/>
                  </a:lnTo>
                  <a:lnTo>
                    <a:pt x="752475" y="264318"/>
                  </a:lnTo>
                  <a:lnTo>
                    <a:pt x="983457" y="242887"/>
                  </a:lnTo>
                  <a:lnTo>
                    <a:pt x="1247775" y="226218"/>
                  </a:lnTo>
                  <a:lnTo>
                    <a:pt x="1300163" y="221456"/>
                  </a:lnTo>
                  <a:lnTo>
                    <a:pt x="1357313" y="228600"/>
                  </a:lnTo>
                  <a:lnTo>
                    <a:pt x="1543050" y="254793"/>
                  </a:lnTo>
                  <a:lnTo>
                    <a:pt x="1614488" y="266700"/>
                  </a:lnTo>
                  <a:lnTo>
                    <a:pt x="1657350" y="261937"/>
                  </a:lnTo>
                  <a:lnTo>
                    <a:pt x="1690688" y="247650"/>
                  </a:lnTo>
                  <a:lnTo>
                    <a:pt x="1700213" y="230981"/>
                  </a:lnTo>
                  <a:lnTo>
                    <a:pt x="1704975" y="200025"/>
                  </a:lnTo>
                  <a:lnTo>
                    <a:pt x="1700213" y="154781"/>
                  </a:lnTo>
                  <a:lnTo>
                    <a:pt x="1688307" y="116681"/>
                  </a:lnTo>
                  <a:lnTo>
                    <a:pt x="1669257" y="95250"/>
                  </a:lnTo>
                  <a:lnTo>
                    <a:pt x="1619250" y="54768"/>
                  </a:lnTo>
                  <a:lnTo>
                    <a:pt x="1569244" y="33337"/>
                  </a:lnTo>
                  <a:lnTo>
                    <a:pt x="1514475" y="16668"/>
                  </a:lnTo>
                  <a:lnTo>
                    <a:pt x="1333500" y="0"/>
                  </a:lnTo>
                  <a:lnTo>
                    <a:pt x="1209675" y="16668"/>
                  </a:lnTo>
                  <a:lnTo>
                    <a:pt x="821532" y="690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566;p136">
            <a:extLst>
              <a:ext uri="{FF2B5EF4-FFF2-40B4-BE49-F238E27FC236}">
                <a16:creationId xmlns:a16="http://schemas.microsoft.com/office/drawing/2014/main" id="{03A0382A-F628-EE49-9AAA-5E2EDEB805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524" y="1827042"/>
            <a:ext cx="431482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Google Shape;1566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588" y="1875170"/>
            <a:ext cx="431482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ゆうすげ村の小さな旅館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335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息 階 重 去 昔 幸 急 具 福 病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19760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p395"/>
          <p:cNvSpPr txBox="1"/>
          <p:nvPr/>
        </p:nvSpPr>
        <p:spPr>
          <a:xfrm>
            <a:off x="3930650" y="7893496"/>
            <a:ext cx="40227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息</a:t>
            </a:r>
            <a:endParaRPr/>
          </a:p>
        </p:txBody>
      </p:sp>
      <p:sp>
        <p:nvSpPr>
          <p:cNvPr id="4338" name="Google Shape;4338;p395"/>
          <p:cNvSpPr/>
          <p:nvPr/>
        </p:nvSpPr>
        <p:spPr>
          <a:xfrm>
            <a:off x="4162425" y="1169988"/>
            <a:ext cx="1000125" cy="1068387"/>
          </a:xfrm>
          <a:custGeom>
            <a:avLst/>
            <a:gdLst/>
            <a:ahLst/>
            <a:cxnLst/>
            <a:rect l="l" t="t" r="r" b="b"/>
            <a:pathLst>
              <a:path w="1000125" h="1069181" extrusionOk="0">
                <a:moveTo>
                  <a:pt x="295275" y="623887"/>
                </a:moveTo>
                <a:lnTo>
                  <a:pt x="352425" y="547687"/>
                </a:lnTo>
                <a:lnTo>
                  <a:pt x="409575" y="471487"/>
                </a:lnTo>
                <a:lnTo>
                  <a:pt x="454819" y="411956"/>
                </a:lnTo>
                <a:lnTo>
                  <a:pt x="490538" y="366712"/>
                </a:lnTo>
                <a:lnTo>
                  <a:pt x="507206" y="342900"/>
                </a:lnTo>
                <a:lnTo>
                  <a:pt x="516731" y="321469"/>
                </a:lnTo>
                <a:lnTo>
                  <a:pt x="526256" y="292894"/>
                </a:lnTo>
                <a:lnTo>
                  <a:pt x="533400" y="261937"/>
                </a:lnTo>
                <a:lnTo>
                  <a:pt x="538163" y="214312"/>
                </a:lnTo>
                <a:lnTo>
                  <a:pt x="535781" y="171450"/>
                </a:lnTo>
                <a:lnTo>
                  <a:pt x="526256" y="133350"/>
                </a:lnTo>
                <a:lnTo>
                  <a:pt x="514350" y="111919"/>
                </a:lnTo>
                <a:lnTo>
                  <a:pt x="490538" y="92869"/>
                </a:lnTo>
                <a:lnTo>
                  <a:pt x="476250" y="80962"/>
                </a:lnTo>
                <a:lnTo>
                  <a:pt x="457200" y="57150"/>
                </a:lnTo>
                <a:lnTo>
                  <a:pt x="450056" y="38100"/>
                </a:lnTo>
                <a:lnTo>
                  <a:pt x="450056" y="21431"/>
                </a:lnTo>
                <a:lnTo>
                  <a:pt x="454819" y="9525"/>
                </a:lnTo>
                <a:lnTo>
                  <a:pt x="471488" y="0"/>
                </a:lnTo>
                <a:lnTo>
                  <a:pt x="490538" y="0"/>
                </a:lnTo>
                <a:lnTo>
                  <a:pt x="519113" y="2381"/>
                </a:lnTo>
                <a:lnTo>
                  <a:pt x="554831" y="11906"/>
                </a:lnTo>
                <a:lnTo>
                  <a:pt x="619125" y="35719"/>
                </a:lnTo>
                <a:lnTo>
                  <a:pt x="688181" y="64294"/>
                </a:lnTo>
                <a:lnTo>
                  <a:pt x="790575" y="109537"/>
                </a:lnTo>
                <a:lnTo>
                  <a:pt x="866775" y="150019"/>
                </a:lnTo>
                <a:lnTo>
                  <a:pt x="919163" y="185737"/>
                </a:lnTo>
                <a:lnTo>
                  <a:pt x="962025" y="226219"/>
                </a:lnTo>
                <a:lnTo>
                  <a:pt x="981075" y="250031"/>
                </a:lnTo>
                <a:lnTo>
                  <a:pt x="990600" y="269081"/>
                </a:lnTo>
                <a:lnTo>
                  <a:pt x="995363" y="285750"/>
                </a:lnTo>
                <a:lnTo>
                  <a:pt x="1000125" y="309562"/>
                </a:lnTo>
                <a:lnTo>
                  <a:pt x="1000125" y="321469"/>
                </a:lnTo>
                <a:lnTo>
                  <a:pt x="992981" y="347662"/>
                </a:lnTo>
                <a:lnTo>
                  <a:pt x="973931" y="373856"/>
                </a:lnTo>
                <a:lnTo>
                  <a:pt x="942975" y="397669"/>
                </a:lnTo>
                <a:lnTo>
                  <a:pt x="897731" y="411956"/>
                </a:lnTo>
                <a:lnTo>
                  <a:pt x="859631" y="421481"/>
                </a:lnTo>
                <a:lnTo>
                  <a:pt x="816769" y="435769"/>
                </a:lnTo>
                <a:lnTo>
                  <a:pt x="769144" y="466725"/>
                </a:lnTo>
                <a:lnTo>
                  <a:pt x="578644" y="604837"/>
                </a:lnTo>
                <a:lnTo>
                  <a:pt x="264319" y="852487"/>
                </a:lnTo>
                <a:lnTo>
                  <a:pt x="130969" y="966787"/>
                </a:lnTo>
                <a:lnTo>
                  <a:pt x="0" y="1069181"/>
                </a:lnTo>
                <a:lnTo>
                  <a:pt x="57150" y="952500"/>
                </a:lnTo>
                <a:lnTo>
                  <a:pt x="178594" y="781050"/>
                </a:lnTo>
                <a:lnTo>
                  <a:pt x="295275" y="623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9" name="Google Shape;4339;p395"/>
          <p:cNvSpPr/>
          <p:nvPr/>
        </p:nvSpPr>
        <p:spPr>
          <a:xfrm>
            <a:off x="3683000" y="2063750"/>
            <a:ext cx="371475" cy="2295525"/>
          </a:xfrm>
          <a:custGeom>
            <a:avLst/>
            <a:gdLst/>
            <a:ahLst/>
            <a:cxnLst/>
            <a:rect l="l" t="t" r="r" b="b"/>
            <a:pathLst>
              <a:path w="371475" h="2295525" extrusionOk="0">
                <a:moveTo>
                  <a:pt x="368300" y="355600"/>
                </a:moveTo>
                <a:cubicBezTo>
                  <a:pt x="369358" y="305858"/>
                  <a:pt x="370417" y="256117"/>
                  <a:pt x="371475" y="206375"/>
                </a:cubicBezTo>
                <a:lnTo>
                  <a:pt x="301625" y="92075"/>
                </a:lnTo>
                <a:lnTo>
                  <a:pt x="260350" y="66675"/>
                </a:lnTo>
                <a:lnTo>
                  <a:pt x="196850" y="34925"/>
                </a:lnTo>
                <a:lnTo>
                  <a:pt x="133350" y="12700"/>
                </a:lnTo>
                <a:lnTo>
                  <a:pt x="69850" y="0"/>
                </a:lnTo>
                <a:lnTo>
                  <a:pt x="31750" y="0"/>
                </a:lnTo>
                <a:lnTo>
                  <a:pt x="6350" y="6350"/>
                </a:lnTo>
                <a:lnTo>
                  <a:pt x="0" y="15875"/>
                </a:lnTo>
                <a:lnTo>
                  <a:pt x="0" y="38100"/>
                </a:lnTo>
                <a:lnTo>
                  <a:pt x="9525" y="57150"/>
                </a:lnTo>
                <a:lnTo>
                  <a:pt x="31750" y="88900"/>
                </a:lnTo>
                <a:lnTo>
                  <a:pt x="50800" y="107950"/>
                </a:lnTo>
                <a:lnTo>
                  <a:pt x="73025" y="127000"/>
                </a:lnTo>
                <a:lnTo>
                  <a:pt x="92075" y="152400"/>
                </a:lnTo>
                <a:lnTo>
                  <a:pt x="114300" y="193675"/>
                </a:lnTo>
                <a:lnTo>
                  <a:pt x="127000" y="234950"/>
                </a:lnTo>
                <a:lnTo>
                  <a:pt x="139700" y="295275"/>
                </a:lnTo>
                <a:lnTo>
                  <a:pt x="146050" y="390525"/>
                </a:lnTo>
                <a:cubicBezTo>
                  <a:pt x="147108" y="492125"/>
                  <a:pt x="148167" y="593725"/>
                  <a:pt x="149225" y="695325"/>
                </a:cubicBezTo>
                <a:cubicBezTo>
                  <a:pt x="148167" y="787400"/>
                  <a:pt x="147108" y="879475"/>
                  <a:pt x="146050" y="971550"/>
                </a:cubicBezTo>
                <a:lnTo>
                  <a:pt x="139700" y="1162050"/>
                </a:lnTo>
                <a:lnTo>
                  <a:pt x="123825" y="1412875"/>
                </a:lnTo>
                <a:lnTo>
                  <a:pt x="104775" y="1644650"/>
                </a:lnTo>
                <a:lnTo>
                  <a:pt x="85725" y="1793875"/>
                </a:lnTo>
                <a:lnTo>
                  <a:pt x="79375" y="1841500"/>
                </a:lnTo>
                <a:lnTo>
                  <a:pt x="76200" y="1898650"/>
                </a:lnTo>
                <a:lnTo>
                  <a:pt x="76200" y="1949450"/>
                </a:lnTo>
                <a:lnTo>
                  <a:pt x="82550" y="2012950"/>
                </a:lnTo>
                <a:lnTo>
                  <a:pt x="104775" y="2092325"/>
                </a:lnTo>
                <a:lnTo>
                  <a:pt x="142875" y="2171700"/>
                </a:lnTo>
                <a:lnTo>
                  <a:pt x="171450" y="2216150"/>
                </a:lnTo>
                <a:lnTo>
                  <a:pt x="200025" y="2263775"/>
                </a:lnTo>
                <a:lnTo>
                  <a:pt x="222250" y="2286000"/>
                </a:lnTo>
                <a:lnTo>
                  <a:pt x="231775" y="2292350"/>
                </a:lnTo>
                <a:lnTo>
                  <a:pt x="254000" y="2295525"/>
                </a:lnTo>
                <a:lnTo>
                  <a:pt x="285750" y="2286000"/>
                </a:lnTo>
                <a:lnTo>
                  <a:pt x="311150" y="2273300"/>
                </a:lnTo>
                <a:lnTo>
                  <a:pt x="342900" y="2241550"/>
                </a:lnTo>
                <a:lnTo>
                  <a:pt x="352425" y="2222500"/>
                </a:lnTo>
                <a:lnTo>
                  <a:pt x="361950" y="2197100"/>
                </a:lnTo>
                <a:lnTo>
                  <a:pt x="368300" y="2178050"/>
                </a:lnTo>
                <a:lnTo>
                  <a:pt x="368300" y="2130425"/>
                </a:lnTo>
                <a:cubicBezTo>
                  <a:pt x="369358" y="2010833"/>
                  <a:pt x="370417" y="1891242"/>
                  <a:pt x="371475" y="1771650"/>
                </a:cubicBezTo>
                <a:cubicBezTo>
                  <a:pt x="370417" y="1305983"/>
                  <a:pt x="369358" y="840317"/>
                  <a:pt x="368300" y="355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0" name="Google Shape;4340;p395"/>
          <p:cNvSpPr/>
          <p:nvPr/>
        </p:nvSpPr>
        <p:spPr>
          <a:xfrm>
            <a:off x="4738688" y="4495800"/>
            <a:ext cx="528637" cy="642938"/>
          </a:xfrm>
          <a:custGeom>
            <a:avLst/>
            <a:gdLst/>
            <a:ahLst/>
            <a:cxnLst/>
            <a:rect l="l" t="t" r="r" b="b"/>
            <a:pathLst>
              <a:path w="528637" h="642938" extrusionOk="0">
                <a:moveTo>
                  <a:pt x="85725" y="280988"/>
                </a:moveTo>
                <a:lnTo>
                  <a:pt x="61912" y="226219"/>
                </a:lnTo>
                <a:lnTo>
                  <a:pt x="40481" y="169069"/>
                </a:lnTo>
                <a:lnTo>
                  <a:pt x="14287" y="85725"/>
                </a:lnTo>
                <a:lnTo>
                  <a:pt x="0" y="19050"/>
                </a:lnTo>
                <a:lnTo>
                  <a:pt x="4762" y="0"/>
                </a:lnTo>
                <a:lnTo>
                  <a:pt x="14287" y="0"/>
                </a:lnTo>
                <a:lnTo>
                  <a:pt x="35718" y="11906"/>
                </a:lnTo>
                <a:lnTo>
                  <a:pt x="76200" y="50006"/>
                </a:lnTo>
                <a:lnTo>
                  <a:pt x="123825" y="102394"/>
                </a:lnTo>
                <a:lnTo>
                  <a:pt x="180975" y="159544"/>
                </a:lnTo>
                <a:lnTo>
                  <a:pt x="207168" y="183356"/>
                </a:lnTo>
                <a:lnTo>
                  <a:pt x="230981" y="195263"/>
                </a:lnTo>
                <a:lnTo>
                  <a:pt x="254793" y="202406"/>
                </a:lnTo>
                <a:lnTo>
                  <a:pt x="278606" y="202406"/>
                </a:lnTo>
                <a:lnTo>
                  <a:pt x="314325" y="195263"/>
                </a:lnTo>
                <a:lnTo>
                  <a:pt x="340518" y="183356"/>
                </a:lnTo>
                <a:lnTo>
                  <a:pt x="383381" y="154781"/>
                </a:lnTo>
                <a:lnTo>
                  <a:pt x="452437" y="107156"/>
                </a:lnTo>
                <a:lnTo>
                  <a:pt x="466725" y="102394"/>
                </a:lnTo>
                <a:lnTo>
                  <a:pt x="476250" y="104775"/>
                </a:lnTo>
                <a:lnTo>
                  <a:pt x="478631" y="114300"/>
                </a:lnTo>
                <a:lnTo>
                  <a:pt x="469106" y="176213"/>
                </a:lnTo>
                <a:lnTo>
                  <a:pt x="457200" y="257175"/>
                </a:lnTo>
                <a:lnTo>
                  <a:pt x="454818" y="302419"/>
                </a:lnTo>
                <a:lnTo>
                  <a:pt x="461962" y="357188"/>
                </a:lnTo>
                <a:lnTo>
                  <a:pt x="471487" y="397669"/>
                </a:lnTo>
                <a:lnTo>
                  <a:pt x="485775" y="440531"/>
                </a:lnTo>
                <a:lnTo>
                  <a:pt x="504825" y="473869"/>
                </a:lnTo>
                <a:lnTo>
                  <a:pt x="516731" y="492919"/>
                </a:lnTo>
                <a:lnTo>
                  <a:pt x="523875" y="514350"/>
                </a:lnTo>
                <a:lnTo>
                  <a:pt x="528637" y="554831"/>
                </a:lnTo>
                <a:lnTo>
                  <a:pt x="523875" y="597694"/>
                </a:lnTo>
                <a:lnTo>
                  <a:pt x="509587" y="623888"/>
                </a:lnTo>
                <a:lnTo>
                  <a:pt x="492918" y="635794"/>
                </a:lnTo>
                <a:lnTo>
                  <a:pt x="466725" y="642938"/>
                </a:lnTo>
                <a:lnTo>
                  <a:pt x="450056" y="642938"/>
                </a:lnTo>
                <a:lnTo>
                  <a:pt x="409575" y="633413"/>
                </a:lnTo>
                <a:lnTo>
                  <a:pt x="381000" y="619125"/>
                </a:lnTo>
                <a:lnTo>
                  <a:pt x="340518" y="595313"/>
                </a:lnTo>
                <a:lnTo>
                  <a:pt x="304800" y="571500"/>
                </a:lnTo>
                <a:lnTo>
                  <a:pt x="269081" y="540544"/>
                </a:lnTo>
                <a:lnTo>
                  <a:pt x="233362" y="507206"/>
                </a:lnTo>
                <a:lnTo>
                  <a:pt x="200025" y="469106"/>
                </a:lnTo>
                <a:lnTo>
                  <a:pt x="173831" y="438150"/>
                </a:lnTo>
                <a:lnTo>
                  <a:pt x="135731" y="381000"/>
                </a:lnTo>
                <a:lnTo>
                  <a:pt x="107156" y="328613"/>
                </a:lnTo>
                <a:lnTo>
                  <a:pt x="85725" y="2809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1" name="Google Shape;4341;p395"/>
          <p:cNvSpPr/>
          <p:nvPr/>
        </p:nvSpPr>
        <p:spPr>
          <a:xfrm>
            <a:off x="6237288" y="4332288"/>
            <a:ext cx="784225" cy="773112"/>
          </a:xfrm>
          <a:custGeom>
            <a:avLst/>
            <a:gdLst/>
            <a:ahLst/>
            <a:cxnLst/>
            <a:rect l="l" t="t" r="r" b="b"/>
            <a:pathLst>
              <a:path w="785812" h="773906" extrusionOk="0">
                <a:moveTo>
                  <a:pt x="300037" y="95250"/>
                </a:moveTo>
                <a:lnTo>
                  <a:pt x="226219" y="64294"/>
                </a:lnTo>
                <a:lnTo>
                  <a:pt x="147637" y="35719"/>
                </a:lnTo>
                <a:lnTo>
                  <a:pt x="73819" y="11906"/>
                </a:lnTo>
                <a:lnTo>
                  <a:pt x="28575" y="0"/>
                </a:lnTo>
                <a:lnTo>
                  <a:pt x="14287" y="0"/>
                </a:lnTo>
                <a:lnTo>
                  <a:pt x="0" y="7144"/>
                </a:lnTo>
                <a:lnTo>
                  <a:pt x="4762" y="21431"/>
                </a:lnTo>
                <a:lnTo>
                  <a:pt x="19050" y="50006"/>
                </a:lnTo>
                <a:lnTo>
                  <a:pt x="42862" y="69056"/>
                </a:lnTo>
                <a:lnTo>
                  <a:pt x="119062" y="133350"/>
                </a:lnTo>
                <a:lnTo>
                  <a:pt x="204787" y="214312"/>
                </a:lnTo>
                <a:lnTo>
                  <a:pt x="280987" y="295275"/>
                </a:lnTo>
                <a:lnTo>
                  <a:pt x="373856" y="402431"/>
                </a:lnTo>
                <a:lnTo>
                  <a:pt x="461962" y="514350"/>
                </a:lnTo>
                <a:lnTo>
                  <a:pt x="542925" y="628650"/>
                </a:lnTo>
                <a:lnTo>
                  <a:pt x="583406" y="695325"/>
                </a:lnTo>
                <a:lnTo>
                  <a:pt x="607219" y="723900"/>
                </a:lnTo>
                <a:lnTo>
                  <a:pt x="633412" y="747712"/>
                </a:lnTo>
                <a:lnTo>
                  <a:pt x="659606" y="764381"/>
                </a:lnTo>
                <a:lnTo>
                  <a:pt x="685800" y="773906"/>
                </a:lnTo>
                <a:lnTo>
                  <a:pt x="700087" y="773906"/>
                </a:lnTo>
                <a:lnTo>
                  <a:pt x="723900" y="762000"/>
                </a:lnTo>
                <a:lnTo>
                  <a:pt x="745331" y="742950"/>
                </a:lnTo>
                <a:lnTo>
                  <a:pt x="762000" y="719137"/>
                </a:lnTo>
                <a:lnTo>
                  <a:pt x="771525" y="697706"/>
                </a:lnTo>
                <a:lnTo>
                  <a:pt x="778669" y="666750"/>
                </a:lnTo>
                <a:lnTo>
                  <a:pt x="783431" y="621506"/>
                </a:lnTo>
                <a:lnTo>
                  <a:pt x="785812" y="573881"/>
                </a:lnTo>
                <a:lnTo>
                  <a:pt x="785812" y="545306"/>
                </a:lnTo>
                <a:lnTo>
                  <a:pt x="781050" y="490537"/>
                </a:lnTo>
                <a:lnTo>
                  <a:pt x="766762" y="431006"/>
                </a:lnTo>
                <a:lnTo>
                  <a:pt x="750094" y="381000"/>
                </a:lnTo>
                <a:lnTo>
                  <a:pt x="731044" y="338137"/>
                </a:lnTo>
                <a:lnTo>
                  <a:pt x="714375" y="323850"/>
                </a:lnTo>
                <a:lnTo>
                  <a:pt x="666750" y="292894"/>
                </a:lnTo>
                <a:lnTo>
                  <a:pt x="559594" y="228600"/>
                </a:lnTo>
                <a:lnTo>
                  <a:pt x="469106" y="178594"/>
                </a:lnTo>
                <a:lnTo>
                  <a:pt x="390525" y="138112"/>
                </a:lnTo>
                <a:lnTo>
                  <a:pt x="300037" y="95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2" name="Google Shape;4342;p395"/>
          <p:cNvSpPr/>
          <p:nvPr/>
        </p:nvSpPr>
        <p:spPr>
          <a:xfrm>
            <a:off x="2728913" y="4595813"/>
            <a:ext cx="633412" cy="1262062"/>
          </a:xfrm>
          <a:custGeom>
            <a:avLst/>
            <a:gdLst/>
            <a:ahLst/>
            <a:cxnLst/>
            <a:rect l="l" t="t" r="r" b="b"/>
            <a:pathLst>
              <a:path w="633412" h="1262062" extrusionOk="0">
                <a:moveTo>
                  <a:pt x="576262" y="333375"/>
                </a:moveTo>
                <a:lnTo>
                  <a:pt x="602456" y="197643"/>
                </a:lnTo>
                <a:lnTo>
                  <a:pt x="614362" y="140493"/>
                </a:lnTo>
                <a:lnTo>
                  <a:pt x="631031" y="57150"/>
                </a:lnTo>
                <a:lnTo>
                  <a:pt x="633412" y="28575"/>
                </a:lnTo>
                <a:lnTo>
                  <a:pt x="628650" y="11906"/>
                </a:lnTo>
                <a:lnTo>
                  <a:pt x="621506" y="0"/>
                </a:lnTo>
                <a:lnTo>
                  <a:pt x="609600" y="0"/>
                </a:lnTo>
                <a:lnTo>
                  <a:pt x="590550" y="7143"/>
                </a:lnTo>
                <a:lnTo>
                  <a:pt x="566737" y="35718"/>
                </a:lnTo>
                <a:lnTo>
                  <a:pt x="561975" y="50006"/>
                </a:lnTo>
                <a:lnTo>
                  <a:pt x="535781" y="142875"/>
                </a:lnTo>
                <a:lnTo>
                  <a:pt x="511968" y="219075"/>
                </a:lnTo>
                <a:lnTo>
                  <a:pt x="466725" y="326231"/>
                </a:lnTo>
                <a:lnTo>
                  <a:pt x="428625" y="407193"/>
                </a:lnTo>
                <a:lnTo>
                  <a:pt x="395287" y="471487"/>
                </a:lnTo>
                <a:lnTo>
                  <a:pt x="357187" y="533400"/>
                </a:lnTo>
                <a:lnTo>
                  <a:pt x="288131" y="633412"/>
                </a:lnTo>
                <a:lnTo>
                  <a:pt x="221456" y="719137"/>
                </a:lnTo>
                <a:lnTo>
                  <a:pt x="138112" y="809625"/>
                </a:lnTo>
                <a:lnTo>
                  <a:pt x="47625" y="895350"/>
                </a:lnTo>
                <a:lnTo>
                  <a:pt x="7143" y="933450"/>
                </a:lnTo>
                <a:lnTo>
                  <a:pt x="2381" y="947737"/>
                </a:lnTo>
                <a:cubicBezTo>
                  <a:pt x="1587" y="981868"/>
                  <a:pt x="794" y="1016000"/>
                  <a:pt x="0" y="1050131"/>
                </a:cubicBezTo>
                <a:lnTo>
                  <a:pt x="7143" y="1116806"/>
                </a:lnTo>
                <a:lnTo>
                  <a:pt x="19050" y="1169193"/>
                </a:lnTo>
                <a:lnTo>
                  <a:pt x="45243" y="1235868"/>
                </a:lnTo>
                <a:lnTo>
                  <a:pt x="52387" y="1245393"/>
                </a:lnTo>
                <a:lnTo>
                  <a:pt x="66675" y="1254918"/>
                </a:lnTo>
                <a:lnTo>
                  <a:pt x="95250" y="1262062"/>
                </a:lnTo>
                <a:lnTo>
                  <a:pt x="133350" y="1259681"/>
                </a:lnTo>
                <a:lnTo>
                  <a:pt x="173831" y="1245393"/>
                </a:lnTo>
                <a:lnTo>
                  <a:pt x="207168" y="1223962"/>
                </a:lnTo>
                <a:lnTo>
                  <a:pt x="235743" y="1197768"/>
                </a:lnTo>
                <a:lnTo>
                  <a:pt x="292893" y="1107281"/>
                </a:lnTo>
                <a:lnTo>
                  <a:pt x="359568" y="995362"/>
                </a:lnTo>
                <a:lnTo>
                  <a:pt x="407193" y="904875"/>
                </a:lnTo>
                <a:lnTo>
                  <a:pt x="442912" y="826293"/>
                </a:lnTo>
                <a:lnTo>
                  <a:pt x="469106" y="762000"/>
                </a:lnTo>
                <a:lnTo>
                  <a:pt x="502443" y="650081"/>
                </a:lnTo>
                <a:lnTo>
                  <a:pt x="535781" y="514350"/>
                </a:lnTo>
                <a:lnTo>
                  <a:pt x="576262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3" name="Google Shape;4343;p395"/>
          <p:cNvSpPr/>
          <p:nvPr/>
        </p:nvSpPr>
        <p:spPr>
          <a:xfrm>
            <a:off x="3660775" y="4710113"/>
            <a:ext cx="3311525" cy="1266825"/>
          </a:xfrm>
          <a:custGeom>
            <a:avLst/>
            <a:gdLst/>
            <a:ahLst/>
            <a:cxnLst/>
            <a:rect l="l" t="t" r="r" b="b"/>
            <a:pathLst>
              <a:path w="3312596" h="1267819" extrusionOk="0">
                <a:moveTo>
                  <a:pt x="1797946" y="1020987"/>
                </a:moveTo>
                <a:lnTo>
                  <a:pt x="1938191" y="1018182"/>
                </a:lnTo>
                <a:lnTo>
                  <a:pt x="2131730" y="1009767"/>
                </a:lnTo>
                <a:lnTo>
                  <a:pt x="2291610" y="1001353"/>
                </a:lnTo>
                <a:lnTo>
                  <a:pt x="2426245" y="992938"/>
                </a:lnTo>
                <a:lnTo>
                  <a:pt x="2566491" y="978913"/>
                </a:lnTo>
                <a:lnTo>
                  <a:pt x="2616979" y="970499"/>
                </a:lnTo>
                <a:lnTo>
                  <a:pt x="3149912" y="905986"/>
                </a:lnTo>
                <a:lnTo>
                  <a:pt x="3217229" y="934035"/>
                </a:lnTo>
                <a:lnTo>
                  <a:pt x="3262108" y="959279"/>
                </a:lnTo>
                <a:lnTo>
                  <a:pt x="3301377" y="990133"/>
                </a:lnTo>
                <a:lnTo>
                  <a:pt x="3306986" y="1001353"/>
                </a:lnTo>
                <a:lnTo>
                  <a:pt x="3312596" y="1020987"/>
                </a:lnTo>
                <a:lnTo>
                  <a:pt x="3309791" y="1049036"/>
                </a:lnTo>
                <a:lnTo>
                  <a:pt x="3295767" y="1074280"/>
                </a:lnTo>
                <a:lnTo>
                  <a:pt x="3270523" y="1096720"/>
                </a:lnTo>
                <a:lnTo>
                  <a:pt x="3225644" y="1119159"/>
                </a:lnTo>
                <a:lnTo>
                  <a:pt x="3155521" y="1147208"/>
                </a:lnTo>
                <a:lnTo>
                  <a:pt x="3110643" y="1158427"/>
                </a:lnTo>
                <a:lnTo>
                  <a:pt x="2987227" y="1178062"/>
                </a:lnTo>
                <a:lnTo>
                  <a:pt x="2832957" y="1200501"/>
                </a:lnTo>
                <a:lnTo>
                  <a:pt x="2631004" y="1225745"/>
                </a:lnTo>
                <a:lnTo>
                  <a:pt x="2440270" y="1242575"/>
                </a:lnTo>
                <a:lnTo>
                  <a:pt x="2294415" y="1253794"/>
                </a:lnTo>
                <a:lnTo>
                  <a:pt x="2092461" y="1265014"/>
                </a:lnTo>
                <a:lnTo>
                  <a:pt x="1980265" y="1267819"/>
                </a:lnTo>
                <a:lnTo>
                  <a:pt x="1817580" y="1262209"/>
                </a:lnTo>
                <a:lnTo>
                  <a:pt x="1719408" y="1259404"/>
                </a:lnTo>
                <a:lnTo>
                  <a:pt x="1610017" y="1250989"/>
                </a:lnTo>
                <a:lnTo>
                  <a:pt x="1506235" y="1236965"/>
                </a:lnTo>
                <a:lnTo>
                  <a:pt x="1416478" y="1220135"/>
                </a:lnTo>
                <a:lnTo>
                  <a:pt x="1312697" y="1208916"/>
                </a:lnTo>
                <a:lnTo>
                  <a:pt x="1228550" y="1194891"/>
                </a:lnTo>
                <a:lnTo>
                  <a:pt x="1138793" y="1178062"/>
                </a:lnTo>
                <a:lnTo>
                  <a:pt x="1049035" y="1152818"/>
                </a:lnTo>
                <a:lnTo>
                  <a:pt x="962083" y="1124769"/>
                </a:lnTo>
                <a:lnTo>
                  <a:pt x="875131" y="1091110"/>
                </a:lnTo>
                <a:lnTo>
                  <a:pt x="810618" y="1060256"/>
                </a:lnTo>
                <a:lnTo>
                  <a:pt x="653543" y="973304"/>
                </a:lnTo>
                <a:lnTo>
                  <a:pt x="546957" y="894766"/>
                </a:lnTo>
                <a:lnTo>
                  <a:pt x="468420" y="833058"/>
                </a:lnTo>
                <a:lnTo>
                  <a:pt x="437566" y="802204"/>
                </a:lnTo>
                <a:lnTo>
                  <a:pt x="384272" y="743301"/>
                </a:lnTo>
                <a:lnTo>
                  <a:pt x="336589" y="681593"/>
                </a:lnTo>
                <a:lnTo>
                  <a:pt x="280491" y="603056"/>
                </a:lnTo>
                <a:lnTo>
                  <a:pt x="227197" y="521713"/>
                </a:lnTo>
                <a:lnTo>
                  <a:pt x="179514" y="437566"/>
                </a:lnTo>
                <a:lnTo>
                  <a:pt x="123416" y="325370"/>
                </a:lnTo>
                <a:lnTo>
                  <a:pt x="70123" y="201954"/>
                </a:lnTo>
                <a:lnTo>
                  <a:pt x="14024" y="67318"/>
                </a:lnTo>
                <a:lnTo>
                  <a:pt x="0" y="30854"/>
                </a:lnTo>
                <a:lnTo>
                  <a:pt x="0" y="11220"/>
                </a:lnTo>
                <a:lnTo>
                  <a:pt x="5610" y="5610"/>
                </a:lnTo>
                <a:lnTo>
                  <a:pt x="22439" y="0"/>
                </a:lnTo>
                <a:lnTo>
                  <a:pt x="50488" y="8415"/>
                </a:lnTo>
                <a:lnTo>
                  <a:pt x="70123" y="42074"/>
                </a:lnTo>
                <a:lnTo>
                  <a:pt x="109391" y="112197"/>
                </a:lnTo>
                <a:lnTo>
                  <a:pt x="168294" y="213173"/>
                </a:lnTo>
                <a:lnTo>
                  <a:pt x="207563" y="274881"/>
                </a:lnTo>
                <a:lnTo>
                  <a:pt x="274881" y="370248"/>
                </a:lnTo>
                <a:lnTo>
                  <a:pt x="342199" y="454396"/>
                </a:lnTo>
                <a:lnTo>
                  <a:pt x="395492" y="510494"/>
                </a:lnTo>
                <a:lnTo>
                  <a:pt x="454395" y="569397"/>
                </a:lnTo>
                <a:lnTo>
                  <a:pt x="507688" y="619885"/>
                </a:lnTo>
                <a:lnTo>
                  <a:pt x="597445" y="695618"/>
                </a:lnTo>
                <a:lnTo>
                  <a:pt x="675983" y="754521"/>
                </a:lnTo>
                <a:lnTo>
                  <a:pt x="729276" y="793789"/>
                </a:lnTo>
                <a:lnTo>
                  <a:pt x="765740" y="816229"/>
                </a:lnTo>
                <a:lnTo>
                  <a:pt x="810618" y="838668"/>
                </a:lnTo>
                <a:lnTo>
                  <a:pt x="942449" y="886351"/>
                </a:lnTo>
                <a:lnTo>
                  <a:pt x="1091109" y="934035"/>
                </a:lnTo>
                <a:lnTo>
                  <a:pt x="1256599" y="973304"/>
                </a:lnTo>
                <a:lnTo>
                  <a:pt x="1419283" y="998548"/>
                </a:lnTo>
                <a:lnTo>
                  <a:pt x="1584773" y="1015377"/>
                </a:lnTo>
                <a:lnTo>
                  <a:pt x="1797946" y="10209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4" name="Google Shape;4344;p395"/>
          <p:cNvSpPr/>
          <p:nvPr/>
        </p:nvSpPr>
        <p:spPr>
          <a:xfrm>
            <a:off x="3930650" y="1841500"/>
            <a:ext cx="2143125" cy="2482850"/>
          </a:xfrm>
          <a:custGeom>
            <a:avLst/>
            <a:gdLst/>
            <a:ahLst/>
            <a:cxnLst/>
            <a:rect l="l" t="t" r="r" b="b"/>
            <a:pathLst>
              <a:path w="2143125" h="2482850" extrusionOk="0">
                <a:moveTo>
                  <a:pt x="733425" y="222250"/>
                </a:moveTo>
                <a:lnTo>
                  <a:pt x="441325" y="263525"/>
                </a:lnTo>
                <a:lnTo>
                  <a:pt x="330200" y="282575"/>
                </a:lnTo>
                <a:lnTo>
                  <a:pt x="279400" y="292100"/>
                </a:lnTo>
                <a:lnTo>
                  <a:pt x="0" y="320675"/>
                </a:lnTo>
                <a:lnTo>
                  <a:pt x="50800" y="457200"/>
                </a:lnTo>
                <a:lnTo>
                  <a:pt x="479425" y="406400"/>
                </a:lnTo>
                <a:lnTo>
                  <a:pt x="828675" y="358775"/>
                </a:lnTo>
                <a:lnTo>
                  <a:pt x="1289050" y="285750"/>
                </a:lnTo>
                <a:lnTo>
                  <a:pt x="1606550" y="234950"/>
                </a:lnTo>
                <a:lnTo>
                  <a:pt x="1666875" y="228600"/>
                </a:lnTo>
                <a:lnTo>
                  <a:pt x="1689100" y="234950"/>
                </a:lnTo>
                <a:lnTo>
                  <a:pt x="1717675" y="250825"/>
                </a:lnTo>
                <a:lnTo>
                  <a:pt x="1736725" y="269875"/>
                </a:lnTo>
                <a:lnTo>
                  <a:pt x="1743075" y="282575"/>
                </a:lnTo>
                <a:lnTo>
                  <a:pt x="1749425" y="311150"/>
                </a:lnTo>
                <a:cubicBezTo>
                  <a:pt x="1751542" y="462492"/>
                  <a:pt x="1753658" y="613833"/>
                  <a:pt x="1755775" y="765175"/>
                </a:cubicBezTo>
                <a:cubicBezTo>
                  <a:pt x="1754717" y="982133"/>
                  <a:pt x="1753658" y="1199092"/>
                  <a:pt x="1752600" y="1416050"/>
                </a:cubicBezTo>
                <a:lnTo>
                  <a:pt x="1752600" y="2098675"/>
                </a:lnTo>
                <a:lnTo>
                  <a:pt x="1704975" y="2282825"/>
                </a:lnTo>
                <a:lnTo>
                  <a:pt x="1717675" y="2327275"/>
                </a:lnTo>
                <a:lnTo>
                  <a:pt x="1730375" y="2368550"/>
                </a:lnTo>
                <a:lnTo>
                  <a:pt x="1746250" y="2409825"/>
                </a:lnTo>
                <a:lnTo>
                  <a:pt x="1768475" y="2441575"/>
                </a:lnTo>
                <a:lnTo>
                  <a:pt x="1790700" y="2463800"/>
                </a:lnTo>
                <a:lnTo>
                  <a:pt x="1809750" y="2476500"/>
                </a:lnTo>
                <a:lnTo>
                  <a:pt x="1838325" y="2482850"/>
                </a:lnTo>
                <a:lnTo>
                  <a:pt x="1866900" y="2482850"/>
                </a:lnTo>
                <a:lnTo>
                  <a:pt x="1898650" y="2476500"/>
                </a:lnTo>
                <a:lnTo>
                  <a:pt x="1927225" y="2460625"/>
                </a:lnTo>
                <a:lnTo>
                  <a:pt x="1946275" y="2441575"/>
                </a:lnTo>
                <a:lnTo>
                  <a:pt x="1958975" y="2419350"/>
                </a:lnTo>
                <a:lnTo>
                  <a:pt x="1974850" y="2381250"/>
                </a:lnTo>
                <a:lnTo>
                  <a:pt x="1987550" y="2339975"/>
                </a:lnTo>
                <a:lnTo>
                  <a:pt x="1997075" y="2276475"/>
                </a:lnTo>
                <a:cubicBezTo>
                  <a:pt x="1998133" y="2235200"/>
                  <a:pt x="1999192" y="2193925"/>
                  <a:pt x="2000250" y="2152650"/>
                </a:cubicBezTo>
                <a:cubicBezTo>
                  <a:pt x="2001308" y="2049992"/>
                  <a:pt x="2002367" y="1947333"/>
                  <a:pt x="2003425" y="1844675"/>
                </a:cubicBezTo>
                <a:lnTo>
                  <a:pt x="2012950" y="1216025"/>
                </a:lnTo>
                <a:cubicBezTo>
                  <a:pt x="2015067" y="1061508"/>
                  <a:pt x="2017183" y="906992"/>
                  <a:pt x="2019300" y="752475"/>
                </a:cubicBezTo>
                <a:lnTo>
                  <a:pt x="2019300" y="593725"/>
                </a:lnTo>
                <a:lnTo>
                  <a:pt x="2022475" y="533400"/>
                </a:lnTo>
                <a:lnTo>
                  <a:pt x="2032000" y="479425"/>
                </a:lnTo>
                <a:lnTo>
                  <a:pt x="2044700" y="425450"/>
                </a:lnTo>
                <a:lnTo>
                  <a:pt x="2066925" y="374650"/>
                </a:lnTo>
                <a:lnTo>
                  <a:pt x="2095500" y="327025"/>
                </a:lnTo>
                <a:lnTo>
                  <a:pt x="2117725" y="307975"/>
                </a:lnTo>
                <a:lnTo>
                  <a:pt x="2130425" y="288925"/>
                </a:lnTo>
                <a:lnTo>
                  <a:pt x="2143125" y="254000"/>
                </a:lnTo>
                <a:lnTo>
                  <a:pt x="2143125" y="228600"/>
                </a:lnTo>
                <a:lnTo>
                  <a:pt x="2133600" y="190500"/>
                </a:lnTo>
                <a:lnTo>
                  <a:pt x="2111375" y="161925"/>
                </a:lnTo>
                <a:lnTo>
                  <a:pt x="2082800" y="139700"/>
                </a:lnTo>
                <a:lnTo>
                  <a:pt x="2006600" y="92075"/>
                </a:lnTo>
                <a:lnTo>
                  <a:pt x="1933575" y="53975"/>
                </a:lnTo>
                <a:lnTo>
                  <a:pt x="1822450" y="9525"/>
                </a:lnTo>
                <a:lnTo>
                  <a:pt x="1749425" y="0"/>
                </a:lnTo>
                <a:lnTo>
                  <a:pt x="1717675" y="22225"/>
                </a:lnTo>
                <a:lnTo>
                  <a:pt x="1647825" y="66675"/>
                </a:lnTo>
                <a:lnTo>
                  <a:pt x="1520825" y="92075"/>
                </a:lnTo>
                <a:lnTo>
                  <a:pt x="1082675" y="165100"/>
                </a:lnTo>
                <a:lnTo>
                  <a:pt x="733425" y="222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5" name="Google Shape;4345;p395"/>
          <p:cNvSpPr/>
          <p:nvPr/>
        </p:nvSpPr>
        <p:spPr>
          <a:xfrm>
            <a:off x="3979863" y="2576513"/>
            <a:ext cx="1752600" cy="342900"/>
          </a:xfrm>
          <a:custGeom>
            <a:avLst/>
            <a:gdLst/>
            <a:ahLst/>
            <a:cxnLst/>
            <a:rect l="l" t="t" r="r" b="b"/>
            <a:pathLst>
              <a:path w="1752600" h="342900" extrusionOk="0">
                <a:moveTo>
                  <a:pt x="688181" y="126206"/>
                </a:moveTo>
                <a:lnTo>
                  <a:pt x="847725" y="102393"/>
                </a:lnTo>
                <a:lnTo>
                  <a:pt x="995362" y="83343"/>
                </a:lnTo>
                <a:lnTo>
                  <a:pt x="1235869" y="52387"/>
                </a:lnTo>
                <a:lnTo>
                  <a:pt x="1500187" y="23812"/>
                </a:lnTo>
                <a:lnTo>
                  <a:pt x="1752600" y="0"/>
                </a:lnTo>
                <a:cubicBezTo>
                  <a:pt x="1751806" y="54769"/>
                  <a:pt x="1751013" y="109537"/>
                  <a:pt x="1750219" y="164306"/>
                </a:cubicBezTo>
                <a:lnTo>
                  <a:pt x="1612106" y="161925"/>
                </a:lnTo>
                <a:lnTo>
                  <a:pt x="1393031" y="178593"/>
                </a:lnTo>
                <a:lnTo>
                  <a:pt x="1181100" y="202406"/>
                </a:lnTo>
                <a:lnTo>
                  <a:pt x="938212" y="233362"/>
                </a:lnTo>
                <a:lnTo>
                  <a:pt x="707231" y="266700"/>
                </a:lnTo>
                <a:lnTo>
                  <a:pt x="528637" y="292893"/>
                </a:lnTo>
                <a:lnTo>
                  <a:pt x="383381" y="314325"/>
                </a:lnTo>
                <a:lnTo>
                  <a:pt x="297656" y="330993"/>
                </a:lnTo>
                <a:lnTo>
                  <a:pt x="226219" y="340518"/>
                </a:lnTo>
                <a:lnTo>
                  <a:pt x="188119" y="342900"/>
                </a:lnTo>
                <a:lnTo>
                  <a:pt x="140494" y="338137"/>
                </a:lnTo>
                <a:lnTo>
                  <a:pt x="102394" y="328612"/>
                </a:lnTo>
                <a:lnTo>
                  <a:pt x="59531" y="311943"/>
                </a:lnTo>
                <a:lnTo>
                  <a:pt x="0" y="278606"/>
                </a:lnTo>
                <a:cubicBezTo>
                  <a:pt x="794" y="242887"/>
                  <a:pt x="1587" y="207169"/>
                  <a:pt x="2381" y="171450"/>
                </a:cubicBezTo>
                <a:lnTo>
                  <a:pt x="111919" y="190500"/>
                </a:lnTo>
                <a:lnTo>
                  <a:pt x="183356" y="190500"/>
                </a:lnTo>
                <a:lnTo>
                  <a:pt x="278606" y="183356"/>
                </a:lnTo>
                <a:lnTo>
                  <a:pt x="378619" y="171450"/>
                </a:lnTo>
                <a:lnTo>
                  <a:pt x="542925" y="150018"/>
                </a:lnTo>
                <a:lnTo>
                  <a:pt x="688181" y="126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6" name="Google Shape;4346;p395"/>
          <p:cNvSpPr/>
          <p:nvPr/>
        </p:nvSpPr>
        <p:spPr>
          <a:xfrm>
            <a:off x="3983038" y="3228975"/>
            <a:ext cx="1752600" cy="357188"/>
          </a:xfrm>
          <a:custGeom>
            <a:avLst/>
            <a:gdLst/>
            <a:ahLst/>
            <a:cxnLst/>
            <a:rect l="l" t="t" r="r" b="b"/>
            <a:pathLst>
              <a:path w="1752600" h="357188" extrusionOk="0">
                <a:moveTo>
                  <a:pt x="807244" y="90488"/>
                </a:moveTo>
                <a:lnTo>
                  <a:pt x="966788" y="66675"/>
                </a:lnTo>
                <a:lnTo>
                  <a:pt x="1140619" y="45244"/>
                </a:lnTo>
                <a:lnTo>
                  <a:pt x="1297782" y="26194"/>
                </a:lnTo>
                <a:lnTo>
                  <a:pt x="1478757" y="11906"/>
                </a:lnTo>
                <a:lnTo>
                  <a:pt x="1645444" y="2381"/>
                </a:lnTo>
                <a:lnTo>
                  <a:pt x="1752600" y="0"/>
                </a:lnTo>
                <a:lnTo>
                  <a:pt x="1752600" y="159544"/>
                </a:lnTo>
                <a:lnTo>
                  <a:pt x="1600200" y="157163"/>
                </a:lnTo>
                <a:lnTo>
                  <a:pt x="1447800" y="166688"/>
                </a:lnTo>
                <a:lnTo>
                  <a:pt x="1276350" y="183356"/>
                </a:lnTo>
                <a:lnTo>
                  <a:pt x="1023938" y="216694"/>
                </a:lnTo>
                <a:lnTo>
                  <a:pt x="752475" y="259556"/>
                </a:lnTo>
                <a:lnTo>
                  <a:pt x="490538" y="309563"/>
                </a:lnTo>
                <a:lnTo>
                  <a:pt x="414338" y="323850"/>
                </a:lnTo>
                <a:lnTo>
                  <a:pt x="297657" y="345281"/>
                </a:lnTo>
                <a:lnTo>
                  <a:pt x="245269" y="354806"/>
                </a:lnTo>
                <a:lnTo>
                  <a:pt x="204788" y="357188"/>
                </a:lnTo>
                <a:lnTo>
                  <a:pt x="159544" y="357188"/>
                </a:lnTo>
                <a:lnTo>
                  <a:pt x="121444" y="352425"/>
                </a:lnTo>
                <a:lnTo>
                  <a:pt x="73819" y="335756"/>
                </a:lnTo>
                <a:lnTo>
                  <a:pt x="0" y="288131"/>
                </a:lnTo>
                <a:lnTo>
                  <a:pt x="33338" y="152400"/>
                </a:lnTo>
                <a:lnTo>
                  <a:pt x="92869" y="166688"/>
                </a:lnTo>
                <a:lnTo>
                  <a:pt x="140494" y="178594"/>
                </a:lnTo>
                <a:lnTo>
                  <a:pt x="178594" y="183356"/>
                </a:lnTo>
                <a:lnTo>
                  <a:pt x="233363" y="188119"/>
                </a:lnTo>
                <a:lnTo>
                  <a:pt x="290513" y="183356"/>
                </a:lnTo>
                <a:lnTo>
                  <a:pt x="402432" y="159544"/>
                </a:lnTo>
                <a:lnTo>
                  <a:pt x="561975" y="130969"/>
                </a:lnTo>
                <a:lnTo>
                  <a:pt x="807244" y="90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7" name="Google Shape;4347;p395"/>
          <p:cNvSpPr/>
          <p:nvPr/>
        </p:nvSpPr>
        <p:spPr>
          <a:xfrm>
            <a:off x="3998913" y="3919538"/>
            <a:ext cx="1717675" cy="311150"/>
          </a:xfrm>
          <a:custGeom>
            <a:avLst/>
            <a:gdLst/>
            <a:ahLst/>
            <a:cxnLst/>
            <a:rect l="l" t="t" r="r" b="b"/>
            <a:pathLst>
              <a:path w="1719262" h="311943" extrusionOk="0">
                <a:moveTo>
                  <a:pt x="1054894" y="57150"/>
                </a:moveTo>
                <a:lnTo>
                  <a:pt x="1223962" y="40481"/>
                </a:lnTo>
                <a:lnTo>
                  <a:pt x="1481137" y="16668"/>
                </a:lnTo>
                <a:lnTo>
                  <a:pt x="1719262" y="0"/>
                </a:lnTo>
                <a:lnTo>
                  <a:pt x="1707356" y="204787"/>
                </a:lnTo>
                <a:lnTo>
                  <a:pt x="1566862" y="202406"/>
                </a:lnTo>
                <a:lnTo>
                  <a:pt x="1347787" y="204787"/>
                </a:lnTo>
                <a:lnTo>
                  <a:pt x="1147762" y="214312"/>
                </a:lnTo>
                <a:lnTo>
                  <a:pt x="916781" y="226218"/>
                </a:lnTo>
                <a:lnTo>
                  <a:pt x="740569" y="242887"/>
                </a:lnTo>
                <a:lnTo>
                  <a:pt x="573881" y="257175"/>
                </a:lnTo>
                <a:lnTo>
                  <a:pt x="457200" y="271462"/>
                </a:lnTo>
                <a:lnTo>
                  <a:pt x="357187" y="292893"/>
                </a:lnTo>
                <a:lnTo>
                  <a:pt x="278606" y="302418"/>
                </a:lnTo>
                <a:lnTo>
                  <a:pt x="200025" y="309562"/>
                </a:lnTo>
                <a:lnTo>
                  <a:pt x="145256" y="311943"/>
                </a:lnTo>
                <a:lnTo>
                  <a:pt x="100012" y="307181"/>
                </a:lnTo>
                <a:lnTo>
                  <a:pt x="59531" y="297656"/>
                </a:lnTo>
                <a:lnTo>
                  <a:pt x="9525" y="273843"/>
                </a:lnTo>
                <a:lnTo>
                  <a:pt x="0" y="126206"/>
                </a:lnTo>
                <a:lnTo>
                  <a:pt x="104775" y="147637"/>
                </a:lnTo>
                <a:lnTo>
                  <a:pt x="169069" y="150018"/>
                </a:lnTo>
                <a:lnTo>
                  <a:pt x="245269" y="145256"/>
                </a:lnTo>
                <a:lnTo>
                  <a:pt x="340519" y="133350"/>
                </a:lnTo>
                <a:lnTo>
                  <a:pt x="495300" y="114300"/>
                </a:lnTo>
                <a:lnTo>
                  <a:pt x="723900" y="90487"/>
                </a:lnTo>
                <a:lnTo>
                  <a:pt x="1054894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8" name="Google Shape;4348;p395"/>
          <p:cNvSpPr/>
          <p:nvPr/>
        </p:nvSpPr>
        <p:spPr>
          <a:xfrm>
            <a:off x="5961063" y="4910138"/>
            <a:ext cx="896937" cy="803275"/>
          </a:xfrm>
          <a:custGeom>
            <a:avLst/>
            <a:gdLst/>
            <a:ahLst/>
            <a:cxnLst/>
            <a:rect l="l" t="t" r="r" b="b"/>
            <a:pathLst>
              <a:path w="897731" h="802481" extrusionOk="0">
                <a:moveTo>
                  <a:pt x="257175" y="230981"/>
                </a:moveTo>
                <a:lnTo>
                  <a:pt x="390525" y="371475"/>
                </a:lnTo>
                <a:lnTo>
                  <a:pt x="431006" y="409575"/>
                </a:lnTo>
                <a:lnTo>
                  <a:pt x="490537" y="466725"/>
                </a:lnTo>
                <a:lnTo>
                  <a:pt x="559594" y="531018"/>
                </a:lnTo>
                <a:lnTo>
                  <a:pt x="621506" y="585787"/>
                </a:lnTo>
                <a:lnTo>
                  <a:pt x="666750" y="616743"/>
                </a:lnTo>
                <a:lnTo>
                  <a:pt x="719137" y="650081"/>
                </a:lnTo>
                <a:lnTo>
                  <a:pt x="790575" y="681037"/>
                </a:lnTo>
                <a:lnTo>
                  <a:pt x="847725" y="704850"/>
                </a:lnTo>
                <a:lnTo>
                  <a:pt x="897731" y="728662"/>
                </a:lnTo>
                <a:lnTo>
                  <a:pt x="235744" y="802481"/>
                </a:lnTo>
                <a:lnTo>
                  <a:pt x="314325" y="769143"/>
                </a:lnTo>
                <a:lnTo>
                  <a:pt x="359569" y="754856"/>
                </a:lnTo>
                <a:lnTo>
                  <a:pt x="381000" y="738187"/>
                </a:lnTo>
                <a:lnTo>
                  <a:pt x="392906" y="723900"/>
                </a:lnTo>
                <a:lnTo>
                  <a:pt x="400050" y="709612"/>
                </a:lnTo>
                <a:lnTo>
                  <a:pt x="402431" y="697706"/>
                </a:lnTo>
                <a:lnTo>
                  <a:pt x="402431" y="685800"/>
                </a:lnTo>
                <a:lnTo>
                  <a:pt x="400050" y="669131"/>
                </a:lnTo>
                <a:lnTo>
                  <a:pt x="388144" y="640556"/>
                </a:lnTo>
                <a:lnTo>
                  <a:pt x="354806" y="595312"/>
                </a:lnTo>
                <a:lnTo>
                  <a:pt x="261937" y="450056"/>
                </a:lnTo>
                <a:lnTo>
                  <a:pt x="171450" y="307181"/>
                </a:lnTo>
                <a:lnTo>
                  <a:pt x="90487" y="178593"/>
                </a:lnTo>
                <a:lnTo>
                  <a:pt x="26194" y="83343"/>
                </a:lnTo>
                <a:lnTo>
                  <a:pt x="7144" y="52387"/>
                </a:lnTo>
                <a:lnTo>
                  <a:pt x="2381" y="35718"/>
                </a:lnTo>
                <a:lnTo>
                  <a:pt x="0" y="16668"/>
                </a:lnTo>
                <a:lnTo>
                  <a:pt x="2381" y="4762"/>
                </a:lnTo>
                <a:lnTo>
                  <a:pt x="9525" y="0"/>
                </a:lnTo>
                <a:lnTo>
                  <a:pt x="19050" y="0"/>
                </a:lnTo>
                <a:lnTo>
                  <a:pt x="42862" y="7143"/>
                </a:lnTo>
                <a:lnTo>
                  <a:pt x="47625" y="9525"/>
                </a:lnTo>
                <a:lnTo>
                  <a:pt x="59531" y="16668"/>
                </a:lnTo>
                <a:lnTo>
                  <a:pt x="80962" y="40481"/>
                </a:lnTo>
                <a:lnTo>
                  <a:pt x="128587" y="95250"/>
                </a:lnTo>
                <a:lnTo>
                  <a:pt x="178594" y="152400"/>
                </a:lnTo>
                <a:lnTo>
                  <a:pt x="257175" y="2309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7C1E4E-8484-DE48-B92D-B27EABD7BD13}"/>
              </a:ext>
            </a:extLst>
          </p:cNvPr>
          <p:cNvGrpSpPr/>
          <p:nvPr/>
        </p:nvGrpSpPr>
        <p:grpSpPr>
          <a:xfrm>
            <a:off x="2724900" y="1165976"/>
            <a:ext cx="4292600" cy="4806950"/>
            <a:chOff x="2881313" y="1322388"/>
            <a:chExt cx="4292600" cy="4806950"/>
          </a:xfrm>
        </p:grpSpPr>
        <p:sp>
          <p:nvSpPr>
            <p:cNvPr id="14" name="Google Shape;4338;p395">
              <a:extLst>
                <a:ext uri="{FF2B5EF4-FFF2-40B4-BE49-F238E27FC236}">
                  <a16:creationId xmlns:a16="http://schemas.microsoft.com/office/drawing/2014/main" id="{4B98A09E-4B43-0249-BCC7-E825114C0352}"/>
                </a:ext>
              </a:extLst>
            </p:cNvPr>
            <p:cNvSpPr/>
            <p:nvPr/>
          </p:nvSpPr>
          <p:spPr>
            <a:xfrm>
              <a:off x="4314825" y="1322388"/>
              <a:ext cx="1000125" cy="1068387"/>
            </a:xfrm>
            <a:custGeom>
              <a:avLst/>
              <a:gdLst/>
              <a:ahLst/>
              <a:cxnLst/>
              <a:rect l="l" t="t" r="r" b="b"/>
              <a:pathLst>
                <a:path w="1000125" h="1069181" extrusionOk="0">
                  <a:moveTo>
                    <a:pt x="295275" y="623887"/>
                  </a:moveTo>
                  <a:lnTo>
                    <a:pt x="352425" y="547687"/>
                  </a:lnTo>
                  <a:lnTo>
                    <a:pt x="409575" y="471487"/>
                  </a:lnTo>
                  <a:lnTo>
                    <a:pt x="454819" y="411956"/>
                  </a:lnTo>
                  <a:lnTo>
                    <a:pt x="490538" y="366712"/>
                  </a:lnTo>
                  <a:lnTo>
                    <a:pt x="507206" y="342900"/>
                  </a:lnTo>
                  <a:lnTo>
                    <a:pt x="516731" y="321469"/>
                  </a:lnTo>
                  <a:lnTo>
                    <a:pt x="526256" y="292894"/>
                  </a:lnTo>
                  <a:lnTo>
                    <a:pt x="533400" y="261937"/>
                  </a:lnTo>
                  <a:lnTo>
                    <a:pt x="538163" y="214312"/>
                  </a:lnTo>
                  <a:lnTo>
                    <a:pt x="535781" y="171450"/>
                  </a:lnTo>
                  <a:lnTo>
                    <a:pt x="526256" y="133350"/>
                  </a:lnTo>
                  <a:lnTo>
                    <a:pt x="514350" y="111919"/>
                  </a:lnTo>
                  <a:lnTo>
                    <a:pt x="490538" y="92869"/>
                  </a:lnTo>
                  <a:lnTo>
                    <a:pt x="476250" y="80962"/>
                  </a:lnTo>
                  <a:lnTo>
                    <a:pt x="457200" y="57150"/>
                  </a:lnTo>
                  <a:lnTo>
                    <a:pt x="450056" y="38100"/>
                  </a:lnTo>
                  <a:lnTo>
                    <a:pt x="450056" y="21431"/>
                  </a:lnTo>
                  <a:lnTo>
                    <a:pt x="454819" y="9525"/>
                  </a:lnTo>
                  <a:lnTo>
                    <a:pt x="471488" y="0"/>
                  </a:lnTo>
                  <a:lnTo>
                    <a:pt x="490538" y="0"/>
                  </a:lnTo>
                  <a:lnTo>
                    <a:pt x="519113" y="2381"/>
                  </a:lnTo>
                  <a:lnTo>
                    <a:pt x="554831" y="11906"/>
                  </a:lnTo>
                  <a:lnTo>
                    <a:pt x="619125" y="35719"/>
                  </a:lnTo>
                  <a:lnTo>
                    <a:pt x="688181" y="64294"/>
                  </a:lnTo>
                  <a:lnTo>
                    <a:pt x="790575" y="109537"/>
                  </a:lnTo>
                  <a:lnTo>
                    <a:pt x="866775" y="150019"/>
                  </a:lnTo>
                  <a:lnTo>
                    <a:pt x="919163" y="185737"/>
                  </a:lnTo>
                  <a:lnTo>
                    <a:pt x="962025" y="226219"/>
                  </a:lnTo>
                  <a:lnTo>
                    <a:pt x="981075" y="250031"/>
                  </a:lnTo>
                  <a:lnTo>
                    <a:pt x="990600" y="269081"/>
                  </a:lnTo>
                  <a:lnTo>
                    <a:pt x="995363" y="285750"/>
                  </a:lnTo>
                  <a:lnTo>
                    <a:pt x="1000125" y="309562"/>
                  </a:lnTo>
                  <a:lnTo>
                    <a:pt x="1000125" y="321469"/>
                  </a:lnTo>
                  <a:lnTo>
                    <a:pt x="992981" y="347662"/>
                  </a:lnTo>
                  <a:lnTo>
                    <a:pt x="973931" y="373856"/>
                  </a:lnTo>
                  <a:lnTo>
                    <a:pt x="942975" y="397669"/>
                  </a:lnTo>
                  <a:lnTo>
                    <a:pt x="897731" y="411956"/>
                  </a:lnTo>
                  <a:lnTo>
                    <a:pt x="859631" y="421481"/>
                  </a:lnTo>
                  <a:lnTo>
                    <a:pt x="816769" y="435769"/>
                  </a:lnTo>
                  <a:lnTo>
                    <a:pt x="769144" y="466725"/>
                  </a:lnTo>
                  <a:lnTo>
                    <a:pt x="578644" y="604837"/>
                  </a:lnTo>
                  <a:lnTo>
                    <a:pt x="264319" y="852487"/>
                  </a:lnTo>
                  <a:lnTo>
                    <a:pt x="130969" y="966787"/>
                  </a:lnTo>
                  <a:lnTo>
                    <a:pt x="0" y="1069181"/>
                  </a:lnTo>
                  <a:lnTo>
                    <a:pt x="57150" y="952500"/>
                  </a:lnTo>
                  <a:lnTo>
                    <a:pt x="178594" y="781050"/>
                  </a:lnTo>
                  <a:lnTo>
                    <a:pt x="295275" y="6238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339;p395">
              <a:extLst>
                <a:ext uri="{FF2B5EF4-FFF2-40B4-BE49-F238E27FC236}">
                  <a16:creationId xmlns:a16="http://schemas.microsoft.com/office/drawing/2014/main" id="{4F347F9B-D1FA-EB4D-8305-7309DB564659}"/>
                </a:ext>
              </a:extLst>
            </p:cNvPr>
            <p:cNvSpPr/>
            <p:nvPr/>
          </p:nvSpPr>
          <p:spPr>
            <a:xfrm>
              <a:off x="3835400" y="2216150"/>
              <a:ext cx="371475" cy="2295525"/>
            </a:xfrm>
            <a:custGeom>
              <a:avLst/>
              <a:gdLst/>
              <a:ahLst/>
              <a:cxnLst/>
              <a:rect l="l" t="t" r="r" b="b"/>
              <a:pathLst>
                <a:path w="371475" h="2295525" extrusionOk="0">
                  <a:moveTo>
                    <a:pt x="368300" y="355600"/>
                  </a:moveTo>
                  <a:cubicBezTo>
                    <a:pt x="369358" y="305858"/>
                    <a:pt x="370417" y="256117"/>
                    <a:pt x="371475" y="206375"/>
                  </a:cubicBezTo>
                  <a:lnTo>
                    <a:pt x="301625" y="92075"/>
                  </a:lnTo>
                  <a:lnTo>
                    <a:pt x="260350" y="66675"/>
                  </a:lnTo>
                  <a:lnTo>
                    <a:pt x="196850" y="34925"/>
                  </a:lnTo>
                  <a:lnTo>
                    <a:pt x="133350" y="12700"/>
                  </a:lnTo>
                  <a:lnTo>
                    <a:pt x="69850" y="0"/>
                  </a:lnTo>
                  <a:lnTo>
                    <a:pt x="31750" y="0"/>
                  </a:lnTo>
                  <a:lnTo>
                    <a:pt x="6350" y="6350"/>
                  </a:lnTo>
                  <a:lnTo>
                    <a:pt x="0" y="15875"/>
                  </a:lnTo>
                  <a:lnTo>
                    <a:pt x="0" y="38100"/>
                  </a:lnTo>
                  <a:lnTo>
                    <a:pt x="9525" y="57150"/>
                  </a:lnTo>
                  <a:lnTo>
                    <a:pt x="31750" y="88900"/>
                  </a:lnTo>
                  <a:lnTo>
                    <a:pt x="50800" y="107950"/>
                  </a:lnTo>
                  <a:lnTo>
                    <a:pt x="73025" y="127000"/>
                  </a:lnTo>
                  <a:lnTo>
                    <a:pt x="92075" y="152400"/>
                  </a:lnTo>
                  <a:lnTo>
                    <a:pt x="114300" y="193675"/>
                  </a:lnTo>
                  <a:lnTo>
                    <a:pt x="127000" y="234950"/>
                  </a:lnTo>
                  <a:lnTo>
                    <a:pt x="139700" y="295275"/>
                  </a:lnTo>
                  <a:lnTo>
                    <a:pt x="146050" y="390525"/>
                  </a:lnTo>
                  <a:cubicBezTo>
                    <a:pt x="147108" y="492125"/>
                    <a:pt x="148167" y="593725"/>
                    <a:pt x="149225" y="695325"/>
                  </a:cubicBezTo>
                  <a:cubicBezTo>
                    <a:pt x="148167" y="787400"/>
                    <a:pt x="147108" y="879475"/>
                    <a:pt x="146050" y="971550"/>
                  </a:cubicBezTo>
                  <a:lnTo>
                    <a:pt x="139700" y="1162050"/>
                  </a:lnTo>
                  <a:lnTo>
                    <a:pt x="123825" y="1412875"/>
                  </a:lnTo>
                  <a:lnTo>
                    <a:pt x="104775" y="1644650"/>
                  </a:lnTo>
                  <a:lnTo>
                    <a:pt x="85725" y="1793875"/>
                  </a:lnTo>
                  <a:lnTo>
                    <a:pt x="79375" y="1841500"/>
                  </a:lnTo>
                  <a:lnTo>
                    <a:pt x="76200" y="1898650"/>
                  </a:lnTo>
                  <a:lnTo>
                    <a:pt x="76200" y="1949450"/>
                  </a:lnTo>
                  <a:lnTo>
                    <a:pt x="82550" y="2012950"/>
                  </a:lnTo>
                  <a:lnTo>
                    <a:pt x="104775" y="2092325"/>
                  </a:lnTo>
                  <a:lnTo>
                    <a:pt x="142875" y="2171700"/>
                  </a:lnTo>
                  <a:lnTo>
                    <a:pt x="171450" y="2216150"/>
                  </a:lnTo>
                  <a:lnTo>
                    <a:pt x="200025" y="2263775"/>
                  </a:lnTo>
                  <a:lnTo>
                    <a:pt x="222250" y="2286000"/>
                  </a:lnTo>
                  <a:lnTo>
                    <a:pt x="231775" y="2292350"/>
                  </a:lnTo>
                  <a:lnTo>
                    <a:pt x="254000" y="2295525"/>
                  </a:lnTo>
                  <a:lnTo>
                    <a:pt x="285750" y="2286000"/>
                  </a:lnTo>
                  <a:lnTo>
                    <a:pt x="311150" y="2273300"/>
                  </a:lnTo>
                  <a:lnTo>
                    <a:pt x="342900" y="2241550"/>
                  </a:lnTo>
                  <a:lnTo>
                    <a:pt x="352425" y="2222500"/>
                  </a:lnTo>
                  <a:lnTo>
                    <a:pt x="361950" y="2197100"/>
                  </a:lnTo>
                  <a:lnTo>
                    <a:pt x="368300" y="2178050"/>
                  </a:lnTo>
                  <a:lnTo>
                    <a:pt x="368300" y="2130425"/>
                  </a:lnTo>
                  <a:cubicBezTo>
                    <a:pt x="369358" y="2010833"/>
                    <a:pt x="370417" y="1891242"/>
                    <a:pt x="371475" y="1771650"/>
                  </a:cubicBezTo>
                  <a:cubicBezTo>
                    <a:pt x="370417" y="1305983"/>
                    <a:pt x="369358" y="840317"/>
                    <a:pt x="368300" y="355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340;p395">
              <a:extLst>
                <a:ext uri="{FF2B5EF4-FFF2-40B4-BE49-F238E27FC236}">
                  <a16:creationId xmlns:a16="http://schemas.microsoft.com/office/drawing/2014/main" id="{A602CA05-7281-284A-BD54-72D15ABC6264}"/>
                </a:ext>
              </a:extLst>
            </p:cNvPr>
            <p:cNvSpPr/>
            <p:nvPr/>
          </p:nvSpPr>
          <p:spPr>
            <a:xfrm>
              <a:off x="4891088" y="4648200"/>
              <a:ext cx="528637" cy="642938"/>
            </a:xfrm>
            <a:custGeom>
              <a:avLst/>
              <a:gdLst/>
              <a:ahLst/>
              <a:cxnLst/>
              <a:rect l="l" t="t" r="r" b="b"/>
              <a:pathLst>
                <a:path w="528637" h="642938" extrusionOk="0">
                  <a:moveTo>
                    <a:pt x="85725" y="280988"/>
                  </a:moveTo>
                  <a:lnTo>
                    <a:pt x="61912" y="226219"/>
                  </a:lnTo>
                  <a:lnTo>
                    <a:pt x="40481" y="169069"/>
                  </a:lnTo>
                  <a:lnTo>
                    <a:pt x="14287" y="85725"/>
                  </a:lnTo>
                  <a:lnTo>
                    <a:pt x="0" y="19050"/>
                  </a:lnTo>
                  <a:lnTo>
                    <a:pt x="4762" y="0"/>
                  </a:lnTo>
                  <a:lnTo>
                    <a:pt x="14287" y="0"/>
                  </a:lnTo>
                  <a:lnTo>
                    <a:pt x="35718" y="11906"/>
                  </a:lnTo>
                  <a:lnTo>
                    <a:pt x="76200" y="50006"/>
                  </a:lnTo>
                  <a:lnTo>
                    <a:pt x="123825" y="102394"/>
                  </a:lnTo>
                  <a:lnTo>
                    <a:pt x="180975" y="159544"/>
                  </a:lnTo>
                  <a:lnTo>
                    <a:pt x="207168" y="183356"/>
                  </a:lnTo>
                  <a:lnTo>
                    <a:pt x="230981" y="195263"/>
                  </a:lnTo>
                  <a:lnTo>
                    <a:pt x="254793" y="202406"/>
                  </a:lnTo>
                  <a:lnTo>
                    <a:pt x="278606" y="202406"/>
                  </a:lnTo>
                  <a:lnTo>
                    <a:pt x="314325" y="195263"/>
                  </a:lnTo>
                  <a:lnTo>
                    <a:pt x="340518" y="183356"/>
                  </a:lnTo>
                  <a:lnTo>
                    <a:pt x="383381" y="154781"/>
                  </a:lnTo>
                  <a:lnTo>
                    <a:pt x="452437" y="107156"/>
                  </a:lnTo>
                  <a:lnTo>
                    <a:pt x="466725" y="102394"/>
                  </a:lnTo>
                  <a:lnTo>
                    <a:pt x="476250" y="104775"/>
                  </a:lnTo>
                  <a:lnTo>
                    <a:pt x="478631" y="114300"/>
                  </a:lnTo>
                  <a:lnTo>
                    <a:pt x="469106" y="176213"/>
                  </a:lnTo>
                  <a:lnTo>
                    <a:pt x="457200" y="257175"/>
                  </a:lnTo>
                  <a:lnTo>
                    <a:pt x="454818" y="302419"/>
                  </a:lnTo>
                  <a:lnTo>
                    <a:pt x="461962" y="357188"/>
                  </a:lnTo>
                  <a:lnTo>
                    <a:pt x="471487" y="397669"/>
                  </a:lnTo>
                  <a:lnTo>
                    <a:pt x="485775" y="440531"/>
                  </a:lnTo>
                  <a:lnTo>
                    <a:pt x="504825" y="473869"/>
                  </a:lnTo>
                  <a:lnTo>
                    <a:pt x="516731" y="492919"/>
                  </a:lnTo>
                  <a:lnTo>
                    <a:pt x="523875" y="514350"/>
                  </a:lnTo>
                  <a:lnTo>
                    <a:pt x="528637" y="554831"/>
                  </a:lnTo>
                  <a:lnTo>
                    <a:pt x="523875" y="597694"/>
                  </a:lnTo>
                  <a:lnTo>
                    <a:pt x="509587" y="623888"/>
                  </a:lnTo>
                  <a:lnTo>
                    <a:pt x="492918" y="635794"/>
                  </a:lnTo>
                  <a:lnTo>
                    <a:pt x="466725" y="642938"/>
                  </a:lnTo>
                  <a:lnTo>
                    <a:pt x="450056" y="642938"/>
                  </a:lnTo>
                  <a:lnTo>
                    <a:pt x="409575" y="633413"/>
                  </a:lnTo>
                  <a:lnTo>
                    <a:pt x="381000" y="619125"/>
                  </a:lnTo>
                  <a:lnTo>
                    <a:pt x="340518" y="595313"/>
                  </a:lnTo>
                  <a:lnTo>
                    <a:pt x="304800" y="571500"/>
                  </a:lnTo>
                  <a:lnTo>
                    <a:pt x="269081" y="540544"/>
                  </a:lnTo>
                  <a:lnTo>
                    <a:pt x="233362" y="507206"/>
                  </a:lnTo>
                  <a:lnTo>
                    <a:pt x="200025" y="469106"/>
                  </a:lnTo>
                  <a:lnTo>
                    <a:pt x="173831" y="438150"/>
                  </a:lnTo>
                  <a:lnTo>
                    <a:pt x="135731" y="381000"/>
                  </a:lnTo>
                  <a:lnTo>
                    <a:pt x="107156" y="328613"/>
                  </a:lnTo>
                  <a:lnTo>
                    <a:pt x="85725" y="2809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341;p395">
              <a:extLst>
                <a:ext uri="{FF2B5EF4-FFF2-40B4-BE49-F238E27FC236}">
                  <a16:creationId xmlns:a16="http://schemas.microsoft.com/office/drawing/2014/main" id="{C868BB5B-5424-EC4C-B0B4-61D626FFDA31}"/>
                </a:ext>
              </a:extLst>
            </p:cNvPr>
            <p:cNvSpPr/>
            <p:nvPr/>
          </p:nvSpPr>
          <p:spPr>
            <a:xfrm>
              <a:off x="6389688" y="4484688"/>
              <a:ext cx="784225" cy="773112"/>
            </a:xfrm>
            <a:custGeom>
              <a:avLst/>
              <a:gdLst/>
              <a:ahLst/>
              <a:cxnLst/>
              <a:rect l="l" t="t" r="r" b="b"/>
              <a:pathLst>
                <a:path w="785812" h="773906" extrusionOk="0">
                  <a:moveTo>
                    <a:pt x="300037" y="95250"/>
                  </a:moveTo>
                  <a:lnTo>
                    <a:pt x="226219" y="64294"/>
                  </a:lnTo>
                  <a:lnTo>
                    <a:pt x="147637" y="35719"/>
                  </a:lnTo>
                  <a:lnTo>
                    <a:pt x="73819" y="11906"/>
                  </a:lnTo>
                  <a:lnTo>
                    <a:pt x="28575" y="0"/>
                  </a:lnTo>
                  <a:lnTo>
                    <a:pt x="14287" y="0"/>
                  </a:lnTo>
                  <a:lnTo>
                    <a:pt x="0" y="7144"/>
                  </a:lnTo>
                  <a:lnTo>
                    <a:pt x="4762" y="21431"/>
                  </a:lnTo>
                  <a:lnTo>
                    <a:pt x="19050" y="50006"/>
                  </a:lnTo>
                  <a:lnTo>
                    <a:pt x="42862" y="69056"/>
                  </a:lnTo>
                  <a:lnTo>
                    <a:pt x="119062" y="133350"/>
                  </a:lnTo>
                  <a:lnTo>
                    <a:pt x="204787" y="214312"/>
                  </a:lnTo>
                  <a:lnTo>
                    <a:pt x="280987" y="295275"/>
                  </a:lnTo>
                  <a:lnTo>
                    <a:pt x="373856" y="402431"/>
                  </a:lnTo>
                  <a:lnTo>
                    <a:pt x="461962" y="514350"/>
                  </a:lnTo>
                  <a:lnTo>
                    <a:pt x="542925" y="628650"/>
                  </a:lnTo>
                  <a:lnTo>
                    <a:pt x="583406" y="695325"/>
                  </a:lnTo>
                  <a:lnTo>
                    <a:pt x="607219" y="723900"/>
                  </a:lnTo>
                  <a:lnTo>
                    <a:pt x="633412" y="747712"/>
                  </a:lnTo>
                  <a:lnTo>
                    <a:pt x="659606" y="764381"/>
                  </a:lnTo>
                  <a:lnTo>
                    <a:pt x="685800" y="773906"/>
                  </a:lnTo>
                  <a:lnTo>
                    <a:pt x="700087" y="773906"/>
                  </a:lnTo>
                  <a:lnTo>
                    <a:pt x="723900" y="762000"/>
                  </a:lnTo>
                  <a:lnTo>
                    <a:pt x="745331" y="742950"/>
                  </a:lnTo>
                  <a:lnTo>
                    <a:pt x="762000" y="719137"/>
                  </a:lnTo>
                  <a:lnTo>
                    <a:pt x="771525" y="697706"/>
                  </a:lnTo>
                  <a:lnTo>
                    <a:pt x="778669" y="666750"/>
                  </a:lnTo>
                  <a:lnTo>
                    <a:pt x="783431" y="621506"/>
                  </a:lnTo>
                  <a:lnTo>
                    <a:pt x="785812" y="573881"/>
                  </a:lnTo>
                  <a:lnTo>
                    <a:pt x="785812" y="545306"/>
                  </a:lnTo>
                  <a:lnTo>
                    <a:pt x="781050" y="490537"/>
                  </a:lnTo>
                  <a:lnTo>
                    <a:pt x="766762" y="431006"/>
                  </a:lnTo>
                  <a:lnTo>
                    <a:pt x="750094" y="381000"/>
                  </a:lnTo>
                  <a:lnTo>
                    <a:pt x="731044" y="338137"/>
                  </a:lnTo>
                  <a:lnTo>
                    <a:pt x="714375" y="323850"/>
                  </a:lnTo>
                  <a:lnTo>
                    <a:pt x="666750" y="292894"/>
                  </a:lnTo>
                  <a:lnTo>
                    <a:pt x="559594" y="228600"/>
                  </a:lnTo>
                  <a:lnTo>
                    <a:pt x="469106" y="178594"/>
                  </a:lnTo>
                  <a:lnTo>
                    <a:pt x="390525" y="138112"/>
                  </a:lnTo>
                  <a:lnTo>
                    <a:pt x="300037" y="95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42;p395">
              <a:extLst>
                <a:ext uri="{FF2B5EF4-FFF2-40B4-BE49-F238E27FC236}">
                  <a16:creationId xmlns:a16="http://schemas.microsoft.com/office/drawing/2014/main" id="{AF1185D0-174A-1E40-9428-5ADECEF47D93}"/>
                </a:ext>
              </a:extLst>
            </p:cNvPr>
            <p:cNvSpPr/>
            <p:nvPr/>
          </p:nvSpPr>
          <p:spPr>
            <a:xfrm>
              <a:off x="2881313" y="4748213"/>
              <a:ext cx="633412" cy="1262062"/>
            </a:xfrm>
            <a:custGeom>
              <a:avLst/>
              <a:gdLst/>
              <a:ahLst/>
              <a:cxnLst/>
              <a:rect l="l" t="t" r="r" b="b"/>
              <a:pathLst>
                <a:path w="633412" h="1262062" extrusionOk="0">
                  <a:moveTo>
                    <a:pt x="576262" y="333375"/>
                  </a:moveTo>
                  <a:lnTo>
                    <a:pt x="602456" y="197643"/>
                  </a:lnTo>
                  <a:lnTo>
                    <a:pt x="614362" y="140493"/>
                  </a:lnTo>
                  <a:lnTo>
                    <a:pt x="631031" y="57150"/>
                  </a:lnTo>
                  <a:lnTo>
                    <a:pt x="633412" y="28575"/>
                  </a:lnTo>
                  <a:lnTo>
                    <a:pt x="628650" y="11906"/>
                  </a:lnTo>
                  <a:lnTo>
                    <a:pt x="621506" y="0"/>
                  </a:lnTo>
                  <a:lnTo>
                    <a:pt x="609600" y="0"/>
                  </a:lnTo>
                  <a:lnTo>
                    <a:pt x="590550" y="7143"/>
                  </a:lnTo>
                  <a:lnTo>
                    <a:pt x="566737" y="35718"/>
                  </a:lnTo>
                  <a:lnTo>
                    <a:pt x="561975" y="50006"/>
                  </a:lnTo>
                  <a:lnTo>
                    <a:pt x="535781" y="142875"/>
                  </a:lnTo>
                  <a:lnTo>
                    <a:pt x="511968" y="219075"/>
                  </a:lnTo>
                  <a:lnTo>
                    <a:pt x="466725" y="326231"/>
                  </a:lnTo>
                  <a:lnTo>
                    <a:pt x="428625" y="407193"/>
                  </a:lnTo>
                  <a:lnTo>
                    <a:pt x="395287" y="471487"/>
                  </a:lnTo>
                  <a:lnTo>
                    <a:pt x="357187" y="533400"/>
                  </a:lnTo>
                  <a:lnTo>
                    <a:pt x="288131" y="633412"/>
                  </a:lnTo>
                  <a:lnTo>
                    <a:pt x="221456" y="719137"/>
                  </a:lnTo>
                  <a:lnTo>
                    <a:pt x="138112" y="809625"/>
                  </a:lnTo>
                  <a:lnTo>
                    <a:pt x="47625" y="895350"/>
                  </a:lnTo>
                  <a:lnTo>
                    <a:pt x="7143" y="933450"/>
                  </a:lnTo>
                  <a:lnTo>
                    <a:pt x="2381" y="947737"/>
                  </a:lnTo>
                  <a:cubicBezTo>
                    <a:pt x="1587" y="981868"/>
                    <a:pt x="794" y="1016000"/>
                    <a:pt x="0" y="1050131"/>
                  </a:cubicBezTo>
                  <a:lnTo>
                    <a:pt x="7143" y="1116806"/>
                  </a:lnTo>
                  <a:lnTo>
                    <a:pt x="19050" y="1169193"/>
                  </a:lnTo>
                  <a:lnTo>
                    <a:pt x="45243" y="1235868"/>
                  </a:lnTo>
                  <a:lnTo>
                    <a:pt x="52387" y="1245393"/>
                  </a:lnTo>
                  <a:lnTo>
                    <a:pt x="66675" y="1254918"/>
                  </a:lnTo>
                  <a:lnTo>
                    <a:pt x="95250" y="1262062"/>
                  </a:lnTo>
                  <a:lnTo>
                    <a:pt x="133350" y="1259681"/>
                  </a:lnTo>
                  <a:lnTo>
                    <a:pt x="173831" y="1245393"/>
                  </a:lnTo>
                  <a:lnTo>
                    <a:pt x="207168" y="1223962"/>
                  </a:lnTo>
                  <a:lnTo>
                    <a:pt x="235743" y="1197768"/>
                  </a:lnTo>
                  <a:lnTo>
                    <a:pt x="292893" y="1107281"/>
                  </a:lnTo>
                  <a:lnTo>
                    <a:pt x="359568" y="995362"/>
                  </a:lnTo>
                  <a:lnTo>
                    <a:pt x="407193" y="904875"/>
                  </a:lnTo>
                  <a:lnTo>
                    <a:pt x="442912" y="826293"/>
                  </a:lnTo>
                  <a:lnTo>
                    <a:pt x="469106" y="762000"/>
                  </a:lnTo>
                  <a:lnTo>
                    <a:pt x="502443" y="650081"/>
                  </a:lnTo>
                  <a:lnTo>
                    <a:pt x="535781" y="514350"/>
                  </a:lnTo>
                  <a:lnTo>
                    <a:pt x="576262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43;p395">
              <a:extLst>
                <a:ext uri="{FF2B5EF4-FFF2-40B4-BE49-F238E27FC236}">
                  <a16:creationId xmlns:a16="http://schemas.microsoft.com/office/drawing/2014/main" id="{8CF55BDE-21B0-7042-851F-2E886EE01891}"/>
                </a:ext>
              </a:extLst>
            </p:cNvPr>
            <p:cNvSpPr/>
            <p:nvPr/>
          </p:nvSpPr>
          <p:spPr>
            <a:xfrm>
              <a:off x="3813175" y="4862513"/>
              <a:ext cx="3311525" cy="1266825"/>
            </a:xfrm>
            <a:custGeom>
              <a:avLst/>
              <a:gdLst/>
              <a:ahLst/>
              <a:cxnLst/>
              <a:rect l="l" t="t" r="r" b="b"/>
              <a:pathLst>
                <a:path w="3312596" h="1267819" extrusionOk="0">
                  <a:moveTo>
                    <a:pt x="1797946" y="1020987"/>
                  </a:moveTo>
                  <a:lnTo>
                    <a:pt x="1938191" y="1018182"/>
                  </a:lnTo>
                  <a:lnTo>
                    <a:pt x="2131730" y="1009767"/>
                  </a:lnTo>
                  <a:lnTo>
                    <a:pt x="2291610" y="1001353"/>
                  </a:lnTo>
                  <a:lnTo>
                    <a:pt x="2426245" y="992938"/>
                  </a:lnTo>
                  <a:lnTo>
                    <a:pt x="2566491" y="978913"/>
                  </a:lnTo>
                  <a:lnTo>
                    <a:pt x="2616979" y="970499"/>
                  </a:lnTo>
                  <a:lnTo>
                    <a:pt x="3149912" y="905986"/>
                  </a:lnTo>
                  <a:lnTo>
                    <a:pt x="3217229" y="934035"/>
                  </a:lnTo>
                  <a:lnTo>
                    <a:pt x="3262108" y="959279"/>
                  </a:lnTo>
                  <a:lnTo>
                    <a:pt x="3301377" y="990133"/>
                  </a:lnTo>
                  <a:lnTo>
                    <a:pt x="3306986" y="1001353"/>
                  </a:lnTo>
                  <a:lnTo>
                    <a:pt x="3312596" y="1020987"/>
                  </a:lnTo>
                  <a:lnTo>
                    <a:pt x="3309791" y="1049036"/>
                  </a:lnTo>
                  <a:lnTo>
                    <a:pt x="3295767" y="1074280"/>
                  </a:lnTo>
                  <a:lnTo>
                    <a:pt x="3270523" y="1096720"/>
                  </a:lnTo>
                  <a:lnTo>
                    <a:pt x="3225644" y="1119159"/>
                  </a:lnTo>
                  <a:lnTo>
                    <a:pt x="3155521" y="1147208"/>
                  </a:lnTo>
                  <a:lnTo>
                    <a:pt x="3110643" y="1158427"/>
                  </a:lnTo>
                  <a:lnTo>
                    <a:pt x="2987227" y="1178062"/>
                  </a:lnTo>
                  <a:lnTo>
                    <a:pt x="2832957" y="1200501"/>
                  </a:lnTo>
                  <a:lnTo>
                    <a:pt x="2631004" y="1225745"/>
                  </a:lnTo>
                  <a:lnTo>
                    <a:pt x="2440270" y="1242575"/>
                  </a:lnTo>
                  <a:lnTo>
                    <a:pt x="2294415" y="1253794"/>
                  </a:lnTo>
                  <a:lnTo>
                    <a:pt x="2092461" y="1265014"/>
                  </a:lnTo>
                  <a:lnTo>
                    <a:pt x="1980265" y="1267819"/>
                  </a:lnTo>
                  <a:lnTo>
                    <a:pt x="1817580" y="1262209"/>
                  </a:lnTo>
                  <a:lnTo>
                    <a:pt x="1719408" y="1259404"/>
                  </a:lnTo>
                  <a:lnTo>
                    <a:pt x="1610017" y="1250989"/>
                  </a:lnTo>
                  <a:lnTo>
                    <a:pt x="1506235" y="1236965"/>
                  </a:lnTo>
                  <a:lnTo>
                    <a:pt x="1416478" y="1220135"/>
                  </a:lnTo>
                  <a:lnTo>
                    <a:pt x="1312697" y="1208916"/>
                  </a:lnTo>
                  <a:lnTo>
                    <a:pt x="1228550" y="1194891"/>
                  </a:lnTo>
                  <a:lnTo>
                    <a:pt x="1138793" y="1178062"/>
                  </a:lnTo>
                  <a:lnTo>
                    <a:pt x="1049035" y="1152818"/>
                  </a:lnTo>
                  <a:lnTo>
                    <a:pt x="962083" y="1124769"/>
                  </a:lnTo>
                  <a:lnTo>
                    <a:pt x="875131" y="1091110"/>
                  </a:lnTo>
                  <a:lnTo>
                    <a:pt x="810618" y="1060256"/>
                  </a:lnTo>
                  <a:lnTo>
                    <a:pt x="653543" y="973304"/>
                  </a:lnTo>
                  <a:lnTo>
                    <a:pt x="546957" y="894766"/>
                  </a:lnTo>
                  <a:lnTo>
                    <a:pt x="468420" y="833058"/>
                  </a:lnTo>
                  <a:lnTo>
                    <a:pt x="437566" y="802204"/>
                  </a:lnTo>
                  <a:lnTo>
                    <a:pt x="384272" y="743301"/>
                  </a:lnTo>
                  <a:lnTo>
                    <a:pt x="336589" y="681593"/>
                  </a:lnTo>
                  <a:lnTo>
                    <a:pt x="280491" y="603056"/>
                  </a:lnTo>
                  <a:lnTo>
                    <a:pt x="227197" y="521713"/>
                  </a:lnTo>
                  <a:lnTo>
                    <a:pt x="179514" y="437566"/>
                  </a:lnTo>
                  <a:lnTo>
                    <a:pt x="123416" y="325370"/>
                  </a:lnTo>
                  <a:lnTo>
                    <a:pt x="70123" y="201954"/>
                  </a:lnTo>
                  <a:lnTo>
                    <a:pt x="14024" y="67318"/>
                  </a:lnTo>
                  <a:lnTo>
                    <a:pt x="0" y="30854"/>
                  </a:lnTo>
                  <a:lnTo>
                    <a:pt x="0" y="11220"/>
                  </a:lnTo>
                  <a:lnTo>
                    <a:pt x="5610" y="5610"/>
                  </a:lnTo>
                  <a:lnTo>
                    <a:pt x="22439" y="0"/>
                  </a:lnTo>
                  <a:lnTo>
                    <a:pt x="50488" y="8415"/>
                  </a:lnTo>
                  <a:lnTo>
                    <a:pt x="70123" y="42074"/>
                  </a:lnTo>
                  <a:lnTo>
                    <a:pt x="109391" y="112197"/>
                  </a:lnTo>
                  <a:lnTo>
                    <a:pt x="168294" y="213173"/>
                  </a:lnTo>
                  <a:lnTo>
                    <a:pt x="207563" y="274881"/>
                  </a:lnTo>
                  <a:lnTo>
                    <a:pt x="274881" y="370248"/>
                  </a:lnTo>
                  <a:lnTo>
                    <a:pt x="342199" y="454396"/>
                  </a:lnTo>
                  <a:lnTo>
                    <a:pt x="395492" y="510494"/>
                  </a:lnTo>
                  <a:lnTo>
                    <a:pt x="454395" y="569397"/>
                  </a:lnTo>
                  <a:lnTo>
                    <a:pt x="507688" y="619885"/>
                  </a:lnTo>
                  <a:lnTo>
                    <a:pt x="597445" y="695618"/>
                  </a:lnTo>
                  <a:lnTo>
                    <a:pt x="675983" y="754521"/>
                  </a:lnTo>
                  <a:lnTo>
                    <a:pt x="729276" y="793789"/>
                  </a:lnTo>
                  <a:lnTo>
                    <a:pt x="765740" y="816229"/>
                  </a:lnTo>
                  <a:lnTo>
                    <a:pt x="810618" y="838668"/>
                  </a:lnTo>
                  <a:lnTo>
                    <a:pt x="942449" y="886351"/>
                  </a:lnTo>
                  <a:lnTo>
                    <a:pt x="1091109" y="934035"/>
                  </a:lnTo>
                  <a:lnTo>
                    <a:pt x="1256599" y="973304"/>
                  </a:lnTo>
                  <a:lnTo>
                    <a:pt x="1419283" y="998548"/>
                  </a:lnTo>
                  <a:lnTo>
                    <a:pt x="1584773" y="1015377"/>
                  </a:lnTo>
                  <a:lnTo>
                    <a:pt x="1797946" y="10209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44;p395">
              <a:extLst>
                <a:ext uri="{FF2B5EF4-FFF2-40B4-BE49-F238E27FC236}">
                  <a16:creationId xmlns:a16="http://schemas.microsoft.com/office/drawing/2014/main" id="{8C4D1FB6-9272-C040-B586-3DA5B5CCC8A8}"/>
                </a:ext>
              </a:extLst>
            </p:cNvPr>
            <p:cNvSpPr/>
            <p:nvPr/>
          </p:nvSpPr>
          <p:spPr>
            <a:xfrm>
              <a:off x="4083050" y="1993900"/>
              <a:ext cx="2143125" cy="2482850"/>
            </a:xfrm>
            <a:custGeom>
              <a:avLst/>
              <a:gdLst/>
              <a:ahLst/>
              <a:cxnLst/>
              <a:rect l="l" t="t" r="r" b="b"/>
              <a:pathLst>
                <a:path w="2143125" h="2482850" extrusionOk="0">
                  <a:moveTo>
                    <a:pt x="733425" y="222250"/>
                  </a:moveTo>
                  <a:lnTo>
                    <a:pt x="441325" y="263525"/>
                  </a:lnTo>
                  <a:lnTo>
                    <a:pt x="330200" y="282575"/>
                  </a:lnTo>
                  <a:lnTo>
                    <a:pt x="279400" y="292100"/>
                  </a:lnTo>
                  <a:lnTo>
                    <a:pt x="0" y="320675"/>
                  </a:lnTo>
                  <a:lnTo>
                    <a:pt x="50800" y="457200"/>
                  </a:lnTo>
                  <a:lnTo>
                    <a:pt x="479425" y="406400"/>
                  </a:lnTo>
                  <a:lnTo>
                    <a:pt x="828675" y="358775"/>
                  </a:lnTo>
                  <a:lnTo>
                    <a:pt x="1289050" y="285750"/>
                  </a:lnTo>
                  <a:lnTo>
                    <a:pt x="1606550" y="234950"/>
                  </a:lnTo>
                  <a:lnTo>
                    <a:pt x="1666875" y="228600"/>
                  </a:lnTo>
                  <a:lnTo>
                    <a:pt x="1689100" y="234950"/>
                  </a:lnTo>
                  <a:lnTo>
                    <a:pt x="1717675" y="250825"/>
                  </a:lnTo>
                  <a:lnTo>
                    <a:pt x="1736725" y="269875"/>
                  </a:lnTo>
                  <a:lnTo>
                    <a:pt x="1743075" y="282575"/>
                  </a:lnTo>
                  <a:lnTo>
                    <a:pt x="1749425" y="311150"/>
                  </a:lnTo>
                  <a:cubicBezTo>
                    <a:pt x="1751542" y="462492"/>
                    <a:pt x="1753658" y="613833"/>
                    <a:pt x="1755775" y="765175"/>
                  </a:cubicBezTo>
                  <a:cubicBezTo>
                    <a:pt x="1754717" y="982133"/>
                    <a:pt x="1753658" y="1199092"/>
                    <a:pt x="1752600" y="1416050"/>
                  </a:cubicBezTo>
                  <a:lnTo>
                    <a:pt x="1752600" y="2098675"/>
                  </a:lnTo>
                  <a:lnTo>
                    <a:pt x="1704975" y="2282825"/>
                  </a:lnTo>
                  <a:lnTo>
                    <a:pt x="1717675" y="2327275"/>
                  </a:lnTo>
                  <a:lnTo>
                    <a:pt x="1730375" y="2368550"/>
                  </a:lnTo>
                  <a:lnTo>
                    <a:pt x="1746250" y="2409825"/>
                  </a:lnTo>
                  <a:lnTo>
                    <a:pt x="1768475" y="2441575"/>
                  </a:lnTo>
                  <a:lnTo>
                    <a:pt x="1790700" y="2463800"/>
                  </a:lnTo>
                  <a:lnTo>
                    <a:pt x="1809750" y="2476500"/>
                  </a:lnTo>
                  <a:lnTo>
                    <a:pt x="1838325" y="2482850"/>
                  </a:lnTo>
                  <a:lnTo>
                    <a:pt x="1866900" y="2482850"/>
                  </a:lnTo>
                  <a:lnTo>
                    <a:pt x="1898650" y="2476500"/>
                  </a:lnTo>
                  <a:lnTo>
                    <a:pt x="1927225" y="2460625"/>
                  </a:lnTo>
                  <a:lnTo>
                    <a:pt x="1946275" y="2441575"/>
                  </a:lnTo>
                  <a:lnTo>
                    <a:pt x="1958975" y="2419350"/>
                  </a:lnTo>
                  <a:lnTo>
                    <a:pt x="1974850" y="2381250"/>
                  </a:lnTo>
                  <a:lnTo>
                    <a:pt x="1987550" y="2339975"/>
                  </a:lnTo>
                  <a:lnTo>
                    <a:pt x="1997075" y="2276475"/>
                  </a:lnTo>
                  <a:cubicBezTo>
                    <a:pt x="1998133" y="2235200"/>
                    <a:pt x="1999192" y="2193925"/>
                    <a:pt x="2000250" y="2152650"/>
                  </a:cubicBezTo>
                  <a:cubicBezTo>
                    <a:pt x="2001308" y="2049992"/>
                    <a:pt x="2002367" y="1947333"/>
                    <a:pt x="2003425" y="1844675"/>
                  </a:cubicBezTo>
                  <a:lnTo>
                    <a:pt x="2012950" y="1216025"/>
                  </a:lnTo>
                  <a:cubicBezTo>
                    <a:pt x="2015067" y="1061508"/>
                    <a:pt x="2017183" y="906992"/>
                    <a:pt x="2019300" y="752475"/>
                  </a:cubicBezTo>
                  <a:lnTo>
                    <a:pt x="2019300" y="593725"/>
                  </a:lnTo>
                  <a:lnTo>
                    <a:pt x="2022475" y="533400"/>
                  </a:lnTo>
                  <a:lnTo>
                    <a:pt x="2032000" y="479425"/>
                  </a:lnTo>
                  <a:lnTo>
                    <a:pt x="2044700" y="425450"/>
                  </a:lnTo>
                  <a:lnTo>
                    <a:pt x="2066925" y="374650"/>
                  </a:lnTo>
                  <a:lnTo>
                    <a:pt x="2095500" y="327025"/>
                  </a:lnTo>
                  <a:lnTo>
                    <a:pt x="2117725" y="307975"/>
                  </a:lnTo>
                  <a:lnTo>
                    <a:pt x="2130425" y="288925"/>
                  </a:lnTo>
                  <a:lnTo>
                    <a:pt x="2143125" y="254000"/>
                  </a:lnTo>
                  <a:lnTo>
                    <a:pt x="2143125" y="228600"/>
                  </a:lnTo>
                  <a:lnTo>
                    <a:pt x="2133600" y="190500"/>
                  </a:lnTo>
                  <a:lnTo>
                    <a:pt x="2111375" y="161925"/>
                  </a:lnTo>
                  <a:lnTo>
                    <a:pt x="2082800" y="139700"/>
                  </a:lnTo>
                  <a:lnTo>
                    <a:pt x="2006600" y="92075"/>
                  </a:lnTo>
                  <a:lnTo>
                    <a:pt x="1933575" y="53975"/>
                  </a:lnTo>
                  <a:lnTo>
                    <a:pt x="1822450" y="9525"/>
                  </a:lnTo>
                  <a:lnTo>
                    <a:pt x="1749425" y="0"/>
                  </a:lnTo>
                  <a:lnTo>
                    <a:pt x="1717675" y="22225"/>
                  </a:lnTo>
                  <a:lnTo>
                    <a:pt x="1647825" y="66675"/>
                  </a:lnTo>
                  <a:lnTo>
                    <a:pt x="1520825" y="92075"/>
                  </a:lnTo>
                  <a:lnTo>
                    <a:pt x="1082675" y="165100"/>
                  </a:lnTo>
                  <a:lnTo>
                    <a:pt x="733425" y="222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45;p395">
              <a:extLst>
                <a:ext uri="{FF2B5EF4-FFF2-40B4-BE49-F238E27FC236}">
                  <a16:creationId xmlns:a16="http://schemas.microsoft.com/office/drawing/2014/main" id="{65186AB6-7AC4-0746-84BA-F46D9A9E1D1B}"/>
                </a:ext>
              </a:extLst>
            </p:cNvPr>
            <p:cNvSpPr/>
            <p:nvPr/>
          </p:nvSpPr>
          <p:spPr>
            <a:xfrm>
              <a:off x="4132263" y="2728913"/>
              <a:ext cx="1752600" cy="342900"/>
            </a:xfrm>
            <a:custGeom>
              <a:avLst/>
              <a:gdLst/>
              <a:ahLst/>
              <a:cxnLst/>
              <a:rect l="l" t="t" r="r" b="b"/>
              <a:pathLst>
                <a:path w="1752600" h="342900" extrusionOk="0">
                  <a:moveTo>
                    <a:pt x="688181" y="126206"/>
                  </a:moveTo>
                  <a:lnTo>
                    <a:pt x="847725" y="102393"/>
                  </a:lnTo>
                  <a:lnTo>
                    <a:pt x="995362" y="83343"/>
                  </a:lnTo>
                  <a:lnTo>
                    <a:pt x="1235869" y="52387"/>
                  </a:lnTo>
                  <a:lnTo>
                    <a:pt x="1500187" y="23812"/>
                  </a:lnTo>
                  <a:lnTo>
                    <a:pt x="1752600" y="0"/>
                  </a:lnTo>
                  <a:cubicBezTo>
                    <a:pt x="1751806" y="54769"/>
                    <a:pt x="1751013" y="109537"/>
                    <a:pt x="1750219" y="164306"/>
                  </a:cubicBezTo>
                  <a:lnTo>
                    <a:pt x="1612106" y="161925"/>
                  </a:lnTo>
                  <a:lnTo>
                    <a:pt x="1393031" y="178593"/>
                  </a:lnTo>
                  <a:lnTo>
                    <a:pt x="1181100" y="202406"/>
                  </a:lnTo>
                  <a:lnTo>
                    <a:pt x="938212" y="233362"/>
                  </a:lnTo>
                  <a:lnTo>
                    <a:pt x="707231" y="266700"/>
                  </a:lnTo>
                  <a:lnTo>
                    <a:pt x="528637" y="292893"/>
                  </a:lnTo>
                  <a:lnTo>
                    <a:pt x="383381" y="314325"/>
                  </a:lnTo>
                  <a:lnTo>
                    <a:pt x="297656" y="330993"/>
                  </a:lnTo>
                  <a:lnTo>
                    <a:pt x="226219" y="340518"/>
                  </a:lnTo>
                  <a:lnTo>
                    <a:pt x="188119" y="342900"/>
                  </a:lnTo>
                  <a:lnTo>
                    <a:pt x="140494" y="338137"/>
                  </a:lnTo>
                  <a:lnTo>
                    <a:pt x="102394" y="328612"/>
                  </a:lnTo>
                  <a:lnTo>
                    <a:pt x="59531" y="311943"/>
                  </a:lnTo>
                  <a:lnTo>
                    <a:pt x="0" y="278606"/>
                  </a:lnTo>
                  <a:cubicBezTo>
                    <a:pt x="794" y="242887"/>
                    <a:pt x="1587" y="207169"/>
                    <a:pt x="2381" y="171450"/>
                  </a:cubicBezTo>
                  <a:lnTo>
                    <a:pt x="111919" y="190500"/>
                  </a:lnTo>
                  <a:lnTo>
                    <a:pt x="183356" y="190500"/>
                  </a:lnTo>
                  <a:lnTo>
                    <a:pt x="278606" y="183356"/>
                  </a:lnTo>
                  <a:lnTo>
                    <a:pt x="378619" y="171450"/>
                  </a:lnTo>
                  <a:lnTo>
                    <a:pt x="542925" y="150018"/>
                  </a:lnTo>
                  <a:lnTo>
                    <a:pt x="688181" y="126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46;p395">
              <a:extLst>
                <a:ext uri="{FF2B5EF4-FFF2-40B4-BE49-F238E27FC236}">
                  <a16:creationId xmlns:a16="http://schemas.microsoft.com/office/drawing/2014/main" id="{DFCE7715-9B76-FF47-8804-881CECEBF4E1}"/>
                </a:ext>
              </a:extLst>
            </p:cNvPr>
            <p:cNvSpPr/>
            <p:nvPr/>
          </p:nvSpPr>
          <p:spPr>
            <a:xfrm>
              <a:off x="4135438" y="3381375"/>
              <a:ext cx="1752600" cy="357188"/>
            </a:xfrm>
            <a:custGeom>
              <a:avLst/>
              <a:gdLst/>
              <a:ahLst/>
              <a:cxnLst/>
              <a:rect l="l" t="t" r="r" b="b"/>
              <a:pathLst>
                <a:path w="1752600" h="357188" extrusionOk="0">
                  <a:moveTo>
                    <a:pt x="807244" y="90488"/>
                  </a:moveTo>
                  <a:lnTo>
                    <a:pt x="966788" y="66675"/>
                  </a:lnTo>
                  <a:lnTo>
                    <a:pt x="1140619" y="45244"/>
                  </a:lnTo>
                  <a:lnTo>
                    <a:pt x="1297782" y="26194"/>
                  </a:lnTo>
                  <a:lnTo>
                    <a:pt x="1478757" y="11906"/>
                  </a:lnTo>
                  <a:lnTo>
                    <a:pt x="1645444" y="2381"/>
                  </a:lnTo>
                  <a:lnTo>
                    <a:pt x="1752600" y="0"/>
                  </a:lnTo>
                  <a:lnTo>
                    <a:pt x="1752600" y="159544"/>
                  </a:lnTo>
                  <a:lnTo>
                    <a:pt x="1600200" y="157163"/>
                  </a:lnTo>
                  <a:lnTo>
                    <a:pt x="1447800" y="166688"/>
                  </a:lnTo>
                  <a:lnTo>
                    <a:pt x="1276350" y="183356"/>
                  </a:lnTo>
                  <a:lnTo>
                    <a:pt x="1023938" y="216694"/>
                  </a:lnTo>
                  <a:lnTo>
                    <a:pt x="752475" y="259556"/>
                  </a:lnTo>
                  <a:lnTo>
                    <a:pt x="490538" y="309563"/>
                  </a:lnTo>
                  <a:lnTo>
                    <a:pt x="414338" y="323850"/>
                  </a:lnTo>
                  <a:lnTo>
                    <a:pt x="297657" y="345281"/>
                  </a:lnTo>
                  <a:lnTo>
                    <a:pt x="245269" y="354806"/>
                  </a:lnTo>
                  <a:lnTo>
                    <a:pt x="204788" y="357188"/>
                  </a:lnTo>
                  <a:lnTo>
                    <a:pt x="159544" y="357188"/>
                  </a:lnTo>
                  <a:lnTo>
                    <a:pt x="121444" y="352425"/>
                  </a:lnTo>
                  <a:lnTo>
                    <a:pt x="73819" y="335756"/>
                  </a:lnTo>
                  <a:lnTo>
                    <a:pt x="0" y="288131"/>
                  </a:lnTo>
                  <a:lnTo>
                    <a:pt x="33338" y="152400"/>
                  </a:lnTo>
                  <a:lnTo>
                    <a:pt x="92869" y="166688"/>
                  </a:lnTo>
                  <a:lnTo>
                    <a:pt x="140494" y="178594"/>
                  </a:lnTo>
                  <a:lnTo>
                    <a:pt x="178594" y="183356"/>
                  </a:lnTo>
                  <a:lnTo>
                    <a:pt x="233363" y="188119"/>
                  </a:lnTo>
                  <a:lnTo>
                    <a:pt x="290513" y="183356"/>
                  </a:lnTo>
                  <a:lnTo>
                    <a:pt x="402432" y="159544"/>
                  </a:lnTo>
                  <a:lnTo>
                    <a:pt x="561975" y="130969"/>
                  </a:lnTo>
                  <a:lnTo>
                    <a:pt x="807244" y="904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47;p395">
              <a:extLst>
                <a:ext uri="{FF2B5EF4-FFF2-40B4-BE49-F238E27FC236}">
                  <a16:creationId xmlns:a16="http://schemas.microsoft.com/office/drawing/2014/main" id="{104C78EC-E280-E848-B185-781F0380DC4D}"/>
                </a:ext>
              </a:extLst>
            </p:cNvPr>
            <p:cNvSpPr/>
            <p:nvPr/>
          </p:nvSpPr>
          <p:spPr>
            <a:xfrm>
              <a:off x="4151313" y="4071938"/>
              <a:ext cx="1717675" cy="311150"/>
            </a:xfrm>
            <a:custGeom>
              <a:avLst/>
              <a:gdLst/>
              <a:ahLst/>
              <a:cxnLst/>
              <a:rect l="l" t="t" r="r" b="b"/>
              <a:pathLst>
                <a:path w="1719262" h="311943" extrusionOk="0">
                  <a:moveTo>
                    <a:pt x="1054894" y="57150"/>
                  </a:moveTo>
                  <a:lnTo>
                    <a:pt x="1223962" y="40481"/>
                  </a:lnTo>
                  <a:lnTo>
                    <a:pt x="1481137" y="16668"/>
                  </a:lnTo>
                  <a:lnTo>
                    <a:pt x="1719262" y="0"/>
                  </a:lnTo>
                  <a:lnTo>
                    <a:pt x="1707356" y="204787"/>
                  </a:lnTo>
                  <a:lnTo>
                    <a:pt x="1566862" y="202406"/>
                  </a:lnTo>
                  <a:lnTo>
                    <a:pt x="1347787" y="204787"/>
                  </a:lnTo>
                  <a:lnTo>
                    <a:pt x="1147762" y="214312"/>
                  </a:lnTo>
                  <a:lnTo>
                    <a:pt x="916781" y="226218"/>
                  </a:lnTo>
                  <a:lnTo>
                    <a:pt x="740569" y="242887"/>
                  </a:lnTo>
                  <a:lnTo>
                    <a:pt x="573881" y="257175"/>
                  </a:lnTo>
                  <a:lnTo>
                    <a:pt x="457200" y="271462"/>
                  </a:lnTo>
                  <a:lnTo>
                    <a:pt x="357187" y="292893"/>
                  </a:lnTo>
                  <a:lnTo>
                    <a:pt x="278606" y="302418"/>
                  </a:lnTo>
                  <a:lnTo>
                    <a:pt x="200025" y="309562"/>
                  </a:lnTo>
                  <a:lnTo>
                    <a:pt x="145256" y="311943"/>
                  </a:lnTo>
                  <a:lnTo>
                    <a:pt x="100012" y="307181"/>
                  </a:lnTo>
                  <a:lnTo>
                    <a:pt x="59531" y="297656"/>
                  </a:lnTo>
                  <a:lnTo>
                    <a:pt x="9525" y="273843"/>
                  </a:lnTo>
                  <a:lnTo>
                    <a:pt x="0" y="126206"/>
                  </a:lnTo>
                  <a:lnTo>
                    <a:pt x="104775" y="147637"/>
                  </a:lnTo>
                  <a:lnTo>
                    <a:pt x="169069" y="150018"/>
                  </a:lnTo>
                  <a:lnTo>
                    <a:pt x="245269" y="145256"/>
                  </a:lnTo>
                  <a:lnTo>
                    <a:pt x="340519" y="133350"/>
                  </a:lnTo>
                  <a:lnTo>
                    <a:pt x="495300" y="114300"/>
                  </a:lnTo>
                  <a:lnTo>
                    <a:pt x="723900" y="90487"/>
                  </a:lnTo>
                  <a:lnTo>
                    <a:pt x="1054894" y="57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48;p395">
              <a:extLst>
                <a:ext uri="{FF2B5EF4-FFF2-40B4-BE49-F238E27FC236}">
                  <a16:creationId xmlns:a16="http://schemas.microsoft.com/office/drawing/2014/main" id="{444109A7-6FB2-914A-9713-8ABAF8439A02}"/>
                </a:ext>
              </a:extLst>
            </p:cNvPr>
            <p:cNvSpPr/>
            <p:nvPr/>
          </p:nvSpPr>
          <p:spPr>
            <a:xfrm>
              <a:off x="6113463" y="5062538"/>
              <a:ext cx="896937" cy="803275"/>
            </a:xfrm>
            <a:custGeom>
              <a:avLst/>
              <a:gdLst/>
              <a:ahLst/>
              <a:cxnLst/>
              <a:rect l="l" t="t" r="r" b="b"/>
              <a:pathLst>
                <a:path w="897731" h="802481" extrusionOk="0">
                  <a:moveTo>
                    <a:pt x="257175" y="230981"/>
                  </a:moveTo>
                  <a:lnTo>
                    <a:pt x="390525" y="371475"/>
                  </a:lnTo>
                  <a:lnTo>
                    <a:pt x="431006" y="409575"/>
                  </a:lnTo>
                  <a:lnTo>
                    <a:pt x="490537" y="466725"/>
                  </a:lnTo>
                  <a:lnTo>
                    <a:pt x="559594" y="531018"/>
                  </a:lnTo>
                  <a:lnTo>
                    <a:pt x="621506" y="585787"/>
                  </a:lnTo>
                  <a:lnTo>
                    <a:pt x="666750" y="616743"/>
                  </a:lnTo>
                  <a:lnTo>
                    <a:pt x="719137" y="650081"/>
                  </a:lnTo>
                  <a:lnTo>
                    <a:pt x="790575" y="681037"/>
                  </a:lnTo>
                  <a:lnTo>
                    <a:pt x="847725" y="704850"/>
                  </a:lnTo>
                  <a:lnTo>
                    <a:pt x="897731" y="728662"/>
                  </a:lnTo>
                  <a:lnTo>
                    <a:pt x="235744" y="802481"/>
                  </a:lnTo>
                  <a:lnTo>
                    <a:pt x="314325" y="769143"/>
                  </a:lnTo>
                  <a:lnTo>
                    <a:pt x="359569" y="754856"/>
                  </a:lnTo>
                  <a:lnTo>
                    <a:pt x="381000" y="738187"/>
                  </a:lnTo>
                  <a:lnTo>
                    <a:pt x="392906" y="723900"/>
                  </a:lnTo>
                  <a:lnTo>
                    <a:pt x="400050" y="709612"/>
                  </a:lnTo>
                  <a:lnTo>
                    <a:pt x="402431" y="697706"/>
                  </a:lnTo>
                  <a:lnTo>
                    <a:pt x="402431" y="685800"/>
                  </a:lnTo>
                  <a:lnTo>
                    <a:pt x="400050" y="669131"/>
                  </a:lnTo>
                  <a:lnTo>
                    <a:pt x="388144" y="640556"/>
                  </a:lnTo>
                  <a:lnTo>
                    <a:pt x="354806" y="595312"/>
                  </a:lnTo>
                  <a:lnTo>
                    <a:pt x="261937" y="450056"/>
                  </a:lnTo>
                  <a:lnTo>
                    <a:pt x="171450" y="307181"/>
                  </a:lnTo>
                  <a:lnTo>
                    <a:pt x="90487" y="178593"/>
                  </a:lnTo>
                  <a:lnTo>
                    <a:pt x="26194" y="83343"/>
                  </a:lnTo>
                  <a:lnTo>
                    <a:pt x="7144" y="52387"/>
                  </a:lnTo>
                  <a:lnTo>
                    <a:pt x="2381" y="35718"/>
                  </a:lnTo>
                  <a:lnTo>
                    <a:pt x="0" y="16668"/>
                  </a:lnTo>
                  <a:lnTo>
                    <a:pt x="2381" y="4762"/>
                  </a:lnTo>
                  <a:lnTo>
                    <a:pt x="9525" y="0"/>
                  </a:lnTo>
                  <a:lnTo>
                    <a:pt x="19050" y="0"/>
                  </a:lnTo>
                  <a:lnTo>
                    <a:pt x="42862" y="7143"/>
                  </a:lnTo>
                  <a:lnTo>
                    <a:pt x="47625" y="9525"/>
                  </a:lnTo>
                  <a:lnTo>
                    <a:pt x="59531" y="16668"/>
                  </a:lnTo>
                  <a:lnTo>
                    <a:pt x="80962" y="40481"/>
                  </a:lnTo>
                  <a:lnTo>
                    <a:pt x="128587" y="95250"/>
                  </a:lnTo>
                  <a:lnTo>
                    <a:pt x="178594" y="152400"/>
                  </a:lnTo>
                  <a:lnTo>
                    <a:pt x="257175" y="2309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353;p396">
            <a:extLst>
              <a:ext uri="{FF2B5EF4-FFF2-40B4-BE49-F238E27FC236}">
                <a16:creationId xmlns:a16="http://schemas.microsoft.com/office/drawing/2014/main" id="{95920A9B-E01B-8743-8B88-DD1EB3F470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4508" y="1171493"/>
            <a:ext cx="429260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3" name="Google Shape;4353;p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8572" y="1183525"/>
            <a:ext cx="429260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399"/>
          <p:cNvSpPr txBox="1"/>
          <p:nvPr/>
        </p:nvSpPr>
        <p:spPr>
          <a:xfrm>
            <a:off x="3080792" y="6828686"/>
            <a:ext cx="487260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階</a:t>
            </a:r>
            <a:endParaRPr/>
          </a:p>
        </p:txBody>
      </p:sp>
      <p:sp>
        <p:nvSpPr>
          <p:cNvPr id="4382" name="Google Shape;4382;p399"/>
          <p:cNvSpPr/>
          <p:nvPr/>
        </p:nvSpPr>
        <p:spPr>
          <a:xfrm>
            <a:off x="4700588" y="2306638"/>
            <a:ext cx="847725" cy="298450"/>
          </a:xfrm>
          <a:custGeom>
            <a:avLst/>
            <a:gdLst/>
            <a:ahLst/>
            <a:cxnLst/>
            <a:rect l="l" t="t" r="r" b="b"/>
            <a:pathLst>
              <a:path w="847725" h="297657" extrusionOk="0">
                <a:moveTo>
                  <a:pt x="383381" y="269082"/>
                </a:moveTo>
                <a:lnTo>
                  <a:pt x="247650" y="285750"/>
                </a:lnTo>
                <a:lnTo>
                  <a:pt x="114300" y="297657"/>
                </a:lnTo>
                <a:lnTo>
                  <a:pt x="50006" y="297657"/>
                </a:lnTo>
                <a:lnTo>
                  <a:pt x="0" y="128588"/>
                </a:lnTo>
                <a:lnTo>
                  <a:pt x="114300" y="140494"/>
                </a:lnTo>
                <a:lnTo>
                  <a:pt x="230981" y="135732"/>
                </a:lnTo>
                <a:lnTo>
                  <a:pt x="309562" y="123825"/>
                </a:lnTo>
                <a:lnTo>
                  <a:pt x="392906" y="102394"/>
                </a:lnTo>
                <a:lnTo>
                  <a:pt x="509587" y="61913"/>
                </a:lnTo>
                <a:lnTo>
                  <a:pt x="669131" y="7144"/>
                </a:lnTo>
                <a:lnTo>
                  <a:pt x="702468" y="0"/>
                </a:lnTo>
                <a:lnTo>
                  <a:pt x="747712" y="4763"/>
                </a:lnTo>
                <a:lnTo>
                  <a:pt x="792956" y="16669"/>
                </a:lnTo>
                <a:lnTo>
                  <a:pt x="819150" y="33338"/>
                </a:lnTo>
                <a:lnTo>
                  <a:pt x="833437" y="50007"/>
                </a:lnTo>
                <a:lnTo>
                  <a:pt x="842962" y="69057"/>
                </a:lnTo>
                <a:lnTo>
                  <a:pt x="847725" y="90488"/>
                </a:lnTo>
                <a:lnTo>
                  <a:pt x="847725" y="116682"/>
                </a:lnTo>
                <a:lnTo>
                  <a:pt x="838200" y="140494"/>
                </a:lnTo>
                <a:lnTo>
                  <a:pt x="804862" y="166688"/>
                </a:lnTo>
                <a:lnTo>
                  <a:pt x="738187" y="195263"/>
                </a:lnTo>
                <a:lnTo>
                  <a:pt x="645318" y="226219"/>
                </a:lnTo>
                <a:lnTo>
                  <a:pt x="383381" y="2690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3" name="Google Shape;4383;p399"/>
          <p:cNvSpPr/>
          <p:nvPr/>
        </p:nvSpPr>
        <p:spPr>
          <a:xfrm>
            <a:off x="6037263" y="1985963"/>
            <a:ext cx="1076325" cy="622300"/>
          </a:xfrm>
          <a:custGeom>
            <a:avLst/>
            <a:gdLst/>
            <a:ahLst/>
            <a:cxnLst/>
            <a:rect l="l" t="t" r="r" b="b"/>
            <a:pathLst>
              <a:path w="1076325" h="621506" extrusionOk="0">
                <a:moveTo>
                  <a:pt x="350044" y="578643"/>
                </a:moveTo>
                <a:lnTo>
                  <a:pt x="209550" y="604837"/>
                </a:lnTo>
                <a:lnTo>
                  <a:pt x="69056" y="619125"/>
                </a:lnTo>
                <a:lnTo>
                  <a:pt x="9525" y="621506"/>
                </a:lnTo>
                <a:lnTo>
                  <a:pt x="0" y="569118"/>
                </a:lnTo>
                <a:lnTo>
                  <a:pt x="83344" y="550068"/>
                </a:lnTo>
                <a:lnTo>
                  <a:pt x="169069" y="521493"/>
                </a:lnTo>
                <a:lnTo>
                  <a:pt x="354806" y="445293"/>
                </a:lnTo>
                <a:lnTo>
                  <a:pt x="545306" y="347662"/>
                </a:lnTo>
                <a:lnTo>
                  <a:pt x="673894" y="269081"/>
                </a:lnTo>
                <a:lnTo>
                  <a:pt x="740569" y="221456"/>
                </a:lnTo>
                <a:lnTo>
                  <a:pt x="783431" y="173831"/>
                </a:lnTo>
                <a:lnTo>
                  <a:pt x="783431" y="157162"/>
                </a:lnTo>
                <a:lnTo>
                  <a:pt x="764381" y="66675"/>
                </a:lnTo>
                <a:lnTo>
                  <a:pt x="754856" y="40481"/>
                </a:lnTo>
                <a:lnTo>
                  <a:pt x="750094" y="16668"/>
                </a:lnTo>
                <a:lnTo>
                  <a:pt x="754856" y="2381"/>
                </a:lnTo>
                <a:lnTo>
                  <a:pt x="766762" y="0"/>
                </a:lnTo>
                <a:lnTo>
                  <a:pt x="792956" y="4762"/>
                </a:lnTo>
                <a:lnTo>
                  <a:pt x="823912" y="19050"/>
                </a:lnTo>
                <a:lnTo>
                  <a:pt x="885825" y="64293"/>
                </a:lnTo>
                <a:lnTo>
                  <a:pt x="938212" y="107156"/>
                </a:lnTo>
                <a:lnTo>
                  <a:pt x="976312" y="150018"/>
                </a:lnTo>
                <a:lnTo>
                  <a:pt x="1021556" y="202406"/>
                </a:lnTo>
                <a:lnTo>
                  <a:pt x="1057275" y="271462"/>
                </a:lnTo>
                <a:lnTo>
                  <a:pt x="1076325" y="338137"/>
                </a:lnTo>
                <a:lnTo>
                  <a:pt x="1076325" y="354806"/>
                </a:lnTo>
                <a:lnTo>
                  <a:pt x="1064419" y="373856"/>
                </a:lnTo>
                <a:lnTo>
                  <a:pt x="1045369" y="390525"/>
                </a:lnTo>
                <a:lnTo>
                  <a:pt x="1004887" y="409575"/>
                </a:lnTo>
                <a:lnTo>
                  <a:pt x="935831" y="431006"/>
                </a:lnTo>
                <a:lnTo>
                  <a:pt x="800100" y="457200"/>
                </a:lnTo>
                <a:lnTo>
                  <a:pt x="773906" y="461962"/>
                </a:lnTo>
                <a:lnTo>
                  <a:pt x="350044" y="5786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4" name="Google Shape;4384;p399"/>
          <p:cNvSpPr/>
          <p:nvPr/>
        </p:nvSpPr>
        <p:spPr>
          <a:xfrm>
            <a:off x="5256213" y="3248025"/>
            <a:ext cx="644525" cy="915988"/>
          </a:xfrm>
          <a:custGeom>
            <a:avLst/>
            <a:gdLst/>
            <a:ahLst/>
            <a:cxnLst/>
            <a:rect l="l" t="t" r="r" b="b"/>
            <a:pathLst>
              <a:path w="645319" h="916781" extrusionOk="0">
                <a:moveTo>
                  <a:pt x="171450" y="538163"/>
                </a:moveTo>
                <a:lnTo>
                  <a:pt x="235744" y="373856"/>
                </a:lnTo>
                <a:lnTo>
                  <a:pt x="254794" y="316706"/>
                </a:lnTo>
                <a:lnTo>
                  <a:pt x="266700" y="252413"/>
                </a:lnTo>
                <a:lnTo>
                  <a:pt x="266700" y="226219"/>
                </a:lnTo>
                <a:lnTo>
                  <a:pt x="266700" y="197644"/>
                </a:lnTo>
                <a:lnTo>
                  <a:pt x="257175" y="171450"/>
                </a:lnTo>
                <a:lnTo>
                  <a:pt x="221456" y="130969"/>
                </a:lnTo>
                <a:lnTo>
                  <a:pt x="157162" y="76200"/>
                </a:lnTo>
                <a:lnTo>
                  <a:pt x="145256" y="61913"/>
                </a:lnTo>
                <a:lnTo>
                  <a:pt x="133350" y="45244"/>
                </a:lnTo>
                <a:lnTo>
                  <a:pt x="130969" y="28575"/>
                </a:lnTo>
                <a:lnTo>
                  <a:pt x="133350" y="11906"/>
                </a:lnTo>
                <a:lnTo>
                  <a:pt x="145256" y="4763"/>
                </a:lnTo>
                <a:lnTo>
                  <a:pt x="166687" y="0"/>
                </a:lnTo>
                <a:lnTo>
                  <a:pt x="197644" y="2381"/>
                </a:lnTo>
                <a:lnTo>
                  <a:pt x="326231" y="54769"/>
                </a:lnTo>
                <a:lnTo>
                  <a:pt x="469106" y="128588"/>
                </a:lnTo>
                <a:lnTo>
                  <a:pt x="542925" y="183356"/>
                </a:lnTo>
                <a:lnTo>
                  <a:pt x="592931" y="230981"/>
                </a:lnTo>
                <a:lnTo>
                  <a:pt x="640556" y="304800"/>
                </a:lnTo>
                <a:lnTo>
                  <a:pt x="645319" y="330994"/>
                </a:lnTo>
                <a:lnTo>
                  <a:pt x="640556" y="366713"/>
                </a:lnTo>
                <a:lnTo>
                  <a:pt x="616744" y="402431"/>
                </a:lnTo>
                <a:lnTo>
                  <a:pt x="581025" y="433388"/>
                </a:lnTo>
                <a:lnTo>
                  <a:pt x="481012" y="488156"/>
                </a:lnTo>
                <a:lnTo>
                  <a:pt x="152400" y="819150"/>
                </a:lnTo>
                <a:lnTo>
                  <a:pt x="109537" y="897731"/>
                </a:lnTo>
                <a:lnTo>
                  <a:pt x="0" y="916781"/>
                </a:lnTo>
                <a:lnTo>
                  <a:pt x="42862" y="812006"/>
                </a:lnTo>
                <a:lnTo>
                  <a:pt x="171450" y="538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5" name="Google Shape;4385;p399"/>
          <p:cNvSpPr/>
          <p:nvPr/>
        </p:nvSpPr>
        <p:spPr>
          <a:xfrm>
            <a:off x="4510088" y="4064000"/>
            <a:ext cx="522287" cy="1868488"/>
          </a:xfrm>
          <a:custGeom>
            <a:avLst/>
            <a:gdLst/>
            <a:ahLst/>
            <a:cxnLst/>
            <a:rect l="l" t="t" r="r" b="b"/>
            <a:pathLst>
              <a:path w="523588" h="1868884" extrusionOk="0">
                <a:moveTo>
                  <a:pt x="192901" y="979536"/>
                </a:moveTo>
                <a:lnTo>
                  <a:pt x="177869" y="726510"/>
                </a:lnTo>
                <a:lnTo>
                  <a:pt x="170354" y="458453"/>
                </a:lnTo>
                <a:lnTo>
                  <a:pt x="165343" y="348224"/>
                </a:lnTo>
                <a:lnTo>
                  <a:pt x="150312" y="258036"/>
                </a:lnTo>
                <a:lnTo>
                  <a:pt x="120250" y="180375"/>
                </a:lnTo>
                <a:lnTo>
                  <a:pt x="102713" y="142797"/>
                </a:lnTo>
                <a:lnTo>
                  <a:pt x="70146" y="100209"/>
                </a:lnTo>
                <a:lnTo>
                  <a:pt x="35073" y="70146"/>
                </a:lnTo>
                <a:lnTo>
                  <a:pt x="15031" y="52610"/>
                </a:lnTo>
                <a:lnTo>
                  <a:pt x="5010" y="42589"/>
                </a:lnTo>
                <a:lnTo>
                  <a:pt x="0" y="27558"/>
                </a:lnTo>
                <a:lnTo>
                  <a:pt x="5010" y="7516"/>
                </a:lnTo>
                <a:lnTo>
                  <a:pt x="20042" y="0"/>
                </a:lnTo>
                <a:lnTo>
                  <a:pt x="105218" y="12526"/>
                </a:lnTo>
                <a:lnTo>
                  <a:pt x="273067" y="57620"/>
                </a:lnTo>
                <a:lnTo>
                  <a:pt x="393317" y="97703"/>
                </a:lnTo>
                <a:lnTo>
                  <a:pt x="410854" y="265552"/>
                </a:lnTo>
                <a:lnTo>
                  <a:pt x="440916" y="796656"/>
                </a:lnTo>
                <a:lnTo>
                  <a:pt x="458452" y="954484"/>
                </a:lnTo>
                <a:lnTo>
                  <a:pt x="503546" y="1543207"/>
                </a:lnTo>
                <a:lnTo>
                  <a:pt x="523588" y="1733602"/>
                </a:lnTo>
                <a:lnTo>
                  <a:pt x="518577" y="1783707"/>
                </a:lnTo>
                <a:lnTo>
                  <a:pt x="503546" y="1826295"/>
                </a:lnTo>
                <a:lnTo>
                  <a:pt x="483505" y="1851347"/>
                </a:lnTo>
                <a:lnTo>
                  <a:pt x="465968" y="1861368"/>
                </a:lnTo>
                <a:lnTo>
                  <a:pt x="435906" y="1868884"/>
                </a:lnTo>
                <a:lnTo>
                  <a:pt x="408348" y="1868884"/>
                </a:lnTo>
                <a:lnTo>
                  <a:pt x="370770" y="1861368"/>
                </a:lnTo>
                <a:lnTo>
                  <a:pt x="343213" y="1841326"/>
                </a:lnTo>
                <a:lnTo>
                  <a:pt x="313151" y="1801243"/>
                </a:lnTo>
                <a:lnTo>
                  <a:pt x="305635" y="1786212"/>
                </a:lnTo>
                <a:lnTo>
                  <a:pt x="280583" y="1738613"/>
                </a:lnTo>
                <a:lnTo>
                  <a:pt x="265552" y="1693519"/>
                </a:lnTo>
                <a:lnTo>
                  <a:pt x="245510" y="1625879"/>
                </a:lnTo>
                <a:lnTo>
                  <a:pt x="237994" y="1570764"/>
                </a:lnTo>
                <a:lnTo>
                  <a:pt x="210437" y="1307718"/>
                </a:lnTo>
                <a:lnTo>
                  <a:pt x="192901" y="9795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6" name="Google Shape;4386;p399"/>
          <p:cNvSpPr/>
          <p:nvPr/>
        </p:nvSpPr>
        <p:spPr>
          <a:xfrm>
            <a:off x="3182938" y="1665288"/>
            <a:ext cx="1054100" cy="334962"/>
          </a:xfrm>
          <a:custGeom>
            <a:avLst/>
            <a:gdLst/>
            <a:ahLst/>
            <a:cxnLst/>
            <a:rect l="l" t="t" r="r" b="b"/>
            <a:pathLst>
              <a:path w="1052513" h="335756" extrusionOk="0">
                <a:moveTo>
                  <a:pt x="359569" y="133350"/>
                </a:moveTo>
                <a:lnTo>
                  <a:pt x="233363" y="166687"/>
                </a:lnTo>
                <a:lnTo>
                  <a:pt x="135732" y="183356"/>
                </a:lnTo>
                <a:lnTo>
                  <a:pt x="50007" y="197644"/>
                </a:lnTo>
                <a:lnTo>
                  <a:pt x="30957" y="192881"/>
                </a:lnTo>
                <a:lnTo>
                  <a:pt x="0" y="180975"/>
                </a:lnTo>
                <a:lnTo>
                  <a:pt x="23813" y="335756"/>
                </a:lnTo>
                <a:lnTo>
                  <a:pt x="102394" y="323850"/>
                </a:lnTo>
                <a:lnTo>
                  <a:pt x="335757" y="278606"/>
                </a:lnTo>
                <a:lnTo>
                  <a:pt x="538163" y="233362"/>
                </a:lnTo>
                <a:lnTo>
                  <a:pt x="631032" y="226219"/>
                </a:lnTo>
                <a:lnTo>
                  <a:pt x="926307" y="323850"/>
                </a:lnTo>
                <a:lnTo>
                  <a:pt x="1004888" y="273844"/>
                </a:lnTo>
                <a:lnTo>
                  <a:pt x="1038225" y="240506"/>
                </a:lnTo>
                <a:lnTo>
                  <a:pt x="1052513" y="207169"/>
                </a:lnTo>
                <a:lnTo>
                  <a:pt x="1045369" y="178594"/>
                </a:lnTo>
                <a:lnTo>
                  <a:pt x="1012032" y="138112"/>
                </a:lnTo>
                <a:lnTo>
                  <a:pt x="971550" y="100012"/>
                </a:lnTo>
                <a:lnTo>
                  <a:pt x="881063" y="45244"/>
                </a:lnTo>
                <a:lnTo>
                  <a:pt x="804863" y="7144"/>
                </a:lnTo>
                <a:lnTo>
                  <a:pt x="766763" y="0"/>
                </a:lnTo>
                <a:lnTo>
                  <a:pt x="745332" y="2381"/>
                </a:lnTo>
                <a:lnTo>
                  <a:pt x="719138" y="7144"/>
                </a:lnTo>
                <a:lnTo>
                  <a:pt x="695325" y="16669"/>
                </a:lnTo>
                <a:lnTo>
                  <a:pt x="664369" y="38100"/>
                </a:lnTo>
                <a:lnTo>
                  <a:pt x="645319" y="47625"/>
                </a:lnTo>
                <a:lnTo>
                  <a:pt x="550069" y="80962"/>
                </a:lnTo>
                <a:lnTo>
                  <a:pt x="359569" y="1333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7" name="Google Shape;4387;p399"/>
          <p:cNvSpPr/>
          <p:nvPr/>
        </p:nvSpPr>
        <p:spPr>
          <a:xfrm>
            <a:off x="3509963" y="1865313"/>
            <a:ext cx="623887" cy="1035050"/>
          </a:xfrm>
          <a:custGeom>
            <a:avLst/>
            <a:gdLst/>
            <a:ahLst/>
            <a:cxnLst/>
            <a:rect l="l" t="t" r="r" b="b"/>
            <a:pathLst>
              <a:path w="623887" h="1035844" extrusionOk="0">
                <a:moveTo>
                  <a:pt x="142875" y="557212"/>
                </a:moveTo>
                <a:lnTo>
                  <a:pt x="242887" y="254794"/>
                </a:lnTo>
                <a:lnTo>
                  <a:pt x="283368" y="121444"/>
                </a:lnTo>
                <a:lnTo>
                  <a:pt x="297656" y="54769"/>
                </a:lnTo>
                <a:lnTo>
                  <a:pt x="307181" y="0"/>
                </a:lnTo>
                <a:lnTo>
                  <a:pt x="623887" y="104775"/>
                </a:lnTo>
                <a:lnTo>
                  <a:pt x="578643" y="133350"/>
                </a:lnTo>
                <a:lnTo>
                  <a:pt x="566737" y="154781"/>
                </a:lnTo>
                <a:lnTo>
                  <a:pt x="411956" y="442912"/>
                </a:lnTo>
                <a:lnTo>
                  <a:pt x="214312" y="812006"/>
                </a:lnTo>
                <a:lnTo>
                  <a:pt x="119062" y="983456"/>
                </a:lnTo>
                <a:lnTo>
                  <a:pt x="116681" y="1002506"/>
                </a:lnTo>
                <a:lnTo>
                  <a:pt x="123825" y="1026319"/>
                </a:lnTo>
                <a:lnTo>
                  <a:pt x="7143" y="1035844"/>
                </a:lnTo>
                <a:lnTo>
                  <a:pt x="0" y="992981"/>
                </a:lnTo>
                <a:lnTo>
                  <a:pt x="23812" y="926306"/>
                </a:lnTo>
                <a:lnTo>
                  <a:pt x="116681" y="628650"/>
                </a:lnTo>
                <a:lnTo>
                  <a:pt x="142875" y="5572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8" name="Google Shape;4388;p399"/>
          <p:cNvSpPr/>
          <p:nvPr/>
        </p:nvSpPr>
        <p:spPr>
          <a:xfrm>
            <a:off x="3513138" y="2862263"/>
            <a:ext cx="606425" cy="933450"/>
          </a:xfrm>
          <a:custGeom>
            <a:avLst/>
            <a:gdLst/>
            <a:ahLst/>
            <a:cxnLst/>
            <a:rect l="l" t="t" r="r" b="b"/>
            <a:pathLst>
              <a:path w="607219" h="933450" extrusionOk="0">
                <a:moveTo>
                  <a:pt x="290512" y="490537"/>
                </a:moveTo>
                <a:lnTo>
                  <a:pt x="240506" y="390525"/>
                </a:lnTo>
                <a:lnTo>
                  <a:pt x="176212" y="288131"/>
                </a:lnTo>
                <a:lnTo>
                  <a:pt x="130969" y="223837"/>
                </a:lnTo>
                <a:lnTo>
                  <a:pt x="92869" y="176212"/>
                </a:lnTo>
                <a:lnTo>
                  <a:pt x="47625" y="123825"/>
                </a:lnTo>
                <a:lnTo>
                  <a:pt x="28575" y="104775"/>
                </a:lnTo>
                <a:lnTo>
                  <a:pt x="7144" y="57150"/>
                </a:lnTo>
                <a:lnTo>
                  <a:pt x="0" y="16668"/>
                </a:lnTo>
                <a:lnTo>
                  <a:pt x="52387" y="0"/>
                </a:lnTo>
                <a:lnTo>
                  <a:pt x="116681" y="21431"/>
                </a:lnTo>
                <a:lnTo>
                  <a:pt x="169069" y="80962"/>
                </a:lnTo>
                <a:lnTo>
                  <a:pt x="278606" y="197643"/>
                </a:lnTo>
                <a:lnTo>
                  <a:pt x="357187" y="285750"/>
                </a:lnTo>
                <a:lnTo>
                  <a:pt x="421481" y="361950"/>
                </a:lnTo>
                <a:lnTo>
                  <a:pt x="461962" y="419100"/>
                </a:lnTo>
                <a:lnTo>
                  <a:pt x="504825" y="490537"/>
                </a:lnTo>
                <a:lnTo>
                  <a:pt x="552450" y="595312"/>
                </a:lnTo>
                <a:lnTo>
                  <a:pt x="581025" y="700087"/>
                </a:lnTo>
                <a:lnTo>
                  <a:pt x="604837" y="826293"/>
                </a:lnTo>
                <a:lnTo>
                  <a:pt x="607219" y="933450"/>
                </a:lnTo>
                <a:lnTo>
                  <a:pt x="381000" y="926306"/>
                </a:lnTo>
                <a:cubicBezTo>
                  <a:pt x="381794" y="893762"/>
                  <a:pt x="382587" y="861219"/>
                  <a:pt x="383381" y="828675"/>
                </a:cubicBezTo>
                <a:cubicBezTo>
                  <a:pt x="382587" y="804862"/>
                  <a:pt x="381794" y="781050"/>
                  <a:pt x="381000" y="757237"/>
                </a:cubicBezTo>
                <a:lnTo>
                  <a:pt x="369094" y="695325"/>
                </a:lnTo>
                <a:lnTo>
                  <a:pt x="290512" y="4905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9" name="Google Shape;4389;p399"/>
          <p:cNvSpPr/>
          <p:nvPr/>
        </p:nvSpPr>
        <p:spPr>
          <a:xfrm>
            <a:off x="3667125" y="3733800"/>
            <a:ext cx="452438" cy="658813"/>
          </a:xfrm>
          <a:custGeom>
            <a:avLst/>
            <a:gdLst/>
            <a:ahLst/>
            <a:cxnLst/>
            <a:rect l="l" t="t" r="r" b="b"/>
            <a:pathLst>
              <a:path w="452438" h="659606" extrusionOk="0">
                <a:moveTo>
                  <a:pt x="209550" y="157163"/>
                </a:moveTo>
                <a:lnTo>
                  <a:pt x="228600" y="23813"/>
                </a:lnTo>
                <a:lnTo>
                  <a:pt x="338138" y="0"/>
                </a:lnTo>
                <a:lnTo>
                  <a:pt x="450056" y="38100"/>
                </a:lnTo>
                <a:lnTo>
                  <a:pt x="452438" y="114300"/>
                </a:lnTo>
                <a:lnTo>
                  <a:pt x="447675" y="190500"/>
                </a:lnTo>
                <a:lnTo>
                  <a:pt x="423863" y="319088"/>
                </a:lnTo>
                <a:lnTo>
                  <a:pt x="392906" y="383381"/>
                </a:lnTo>
                <a:lnTo>
                  <a:pt x="328613" y="485775"/>
                </a:lnTo>
                <a:lnTo>
                  <a:pt x="240506" y="585788"/>
                </a:lnTo>
                <a:lnTo>
                  <a:pt x="192881" y="621506"/>
                </a:lnTo>
                <a:lnTo>
                  <a:pt x="109538" y="652463"/>
                </a:lnTo>
                <a:lnTo>
                  <a:pt x="69056" y="659606"/>
                </a:lnTo>
                <a:lnTo>
                  <a:pt x="38100" y="654844"/>
                </a:lnTo>
                <a:lnTo>
                  <a:pt x="16669" y="633413"/>
                </a:lnTo>
                <a:lnTo>
                  <a:pt x="0" y="600075"/>
                </a:lnTo>
                <a:lnTo>
                  <a:pt x="97631" y="335756"/>
                </a:lnTo>
                <a:lnTo>
                  <a:pt x="130969" y="309563"/>
                </a:lnTo>
                <a:lnTo>
                  <a:pt x="154781" y="276225"/>
                </a:lnTo>
                <a:lnTo>
                  <a:pt x="209550" y="1571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0" name="Google Shape;4390;p399"/>
          <p:cNvSpPr/>
          <p:nvPr/>
        </p:nvSpPr>
        <p:spPr>
          <a:xfrm>
            <a:off x="3286125" y="4062413"/>
            <a:ext cx="498475" cy="280987"/>
          </a:xfrm>
          <a:custGeom>
            <a:avLst/>
            <a:gdLst/>
            <a:ahLst/>
            <a:cxnLst/>
            <a:rect l="l" t="t" r="r" b="b"/>
            <a:pathLst>
              <a:path w="497681" h="280987" extrusionOk="0">
                <a:moveTo>
                  <a:pt x="211931" y="30956"/>
                </a:moveTo>
                <a:lnTo>
                  <a:pt x="357188" y="35718"/>
                </a:lnTo>
                <a:lnTo>
                  <a:pt x="419100" y="28575"/>
                </a:lnTo>
                <a:lnTo>
                  <a:pt x="497681" y="0"/>
                </a:lnTo>
                <a:lnTo>
                  <a:pt x="478631" y="207168"/>
                </a:lnTo>
                <a:lnTo>
                  <a:pt x="385763" y="280987"/>
                </a:lnTo>
                <a:lnTo>
                  <a:pt x="366713" y="252412"/>
                </a:lnTo>
                <a:lnTo>
                  <a:pt x="330994" y="209550"/>
                </a:lnTo>
                <a:lnTo>
                  <a:pt x="283369" y="173831"/>
                </a:lnTo>
                <a:lnTo>
                  <a:pt x="211931" y="140493"/>
                </a:lnTo>
                <a:lnTo>
                  <a:pt x="64294" y="90487"/>
                </a:lnTo>
                <a:lnTo>
                  <a:pt x="30956" y="88106"/>
                </a:lnTo>
                <a:lnTo>
                  <a:pt x="7144" y="71437"/>
                </a:lnTo>
                <a:lnTo>
                  <a:pt x="0" y="47625"/>
                </a:lnTo>
                <a:lnTo>
                  <a:pt x="2381" y="30956"/>
                </a:lnTo>
                <a:lnTo>
                  <a:pt x="9525" y="19050"/>
                </a:lnTo>
                <a:lnTo>
                  <a:pt x="40481" y="9525"/>
                </a:lnTo>
                <a:lnTo>
                  <a:pt x="211931" y="309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1" name="Google Shape;4391;p399"/>
          <p:cNvSpPr/>
          <p:nvPr/>
        </p:nvSpPr>
        <p:spPr>
          <a:xfrm rot="-5400000">
            <a:off x="920751" y="3543300"/>
            <a:ext cx="4144962" cy="458787"/>
          </a:xfrm>
          <a:custGeom>
            <a:avLst/>
            <a:gdLst/>
            <a:ahLst/>
            <a:cxnLst/>
            <a:rect l="l" t="t" r="r" b="b"/>
            <a:pathLst>
              <a:path w="4144810" h="458965" extrusionOk="0">
                <a:moveTo>
                  <a:pt x="1814678" y="204769"/>
                </a:moveTo>
                <a:lnTo>
                  <a:pt x="2220686" y="222421"/>
                </a:lnTo>
                <a:lnTo>
                  <a:pt x="3039763" y="233013"/>
                </a:lnTo>
                <a:lnTo>
                  <a:pt x="3685844" y="240074"/>
                </a:lnTo>
                <a:lnTo>
                  <a:pt x="3781168" y="233013"/>
                </a:lnTo>
                <a:lnTo>
                  <a:pt x="3872961" y="215360"/>
                </a:lnTo>
                <a:lnTo>
                  <a:pt x="3936510" y="194177"/>
                </a:lnTo>
                <a:lnTo>
                  <a:pt x="3982407" y="151811"/>
                </a:lnTo>
                <a:lnTo>
                  <a:pt x="4024773" y="95323"/>
                </a:lnTo>
                <a:lnTo>
                  <a:pt x="4053017" y="49427"/>
                </a:lnTo>
                <a:lnTo>
                  <a:pt x="4060078" y="28244"/>
                </a:lnTo>
                <a:lnTo>
                  <a:pt x="4081261" y="3530"/>
                </a:lnTo>
                <a:lnTo>
                  <a:pt x="4105974" y="0"/>
                </a:lnTo>
                <a:lnTo>
                  <a:pt x="4130688" y="7061"/>
                </a:lnTo>
                <a:lnTo>
                  <a:pt x="4144810" y="24713"/>
                </a:lnTo>
                <a:lnTo>
                  <a:pt x="4130688" y="95323"/>
                </a:lnTo>
                <a:lnTo>
                  <a:pt x="4105974" y="194177"/>
                </a:lnTo>
                <a:lnTo>
                  <a:pt x="4074200" y="275379"/>
                </a:lnTo>
                <a:lnTo>
                  <a:pt x="4053017" y="328336"/>
                </a:lnTo>
                <a:lnTo>
                  <a:pt x="4021242" y="388355"/>
                </a:lnTo>
                <a:lnTo>
                  <a:pt x="3997178" y="431967"/>
                </a:lnTo>
                <a:lnTo>
                  <a:pt x="3858839" y="458965"/>
                </a:lnTo>
                <a:lnTo>
                  <a:pt x="3565807" y="448373"/>
                </a:lnTo>
                <a:lnTo>
                  <a:pt x="2866768" y="430721"/>
                </a:lnTo>
                <a:lnTo>
                  <a:pt x="1789965" y="406007"/>
                </a:lnTo>
                <a:lnTo>
                  <a:pt x="1172127" y="391885"/>
                </a:lnTo>
                <a:lnTo>
                  <a:pt x="677857" y="377763"/>
                </a:lnTo>
                <a:lnTo>
                  <a:pt x="247135" y="370702"/>
                </a:lnTo>
                <a:lnTo>
                  <a:pt x="130629" y="356580"/>
                </a:lnTo>
                <a:lnTo>
                  <a:pt x="49427" y="335397"/>
                </a:lnTo>
                <a:lnTo>
                  <a:pt x="7061" y="314214"/>
                </a:lnTo>
                <a:lnTo>
                  <a:pt x="0" y="285970"/>
                </a:lnTo>
                <a:lnTo>
                  <a:pt x="17653" y="243604"/>
                </a:lnTo>
                <a:lnTo>
                  <a:pt x="91793" y="183586"/>
                </a:lnTo>
                <a:lnTo>
                  <a:pt x="190647" y="134159"/>
                </a:lnTo>
                <a:lnTo>
                  <a:pt x="370703" y="81201"/>
                </a:lnTo>
                <a:lnTo>
                  <a:pt x="543698" y="56488"/>
                </a:lnTo>
                <a:lnTo>
                  <a:pt x="674326" y="88262"/>
                </a:lnTo>
                <a:lnTo>
                  <a:pt x="910870" y="127098"/>
                </a:lnTo>
                <a:lnTo>
                  <a:pt x="1228615" y="162403"/>
                </a:lnTo>
                <a:lnTo>
                  <a:pt x="1532238" y="190647"/>
                </a:lnTo>
                <a:lnTo>
                  <a:pt x="1814678" y="2047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2" name="Google Shape;4392;p399"/>
          <p:cNvSpPr/>
          <p:nvPr/>
        </p:nvSpPr>
        <p:spPr>
          <a:xfrm>
            <a:off x="4400550" y="1658938"/>
            <a:ext cx="481013" cy="1779587"/>
          </a:xfrm>
          <a:custGeom>
            <a:avLst/>
            <a:gdLst/>
            <a:ahLst/>
            <a:cxnLst/>
            <a:rect l="l" t="t" r="r" b="b"/>
            <a:pathLst>
              <a:path w="481013" h="1778794" extrusionOk="0">
                <a:moveTo>
                  <a:pt x="188119" y="652463"/>
                </a:moveTo>
                <a:cubicBezTo>
                  <a:pt x="188913" y="527844"/>
                  <a:pt x="189706" y="403226"/>
                  <a:pt x="190500" y="278607"/>
                </a:cubicBezTo>
                <a:lnTo>
                  <a:pt x="185738" y="254794"/>
                </a:lnTo>
                <a:lnTo>
                  <a:pt x="164306" y="216694"/>
                </a:lnTo>
                <a:lnTo>
                  <a:pt x="109538" y="152400"/>
                </a:lnTo>
                <a:lnTo>
                  <a:pt x="35719" y="92869"/>
                </a:lnTo>
                <a:lnTo>
                  <a:pt x="14288" y="80963"/>
                </a:lnTo>
                <a:lnTo>
                  <a:pt x="2381" y="59532"/>
                </a:lnTo>
                <a:lnTo>
                  <a:pt x="0" y="30957"/>
                </a:lnTo>
                <a:lnTo>
                  <a:pt x="9525" y="14288"/>
                </a:lnTo>
                <a:lnTo>
                  <a:pt x="21431" y="4763"/>
                </a:lnTo>
                <a:lnTo>
                  <a:pt x="30956" y="0"/>
                </a:lnTo>
                <a:lnTo>
                  <a:pt x="59531" y="2382"/>
                </a:lnTo>
                <a:lnTo>
                  <a:pt x="373856" y="121444"/>
                </a:lnTo>
                <a:lnTo>
                  <a:pt x="414338" y="140494"/>
                </a:lnTo>
                <a:lnTo>
                  <a:pt x="431006" y="157163"/>
                </a:lnTo>
                <a:lnTo>
                  <a:pt x="459581" y="197644"/>
                </a:lnTo>
                <a:lnTo>
                  <a:pt x="476250" y="238125"/>
                </a:lnTo>
                <a:lnTo>
                  <a:pt x="481013" y="273844"/>
                </a:lnTo>
                <a:lnTo>
                  <a:pt x="469106" y="309563"/>
                </a:lnTo>
                <a:lnTo>
                  <a:pt x="454819" y="354807"/>
                </a:lnTo>
                <a:lnTo>
                  <a:pt x="442913" y="426244"/>
                </a:lnTo>
                <a:lnTo>
                  <a:pt x="428625" y="597694"/>
                </a:lnTo>
                <a:lnTo>
                  <a:pt x="409575" y="795338"/>
                </a:lnTo>
                <a:lnTo>
                  <a:pt x="409575" y="938213"/>
                </a:lnTo>
                <a:lnTo>
                  <a:pt x="381000" y="1190625"/>
                </a:lnTo>
                <a:lnTo>
                  <a:pt x="321469" y="1745457"/>
                </a:lnTo>
                <a:lnTo>
                  <a:pt x="183356" y="1778794"/>
                </a:lnTo>
                <a:lnTo>
                  <a:pt x="47625" y="1750219"/>
                </a:lnTo>
                <a:lnTo>
                  <a:pt x="80963" y="1728788"/>
                </a:lnTo>
                <a:lnTo>
                  <a:pt x="107156" y="1700213"/>
                </a:lnTo>
                <a:lnTo>
                  <a:pt x="123825" y="1666875"/>
                </a:lnTo>
                <a:lnTo>
                  <a:pt x="135731" y="1631157"/>
                </a:lnTo>
                <a:lnTo>
                  <a:pt x="142875" y="1597819"/>
                </a:lnTo>
                <a:lnTo>
                  <a:pt x="159544" y="1400175"/>
                </a:lnTo>
                <a:lnTo>
                  <a:pt x="188119" y="6524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3" name="Google Shape;4393;p399"/>
          <p:cNvSpPr/>
          <p:nvPr/>
        </p:nvSpPr>
        <p:spPr>
          <a:xfrm>
            <a:off x="4362450" y="3027363"/>
            <a:ext cx="1123950" cy="763587"/>
          </a:xfrm>
          <a:custGeom>
            <a:avLst/>
            <a:gdLst/>
            <a:ahLst/>
            <a:cxnLst/>
            <a:rect l="l" t="t" r="r" b="b"/>
            <a:pathLst>
              <a:path w="1123950" h="764381" extrusionOk="0">
                <a:moveTo>
                  <a:pt x="359569" y="590550"/>
                </a:moveTo>
                <a:lnTo>
                  <a:pt x="583406" y="433387"/>
                </a:lnTo>
                <a:lnTo>
                  <a:pt x="831056" y="254794"/>
                </a:lnTo>
                <a:lnTo>
                  <a:pt x="1033463" y="107156"/>
                </a:lnTo>
                <a:lnTo>
                  <a:pt x="1104900" y="57150"/>
                </a:lnTo>
                <a:lnTo>
                  <a:pt x="1119188" y="45244"/>
                </a:lnTo>
                <a:lnTo>
                  <a:pt x="1123950" y="30956"/>
                </a:lnTo>
                <a:lnTo>
                  <a:pt x="1123950" y="19050"/>
                </a:lnTo>
                <a:lnTo>
                  <a:pt x="1112044" y="2381"/>
                </a:lnTo>
                <a:lnTo>
                  <a:pt x="1083469" y="0"/>
                </a:lnTo>
                <a:lnTo>
                  <a:pt x="1054894" y="11906"/>
                </a:lnTo>
                <a:lnTo>
                  <a:pt x="821531" y="142875"/>
                </a:lnTo>
                <a:lnTo>
                  <a:pt x="366713" y="352425"/>
                </a:lnTo>
                <a:lnTo>
                  <a:pt x="192881" y="381000"/>
                </a:lnTo>
                <a:lnTo>
                  <a:pt x="83344" y="383381"/>
                </a:lnTo>
                <a:lnTo>
                  <a:pt x="47625" y="400050"/>
                </a:lnTo>
                <a:lnTo>
                  <a:pt x="11906" y="416719"/>
                </a:lnTo>
                <a:lnTo>
                  <a:pt x="0" y="428625"/>
                </a:lnTo>
                <a:lnTo>
                  <a:pt x="0" y="440531"/>
                </a:lnTo>
                <a:lnTo>
                  <a:pt x="119063" y="757237"/>
                </a:lnTo>
                <a:lnTo>
                  <a:pt x="130969" y="764381"/>
                </a:lnTo>
                <a:lnTo>
                  <a:pt x="166688" y="754856"/>
                </a:lnTo>
                <a:lnTo>
                  <a:pt x="200025" y="721519"/>
                </a:lnTo>
                <a:lnTo>
                  <a:pt x="238125" y="678656"/>
                </a:lnTo>
                <a:lnTo>
                  <a:pt x="266700" y="654844"/>
                </a:lnTo>
                <a:lnTo>
                  <a:pt x="359569" y="590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4" name="Google Shape;4394;p399"/>
          <p:cNvSpPr/>
          <p:nvPr/>
        </p:nvSpPr>
        <p:spPr>
          <a:xfrm>
            <a:off x="5713413" y="1562100"/>
            <a:ext cx="1649412" cy="1849438"/>
          </a:xfrm>
          <a:custGeom>
            <a:avLst/>
            <a:gdLst/>
            <a:ahLst/>
            <a:cxnLst/>
            <a:rect l="l" t="t" r="r" b="b"/>
            <a:pathLst>
              <a:path w="1650206" h="1850231" extrusionOk="0">
                <a:moveTo>
                  <a:pt x="192881" y="888206"/>
                </a:moveTo>
                <a:cubicBezTo>
                  <a:pt x="192881" y="736203"/>
                  <a:pt x="194468" y="621506"/>
                  <a:pt x="195262" y="488156"/>
                </a:cubicBezTo>
                <a:cubicBezTo>
                  <a:pt x="194468" y="422275"/>
                  <a:pt x="193675" y="356394"/>
                  <a:pt x="192881" y="290513"/>
                </a:cubicBezTo>
                <a:lnTo>
                  <a:pt x="188119" y="250031"/>
                </a:lnTo>
                <a:lnTo>
                  <a:pt x="183356" y="221456"/>
                </a:lnTo>
                <a:lnTo>
                  <a:pt x="173831" y="195263"/>
                </a:lnTo>
                <a:lnTo>
                  <a:pt x="140494" y="152400"/>
                </a:lnTo>
                <a:lnTo>
                  <a:pt x="88106" y="107156"/>
                </a:lnTo>
                <a:lnTo>
                  <a:pt x="40481" y="78581"/>
                </a:lnTo>
                <a:lnTo>
                  <a:pt x="21431" y="71438"/>
                </a:lnTo>
                <a:lnTo>
                  <a:pt x="4762" y="59531"/>
                </a:lnTo>
                <a:lnTo>
                  <a:pt x="0" y="38100"/>
                </a:lnTo>
                <a:lnTo>
                  <a:pt x="7144" y="16669"/>
                </a:lnTo>
                <a:lnTo>
                  <a:pt x="23812" y="2381"/>
                </a:lnTo>
                <a:lnTo>
                  <a:pt x="52387" y="0"/>
                </a:lnTo>
                <a:lnTo>
                  <a:pt x="207169" y="73819"/>
                </a:lnTo>
                <a:lnTo>
                  <a:pt x="433387" y="188119"/>
                </a:lnTo>
                <a:lnTo>
                  <a:pt x="488156" y="228600"/>
                </a:lnTo>
                <a:lnTo>
                  <a:pt x="511969" y="245269"/>
                </a:lnTo>
                <a:lnTo>
                  <a:pt x="531019" y="264319"/>
                </a:lnTo>
                <a:lnTo>
                  <a:pt x="545306" y="290513"/>
                </a:lnTo>
                <a:lnTo>
                  <a:pt x="552450" y="316706"/>
                </a:lnTo>
                <a:lnTo>
                  <a:pt x="550069" y="347663"/>
                </a:lnTo>
                <a:lnTo>
                  <a:pt x="540544" y="366713"/>
                </a:lnTo>
                <a:lnTo>
                  <a:pt x="469106" y="431006"/>
                </a:lnTo>
                <a:lnTo>
                  <a:pt x="447675" y="464344"/>
                </a:lnTo>
                <a:lnTo>
                  <a:pt x="433387" y="509588"/>
                </a:lnTo>
                <a:lnTo>
                  <a:pt x="416719" y="626269"/>
                </a:lnTo>
                <a:lnTo>
                  <a:pt x="414337" y="721519"/>
                </a:lnTo>
                <a:lnTo>
                  <a:pt x="395287" y="990600"/>
                </a:lnTo>
                <a:cubicBezTo>
                  <a:pt x="394493" y="1100138"/>
                  <a:pt x="393700" y="1209675"/>
                  <a:pt x="392906" y="1319213"/>
                </a:cubicBezTo>
                <a:lnTo>
                  <a:pt x="400050" y="1445419"/>
                </a:lnTo>
                <a:lnTo>
                  <a:pt x="404812" y="1485900"/>
                </a:lnTo>
                <a:lnTo>
                  <a:pt x="419100" y="1531144"/>
                </a:lnTo>
                <a:lnTo>
                  <a:pt x="431006" y="1550194"/>
                </a:lnTo>
                <a:lnTo>
                  <a:pt x="457200" y="1571625"/>
                </a:lnTo>
                <a:lnTo>
                  <a:pt x="504825" y="1588294"/>
                </a:lnTo>
                <a:lnTo>
                  <a:pt x="554831" y="1600200"/>
                </a:lnTo>
                <a:lnTo>
                  <a:pt x="704850" y="1616869"/>
                </a:lnTo>
                <a:lnTo>
                  <a:pt x="942975" y="1619250"/>
                </a:lnTo>
                <a:lnTo>
                  <a:pt x="1147762" y="1604963"/>
                </a:lnTo>
                <a:lnTo>
                  <a:pt x="1235869" y="1578769"/>
                </a:lnTo>
                <a:lnTo>
                  <a:pt x="1290637" y="1550194"/>
                </a:lnTo>
                <a:lnTo>
                  <a:pt x="1304925" y="1535906"/>
                </a:lnTo>
                <a:lnTo>
                  <a:pt x="1576387" y="1543050"/>
                </a:lnTo>
                <a:lnTo>
                  <a:pt x="1624012" y="1628775"/>
                </a:lnTo>
                <a:lnTo>
                  <a:pt x="1645444" y="1659731"/>
                </a:lnTo>
                <a:lnTo>
                  <a:pt x="1650206" y="1681163"/>
                </a:lnTo>
                <a:lnTo>
                  <a:pt x="1640681" y="1726406"/>
                </a:lnTo>
                <a:lnTo>
                  <a:pt x="1624012" y="1747838"/>
                </a:lnTo>
                <a:lnTo>
                  <a:pt x="1590675" y="1766888"/>
                </a:lnTo>
                <a:lnTo>
                  <a:pt x="1545431" y="1785938"/>
                </a:lnTo>
                <a:lnTo>
                  <a:pt x="1450181" y="1809750"/>
                </a:lnTo>
                <a:lnTo>
                  <a:pt x="1266825" y="1838325"/>
                </a:lnTo>
                <a:lnTo>
                  <a:pt x="1109662" y="1850231"/>
                </a:lnTo>
                <a:lnTo>
                  <a:pt x="831056" y="1845469"/>
                </a:lnTo>
                <a:lnTo>
                  <a:pt x="671512" y="1831181"/>
                </a:lnTo>
                <a:lnTo>
                  <a:pt x="533400" y="1809750"/>
                </a:lnTo>
                <a:lnTo>
                  <a:pt x="392906" y="1771650"/>
                </a:lnTo>
                <a:lnTo>
                  <a:pt x="354806" y="1754981"/>
                </a:lnTo>
                <a:lnTo>
                  <a:pt x="311944" y="1724025"/>
                </a:lnTo>
                <a:lnTo>
                  <a:pt x="271462" y="1683544"/>
                </a:lnTo>
                <a:lnTo>
                  <a:pt x="238125" y="1628775"/>
                </a:lnTo>
                <a:lnTo>
                  <a:pt x="219075" y="1576388"/>
                </a:lnTo>
                <a:lnTo>
                  <a:pt x="202406" y="1507331"/>
                </a:lnTo>
                <a:lnTo>
                  <a:pt x="195262" y="1400175"/>
                </a:lnTo>
                <a:cubicBezTo>
                  <a:pt x="194468" y="1230313"/>
                  <a:pt x="192881" y="1040209"/>
                  <a:pt x="192881" y="8882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5" name="Google Shape;4395;p399"/>
          <p:cNvSpPr/>
          <p:nvPr/>
        </p:nvSpPr>
        <p:spPr>
          <a:xfrm>
            <a:off x="7004050" y="2551113"/>
            <a:ext cx="287338" cy="593725"/>
          </a:xfrm>
          <a:custGeom>
            <a:avLst/>
            <a:gdLst/>
            <a:ahLst/>
            <a:cxnLst/>
            <a:rect l="l" t="t" r="r" b="b"/>
            <a:pathLst>
              <a:path w="288132" h="595312" extrusionOk="0">
                <a:moveTo>
                  <a:pt x="107157" y="283369"/>
                </a:moveTo>
                <a:lnTo>
                  <a:pt x="178594" y="52387"/>
                </a:lnTo>
                <a:lnTo>
                  <a:pt x="190500" y="23812"/>
                </a:lnTo>
                <a:lnTo>
                  <a:pt x="195263" y="14287"/>
                </a:lnTo>
                <a:lnTo>
                  <a:pt x="200025" y="4762"/>
                </a:lnTo>
                <a:lnTo>
                  <a:pt x="209550" y="0"/>
                </a:lnTo>
                <a:lnTo>
                  <a:pt x="223838" y="0"/>
                </a:lnTo>
                <a:lnTo>
                  <a:pt x="238125" y="4762"/>
                </a:lnTo>
                <a:lnTo>
                  <a:pt x="247650" y="19050"/>
                </a:lnTo>
                <a:lnTo>
                  <a:pt x="252413" y="76200"/>
                </a:lnTo>
                <a:lnTo>
                  <a:pt x="242888" y="278606"/>
                </a:lnTo>
                <a:cubicBezTo>
                  <a:pt x="242094" y="327025"/>
                  <a:pt x="241301" y="375443"/>
                  <a:pt x="240507" y="423862"/>
                </a:cubicBezTo>
                <a:lnTo>
                  <a:pt x="245269" y="450056"/>
                </a:lnTo>
                <a:lnTo>
                  <a:pt x="261938" y="502444"/>
                </a:lnTo>
                <a:lnTo>
                  <a:pt x="283369" y="554831"/>
                </a:lnTo>
                <a:lnTo>
                  <a:pt x="288132" y="564356"/>
                </a:lnTo>
                <a:lnTo>
                  <a:pt x="107157" y="595312"/>
                </a:lnTo>
                <a:lnTo>
                  <a:pt x="0" y="561975"/>
                </a:lnTo>
                <a:lnTo>
                  <a:pt x="11907" y="550069"/>
                </a:lnTo>
                <a:lnTo>
                  <a:pt x="35719" y="509587"/>
                </a:lnTo>
                <a:lnTo>
                  <a:pt x="54769" y="452437"/>
                </a:lnTo>
                <a:lnTo>
                  <a:pt x="107157" y="2833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6" name="Google Shape;4396;p399"/>
          <p:cNvSpPr/>
          <p:nvPr/>
        </p:nvSpPr>
        <p:spPr>
          <a:xfrm>
            <a:off x="4792663" y="3940175"/>
            <a:ext cx="2066925" cy="1906588"/>
          </a:xfrm>
          <a:custGeom>
            <a:avLst/>
            <a:gdLst/>
            <a:ahLst/>
            <a:cxnLst/>
            <a:rect l="l" t="t" r="r" b="b"/>
            <a:pathLst>
              <a:path w="2066795" h="1906462" extrusionOk="0">
                <a:moveTo>
                  <a:pt x="616281" y="295614"/>
                </a:moveTo>
                <a:lnTo>
                  <a:pt x="368265" y="333193"/>
                </a:lnTo>
                <a:lnTo>
                  <a:pt x="77661" y="400833"/>
                </a:lnTo>
                <a:lnTo>
                  <a:pt x="0" y="215448"/>
                </a:lnTo>
                <a:lnTo>
                  <a:pt x="107724" y="222964"/>
                </a:lnTo>
                <a:lnTo>
                  <a:pt x="205427" y="205427"/>
                </a:lnTo>
                <a:lnTo>
                  <a:pt x="493526" y="155323"/>
                </a:lnTo>
                <a:lnTo>
                  <a:pt x="603755" y="137787"/>
                </a:lnTo>
                <a:lnTo>
                  <a:pt x="809181" y="117745"/>
                </a:lnTo>
                <a:lnTo>
                  <a:pt x="1265129" y="70146"/>
                </a:lnTo>
                <a:lnTo>
                  <a:pt x="1528175" y="50104"/>
                </a:lnTo>
                <a:lnTo>
                  <a:pt x="1560743" y="37578"/>
                </a:lnTo>
                <a:lnTo>
                  <a:pt x="1605837" y="20042"/>
                </a:lnTo>
                <a:lnTo>
                  <a:pt x="1653436" y="5011"/>
                </a:lnTo>
                <a:lnTo>
                  <a:pt x="1680993" y="2505"/>
                </a:lnTo>
                <a:lnTo>
                  <a:pt x="1708550" y="0"/>
                </a:lnTo>
                <a:lnTo>
                  <a:pt x="1728592" y="2505"/>
                </a:lnTo>
                <a:lnTo>
                  <a:pt x="1806253" y="32568"/>
                </a:lnTo>
                <a:lnTo>
                  <a:pt x="2021701" y="172859"/>
                </a:lnTo>
                <a:lnTo>
                  <a:pt x="2046753" y="195406"/>
                </a:lnTo>
                <a:lnTo>
                  <a:pt x="2064289" y="222964"/>
                </a:lnTo>
                <a:lnTo>
                  <a:pt x="2066795" y="258036"/>
                </a:lnTo>
                <a:lnTo>
                  <a:pt x="2054269" y="290604"/>
                </a:lnTo>
                <a:lnTo>
                  <a:pt x="2009175" y="353234"/>
                </a:lnTo>
                <a:lnTo>
                  <a:pt x="2001659" y="363255"/>
                </a:lnTo>
                <a:lnTo>
                  <a:pt x="1966586" y="801666"/>
                </a:lnTo>
                <a:lnTo>
                  <a:pt x="1926503" y="1205004"/>
                </a:lnTo>
                <a:lnTo>
                  <a:pt x="1878904" y="1663457"/>
                </a:lnTo>
                <a:lnTo>
                  <a:pt x="1876399" y="1751139"/>
                </a:lnTo>
                <a:lnTo>
                  <a:pt x="1863873" y="1788717"/>
                </a:lnTo>
                <a:lnTo>
                  <a:pt x="1841326" y="1836316"/>
                </a:lnTo>
                <a:lnTo>
                  <a:pt x="1803748" y="1881410"/>
                </a:lnTo>
                <a:lnTo>
                  <a:pt x="1773686" y="1901451"/>
                </a:lnTo>
                <a:lnTo>
                  <a:pt x="1741118" y="1906462"/>
                </a:lnTo>
                <a:lnTo>
                  <a:pt x="1698529" y="1891430"/>
                </a:lnTo>
                <a:lnTo>
                  <a:pt x="1655941" y="1858863"/>
                </a:lnTo>
                <a:lnTo>
                  <a:pt x="1595816" y="1793727"/>
                </a:lnTo>
                <a:lnTo>
                  <a:pt x="1623373" y="1590806"/>
                </a:lnTo>
                <a:lnTo>
                  <a:pt x="1650930" y="1352811"/>
                </a:lnTo>
                <a:lnTo>
                  <a:pt x="1670972" y="992062"/>
                </a:lnTo>
                <a:lnTo>
                  <a:pt x="1673477" y="796656"/>
                </a:lnTo>
                <a:lnTo>
                  <a:pt x="1693519" y="435906"/>
                </a:lnTo>
                <a:lnTo>
                  <a:pt x="1691014" y="283088"/>
                </a:lnTo>
                <a:lnTo>
                  <a:pt x="1680993" y="248016"/>
                </a:lnTo>
                <a:lnTo>
                  <a:pt x="1665962" y="227974"/>
                </a:lnTo>
                <a:lnTo>
                  <a:pt x="1635899" y="212943"/>
                </a:lnTo>
                <a:lnTo>
                  <a:pt x="1585795" y="205427"/>
                </a:lnTo>
                <a:lnTo>
                  <a:pt x="1473061" y="210437"/>
                </a:lnTo>
                <a:lnTo>
                  <a:pt x="1074733" y="243005"/>
                </a:lnTo>
                <a:lnTo>
                  <a:pt x="616281" y="2956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7" name="Google Shape;4397;p399"/>
          <p:cNvSpPr/>
          <p:nvPr/>
        </p:nvSpPr>
        <p:spPr>
          <a:xfrm>
            <a:off x="4854575" y="4714875"/>
            <a:ext cx="1684338" cy="307975"/>
          </a:xfrm>
          <a:custGeom>
            <a:avLst/>
            <a:gdLst/>
            <a:ahLst/>
            <a:cxnLst/>
            <a:rect l="l" t="t" r="r" b="b"/>
            <a:pathLst>
              <a:path w="1683498" h="308140" extrusionOk="0">
                <a:moveTo>
                  <a:pt x="581208" y="253025"/>
                </a:moveTo>
                <a:lnTo>
                  <a:pt x="60125" y="308140"/>
                </a:lnTo>
                <a:lnTo>
                  <a:pt x="0" y="140291"/>
                </a:lnTo>
                <a:lnTo>
                  <a:pt x="127766" y="137786"/>
                </a:lnTo>
                <a:lnTo>
                  <a:pt x="395823" y="105218"/>
                </a:lnTo>
                <a:lnTo>
                  <a:pt x="698953" y="70145"/>
                </a:lnTo>
                <a:lnTo>
                  <a:pt x="1174942" y="22547"/>
                </a:lnTo>
                <a:lnTo>
                  <a:pt x="1432978" y="0"/>
                </a:lnTo>
                <a:lnTo>
                  <a:pt x="1455525" y="0"/>
                </a:lnTo>
                <a:lnTo>
                  <a:pt x="1495608" y="0"/>
                </a:lnTo>
                <a:lnTo>
                  <a:pt x="1573269" y="7515"/>
                </a:lnTo>
                <a:lnTo>
                  <a:pt x="1603332" y="15031"/>
                </a:lnTo>
                <a:lnTo>
                  <a:pt x="1665962" y="35073"/>
                </a:lnTo>
                <a:lnTo>
                  <a:pt x="1683498" y="217953"/>
                </a:lnTo>
                <a:lnTo>
                  <a:pt x="1565754" y="207932"/>
                </a:lnTo>
                <a:lnTo>
                  <a:pt x="1405420" y="202921"/>
                </a:lnTo>
                <a:lnTo>
                  <a:pt x="1265129" y="200416"/>
                </a:lnTo>
                <a:lnTo>
                  <a:pt x="1049681" y="215447"/>
                </a:lnTo>
                <a:lnTo>
                  <a:pt x="581208" y="253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8" name="Google Shape;4398;p399"/>
          <p:cNvSpPr/>
          <p:nvPr/>
        </p:nvSpPr>
        <p:spPr>
          <a:xfrm>
            <a:off x="4914900" y="5526088"/>
            <a:ext cx="1658938" cy="280987"/>
          </a:xfrm>
          <a:custGeom>
            <a:avLst/>
            <a:gdLst/>
            <a:ahLst/>
            <a:cxnLst/>
            <a:rect l="l" t="t" r="r" b="b"/>
            <a:pathLst>
              <a:path w="1659253" h="280583" extrusionOk="0">
                <a:moveTo>
                  <a:pt x="573692" y="217953"/>
                </a:moveTo>
                <a:lnTo>
                  <a:pt x="45094" y="280583"/>
                </a:lnTo>
                <a:lnTo>
                  <a:pt x="0" y="90188"/>
                </a:lnTo>
                <a:lnTo>
                  <a:pt x="127766" y="87682"/>
                </a:lnTo>
                <a:lnTo>
                  <a:pt x="498536" y="52610"/>
                </a:lnTo>
                <a:lnTo>
                  <a:pt x="909390" y="20042"/>
                </a:lnTo>
                <a:lnTo>
                  <a:pt x="1245087" y="2505"/>
                </a:lnTo>
                <a:lnTo>
                  <a:pt x="1553228" y="0"/>
                </a:lnTo>
                <a:cubicBezTo>
                  <a:pt x="1564898" y="72525"/>
                  <a:pt x="1659253" y="217953"/>
                  <a:pt x="1585795" y="217953"/>
                </a:cubicBezTo>
                <a:lnTo>
                  <a:pt x="1442999" y="205427"/>
                </a:lnTo>
                <a:lnTo>
                  <a:pt x="1114817" y="197912"/>
                </a:lnTo>
                <a:lnTo>
                  <a:pt x="573692" y="2179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0E14D67-F788-154F-B645-6F6F1D36EAAB}"/>
              </a:ext>
            </a:extLst>
          </p:cNvPr>
          <p:cNvGrpSpPr/>
          <p:nvPr/>
        </p:nvGrpSpPr>
        <p:grpSpPr>
          <a:xfrm>
            <a:off x="2771858" y="1558088"/>
            <a:ext cx="4598987" cy="4370388"/>
            <a:chOff x="2916238" y="1714500"/>
            <a:chExt cx="4598987" cy="4370388"/>
          </a:xfrm>
        </p:grpSpPr>
        <p:sp>
          <p:nvSpPr>
            <p:cNvPr id="20" name="Google Shape;4382;p399">
              <a:extLst>
                <a:ext uri="{FF2B5EF4-FFF2-40B4-BE49-F238E27FC236}">
                  <a16:creationId xmlns:a16="http://schemas.microsoft.com/office/drawing/2014/main" id="{A05AC932-64C4-FF44-81C5-C6F558E15D18}"/>
                </a:ext>
              </a:extLst>
            </p:cNvPr>
            <p:cNvSpPr/>
            <p:nvPr/>
          </p:nvSpPr>
          <p:spPr>
            <a:xfrm>
              <a:off x="4852988" y="2459038"/>
              <a:ext cx="847725" cy="298450"/>
            </a:xfrm>
            <a:custGeom>
              <a:avLst/>
              <a:gdLst/>
              <a:ahLst/>
              <a:cxnLst/>
              <a:rect l="l" t="t" r="r" b="b"/>
              <a:pathLst>
                <a:path w="847725" h="297657" extrusionOk="0">
                  <a:moveTo>
                    <a:pt x="383381" y="269082"/>
                  </a:moveTo>
                  <a:lnTo>
                    <a:pt x="247650" y="285750"/>
                  </a:lnTo>
                  <a:lnTo>
                    <a:pt x="114300" y="297657"/>
                  </a:lnTo>
                  <a:lnTo>
                    <a:pt x="50006" y="297657"/>
                  </a:lnTo>
                  <a:lnTo>
                    <a:pt x="0" y="128588"/>
                  </a:lnTo>
                  <a:lnTo>
                    <a:pt x="114300" y="140494"/>
                  </a:lnTo>
                  <a:lnTo>
                    <a:pt x="230981" y="135732"/>
                  </a:lnTo>
                  <a:lnTo>
                    <a:pt x="309562" y="123825"/>
                  </a:lnTo>
                  <a:lnTo>
                    <a:pt x="392906" y="102394"/>
                  </a:lnTo>
                  <a:lnTo>
                    <a:pt x="509587" y="61913"/>
                  </a:lnTo>
                  <a:lnTo>
                    <a:pt x="669131" y="7144"/>
                  </a:lnTo>
                  <a:lnTo>
                    <a:pt x="702468" y="0"/>
                  </a:lnTo>
                  <a:lnTo>
                    <a:pt x="747712" y="4763"/>
                  </a:lnTo>
                  <a:lnTo>
                    <a:pt x="792956" y="16669"/>
                  </a:lnTo>
                  <a:lnTo>
                    <a:pt x="819150" y="33338"/>
                  </a:lnTo>
                  <a:lnTo>
                    <a:pt x="833437" y="50007"/>
                  </a:lnTo>
                  <a:lnTo>
                    <a:pt x="842962" y="69057"/>
                  </a:lnTo>
                  <a:lnTo>
                    <a:pt x="847725" y="90488"/>
                  </a:lnTo>
                  <a:lnTo>
                    <a:pt x="847725" y="116682"/>
                  </a:lnTo>
                  <a:lnTo>
                    <a:pt x="838200" y="140494"/>
                  </a:lnTo>
                  <a:lnTo>
                    <a:pt x="804862" y="166688"/>
                  </a:lnTo>
                  <a:lnTo>
                    <a:pt x="738187" y="195263"/>
                  </a:lnTo>
                  <a:lnTo>
                    <a:pt x="645318" y="226219"/>
                  </a:lnTo>
                  <a:lnTo>
                    <a:pt x="383381" y="2690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83;p399">
              <a:extLst>
                <a:ext uri="{FF2B5EF4-FFF2-40B4-BE49-F238E27FC236}">
                  <a16:creationId xmlns:a16="http://schemas.microsoft.com/office/drawing/2014/main" id="{AC2871FA-6879-F748-BBA8-1F242703783F}"/>
                </a:ext>
              </a:extLst>
            </p:cNvPr>
            <p:cNvSpPr/>
            <p:nvPr/>
          </p:nvSpPr>
          <p:spPr>
            <a:xfrm>
              <a:off x="6189663" y="2138363"/>
              <a:ext cx="1076325" cy="622300"/>
            </a:xfrm>
            <a:custGeom>
              <a:avLst/>
              <a:gdLst/>
              <a:ahLst/>
              <a:cxnLst/>
              <a:rect l="l" t="t" r="r" b="b"/>
              <a:pathLst>
                <a:path w="1076325" h="621506" extrusionOk="0">
                  <a:moveTo>
                    <a:pt x="350044" y="578643"/>
                  </a:moveTo>
                  <a:lnTo>
                    <a:pt x="209550" y="604837"/>
                  </a:lnTo>
                  <a:lnTo>
                    <a:pt x="69056" y="619125"/>
                  </a:lnTo>
                  <a:lnTo>
                    <a:pt x="9525" y="621506"/>
                  </a:lnTo>
                  <a:lnTo>
                    <a:pt x="0" y="569118"/>
                  </a:lnTo>
                  <a:lnTo>
                    <a:pt x="83344" y="550068"/>
                  </a:lnTo>
                  <a:lnTo>
                    <a:pt x="169069" y="521493"/>
                  </a:lnTo>
                  <a:lnTo>
                    <a:pt x="354806" y="445293"/>
                  </a:lnTo>
                  <a:lnTo>
                    <a:pt x="545306" y="347662"/>
                  </a:lnTo>
                  <a:lnTo>
                    <a:pt x="673894" y="269081"/>
                  </a:lnTo>
                  <a:lnTo>
                    <a:pt x="740569" y="221456"/>
                  </a:lnTo>
                  <a:lnTo>
                    <a:pt x="783431" y="173831"/>
                  </a:lnTo>
                  <a:lnTo>
                    <a:pt x="783431" y="157162"/>
                  </a:lnTo>
                  <a:lnTo>
                    <a:pt x="764381" y="66675"/>
                  </a:lnTo>
                  <a:lnTo>
                    <a:pt x="754856" y="40481"/>
                  </a:lnTo>
                  <a:lnTo>
                    <a:pt x="750094" y="16668"/>
                  </a:lnTo>
                  <a:lnTo>
                    <a:pt x="754856" y="2381"/>
                  </a:lnTo>
                  <a:lnTo>
                    <a:pt x="766762" y="0"/>
                  </a:lnTo>
                  <a:lnTo>
                    <a:pt x="792956" y="4762"/>
                  </a:lnTo>
                  <a:lnTo>
                    <a:pt x="823912" y="19050"/>
                  </a:lnTo>
                  <a:lnTo>
                    <a:pt x="885825" y="64293"/>
                  </a:lnTo>
                  <a:lnTo>
                    <a:pt x="938212" y="107156"/>
                  </a:lnTo>
                  <a:lnTo>
                    <a:pt x="976312" y="150018"/>
                  </a:lnTo>
                  <a:lnTo>
                    <a:pt x="1021556" y="202406"/>
                  </a:lnTo>
                  <a:lnTo>
                    <a:pt x="1057275" y="271462"/>
                  </a:lnTo>
                  <a:lnTo>
                    <a:pt x="1076325" y="338137"/>
                  </a:lnTo>
                  <a:lnTo>
                    <a:pt x="1076325" y="354806"/>
                  </a:lnTo>
                  <a:lnTo>
                    <a:pt x="1064419" y="373856"/>
                  </a:lnTo>
                  <a:lnTo>
                    <a:pt x="1045369" y="390525"/>
                  </a:lnTo>
                  <a:lnTo>
                    <a:pt x="1004887" y="409575"/>
                  </a:lnTo>
                  <a:lnTo>
                    <a:pt x="935831" y="431006"/>
                  </a:lnTo>
                  <a:lnTo>
                    <a:pt x="800100" y="457200"/>
                  </a:lnTo>
                  <a:lnTo>
                    <a:pt x="773906" y="461962"/>
                  </a:lnTo>
                  <a:lnTo>
                    <a:pt x="350044" y="5786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84;p399">
              <a:extLst>
                <a:ext uri="{FF2B5EF4-FFF2-40B4-BE49-F238E27FC236}">
                  <a16:creationId xmlns:a16="http://schemas.microsoft.com/office/drawing/2014/main" id="{EDF6EBDC-E86A-ED45-8EEE-BFEE59E49346}"/>
                </a:ext>
              </a:extLst>
            </p:cNvPr>
            <p:cNvSpPr/>
            <p:nvPr/>
          </p:nvSpPr>
          <p:spPr>
            <a:xfrm>
              <a:off x="5408613" y="3400425"/>
              <a:ext cx="644525" cy="915988"/>
            </a:xfrm>
            <a:custGeom>
              <a:avLst/>
              <a:gdLst/>
              <a:ahLst/>
              <a:cxnLst/>
              <a:rect l="l" t="t" r="r" b="b"/>
              <a:pathLst>
                <a:path w="645319" h="916781" extrusionOk="0">
                  <a:moveTo>
                    <a:pt x="171450" y="538163"/>
                  </a:moveTo>
                  <a:lnTo>
                    <a:pt x="235744" y="373856"/>
                  </a:lnTo>
                  <a:lnTo>
                    <a:pt x="254794" y="316706"/>
                  </a:lnTo>
                  <a:lnTo>
                    <a:pt x="266700" y="252413"/>
                  </a:lnTo>
                  <a:lnTo>
                    <a:pt x="266700" y="226219"/>
                  </a:lnTo>
                  <a:lnTo>
                    <a:pt x="266700" y="197644"/>
                  </a:lnTo>
                  <a:lnTo>
                    <a:pt x="257175" y="171450"/>
                  </a:lnTo>
                  <a:lnTo>
                    <a:pt x="221456" y="130969"/>
                  </a:lnTo>
                  <a:lnTo>
                    <a:pt x="157162" y="76200"/>
                  </a:lnTo>
                  <a:lnTo>
                    <a:pt x="145256" y="61913"/>
                  </a:lnTo>
                  <a:lnTo>
                    <a:pt x="133350" y="45244"/>
                  </a:lnTo>
                  <a:lnTo>
                    <a:pt x="130969" y="28575"/>
                  </a:lnTo>
                  <a:lnTo>
                    <a:pt x="133350" y="11906"/>
                  </a:lnTo>
                  <a:lnTo>
                    <a:pt x="145256" y="4763"/>
                  </a:lnTo>
                  <a:lnTo>
                    <a:pt x="166687" y="0"/>
                  </a:lnTo>
                  <a:lnTo>
                    <a:pt x="197644" y="2381"/>
                  </a:lnTo>
                  <a:lnTo>
                    <a:pt x="326231" y="54769"/>
                  </a:lnTo>
                  <a:lnTo>
                    <a:pt x="469106" y="128588"/>
                  </a:lnTo>
                  <a:lnTo>
                    <a:pt x="542925" y="183356"/>
                  </a:lnTo>
                  <a:lnTo>
                    <a:pt x="592931" y="230981"/>
                  </a:lnTo>
                  <a:lnTo>
                    <a:pt x="640556" y="304800"/>
                  </a:lnTo>
                  <a:lnTo>
                    <a:pt x="645319" y="330994"/>
                  </a:lnTo>
                  <a:lnTo>
                    <a:pt x="640556" y="366713"/>
                  </a:lnTo>
                  <a:lnTo>
                    <a:pt x="616744" y="402431"/>
                  </a:lnTo>
                  <a:lnTo>
                    <a:pt x="581025" y="433388"/>
                  </a:lnTo>
                  <a:lnTo>
                    <a:pt x="481012" y="488156"/>
                  </a:lnTo>
                  <a:lnTo>
                    <a:pt x="152400" y="819150"/>
                  </a:lnTo>
                  <a:lnTo>
                    <a:pt x="109537" y="897731"/>
                  </a:lnTo>
                  <a:lnTo>
                    <a:pt x="0" y="916781"/>
                  </a:lnTo>
                  <a:lnTo>
                    <a:pt x="42862" y="812006"/>
                  </a:lnTo>
                  <a:lnTo>
                    <a:pt x="171450" y="538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85;p399">
              <a:extLst>
                <a:ext uri="{FF2B5EF4-FFF2-40B4-BE49-F238E27FC236}">
                  <a16:creationId xmlns:a16="http://schemas.microsoft.com/office/drawing/2014/main" id="{54A4C5D2-8FE2-5646-9871-5DD516A728AD}"/>
                </a:ext>
              </a:extLst>
            </p:cNvPr>
            <p:cNvSpPr/>
            <p:nvPr/>
          </p:nvSpPr>
          <p:spPr>
            <a:xfrm>
              <a:off x="4662488" y="4216400"/>
              <a:ext cx="522287" cy="1868488"/>
            </a:xfrm>
            <a:custGeom>
              <a:avLst/>
              <a:gdLst/>
              <a:ahLst/>
              <a:cxnLst/>
              <a:rect l="l" t="t" r="r" b="b"/>
              <a:pathLst>
                <a:path w="523588" h="1868884" extrusionOk="0">
                  <a:moveTo>
                    <a:pt x="192901" y="979536"/>
                  </a:moveTo>
                  <a:lnTo>
                    <a:pt x="177869" y="726510"/>
                  </a:lnTo>
                  <a:lnTo>
                    <a:pt x="170354" y="458453"/>
                  </a:lnTo>
                  <a:lnTo>
                    <a:pt x="165343" y="348224"/>
                  </a:lnTo>
                  <a:lnTo>
                    <a:pt x="150312" y="258036"/>
                  </a:lnTo>
                  <a:lnTo>
                    <a:pt x="120250" y="180375"/>
                  </a:lnTo>
                  <a:lnTo>
                    <a:pt x="102713" y="142797"/>
                  </a:lnTo>
                  <a:lnTo>
                    <a:pt x="70146" y="100209"/>
                  </a:lnTo>
                  <a:lnTo>
                    <a:pt x="35073" y="70146"/>
                  </a:lnTo>
                  <a:lnTo>
                    <a:pt x="15031" y="52610"/>
                  </a:lnTo>
                  <a:lnTo>
                    <a:pt x="5010" y="42589"/>
                  </a:lnTo>
                  <a:lnTo>
                    <a:pt x="0" y="27558"/>
                  </a:lnTo>
                  <a:lnTo>
                    <a:pt x="5010" y="7516"/>
                  </a:lnTo>
                  <a:lnTo>
                    <a:pt x="20042" y="0"/>
                  </a:lnTo>
                  <a:lnTo>
                    <a:pt x="105218" y="12526"/>
                  </a:lnTo>
                  <a:lnTo>
                    <a:pt x="273067" y="57620"/>
                  </a:lnTo>
                  <a:lnTo>
                    <a:pt x="393317" y="97703"/>
                  </a:lnTo>
                  <a:lnTo>
                    <a:pt x="410854" y="265552"/>
                  </a:lnTo>
                  <a:lnTo>
                    <a:pt x="440916" y="796656"/>
                  </a:lnTo>
                  <a:lnTo>
                    <a:pt x="458452" y="954484"/>
                  </a:lnTo>
                  <a:lnTo>
                    <a:pt x="503546" y="1543207"/>
                  </a:lnTo>
                  <a:lnTo>
                    <a:pt x="523588" y="1733602"/>
                  </a:lnTo>
                  <a:lnTo>
                    <a:pt x="518577" y="1783707"/>
                  </a:lnTo>
                  <a:lnTo>
                    <a:pt x="503546" y="1826295"/>
                  </a:lnTo>
                  <a:lnTo>
                    <a:pt x="483505" y="1851347"/>
                  </a:lnTo>
                  <a:lnTo>
                    <a:pt x="465968" y="1861368"/>
                  </a:lnTo>
                  <a:lnTo>
                    <a:pt x="435906" y="1868884"/>
                  </a:lnTo>
                  <a:lnTo>
                    <a:pt x="408348" y="1868884"/>
                  </a:lnTo>
                  <a:lnTo>
                    <a:pt x="370770" y="1861368"/>
                  </a:lnTo>
                  <a:lnTo>
                    <a:pt x="343213" y="1841326"/>
                  </a:lnTo>
                  <a:lnTo>
                    <a:pt x="313151" y="1801243"/>
                  </a:lnTo>
                  <a:lnTo>
                    <a:pt x="305635" y="1786212"/>
                  </a:lnTo>
                  <a:lnTo>
                    <a:pt x="280583" y="1738613"/>
                  </a:lnTo>
                  <a:lnTo>
                    <a:pt x="265552" y="1693519"/>
                  </a:lnTo>
                  <a:lnTo>
                    <a:pt x="245510" y="1625879"/>
                  </a:lnTo>
                  <a:lnTo>
                    <a:pt x="237994" y="1570764"/>
                  </a:lnTo>
                  <a:lnTo>
                    <a:pt x="210437" y="1307718"/>
                  </a:lnTo>
                  <a:lnTo>
                    <a:pt x="192901" y="9795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86;p399">
              <a:extLst>
                <a:ext uri="{FF2B5EF4-FFF2-40B4-BE49-F238E27FC236}">
                  <a16:creationId xmlns:a16="http://schemas.microsoft.com/office/drawing/2014/main" id="{04E88392-E1A8-B740-A5AA-9B853D269D6B}"/>
                </a:ext>
              </a:extLst>
            </p:cNvPr>
            <p:cNvSpPr/>
            <p:nvPr/>
          </p:nvSpPr>
          <p:spPr>
            <a:xfrm>
              <a:off x="3335338" y="1817688"/>
              <a:ext cx="1054100" cy="334962"/>
            </a:xfrm>
            <a:custGeom>
              <a:avLst/>
              <a:gdLst/>
              <a:ahLst/>
              <a:cxnLst/>
              <a:rect l="l" t="t" r="r" b="b"/>
              <a:pathLst>
                <a:path w="1052513" h="335756" extrusionOk="0">
                  <a:moveTo>
                    <a:pt x="359569" y="133350"/>
                  </a:moveTo>
                  <a:lnTo>
                    <a:pt x="233363" y="166687"/>
                  </a:lnTo>
                  <a:lnTo>
                    <a:pt x="135732" y="183356"/>
                  </a:lnTo>
                  <a:lnTo>
                    <a:pt x="50007" y="197644"/>
                  </a:lnTo>
                  <a:lnTo>
                    <a:pt x="30957" y="192881"/>
                  </a:lnTo>
                  <a:lnTo>
                    <a:pt x="0" y="180975"/>
                  </a:lnTo>
                  <a:lnTo>
                    <a:pt x="23813" y="335756"/>
                  </a:lnTo>
                  <a:lnTo>
                    <a:pt x="102394" y="323850"/>
                  </a:lnTo>
                  <a:lnTo>
                    <a:pt x="335757" y="278606"/>
                  </a:lnTo>
                  <a:lnTo>
                    <a:pt x="538163" y="233362"/>
                  </a:lnTo>
                  <a:lnTo>
                    <a:pt x="631032" y="226219"/>
                  </a:lnTo>
                  <a:lnTo>
                    <a:pt x="926307" y="323850"/>
                  </a:lnTo>
                  <a:lnTo>
                    <a:pt x="1004888" y="273844"/>
                  </a:lnTo>
                  <a:lnTo>
                    <a:pt x="1038225" y="240506"/>
                  </a:lnTo>
                  <a:lnTo>
                    <a:pt x="1052513" y="207169"/>
                  </a:lnTo>
                  <a:lnTo>
                    <a:pt x="1045369" y="178594"/>
                  </a:lnTo>
                  <a:lnTo>
                    <a:pt x="1012032" y="138112"/>
                  </a:lnTo>
                  <a:lnTo>
                    <a:pt x="971550" y="100012"/>
                  </a:lnTo>
                  <a:lnTo>
                    <a:pt x="881063" y="45244"/>
                  </a:lnTo>
                  <a:lnTo>
                    <a:pt x="804863" y="7144"/>
                  </a:lnTo>
                  <a:lnTo>
                    <a:pt x="766763" y="0"/>
                  </a:lnTo>
                  <a:lnTo>
                    <a:pt x="745332" y="2381"/>
                  </a:lnTo>
                  <a:lnTo>
                    <a:pt x="719138" y="7144"/>
                  </a:lnTo>
                  <a:lnTo>
                    <a:pt x="695325" y="16669"/>
                  </a:lnTo>
                  <a:lnTo>
                    <a:pt x="664369" y="38100"/>
                  </a:lnTo>
                  <a:lnTo>
                    <a:pt x="645319" y="47625"/>
                  </a:lnTo>
                  <a:lnTo>
                    <a:pt x="550069" y="80962"/>
                  </a:lnTo>
                  <a:lnTo>
                    <a:pt x="359569" y="1333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87;p399">
              <a:extLst>
                <a:ext uri="{FF2B5EF4-FFF2-40B4-BE49-F238E27FC236}">
                  <a16:creationId xmlns:a16="http://schemas.microsoft.com/office/drawing/2014/main" id="{31E4DC43-15BC-7A43-839A-0B41FF81DD51}"/>
                </a:ext>
              </a:extLst>
            </p:cNvPr>
            <p:cNvSpPr/>
            <p:nvPr/>
          </p:nvSpPr>
          <p:spPr>
            <a:xfrm>
              <a:off x="3662363" y="2017713"/>
              <a:ext cx="623887" cy="1035050"/>
            </a:xfrm>
            <a:custGeom>
              <a:avLst/>
              <a:gdLst/>
              <a:ahLst/>
              <a:cxnLst/>
              <a:rect l="l" t="t" r="r" b="b"/>
              <a:pathLst>
                <a:path w="623887" h="1035844" extrusionOk="0">
                  <a:moveTo>
                    <a:pt x="142875" y="557212"/>
                  </a:moveTo>
                  <a:lnTo>
                    <a:pt x="242887" y="254794"/>
                  </a:lnTo>
                  <a:lnTo>
                    <a:pt x="283368" y="121444"/>
                  </a:lnTo>
                  <a:lnTo>
                    <a:pt x="297656" y="54769"/>
                  </a:lnTo>
                  <a:lnTo>
                    <a:pt x="307181" y="0"/>
                  </a:lnTo>
                  <a:lnTo>
                    <a:pt x="623887" y="104775"/>
                  </a:lnTo>
                  <a:lnTo>
                    <a:pt x="578643" y="133350"/>
                  </a:lnTo>
                  <a:lnTo>
                    <a:pt x="566737" y="154781"/>
                  </a:lnTo>
                  <a:lnTo>
                    <a:pt x="411956" y="442912"/>
                  </a:lnTo>
                  <a:lnTo>
                    <a:pt x="214312" y="812006"/>
                  </a:lnTo>
                  <a:lnTo>
                    <a:pt x="119062" y="983456"/>
                  </a:lnTo>
                  <a:lnTo>
                    <a:pt x="116681" y="1002506"/>
                  </a:lnTo>
                  <a:lnTo>
                    <a:pt x="123825" y="1026319"/>
                  </a:lnTo>
                  <a:lnTo>
                    <a:pt x="7143" y="1035844"/>
                  </a:lnTo>
                  <a:lnTo>
                    <a:pt x="0" y="992981"/>
                  </a:lnTo>
                  <a:lnTo>
                    <a:pt x="23812" y="926306"/>
                  </a:lnTo>
                  <a:lnTo>
                    <a:pt x="116681" y="628650"/>
                  </a:lnTo>
                  <a:lnTo>
                    <a:pt x="142875" y="5572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388;p399">
              <a:extLst>
                <a:ext uri="{FF2B5EF4-FFF2-40B4-BE49-F238E27FC236}">
                  <a16:creationId xmlns:a16="http://schemas.microsoft.com/office/drawing/2014/main" id="{4380545B-3DAD-3F4A-B82A-FA80B44F1F4E}"/>
                </a:ext>
              </a:extLst>
            </p:cNvPr>
            <p:cNvSpPr/>
            <p:nvPr/>
          </p:nvSpPr>
          <p:spPr>
            <a:xfrm>
              <a:off x="3665538" y="3014663"/>
              <a:ext cx="606425" cy="933450"/>
            </a:xfrm>
            <a:custGeom>
              <a:avLst/>
              <a:gdLst/>
              <a:ahLst/>
              <a:cxnLst/>
              <a:rect l="l" t="t" r="r" b="b"/>
              <a:pathLst>
                <a:path w="607219" h="933450" extrusionOk="0">
                  <a:moveTo>
                    <a:pt x="290512" y="490537"/>
                  </a:moveTo>
                  <a:lnTo>
                    <a:pt x="240506" y="390525"/>
                  </a:lnTo>
                  <a:lnTo>
                    <a:pt x="176212" y="288131"/>
                  </a:lnTo>
                  <a:lnTo>
                    <a:pt x="130969" y="223837"/>
                  </a:lnTo>
                  <a:lnTo>
                    <a:pt x="92869" y="176212"/>
                  </a:lnTo>
                  <a:lnTo>
                    <a:pt x="47625" y="123825"/>
                  </a:lnTo>
                  <a:lnTo>
                    <a:pt x="28575" y="104775"/>
                  </a:lnTo>
                  <a:lnTo>
                    <a:pt x="7144" y="57150"/>
                  </a:lnTo>
                  <a:lnTo>
                    <a:pt x="0" y="16668"/>
                  </a:lnTo>
                  <a:lnTo>
                    <a:pt x="52387" y="0"/>
                  </a:lnTo>
                  <a:lnTo>
                    <a:pt x="116681" y="21431"/>
                  </a:lnTo>
                  <a:lnTo>
                    <a:pt x="169069" y="80962"/>
                  </a:lnTo>
                  <a:lnTo>
                    <a:pt x="278606" y="197643"/>
                  </a:lnTo>
                  <a:lnTo>
                    <a:pt x="357187" y="285750"/>
                  </a:lnTo>
                  <a:lnTo>
                    <a:pt x="421481" y="361950"/>
                  </a:lnTo>
                  <a:lnTo>
                    <a:pt x="461962" y="419100"/>
                  </a:lnTo>
                  <a:lnTo>
                    <a:pt x="504825" y="490537"/>
                  </a:lnTo>
                  <a:lnTo>
                    <a:pt x="552450" y="595312"/>
                  </a:lnTo>
                  <a:lnTo>
                    <a:pt x="581025" y="700087"/>
                  </a:lnTo>
                  <a:lnTo>
                    <a:pt x="604837" y="826293"/>
                  </a:lnTo>
                  <a:lnTo>
                    <a:pt x="607219" y="933450"/>
                  </a:lnTo>
                  <a:lnTo>
                    <a:pt x="381000" y="926306"/>
                  </a:lnTo>
                  <a:cubicBezTo>
                    <a:pt x="381794" y="893762"/>
                    <a:pt x="382587" y="861219"/>
                    <a:pt x="383381" y="828675"/>
                  </a:cubicBezTo>
                  <a:cubicBezTo>
                    <a:pt x="382587" y="804862"/>
                    <a:pt x="381794" y="781050"/>
                    <a:pt x="381000" y="757237"/>
                  </a:cubicBezTo>
                  <a:lnTo>
                    <a:pt x="369094" y="695325"/>
                  </a:lnTo>
                  <a:lnTo>
                    <a:pt x="290512" y="49053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389;p399">
              <a:extLst>
                <a:ext uri="{FF2B5EF4-FFF2-40B4-BE49-F238E27FC236}">
                  <a16:creationId xmlns:a16="http://schemas.microsoft.com/office/drawing/2014/main" id="{A6184B3E-A806-EF43-9461-B2A824B7DFAD}"/>
                </a:ext>
              </a:extLst>
            </p:cNvPr>
            <p:cNvSpPr/>
            <p:nvPr/>
          </p:nvSpPr>
          <p:spPr>
            <a:xfrm>
              <a:off x="3819525" y="3886200"/>
              <a:ext cx="452438" cy="658813"/>
            </a:xfrm>
            <a:custGeom>
              <a:avLst/>
              <a:gdLst/>
              <a:ahLst/>
              <a:cxnLst/>
              <a:rect l="l" t="t" r="r" b="b"/>
              <a:pathLst>
                <a:path w="452438" h="659606" extrusionOk="0">
                  <a:moveTo>
                    <a:pt x="209550" y="157163"/>
                  </a:moveTo>
                  <a:lnTo>
                    <a:pt x="228600" y="23813"/>
                  </a:lnTo>
                  <a:lnTo>
                    <a:pt x="338138" y="0"/>
                  </a:lnTo>
                  <a:lnTo>
                    <a:pt x="450056" y="38100"/>
                  </a:lnTo>
                  <a:lnTo>
                    <a:pt x="452438" y="114300"/>
                  </a:lnTo>
                  <a:lnTo>
                    <a:pt x="447675" y="190500"/>
                  </a:lnTo>
                  <a:lnTo>
                    <a:pt x="423863" y="319088"/>
                  </a:lnTo>
                  <a:lnTo>
                    <a:pt x="392906" y="383381"/>
                  </a:lnTo>
                  <a:lnTo>
                    <a:pt x="328613" y="485775"/>
                  </a:lnTo>
                  <a:lnTo>
                    <a:pt x="240506" y="585788"/>
                  </a:lnTo>
                  <a:lnTo>
                    <a:pt x="192881" y="621506"/>
                  </a:lnTo>
                  <a:lnTo>
                    <a:pt x="109538" y="652463"/>
                  </a:lnTo>
                  <a:lnTo>
                    <a:pt x="69056" y="659606"/>
                  </a:lnTo>
                  <a:lnTo>
                    <a:pt x="38100" y="654844"/>
                  </a:lnTo>
                  <a:lnTo>
                    <a:pt x="16669" y="633413"/>
                  </a:lnTo>
                  <a:lnTo>
                    <a:pt x="0" y="600075"/>
                  </a:lnTo>
                  <a:lnTo>
                    <a:pt x="97631" y="335756"/>
                  </a:lnTo>
                  <a:lnTo>
                    <a:pt x="130969" y="309563"/>
                  </a:lnTo>
                  <a:lnTo>
                    <a:pt x="154781" y="276225"/>
                  </a:lnTo>
                  <a:lnTo>
                    <a:pt x="209550" y="15716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390;p399">
              <a:extLst>
                <a:ext uri="{FF2B5EF4-FFF2-40B4-BE49-F238E27FC236}">
                  <a16:creationId xmlns:a16="http://schemas.microsoft.com/office/drawing/2014/main" id="{1B84EEF5-C314-2444-AE9F-3C020AAE282C}"/>
                </a:ext>
              </a:extLst>
            </p:cNvPr>
            <p:cNvSpPr/>
            <p:nvPr/>
          </p:nvSpPr>
          <p:spPr>
            <a:xfrm>
              <a:off x="3438525" y="4214813"/>
              <a:ext cx="498475" cy="280987"/>
            </a:xfrm>
            <a:custGeom>
              <a:avLst/>
              <a:gdLst/>
              <a:ahLst/>
              <a:cxnLst/>
              <a:rect l="l" t="t" r="r" b="b"/>
              <a:pathLst>
                <a:path w="497681" h="280987" extrusionOk="0">
                  <a:moveTo>
                    <a:pt x="211931" y="30956"/>
                  </a:moveTo>
                  <a:lnTo>
                    <a:pt x="357188" y="35718"/>
                  </a:lnTo>
                  <a:lnTo>
                    <a:pt x="419100" y="28575"/>
                  </a:lnTo>
                  <a:lnTo>
                    <a:pt x="497681" y="0"/>
                  </a:lnTo>
                  <a:lnTo>
                    <a:pt x="478631" y="207168"/>
                  </a:lnTo>
                  <a:lnTo>
                    <a:pt x="385763" y="280987"/>
                  </a:lnTo>
                  <a:lnTo>
                    <a:pt x="366713" y="252412"/>
                  </a:lnTo>
                  <a:lnTo>
                    <a:pt x="330994" y="209550"/>
                  </a:lnTo>
                  <a:lnTo>
                    <a:pt x="283369" y="173831"/>
                  </a:lnTo>
                  <a:lnTo>
                    <a:pt x="211931" y="140493"/>
                  </a:lnTo>
                  <a:lnTo>
                    <a:pt x="64294" y="90487"/>
                  </a:lnTo>
                  <a:lnTo>
                    <a:pt x="30956" y="88106"/>
                  </a:lnTo>
                  <a:lnTo>
                    <a:pt x="7144" y="71437"/>
                  </a:lnTo>
                  <a:lnTo>
                    <a:pt x="0" y="47625"/>
                  </a:lnTo>
                  <a:lnTo>
                    <a:pt x="2381" y="30956"/>
                  </a:lnTo>
                  <a:lnTo>
                    <a:pt x="9525" y="19050"/>
                  </a:lnTo>
                  <a:lnTo>
                    <a:pt x="40481" y="9525"/>
                  </a:lnTo>
                  <a:lnTo>
                    <a:pt x="211931" y="309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391;p399">
              <a:extLst>
                <a:ext uri="{FF2B5EF4-FFF2-40B4-BE49-F238E27FC236}">
                  <a16:creationId xmlns:a16="http://schemas.microsoft.com/office/drawing/2014/main" id="{A6746E3A-AF5D-1D4A-8F57-7E2552973EE0}"/>
                </a:ext>
              </a:extLst>
            </p:cNvPr>
            <p:cNvSpPr/>
            <p:nvPr/>
          </p:nvSpPr>
          <p:spPr>
            <a:xfrm rot="-5400000">
              <a:off x="1073151" y="3695700"/>
              <a:ext cx="4144962" cy="458787"/>
            </a:xfrm>
            <a:custGeom>
              <a:avLst/>
              <a:gdLst/>
              <a:ahLst/>
              <a:cxnLst/>
              <a:rect l="l" t="t" r="r" b="b"/>
              <a:pathLst>
                <a:path w="4144810" h="458965" extrusionOk="0">
                  <a:moveTo>
                    <a:pt x="1814678" y="204769"/>
                  </a:moveTo>
                  <a:lnTo>
                    <a:pt x="2220686" y="222421"/>
                  </a:lnTo>
                  <a:lnTo>
                    <a:pt x="3039763" y="233013"/>
                  </a:lnTo>
                  <a:lnTo>
                    <a:pt x="3685844" y="240074"/>
                  </a:lnTo>
                  <a:lnTo>
                    <a:pt x="3781168" y="233013"/>
                  </a:lnTo>
                  <a:lnTo>
                    <a:pt x="3872961" y="215360"/>
                  </a:lnTo>
                  <a:lnTo>
                    <a:pt x="3936510" y="194177"/>
                  </a:lnTo>
                  <a:lnTo>
                    <a:pt x="3982407" y="151811"/>
                  </a:lnTo>
                  <a:lnTo>
                    <a:pt x="4024773" y="95323"/>
                  </a:lnTo>
                  <a:lnTo>
                    <a:pt x="4053017" y="49427"/>
                  </a:lnTo>
                  <a:lnTo>
                    <a:pt x="4060078" y="28244"/>
                  </a:lnTo>
                  <a:lnTo>
                    <a:pt x="4081261" y="3530"/>
                  </a:lnTo>
                  <a:lnTo>
                    <a:pt x="4105974" y="0"/>
                  </a:lnTo>
                  <a:lnTo>
                    <a:pt x="4130688" y="7061"/>
                  </a:lnTo>
                  <a:lnTo>
                    <a:pt x="4144810" y="24713"/>
                  </a:lnTo>
                  <a:lnTo>
                    <a:pt x="4130688" y="95323"/>
                  </a:lnTo>
                  <a:lnTo>
                    <a:pt x="4105974" y="194177"/>
                  </a:lnTo>
                  <a:lnTo>
                    <a:pt x="4074200" y="275379"/>
                  </a:lnTo>
                  <a:lnTo>
                    <a:pt x="4053017" y="328336"/>
                  </a:lnTo>
                  <a:lnTo>
                    <a:pt x="4021242" y="388355"/>
                  </a:lnTo>
                  <a:lnTo>
                    <a:pt x="3997178" y="431967"/>
                  </a:lnTo>
                  <a:lnTo>
                    <a:pt x="3858839" y="458965"/>
                  </a:lnTo>
                  <a:lnTo>
                    <a:pt x="3565807" y="448373"/>
                  </a:lnTo>
                  <a:lnTo>
                    <a:pt x="2866768" y="430721"/>
                  </a:lnTo>
                  <a:lnTo>
                    <a:pt x="1789965" y="406007"/>
                  </a:lnTo>
                  <a:lnTo>
                    <a:pt x="1172127" y="391885"/>
                  </a:lnTo>
                  <a:lnTo>
                    <a:pt x="677857" y="377763"/>
                  </a:lnTo>
                  <a:lnTo>
                    <a:pt x="247135" y="370702"/>
                  </a:lnTo>
                  <a:lnTo>
                    <a:pt x="130629" y="356580"/>
                  </a:lnTo>
                  <a:lnTo>
                    <a:pt x="49427" y="335397"/>
                  </a:lnTo>
                  <a:lnTo>
                    <a:pt x="7061" y="314214"/>
                  </a:lnTo>
                  <a:lnTo>
                    <a:pt x="0" y="285970"/>
                  </a:lnTo>
                  <a:lnTo>
                    <a:pt x="17653" y="243604"/>
                  </a:lnTo>
                  <a:lnTo>
                    <a:pt x="91793" y="183586"/>
                  </a:lnTo>
                  <a:lnTo>
                    <a:pt x="190647" y="134159"/>
                  </a:lnTo>
                  <a:lnTo>
                    <a:pt x="370703" y="81201"/>
                  </a:lnTo>
                  <a:lnTo>
                    <a:pt x="543698" y="56488"/>
                  </a:lnTo>
                  <a:lnTo>
                    <a:pt x="674326" y="88262"/>
                  </a:lnTo>
                  <a:lnTo>
                    <a:pt x="910870" y="127098"/>
                  </a:lnTo>
                  <a:lnTo>
                    <a:pt x="1228615" y="162403"/>
                  </a:lnTo>
                  <a:lnTo>
                    <a:pt x="1532238" y="190647"/>
                  </a:lnTo>
                  <a:lnTo>
                    <a:pt x="1814678" y="2047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392;p399">
              <a:extLst>
                <a:ext uri="{FF2B5EF4-FFF2-40B4-BE49-F238E27FC236}">
                  <a16:creationId xmlns:a16="http://schemas.microsoft.com/office/drawing/2014/main" id="{8A479887-D53A-304F-A1B5-9B8129F318A5}"/>
                </a:ext>
              </a:extLst>
            </p:cNvPr>
            <p:cNvSpPr/>
            <p:nvPr/>
          </p:nvSpPr>
          <p:spPr>
            <a:xfrm>
              <a:off x="4552950" y="1811338"/>
              <a:ext cx="481013" cy="1779587"/>
            </a:xfrm>
            <a:custGeom>
              <a:avLst/>
              <a:gdLst/>
              <a:ahLst/>
              <a:cxnLst/>
              <a:rect l="l" t="t" r="r" b="b"/>
              <a:pathLst>
                <a:path w="481013" h="1778794" extrusionOk="0">
                  <a:moveTo>
                    <a:pt x="188119" y="652463"/>
                  </a:moveTo>
                  <a:cubicBezTo>
                    <a:pt x="188913" y="527844"/>
                    <a:pt x="189706" y="403226"/>
                    <a:pt x="190500" y="278607"/>
                  </a:cubicBezTo>
                  <a:lnTo>
                    <a:pt x="185738" y="254794"/>
                  </a:lnTo>
                  <a:lnTo>
                    <a:pt x="164306" y="216694"/>
                  </a:lnTo>
                  <a:lnTo>
                    <a:pt x="109538" y="152400"/>
                  </a:lnTo>
                  <a:lnTo>
                    <a:pt x="35719" y="92869"/>
                  </a:lnTo>
                  <a:lnTo>
                    <a:pt x="14288" y="80963"/>
                  </a:lnTo>
                  <a:lnTo>
                    <a:pt x="2381" y="59532"/>
                  </a:lnTo>
                  <a:lnTo>
                    <a:pt x="0" y="30957"/>
                  </a:lnTo>
                  <a:lnTo>
                    <a:pt x="9525" y="14288"/>
                  </a:lnTo>
                  <a:lnTo>
                    <a:pt x="21431" y="4763"/>
                  </a:lnTo>
                  <a:lnTo>
                    <a:pt x="30956" y="0"/>
                  </a:lnTo>
                  <a:lnTo>
                    <a:pt x="59531" y="2382"/>
                  </a:lnTo>
                  <a:lnTo>
                    <a:pt x="373856" y="121444"/>
                  </a:lnTo>
                  <a:lnTo>
                    <a:pt x="414338" y="140494"/>
                  </a:lnTo>
                  <a:lnTo>
                    <a:pt x="431006" y="157163"/>
                  </a:lnTo>
                  <a:lnTo>
                    <a:pt x="459581" y="197644"/>
                  </a:lnTo>
                  <a:lnTo>
                    <a:pt x="476250" y="238125"/>
                  </a:lnTo>
                  <a:lnTo>
                    <a:pt x="481013" y="273844"/>
                  </a:lnTo>
                  <a:lnTo>
                    <a:pt x="469106" y="309563"/>
                  </a:lnTo>
                  <a:lnTo>
                    <a:pt x="454819" y="354807"/>
                  </a:lnTo>
                  <a:lnTo>
                    <a:pt x="442913" y="426244"/>
                  </a:lnTo>
                  <a:lnTo>
                    <a:pt x="428625" y="597694"/>
                  </a:lnTo>
                  <a:lnTo>
                    <a:pt x="409575" y="795338"/>
                  </a:lnTo>
                  <a:lnTo>
                    <a:pt x="409575" y="938213"/>
                  </a:lnTo>
                  <a:lnTo>
                    <a:pt x="381000" y="1190625"/>
                  </a:lnTo>
                  <a:lnTo>
                    <a:pt x="321469" y="1745457"/>
                  </a:lnTo>
                  <a:lnTo>
                    <a:pt x="183356" y="1778794"/>
                  </a:lnTo>
                  <a:lnTo>
                    <a:pt x="47625" y="1750219"/>
                  </a:lnTo>
                  <a:lnTo>
                    <a:pt x="80963" y="1728788"/>
                  </a:lnTo>
                  <a:lnTo>
                    <a:pt x="107156" y="1700213"/>
                  </a:lnTo>
                  <a:lnTo>
                    <a:pt x="123825" y="1666875"/>
                  </a:lnTo>
                  <a:lnTo>
                    <a:pt x="135731" y="1631157"/>
                  </a:lnTo>
                  <a:lnTo>
                    <a:pt x="142875" y="1597819"/>
                  </a:lnTo>
                  <a:lnTo>
                    <a:pt x="159544" y="1400175"/>
                  </a:lnTo>
                  <a:lnTo>
                    <a:pt x="188119" y="6524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393;p399">
              <a:extLst>
                <a:ext uri="{FF2B5EF4-FFF2-40B4-BE49-F238E27FC236}">
                  <a16:creationId xmlns:a16="http://schemas.microsoft.com/office/drawing/2014/main" id="{8DF1B8FB-7559-CF49-B686-611B44D94FF6}"/>
                </a:ext>
              </a:extLst>
            </p:cNvPr>
            <p:cNvSpPr/>
            <p:nvPr/>
          </p:nvSpPr>
          <p:spPr>
            <a:xfrm>
              <a:off x="4514850" y="3179763"/>
              <a:ext cx="1123950" cy="763587"/>
            </a:xfrm>
            <a:custGeom>
              <a:avLst/>
              <a:gdLst/>
              <a:ahLst/>
              <a:cxnLst/>
              <a:rect l="l" t="t" r="r" b="b"/>
              <a:pathLst>
                <a:path w="1123950" h="764381" extrusionOk="0">
                  <a:moveTo>
                    <a:pt x="359569" y="590550"/>
                  </a:moveTo>
                  <a:lnTo>
                    <a:pt x="583406" y="433387"/>
                  </a:lnTo>
                  <a:lnTo>
                    <a:pt x="831056" y="254794"/>
                  </a:lnTo>
                  <a:lnTo>
                    <a:pt x="1033463" y="107156"/>
                  </a:lnTo>
                  <a:lnTo>
                    <a:pt x="1104900" y="57150"/>
                  </a:lnTo>
                  <a:lnTo>
                    <a:pt x="1119188" y="45244"/>
                  </a:lnTo>
                  <a:lnTo>
                    <a:pt x="1123950" y="30956"/>
                  </a:lnTo>
                  <a:lnTo>
                    <a:pt x="1123950" y="19050"/>
                  </a:lnTo>
                  <a:lnTo>
                    <a:pt x="1112044" y="2381"/>
                  </a:lnTo>
                  <a:lnTo>
                    <a:pt x="1083469" y="0"/>
                  </a:lnTo>
                  <a:lnTo>
                    <a:pt x="1054894" y="11906"/>
                  </a:lnTo>
                  <a:lnTo>
                    <a:pt x="821531" y="142875"/>
                  </a:lnTo>
                  <a:lnTo>
                    <a:pt x="366713" y="352425"/>
                  </a:lnTo>
                  <a:lnTo>
                    <a:pt x="192881" y="381000"/>
                  </a:lnTo>
                  <a:lnTo>
                    <a:pt x="83344" y="383381"/>
                  </a:lnTo>
                  <a:lnTo>
                    <a:pt x="47625" y="400050"/>
                  </a:lnTo>
                  <a:lnTo>
                    <a:pt x="11906" y="416719"/>
                  </a:lnTo>
                  <a:lnTo>
                    <a:pt x="0" y="428625"/>
                  </a:lnTo>
                  <a:lnTo>
                    <a:pt x="0" y="440531"/>
                  </a:lnTo>
                  <a:lnTo>
                    <a:pt x="119063" y="757237"/>
                  </a:lnTo>
                  <a:lnTo>
                    <a:pt x="130969" y="764381"/>
                  </a:lnTo>
                  <a:lnTo>
                    <a:pt x="166688" y="754856"/>
                  </a:lnTo>
                  <a:lnTo>
                    <a:pt x="200025" y="721519"/>
                  </a:lnTo>
                  <a:lnTo>
                    <a:pt x="238125" y="678656"/>
                  </a:lnTo>
                  <a:lnTo>
                    <a:pt x="266700" y="654844"/>
                  </a:lnTo>
                  <a:lnTo>
                    <a:pt x="359569" y="5905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394;p399">
              <a:extLst>
                <a:ext uri="{FF2B5EF4-FFF2-40B4-BE49-F238E27FC236}">
                  <a16:creationId xmlns:a16="http://schemas.microsoft.com/office/drawing/2014/main" id="{869B5416-6550-4E4C-9A27-69F7481A311D}"/>
                </a:ext>
              </a:extLst>
            </p:cNvPr>
            <p:cNvSpPr/>
            <p:nvPr/>
          </p:nvSpPr>
          <p:spPr>
            <a:xfrm>
              <a:off x="5865813" y="1714500"/>
              <a:ext cx="1649412" cy="1849438"/>
            </a:xfrm>
            <a:custGeom>
              <a:avLst/>
              <a:gdLst/>
              <a:ahLst/>
              <a:cxnLst/>
              <a:rect l="l" t="t" r="r" b="b"/>
              <a:pathLst>
                <a:path w="1650206" h="1850231" extrusionOk="0">
                  <a:moveTo>
                    <a:pt x="192881" y="888206"/>
                  </a:moveTo>
                  <a:cubicBezTo>
                    <a:pt x="192881" y="736203"/>
                    <a:pt x="194468" y="621506"/>
                    <a:pt x="195262" y="488156"/>
                  </a:cubicBezTo>
                  <a:cubicBezTo>
                    <a:pt x="194468" y="422275"/>
                    <a:pt x="193675" y="356394"/>
                    <a:pt x="192881" y="290513"/>
                  </a:cubicBezTo>
                  <a:lnTo>
                    <a:pt x="188119" y="250031"/>
                  </a:lnTo>
                  <a:lnTo>
                    <a:pt x="183356" y="221456"/>
                  </a:lnTo>
                  <a:lnTo>
                    <a:pt x="173831" y="195263"/>
                  </a:lnTo>
                  <a:lnTo>
                    <a:pt x="140494" y="152400"/>
                  </a:lnTo>
                  <a:lnTo>
                    <a:pt x="88106" y="107156"/>
                  </a:lnTo>
                  <a:lnTo>
                    <a:pt x="40481" y="78581"/>
                  </a:lnTo>
                  <a:lnTo>
                    <a:pt x="21431" y="71438"/>
                  </a:lnTo>
                  <a:lnTo>
                    <a:pt x="4762" y="59531"/>
                  </a:lnTo>
                  <a:lnTo>
                    <a:pt x="0" y="38100"/>
                  </a:lnTo>
                  <a:lnTo>
                    <a:pt x="7144" y="16669"/>
                  </a:lnTo>
                  <a:lnTo>
                    <a:pt x="23812" y="2381"/>
                  </a:lnTo>
                  <a:lnTo>
                    <a:pt x="52387" y="0"/>
                  </a:lnTo>
                  <a:lnTo>
                    <a:pt x="207169" y="73819"/>
                  </a:lnTo>
                  <a:lnTo>
                    <a:pt x="433387" y="188119"/>
                  </a:lnTo>
                  <a:lnTo>
                    <a:pt x="488156" y="228600"/>
                  </a:lnTo>
                  <a:lnTo>
                    <a:pt x="511969" y="245269"/>
                  </a:lnTo>
                  <a:lnTo>
                    <a:pt x="531019" y="264319"/>
                  </a:lnTo>
                  <a:lnTo>
                    <a:pt x="545306" y="290513"/>
                  </a:lnTo>
                  <a:lnTo>
                    <a:pt x="552450" y="316706"/>
                  </a:lnTo>
                  <a:lnTo>
                    <a:pt x="550069" y="347663"/>
                  </a:lnTo>
                  <a:lnTo>
                    <a:pt x="540544" y="366713"/>
                  </a:lnTo>
                  <a:lnTo>
                    <a:pt x="469106" y="431006"/>
                  </a:lnTo>
                  <a:lnTo>
                    <a:pt x="447675" y="464344"/>
                  </a:lnTo>
                  <a:lnTo>
                    <a:pt x="433387" y="509588"/>
                  </a:lnTo>
                  <a:lnTo>
                    <a:pt x="416719" y="626269"/>
                  </a:lnTo>
                  <a:lnTo>
                    <a:pt x="414337" y="721519"/>
                  </a:lnTo>
                  <a:lnTo>
                    <a:pt x="395287" y="990600"/>
                  </a:lnTo>
                  <a:cubicBezTo>
                    <a:pt x="394493" y="1100138"/>
                    <a:pt x="393700" y="1209675"/>
                    <a:pt x="392906" y="1319213"/>
                  </a:cubicBezTo>
                  <a:lnTo>
                    <a:pt x="400050" y="1445419"/>
                  </a:lnTo>
                  <a:lnTo>
                    <a:pt x="404812" y="1485900"/>
                  </a:lnTo>
                  <a:lnTo>
                    <a:pt x="419100" y="1531144"/>
                  </a:lnTo>
                  <a:lnTo>
                    <a:pt x="431006" y="1550194"/>
                  </a:lnTo>
                  <a:lnTo>
                    <a:pt x="457200" y="1571625"/>
                  </a:lnTo>
                  <a:lnTo>
                    <a:pt x="504825" y="1588294"/>
                  </a:lnTo>
                  <a:lnTo>
                    <a:pt x="554831" y="1600200"/>
                  </a:lnTo>
                  <a:lnTo>
                    <a:pt x="704850" y="1616869"/>
                  </a:lnTo>
                  <a:lnTo>
                    <a:pt x="942975" y="1619250"/>
                  </a:lnTo>
                  <a:lnTo>
                    <a:pt x="1147762" y="1604963"/>
                  </a:lnTo>
                  <a:lnTo>
                    <a:pt x="1235869" y="1578769"/>
                  </a:lnTo>
                  <a:lnTo>
                    <a:pt x="1290637" y="1550194"/>
                  </a:lnTo>
                  <a:lnTo>
                    <a:pt x="1304925" y="1535906"/>
                  </a:lnTo>
                  <a:lnTo>
                    <a:pt x="1576387" y="1543050"/>
                  </a:lnTo>
                  <a:lnTo>
                    <a:pt x="1624012" y="1628775"/>
                  </a:lnTo>
                  <a:lnTo>
                    <a:pt x="1645444" y="1659731"/>
                  </a:lnTo>
                  <a:lnTo>
                    <a:pt x="1650206" y="1681163"/>
                  </a:lnTo>
                  <a:lnTo>
                    <a:pt x="1640681" y="1726406"/>
                  </a:lnTo>
                  <a:lnTo>
                    <a:pt x="1624012" y="1747838"/>
                  </a:lnTo>
                  <a:lnTo>
                    <a:pt x="1590675" y="1766888"/>
                  </a:lnTo>
                  <a:lnTo>
                    <a:pt x="1545431" y="1785938"/>
                  </a:lnTo>
                  <a:lnTo>
                    <a:pt x="1450181" y="1809750"/>
                  </a:lnTo>
                  <a:lnTo>
                    <a:pt x="1266825" y="1838325"/>
                  </a:lnTo>
                  <a:lnTo>
                    <a:pt x="1109662" y="1850231"/>
                  </a:lnTo>
                  <a:lnTo>
                    <a:pt x="831056" y="1845469"/>
                  </a:lnTo>
                  <a:lnTo>
                    <a:pt x="671512" y="1831181"/>
                  </a:lnTo>
                  <a:lnTo>
                    <a:pt x="533400" y="1809750"/>
                  </a:lnTo>
                  <a:lnTo>
                    <a:pt x="392906" y="1771650"/>
                  </a:lnTo>
                  <a:lnTo>
                    <a:pt x="354806" y="1754981"/>
                  </a:lnTo>
                  <a:lnTo>
                    <a:pt x="311944" y="1724025"/>
                  </a:lnTo>
                  <a:lnTo>
                    <a:pt x="271462" y="1683544"/>
                  </a:lnTo>
                  <a:lnTo>
                    <a:pt x="238125" y="1628775"/>
                  </a:lnTo>
                  <a:lnTo>
                    <a:pt x="219075" y="1576388"/>
                  </a:lnTo>
                  <a:lnTo>
                    <a:pt x="202406" y="1507331"/>
                  </a:lnTo>
                  <a:lnTo>
                    <a:pt x="195262" y="1400175"/>
                  </a:lnTo>
                  <a:cubicBezTo>
                    <a:pt x="194468" y="1230313"/>
                    <a:pt x="192881" y="1040209"/>
                    <a:pt x="192881" y="8882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395;p399">
              <a:extLst>
                <a:ext uri="{FF2B5EF4-FFF2-40B4-BE49-F238E27FC236}">
                  <a16:creationId xmlns:a16="http://schemas.microsoft.com/office/drawing/2014/main" id="{6314FA1D-E098-6340-88F2-A2D1638388F4}"/>
                </a:ext>
              </a:extLst>
            </p:cNvPr>
            <p:cNvSpPr/>
            <p:nvPr/>
          </p:nvSpPr>
          <p:spPr>
            <a:xfrm>
              <a:off x="7156450" y="2703513"/>
              <a:ext cx="287338" cy="593725"/>
            </a:xfrm>
            <a:custGeom>
              <a:avLst/>
              <a:gdLst/>
              <a:ahLst/>
              <a:cxnLst/>
              <a:rect l="l" t="t" r="r" b="b"/>
              <a:pathLst>
                <a:path w="288132" h="595312" extrusionOk="0">
                  <a:moveTo>
                    <a:pt x="107157" y="283369"/>
                  </a:moveTo>
                  <a:lnTo>
                    <a:pt x="178594" y="52387"/>
                  </a:lnTo>
                  <a:lnTo>
                    <a:pt x="190500" y="23812"/>
                  </a:lnTo>
                  <a:lnTo>
                    <a:pt x="195263" y="14287"/>
                  </a:lnTo>
                  <a:lnTo>
                    <a:pt x="200025" y="4762"/>
                  </a:lnTo>
                  <a:lnTo>
                    <a:pt x="209550" y="0"/>
                  </a:lnTo>
                  <a:lnTo>
                    <a:pt x="223838" y="0"/>
                  </a:lnTo>
                  <a:lnTo>
                    <a:pt x="238125" y="4762"/>
                  </a:lnTo>
                  <a:lnTo>
                    <a:pt x="247650" y="19050"/>
                  </a:lnTo>
                  <a:lnTo>
                    <a:pt x="252413" y="76200"/>
                  </a:lnTo>
                  <a:lnTo>
                    <a:pt x="242888" y="278606"/>
                  </a:lnTo>
                  <a:cubicBezTo>
                    <a:pt x="242094" y="327025"/>
                    <a:pt x="241301" y="375443"/>
                    <a:pt x="240507" y="423862"/>
                  </a:cubicBezTo>
                  <a:lnTo>
                    <a:pt x="245269" y="450056"/>
                  </a:lnTo>
                  <a:lnTo>
                    <a:pt x="261938" y="502444"/>
                  </a:lnTo>
                  <a:lnTo>
                    <a:pt x="283369" y="554831"/>
                  </a:lnTo>
                  <a:lnTo>
                    <a:pt x="288132" y="564356"/>
                  </a:lnTo>
                  <a:lnTo>
                    <a:pt x="107157" y="595312"/>
                  </a:lnTo>
                  <a:lnTo>
                    <a:pt x="0" y="561975"/>
                  </a:lnTo>
                  <a:lnTo>
                    <a:pt x="11907" y="550069"/>
                  </a:lnTo>
                  <a:lnTo>
                    <a:pt x="35719" y="509587"/>
                  </a:lnTo>
                  <a:lnTo>
                    <a:pt x="54769" y="452437"/>
                  </a:lnTo>
                  <a:lnTo>
                    <a:pt x="107157" y="2833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396;p399">
              <a:extLst>
                <a:ext uri="{FF2B5EF4-FFF2-40B4-BE49-F238E27FC236}">
                  <a16:creationId xmlns:a16="http://schemas.microsoft.com/office/drawing/2014/main" id="{E81AA031-81BD-744B-875B-763DFB8E235D}"/>
                </a:ext>
              </a:extLst>
            </p:cNvPr>
            <p:cNvSpPr/>
            <p:nvPr/>
          </p:nvSpPr>
          <p:spPr>
            <a:xfrm>
              <a:off x="4945063" y="4092575"/>
              <a:ext cx="2066925" cy="1906588"/>
            </a:xfrm>
            <a:custGeom>
              <a:avLst/>
              <a:gdLst/>
              <a:ahLst/>
              <a:cxnLst/>
              <a:rect l="l" t="t" r="r" b="b"/>
              <a:pathLst>
                <a:path w="2066795" h="1906462" extrusionOk="0">
                  <a:moveTo>
                    <a:pt x="616281" y="295614"/>
                  </a:moveTo>
                  <a:lnTo>
                    <a:pt x="368265" y="333193"/>
                  </a:lnTo>
                  <a:lnTo>
                    <a:pt x="77661" y="400833"/>
                  </a:lnTo>
                  <a:lnTo>
                    <a:pt x="0" y="215448"/>
                  </a:lnTo>
                  <a:lnTo>
                    <a:pt x="107724" y="222964"/>
                  </a:lnTo>
                  <a:lnTo>
                    <a:pt x="205427" y="205427"/>
                  </a:lnTo>
                  <a:lnTo>
                    <a:pt x="493526" y="155323"/>
                  </a:lnTo>
                  <a:lnTo>
                    <a:pt x="603755" y="137787"/>
                  </a:lnTo>
                  <a:lnTo>
                    <a:pt x="809181" y="117745"/>
                  </a:lnTo>
                  <a:lnTo>
                    <a:pt x="1265129" y="70146"/>
                  </a:lnTo>
                  <a:lnTo>
                    <a:pt x="1528175" y="50104"/>
                  </a:lnTo>
                  <a:lnTo>
                    <a:pt x="1560743" y="37578"/>
                  </a:lnTo>
                  <a:lnTo>
                    <a:pt x="1605837" y="20042"/>
                  </a:lnTo>
                  <a:lnTo>
                    <a:pt x="1653436" y="5011"/>
                  </a:lnTo>
                  <a:lnTo>
                    <a:pt x="1680993" y="2505"/>
                  </a:lnTo>
                  <a:lnTo>
                    <a:pt x="1708550" y="0"/>
                  </a:lnTo>
                  <a:lnTo>
                    <a:pt x="1728592" y="2505"/>
                  </a:lnTo>
                  <a:lnTo>
                    <a:pt x="1806253" y="32568"/>
                  </a:lnTo>
                  <a:lnTo>
                    <a:pt x="2021701" y="172859"/>
                  </a:lnTo>
                  <a:lnTo>
                    <a:pt x="2046753" y="195406"/>
                  </a:lnTo>
                  <a:lnTo>
                    <a:pt x="2064289" y="222964"/>
                  </a:lnTo>
                  <a:lnTo>
                    <a:pt x="2066795" y="258036"/>
                  </a:lnTo>
                  <a:lnTo>
                    <a:pt x="2054269" y="290604"/>
                  </a:lnTo>
                  <a:lnTo>
                    <a:pt x="2009175" y="353234"/>
                  </a:lnTo>
                  <a:lnTo>
                    <a:pt x="2001659" y="363255"/>
                  </a:lnTo>
                  <a:lnTo>
                    <a:pt x="1966586" y="801666"/>
                  </a:lnTo>
                  <a:lnTo>
                    <a:pt x="1926503" y="1205004"/>
                  </a:lnTo>
                  <a:lnTo>
                    <a:pt x="1878904" y="1663457"/>
                  </a:lnTo>
                  <a:lnTo>
                    <a:pt x="1876399" y="1751139"/>
                  </a:lnTo>
                  <a:lnTo>
                    <a:pt x="1863873" y="1788717"/>
                  </a:lnTo>
                  <a:lnTo>
                    <a:pt x="1841326" y="1836316"/>
                  </a:lnTo>
                  <a:lnTo>
                    <a:pt x="1803748" y="1881410"/>
                  </a:lnTo>
                  <a:lnTo>
                    <a:pt x="1773686" y="1901451"/>
                  </a:lnTo>
                  <a:lnTo>
                    <a:pt x="1741118" y="1906462"/>
                  </a:lnTo>
                  <a:lnTo>
                    <a:pt x="1698529" y="1891430"/>
                  </a:lnTo>
                  <a:lnTo>
                    <a:pt x="1655941" y="1858863"/>
                  </a:lnTo>
                  <a:lnTo>
                    <a:pt x="1595816" y="1793727"/>
                  </a:lnTo>
                  <a:lnTo>
                    <a:pt x="1623373" y="1590806"/>
                  </a:lnTo>
                  <a:lnTo>
                    <a:pt x="1650930" y="1352811"/>
                  </a:lnTo>
                  <a:lnTo>
                    <a:pt x="1670972" y="992062"/>
                  </a:lnTo>
                  <a:lnTo>
                    <a:pt x="1673477" y="796656"/>
                  </a:lnTo>
                  <a:lnTo>
                    <a:pt x="1693519" y="435906"/>
                  </a:lnTo>
                  <a:lnTo>
                    <a:pt x="1691014" y="283088"/>
                  </a:lnTo>
                  <a:lnTo>
                    <a:pt x="1680993" y="248016"/>
                  </a:lnTo>
                  <a:lnTo>
                    <a:pt x="1665962" y="227974"/>
                  </a:lnTo>
                  <a:lnTo>
                    <a:pt x="1635899" y="212943"/>
                  </a:lnTo>
                  <a:lnTo>
                    <a:pt x="1585795" y="205427"/>
                  </a:lnTo>
                  <a:lnTo>
                    <a:pt x="1473061" y="210437"/>
                  </a:lnTo>
                  <a:lnTo>
                    <a:pt x="1074733" y="243005"/>
                  </a:lnTo>
                  <a:lnTo>
                    <a:pt x="616281" y="2956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397;p399">
              <a:extLst>
                <a:ext uri="{FF2B5EF4-FFF2-40B4-BE49-F238E27FC236}">
                  <a16:creationId xmlns:a16="http://schemas.microsoft.com/office/drawing/2014/main" id="{6DA1A0C0-F566-EF47-AD38-BCDD7A0F3862}"/>
                </a:ext>
              </a:extLst>
            </p:cNvPr>
            <p:cNvSpPr/>
            <p:nvPr/>
          </p:nvSpPr>
          <p:spPr>
            <a:xfrm>
              <a:off x="5006975" y="4867275"/>
              <a:ext cx="1684338" cy="307975"/>
            </a:xfrm>
            <a:custGeom>
              <a:avLst/>
              <a:gdLst/>
              <a:ahLst/>
              <a:cxnLst/>
              <a:rect l="l" t="t" r="r" b="b"/>
              <a:pathLst>
                <a:path w="1683498" h="308140" extrusionOk="0">
                  <a:moveTo>
                    <a:pt x="581208" y="253025"/>
                  </a:moveTo>
                  <a:lnTo>
                    <a:pt x="60125" y="308140"/>
                  </a:lnTo>
                  <a:lnTo>
                    <a:pt x="0" y="140291"/>
                  </a:lnTo>
                  <a:lnTo>
                    <a:pt x="127766" y="137786"/>
                  </a:lnTo>
                  <a:lnTo>
                    <a:pt x="395823" y="105218"/>
                  </a:lnTo>
                  <a:lnTo>
                    <a:pt x="698953" y="70145"/>
                  </a:lnTo>
                  <a:lnTo>
                    <a:pt x="1174942" y="22547"/>
                  </a:lnTo>
                  <a:lnTo>
                    <a:pt x="1432978" y="0"/>
                  </a:lnTo>
                  <a:lnTo>
                    <a:pt x="1455525" y="0"/>
                  </a:lnTo>
                  <a:lnTo>
                    <a:pt x="1495608" y="0"/>
                  </a:lnTo>
                  <a:lnTo>
                    <a:pt x="1573269" y="7515"/>
                  </a:lnTo>
                  <a:lnTo>
                    <a:pt x="1603332" y="15031"/>
                  </a:lnTo>
                  <a:lnTo>
                    <a:pt x="1665962" y="35073"/>
                  </a:lnTo>
                  <a:lnTo>
                    <a:pt x="1683498" y="217953"/>
                  </a:lnTo>
                  <a:lnTo>
                    <a:pt x="1565754" y="207932"/>
                  </a:lnTo>
                  <a:lnTo>
                    <a:pt x="1405420" y="202921"/>
                  </a:lnTo>
                  <a:lnTo>
                    <a:pt x="1265129" y="200416"/>
                  </a:lnTo>
                  <a:lnTo>
                    <a:pt x="1049681" y="215447"/>
                  </a:lnTo>
                  <a:lnTo>
                    <a:pt x="581208" y="253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398;p399">
              <a:extLst>
                <a:ext uri="{FF2B5EF4-FFF2-40B4-BE49-F238E27FC236}">
                  <a16:creationId xmlns:a16="http://schemas.microsoft.com/office/drawing/2014/main" id="{82B16ADE-6FB1-2540-9275-8A6A0FE38C8A}"/>
                </a:ext>
              </a:extLst>
            </p:cNvPr>
            <p:cNvSpPr/>
            <p:nvPr/>
          </p:nvSpPr>
          <p:spPr>
            <a:xfrm>
              <a:off x="5067300" y="5678488"/>
              <a:ext cx="1658938" cy="280987"/>
            </a:xfrm>
            <a:custGeom>
              <a:avLst/>
              <a:gdLst/>
              <a:ahLst/>
              <a:cxnLst/>
              <a:rect l="l" t="t" r="r" b="b"/>
              <a:pathLst>
                <a:path w="1659253" h="280583" extrusionOk="0">
                  <a:moveTo>
                    <a:pt x="573692" y="217953"/>
                  </a:moveTo>
                  <a:lnTo>
                    <a:pt x="45094" y="280583"/>
                  </a:lnTo>
                  <a:lnTo>
                    <a:pt x="0" y="90188"/>
                  </a:lnTo>
                  <a:lnTo>
                    <a:pt x="127766" y="87682"/>
                  </a:lnTo>
                  <a:lnTo>
                    <a:pt x="498536" y="52610"/>
                  </a:lnTo>
                  <a:lnTo>
                    <a:pt x="909390" y="20042"/>
                  </a:lnTo>
                  <a:lnTo>
                    <a:pt x="1245087" y="2505"/>
                  </a:lnTo>
                  <a:lnTo>
                    <a:pt x="1553228" y="0"/>
                  </a:lnTo>
                  <a:cubicBezTo>
                    <a:pt x="1564898" y="72525"/>
                    <a:pt x="1659253" y="217953"/>
                    <a:pt x="1585795" y="217953"/>
                  </a:cubicBezTo>
                  <a:lnTo>
                    <a:pt x="1442999" y="205427"/>
                  </a:lnTo>
                  <a:lnTo>
                    <a:pt x="1114817" y="197912"/>
                  </a:lnTo>
                  <a:lnTo>
                    <a:pt x="573692" y="21795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4403;p400">
            <a:extLst>
              <a:ext uri="{FF2B5EF4-FFF2-40B4-BE49-F238E27FC236}">
                <a16:creationId xmlns:a16="http://schemas.microsoft.com/office/drawing/2014/main" id="{32364340-7DF9-7E49-9711-BECB75B986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9411" y="1555833"/>
            <a:ext cx="460375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" name="Google Shape;4403;p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125" y="1567865"/>
            <a:ext cx="460375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3"/>
          <p:cNvSpPr txBox="1"/>
          <p:nvPr/>
        </p:nvSpPr>
        <p:spPr>
          <a:xfrm>
            <a:off x="3870325" y="6525344"/>
            <a:ext cx="40830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重</a:t>
            </a:r>
            <a:endParaRPr/>
          </a:p>
        </p:txBody>
      </p:sp>
      <p:sp>
        <p:nvSpPr>
          <p:cNvPr id="551" name="Google Shape;551;p43"/>
          <p:cNvSpPr/>
          <p:nvPr/>
        </p:nvSpPr>
        <p:spPr>
          <a:xfrm>
            <a:off x="3648075" y="1414463"/>
            <a:ext cx="2146300" cy="796925"/>
          </a:xfrm>
          <a:custGeom>
            <a:avLst/>
            <a:gdLst/>
            <a:ahLst/>
            <a:cxnLst/>
            <a:rect l="l" t="t" r="r" b="b"/>
            <a:pathLst>
              <a:path w="2145506" h="797718" extrusionOk="0">
                <a:moveTo>
                  <a:pt x="916781" y="509587"/>
                </a:moveTo>
                <a:lnTo>
                  <a:pt x="1190625" y="407193"/>
                </a:lnTo>
                <a:lnTo>
                  <a:pt x="1402556" y="321468"/>
                </a:lnTo>
                <a:lnTo>
                  <a:pt x="1578769" y="245268"/>
                </a:lnTo>
                <a:lnTo>
                  <a:pt x="1607344" y="223837"/>
                </a:lnTo>
                <a:lnTo>
                  <a:pt x="1624013" y="204787"/>
                </a:lnTo>
                <a:lnTo>
                  <a:pt x="1635919" y="183356"/>
                </a:lnTo>
                <a:lnTo>
                  <a:pt x="1640681" y="169068"/>
                </a:lnTo>
                <a:lnTo>
                  <a:pt x="1645444" y="150018"/>
                </a:lnTo>
                <a:lnTo>
                  <a:pt x="1640681" y="135731"/>
                </a:lnTo>
                <a:lnTo>
                  <a:pt x="1614488" y="111918"/>
                </a:lnTo>
                <a:lnTo>
                  <a:pt x="1569244" y="80962"/>
                </a:lnTo>
                <a:lnTo>
                  <a:pt x="1545431" y="57150"/>
                </a:lnTo>
                <a:lnTo>
                  <a:pt x="1535906" y="40481"/>
                </a:lnTo>
                <a:lnTo>
                  <a:pt x="1533525" y="26193"/>
                </a:lnTo>
                <a:lnTo>
                  <a:pt x="1533525" y="16668"/>
                </a:lnTo>
                <a:lnTo>
                  <a:pt x="1543050" y="4762"/>
                </a:lnTo>
                <a:lnTo>
                  <a:pt x="1578769" y="0"/>
                </a:lnTo>
                <a:lnTo>
                  <a:pt x="1624013" y="7143"/>
                </a:lnTo>
                <a:lnTo>
                  <a:pt x="1683544" y="23812"/>
                </a:lnTo>
                <a:lnTo>
                  <a:pt x="1790700" y="71437"/>
                </a:lnTo>
                <a:lnTo>
                  <a:pt x="1893094" y="123825"/>
                </a:lnTo>
                <a:lnTo>
                  <a:pt x="2000250" y="183356"/>
                </a:lnTo>
                <a:lnTo>
                  <a:pt x="2069306" y="228600"/>
                </a:lnTo>
                <a:lnTo>
                  <a:pt x="2105025" y="259556"/>
                </a:lnTo>
                <a:lnTo>
                  <a:pt x="2128838" y="285750"/>
                </a:lnTo>
                <a:lnTo>
                  <a:pt x="2143125" y="309562"/>
                </a:lnTo>
                <a:lnTo>
                  <a:pt x="2145506" y="333375"/>
                </a:lnTo>
                <a:lnTo>
                  <a:pt x="2138363" y="354806"/>
                </a:lnTo>
                <a:lnTo>
                  <a:pt x="2126456" y="366712"/>
                </a:lnTo>
                <a:lnTo>
                  <a:pt x="2088356" y="381000"/>
                </a:lnTo>
                <a:lnTo>
                  <a:pt x="1974056" y="404812"/>
                </a:lnTo>
                <a:lnTo>
                  <a:pt x="1764506" y="454818"/>
                </a:lnTo>
                <a:lnTo>
                  <a:pt x="1512094" y="516731"/>
                </a:lnTo>
                <a:lnTo>
                  <a:pt x="1307306" y="564356"/>
                </a:lnTo>
                <a:lnTo>
                  <a:pt x="1123950" y="626268"/>
                </a:lnTo>
                <a:lnTo>
                  <a:pt x="1016794" y="647700"/>
                </a:lnTo>
                <a:lnTo>
                  <a:pt x="812006" y="683418"/>
                </a:lnTo>
                <a:lnTo>
                  <a:pt x="609600" y="716756"/>
                </a:lnTo>
                <a:lnTo>
                  <a:pt x="357188" y="754856"/>
                </a:lnTo>
                <a:lnTo>
                  <a:pt x="102394" y="792956"/>
                </a:lnTo>
                <a:lnTo>
                  <a:pt x="54769" y="797718"/>
                </a:lnTo>
                <a:lnTo>
                  <a:pt x="11906" y="795337"/>
                </a:lnTo>
                <a:lnTo>
                  <a:pt x="0" y="785812"/>
                </a:lnTo>
                <a:lnTo>
                  <a:pt x="2381" y="771525"/>
                </a:lnTo>
                <a:lnTo>
                  <a:pt x="11906" y="759618"/>
                </a:lnTo>
                <a:lnTo>
                  <a:pt x="92869" y="745331"/>
                </a:lnTo>
                <a:lnTo>
                  <a:pt x="257175" y="709612"/>
                </a:lnTo>
                <a:lnTo>
                  <a:pt x="419100" y="669131"/>
                </a:lnTo>
                <a:lnTo>
                  <a:pt x="581025" y="619125"/>
                </a:lnTo>
                <a:lnTo>
                  <a:pt x="916781" y="5095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3"/>
          <p:cNvSpPr/>
          <p:nvPr/>
        </p:nvSpPr>
        <p:spPr>
          <a:xfrm>
            <a:off x="2681288" y="2201863"/>
            <a:ext cx="4352925" cy="687387"/>
          </a:xfrm>
          <a:custGeom>
            <a:avLst/>
            <a:gdLst/>
            <a:ahLst/>
            <a:cxnLst/>
            <a:rect l="l" t="t" r="r" b="b"/>
            <a:pathLst>
              <a:path w="4352544" h="687629" extrusionOk="0">
                <a:moveTo>
                  <a:pt x="1810512" y="424282"/>
                </a:moveTo>
                <a:lnTo>
                  <a:pt x="1437437" y="475488"/>
                </a:lnTo>
                <a:lnTo>
                  <a:pt x="1119225" y="526695"/>
                </a:lnTo>
                <a:lnTo>
                  <a:pt x="779069" y="588874"/>
                </a:lnTo>
                <a:lnTo>
                  <a:pt x="596189" y="625450"/>
                </a:lnTo>
                <a:lnTo>
                  <a:pt x="519379" y="647395"/>
                </a:lnTo>
                <a:lnTo>
                  <a:pt x="438912" y="687629"/>
                </a:lnTo>
                <a:lnTo>
                  <a:pt x="405993" y="687629"/>
                </a:lnTo>
                <a:lnTo>
                  <a:pt x="343814" y="672999"/>
                </a:lnTo>
                <a:lnTo>
                  <a:pt x="274320" y="640080"/>
                </a:lnTo>
                <a:lnTo>
                  <a:pt x="201168" y="599847"/>
                </a:lnTo>
                <a:lnTo>
                  <a:pt x="128016" y="548640"/>
                </a:lnTo>
                <a:lnTo>
                  <a:pt x="76809" y="501091"/>
                </a:lnTo>
                <a:lnTo>
                  <a:pt x="47549" y="464515"/>
                </a:lnTo>
                <a:lnTo>
                  <a:pt x="18288" y="413309"/>
                </a:lnTo>
                <a:lnTo>
                  <a:pt x="3657" y="369418"/>
                </a:lnTo>
                <a:lnTo>
                  <a:pt x="0" y="347472"/>
                </a:lnTo>
                <a:lnTo>
                  <a:pt x="0" y="329184"/>
                </a:lnTo>
                <a:lnTo>
                  <a:pt x="10973" y="318211"/>
                </a:lnTo>
                <a:lnTo>
                  <a:pt x="29261" y="318211"/>
                </a:lnTo>
                <a:lnTo>
                  <a:pt x="58521" y="336499"/>
                </a:lnTo>
                <a:lnTo>
                  <a:pt x="109728" y="369418"/>
                </a:lnTo>
                <a:lnTo>
                  <a:pt x="157277" y="398679"/>
                </a:lnTo>
                <a:lnTo>
                  <a:pt x="215798" y="424282"/>
                </a:lnTo>
                <a:lnTo>
                  <a:pt x="267005" y="435255"/>
                </a:lnTo>
                <a:lnTo>
                  <a:pt x="318211" y="446227"/>
                </a:lnTo>
                <a:cubicBezTo>
                  <a:pt x="370633" y="449972"/>
                  <a:pt x="352305" y="449885"/>
                  <a:pt x="373075" y="449885"/>
                </a:cubicBezTo>
                <a:lnTo>
                  <a:pt x="431597" y="449885"/>
                </a:lnTo>
                <a:lnTo>
                  <a:pt x="523037" y="438912"/>
                </a:lnTo>
                <a:lnTo>
                  <a:pt x="742493" y="402336"/>
                </a:lnTo>
                <a:lnTo>
                  <a:pt x="1287475" y="318211"/>
                </a:lnTo>
                <a:lnTo>
                  <a:pt x="1704441" y="263347"/>
                </a:lnTo>
                <a:lnTo>
                  <a:pt x="2223821" y="193853"/>
                </a:lnTo>
                <a:lnTo>
                  <a:pt x="2472537" y="171907"/>
                </a:lnTo>
                <a:lnTo>
                  <a:pt x="2871216" y="146304"/>
                </a:lnTo>
                <a:lnTo>
                  <a:pt x="3434486" y="109728"/>
                </a:lnTo>
                <a:lnTo>
                  <a:pt x="3708806" y="84125"/>
                </a:lnTo>
                <a:lnTo>
                  <a:pt x="3792931" y="43891"/>
                </a:lnTo>
                <a:lnTo>
                  <a:pt x="3877056" y="0"/>
                </a:lnTo>
                <a:lnTo>
                  <a:pt x="3968496" y="18288"/>
                </a:lnTo>
                <a:lnTo>
                  <a:pt x="4129430" y="62179"/>
                </a:lnTo>
                <a:lnTo>
                  <a:pt x="4253789" y="106071"/>
                </a:lnTo>
                <a:lnTo>
                  <a:pt x="4304995" y="146304"/>
                </a:lnTo>
                <a:lnTo>
                  <a:pt x="4337913" y="186538"/>
                </a:lnTo>
                <a:lnTo>
                  <a:pt x="4352544" y="212141"/>
                </a:lnTo>
                <a:lnTo>
                  <a:pt x="4352544" y="237744"/>
                </a:lnTo>
                <a:lnTo>
                  <a:pt x="4341571" y="263347"/>
                </a:lnTo>
                <a:lnTo>
                  <a:pt x="4315968" y="292608"/>
                </a:lnTo>
                <a:lnTo>
                  <a:pt x="4250131" y="318211"/>
                </a:lnTo>
                <a:lnTo>
                  <a:pt x="4195267" y="329184"/>
                </a:lnTo>
                <a:lnTo>
                  <a:pt x="4008729" y="303581"/>
                </a:lnTo>
                <a:lnTo>
                  <a:pt x="3752697" y="292608"/>
                </a:lnTo>
                <a:lnTo>
                  <a:pt x="3434486" y="285293"/>
                </a:lnTo>
                <a:lnTo>
                  <a:pt x="2911449" y="314554"/>
                </a:lnTo>
                <a:lnTo>
                  <a:pt x="2461565" y="354787"/>
                </a:lnTo>
                <a:lnTo>
                  <a:pt x="2209190" y="380391"/>
                </a:lnTo>
                <a:lnTo>
                  <a:pt x="1810512" y="4242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3"/>
          <p:cNvSpPr/>
          <p:nvPr/>
        </p:nvSpPr>
        <p:spPr>
          <a:xfrm>
            <a:off x="3517900" y="3087688"/>
            <a:ext cx="534988" cy="1455737"/>
          </a:xfrm>
          <a:custGeom>
            <a:avLst/>
            <a:gdLst/>
            <a:ahLst/>
            <a:cxnLst/>
            <a:rect l="l" t="t" r="r" b="b"/>
            <a:pathLst>
              <a:path w="535782" h="1454944" extrusionOk="0">
                <a:moveTo>
                  <a:pt x="202407" y="652463"/>
                </a:moveTo>
                <a:lnTo>
                  <a:pt x="169069" y="392907"/>
                </a:lnTo>
                <a:lnTo>
                  <a:pt x="152400" y="278607"/>
                </a:lnTo>
                <a:lnTo>
                  <a:pt x="140494" y="223838"/>
                </a:lnTo>
                <a:lnTo>
                  <a:pt x="121444" y="183357"/>
                </a:lnTo>
                <a:lnTo>
                  <a:pt x="90488" y="135732"/>
                </a:lnTo>
                <a:lnTo>
                  <a:pt x="64294" y="116682"/>
                </a:lnTo>
                <a:lnTo>
                  <a:pt x="19050" y="69057"/>
                </a:lnTo>
                <a:lnTo>
                  <a:pt x="2382" y="45244"/>
                </a:lnTo>
                <a:lnTo>
                  <a:pt x="0" y="30957"/>
                </a:lnTo>
                <a:lnTo>
                  <a:pt x="0" y="19050"/>
                </a:lnTo>
                <a:lnTo>
                  <a:pt x="9525" y="4763"/>
                </a:lnTo>
                <a:lnTo>
                  <a:pt x="28575" y="0"/>
                </a:lnTo>
                <a:lnTo>
                  <a:pt x="73819" y="7144"/>
                </a:lnTo>
                <a:lnTo>
                  <a:pt x="166688" y="33338"/>
                </a:lnTo>
                <a:lnTo>
                  <a:pt x="276225" y="71438"/>
                </a:lnTo>
                <a:lnTo>
                  <a:pt x="364332" y="209550"/>
                </a:lnTo>
                <a:lnTo>
                  <a:pt x="426244" y="583407"/>
                </a:lnTo>
                <a:cubicBezTo>
                  <a:pt x="427038" y="637382"/>
                  <a:pt x="427831" y="691357"/>
                  <a:pt x="428625" y="745332"/>
                </a:cubicBezTo>
                <a:lnTo>
                  <a:pt x="495300" y="1133475"/>
                </a:lnTo>
                <a:lnTo>
                  <a:pt x="535782" y="1304925"/>
                </a:lnTo>
                <a:lnTo>
                  <a:pt x="535782" y="1345407"/>
                </a:lnTo>
                <a:lnTo>
                  <a:pt x="528638" y="1390650"/>
                </a:lnTo>
                <a:lnTo>
                  <a:pt x="514350" y="1431132"/>
                </a:lnTo>
                <a:lnTo>
                  <a:pt x="507207" y="1445419"/>
                </a:lnTo>
                <a:lnTo>
                  <a:pt x="490538" y="1452563"/>
                </a:lnTo>
                <a:lnTo>
                  <a:pt x="473869" y="1454944"/>
                </a:lnTo>
                <a:lnTo>
                  <a:pt x="447675" y="1450182"/>
                </a:lnTo>
                <a:lnTo>
                  <a:pt x="419100" y="1433513"/>
                </a:lnTo>
                <a:lnTo>
                  <a:pt x="345282" y="1350169"/>
                </a:lnTo>
                <a:lnTo>
                  <a:pt x="290513" y="1271588"/>
                </a:lnTo>
                <a:lnTo>
                  <a:pt x="250032" y="1185863"/>
                </a:lnTo>
                <a:lnTo>
                  <a:pt x="247650" y="1126332"/>
                </a:lnTo>
                <a:cubicBezTo>
                  <a:pt x="246856" y="1077119"/>
                  <a:pt x="246063" y="1027907"/>
                  <a:pt x="245269" y="978694"/>
                </a:cubicBezTo>
                <a:lnTo>
                  <a:pt x="240507" y="912019"/>
                </a:lnTo>
                <a:lnTo>
                  <a:pt x="202407" y="6524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3"/>
          <p:cNvSpPr/>
          <p:nvPr/>
        </p:nvSpPr>
        <p:spPr>
          <a:xfrm>
            <a:off x="3733800" y="2916238"/>
            <a:ext cx="2786063" cy="1390650"/>
          </a:xfrm>
          <a:custGeom>
            <a:avLst/>
            <a:gdLst/>
            <a:ahLst/>
            <a:cxnLst/>
            <a:rect l="l" t="t" r="r" b="b"/>
            <a:pathLst>
              <a:path w="2786063" h="1390650" extrusionOk="0">
                <a:moveTo>
                  <a:pt x="526256" y="335757"/>
                </a:moveTo>
                <a:lnTo>
                  <a:pt x="83344" y="388144"/>
                </a:lnTo>
                <a:lnTo>
                  <a:pt x="0" y="250032"/>
                </a:lnTo>
                <a:lnTo>
                  <a:pt x="133350" y="233363"/>
                </a:lnTo>
                <a:lnTo>
                  <a:pt x="526256" y="188119"/>
                </a:lnTo>
                <a:lnTo>
                  <a:pt x="904875" y="142875"/>
                </a:lnTo>
                <a:lnTo>
                  <a:pt x="1159669" y="109538"/>
                </a:lnTo>
                <a:lnTo>
                  <a:pt x="1423988" y="85725"/>
                </a:lnTo>
                <a:lnTo>
                  <a:pt x="1847850" y="69057"/>
                </a:lnTo>
                <a:lnTo>
                  <a:pt x="2174081" y="45244"/>
                </a:lnTo>
                <a:lnTo>
                  <a:pt x="2316956" y="30957"/>
                </a:lnTo>
                <a:lnTo>
                  <a:pt x="2486025" y="0"/>
                </a:lnTo>
                <a:lnTo>
                  <a:pt x="2502694" y="0"/>
                </a:lnTo>
                <a:lnTo>
                  <a:pt x="2555081" y="14288"/>
                </a:lnTo>
                <a:lnTo>
                  <a:pt x="2624138" y="47625"/>
                </a:lnTo>
                <a:lnTo>
                  <a:pt x="2695575" y="97632"/>
                </a:lnTo>
                <a:lnTo>
                  <a:pt x="2740819" y="138113"/>
                </a:lnTo>
                <a:lnTo>
                  <a:pt x="2771775" y="176213"/>
                </a:lnTo>
                <a:lnTo>
                  <a:pt x="2783681" y="204788"/>
                </a:lnTo>
                <a:lnTo>
                  <a:pt x="2786063" y="226219"/>
                </a:lnTo>
                <a:lnTo>
                  <a:pt x="2781300" y="252413"/>
                </a:lnTo>
                <a:lnTo>
                  <a:pt x="2767013" y="273844"/>
                </a:lnTo>
                <a:lnTo>
                  <a:pt x="2728913" y="311944"/>
                </a:lnTo>
                <a:lnTo>
                  <a:pt x="2667000" y="545307"/>
                </a:lnTo>
                <a:lnTo>
                  <a:pt x="2571750" y="871538"/>
                </a:lnTo>
                <a:lnTo>
                  <a:pt x="2512219" y="1057275"/>
                </a:lnTo>
                <a:lnTo>
                  <a:pt x="2457450" y="1233488"/>
                </a:lnTo>
                <a:lnTo>
                  <a:pt x="2433638" y="1304925"/>
                </a:lnTo>
                <a:lnTo>
                  <a:pt x="2414588" y="1343025"/>
                </a:lnTo>
                <a:lnTo>
                  <a:pt x="2386013" y="1373982"/>
                </a:lnTo>
                <a:lnTo>
                  <a:pt x="2369344" y="1383507"/>
                </a:lnTo>
                <a:lnTo>
                  <a:pt x="2343150" y="1390650"/>
                </a:lnTo>
                <a:lnTo>
                  <a:pt x="2302669" y="1383507"/>
                </a:lnTo>
                <a:lnTo>
                  <a:pt x="2276475" y="1362075"/>
                </a:lnTo>
                <a:lnTo>
                  <a:pt x="2235994" y="1316832"/>
                </a:lnTo>
                <a:lnTo>
                  <a:pt x="2240756" y="1166813"/>
                </a:lnTo>
                <a:lnTo>
                  <a:pt x="2307431" y="926307"/>
                </a:lnTo>
                <a:lnTo>
                  <a:pt x="2347913" y="742950"/>
                </a:lnTo>
                <a:lnTo>
                  <a:pt x="2376488" y="590550"/>
                </a:lnTo>
                <a:lnTo>
                  <a:pt x="2421731" y="407194"/>
                </a:lnTo>
                <a:lnTo>
                  <a:pt x="2440781" y="292894"/>
                </a:lnTo>
                <a:lnTo>
                  <a:pt x="2443163" y="247650"/>
                </a:lnTo>
                <a:lnTo>
                  <a:pt x="2436019" y="214313"/>
                </a:lnTo>
                <a:lnTo>
                  <a:pt x="2424113" y="197644"/>
                </a:lnTo>
                <a:lnTo>
                  <a:pt x="2395538" y="185738"/>
                </a:lnTo>
                <a:lnTo>
                  <a:pt x="2355056" y="178594"/>
                </a:lnTo>
                <a:lnTo>
                  <a:pt x="2202656" y="178594"/>
                </a:lnTo>
                <a:lnTo>
                  <a:pt x="1921669" y="197644"/>
                </a:lnTo>
                <a:lnTo>
                  <a:pt x="1419225" y="242888"/>
                </a:lnTo>
                <a:lnTo>
                  <a:pt x="1157288" y="269082"/>
                </a:lnTo>
                <a:lnTo>
                  <a:pt x="795338" y="311944"/>
                </a:lnTo>
                <a:lnTo>
                  <a:pt x="526256" y="3357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3"/>
          <p:cNvSpPr/>
          <p:nvPr/>
        </p:nvSpPr>
        <p:spPr>
          <a:xfrm>
            <a:off x="3870325" y="3430588"/>
            <a:ext cx="2320925" cy="407987"/>
          </a:xfrm>
          <a:custGeom>
            <a:avLst/>
            <a:gdLst/>
            <a:ahLst/>
            <a:cxnLst/>
            <a:rect l="l" t="t" r="r" b="b"/>
            <a:pathLst>
              <a:path w="2321719" h="407194" extrusionOk="0">
                <a:moveTo>
                  <a:pt x="335757" y="369094"/>
                </a:moveTo>
                <a:lnTo>
                  <a:pt x="26194" y="407194"/>
                </a:lnTo>
                <a:lnTo>
                  <a:pt x="0" y="247650"/>
                </a:lnTo>
                <a:lnTo>
                  <a:pt x="261938" y="226219"/>
                </a:lnTo>
                <a:lnTo>
                  <a:pt x="616744" y="188119"/>
                </a:lnTo>
                <a:lnTo>
                  <a:pt x="888207" y="150019"/>
                </a:lnTo>
                <a:lnTo>
                  <a:pt x="1033463" y="133350"/>
                </a:lnTo>
                <a:lnTo>
                  <a:pt x="1283494" y="109538"/>
                </a:lnTo>
                <a:lnTo>
                  <a:pt x="1814513" y="64294"/>
                </a:lnTo>
                <a:lnTo>
                  <a:pt x="1878807" y="40482"/>
                </a:lnTo>
                <a:lnTo>
                  <a:pt x="1959769" y="2382"/>
                </a:lnTo>
                <a:lnTo>
                  <a:pt x="1971675" y="0"/>
                </a:lnTo>
                <a:lnTo>
                  <a:pt x="1997869" y="0"/>
                </a:lnTo>
                <a:lnTo>
                  <a:pt x="2031207" y="2382"/>
                </a:lnTo>
                <a:lnTo>
                  <a:pt x="2133600" y="38100"/>
                </a:lnTo>
                <a:lnTo>
                  <a:pt x="2321719" y="123825"/>
                </a:lnTo>
                <a:cubicBezTo>
                  <a:pt x="2320925" y="158750"/>
                  <a:pt x="2320132" y="193675"/>
                  <a:pt x="2319338" y="228600"/>
                </a:cubicBezTo>
                <a:lnTo>
                  <a:pt x="2109788" y="223838"/>
                </a:lnTo>
                <a:lnTo>
                  <a:pt x="1895475" y="223838"/>
                </a:lnTo>
                <a:lnTo>
                  <a:pt x="1809750" y="226219"/>
                </a:lnTo>
                <a:lnTo>
                  <a:pt x="1600200" y="240507"/>
                </a:lnTo>
                <a:lnTo>
                  <a:pt x="1276350" y="269082"/>
                </a:lnTo>
                <a:lnTo>
                  <a:pt x="1016794" y="290513"/>
                </a:lnTo>
                <a:lnTo>
                  <a:pt x="804863" y="319088"/>
                </a:lnTo>
                <a:lnTo>
                  <a:pt x="335757" y="369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3"/>
          <p:cNvSpPr/>
          <p:nvPr/>
        </p:nvSpPr>
        <p:spPr>
          <a:xfrm>
            <a:off x="3914775" y="4071938"/>
            <a:ext cx="2133600" cy="327025"/>
          </a:xfrm>
          <a:custGeom>
            <a:avLst/>
            <a:gdLst/>
            <a:ahLst/>
            <a:cxnLst/>
            <a:rect l="l" t="t" r="r" b="b"/>
            <a:pathLst>
              <a:path w="2133600" h="326231" extrusionOk="0">
                <a:moveTo>
                  <a:pt x="469106" y="280987"/>
                </a:moveTo>
                <a:lnTo>
                  <a:pt x="69056" y="326231"/>
                </a:lnTo>
                <a:lnTo>
                  <a:pt x="0" y="164306"/>
                </a:lnTo>
                <a:lnTo>
                  <a:pt x="311944" y="142875"/>
                </a:lnTo>
                <a:lnTo>
                  <a:pt x="647700" y="116681"/>
                </a:lnTo>
                <a:lnTo>
                  <a:pt x="973931" y="95250"/>
                </a:lnTo>
                <a:lnTo>
                  <a:pt x="1233488" y="69056"/>
                </a:lnTo>
                <a:lnTo>
                  <a:pt x="1616869" y="35718"/>
                </a:lnTo>
                <a:lnTo>
                  <a:pt x="1921669" y="11906"/>
                </a:lnTo>
                <a:lnTo>
                  <a:pt x="2124075" y="0"/>
                </a:lnTo>
                <a:lnTo>
                  <a:pt x="2133600" y="164306"/>
                </a:lnTo>
                <a:lnTo>
                  <a:pt x="1924050" y="171450"/>
                </a:lnTo>
                <a:lnTo>
                  <a:pt x="1614488" y="185737"/>
                </a:lnTo>
                <a:lnTo>
                  <a:pt x="1240631" y="207168"/>
                </a:lnTo>
                <a:lnTo>
                  <a:pt x="976313" y="230981"/>
                </a:lnTo>
                <a:lnTo>
                  <a:pt x="469106" y="2809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3"/>
          <p:cNvSpPr/>
          <p:nvPr/>
        </p:nvSpPr>
        <p:spPr>
          <a:xfrm rot="-5400000">
            <a:off x="3125788" y="3516313"/>
            <a:ext cx="3629025" cy="415925"/>
          </a:xfrm>
          <a:custGeom>
            <a:avLst/>
            <a:gdLst/>
            <a:ahLst/>
            <a:cxnLst/>
            <a:rect l="l" t="t" r="r" b="b"/>
            <a:pathLst>
              <a:path w="3629025" h="415925" extrusionOk="0">
                <a:moveTo>
                  <a:pt x="2216150" y="168275"/>
                </a:moveTo>
                <a:lnTo>
                  <a:pt x="2962275" y="171450"/>
                </a:lnTo>
                <a:lnTo>
                  <a:pt x="3146425" y="171450"/>
                </a:lnTo>
                <a:lnTo>
                  <a:pt x="3273425" y="165100"/>
                </a:lnTo>
                <a:lnTo>
                  <a:pt x="3317875" y="155575"/>
                </a:lnTo>
                <a:lnTo>
                  <a:pt x="3349625" y="146050"/>
                </a:lnTo>
                <a:lnTo>
                  <a:pt x="3387725" y="123825"/>
                </a:lnTo>
                <a:lnTo>
                  <a:pt x="3552825" y="0"/>
                </a:lnTo>
                <a:lnTo>
                  <a:pt x="3629025" y="180975"/>
                </a:lnTo>
                <a:lnTo>
                  <a:pt x="3486150" y="304800"/>
                </a:lnTo>
                <a:lnTo>
                  <a:pt x="3394075" y="387350"/>
                </a:lnTo>
                <a:lnTo>
                  <a:pt x="3365500" y="396875"/>
                </a:lnTo>
                <a:lnTo>
                  <a:pt x="3292475" y="409575"/>
                </a:lnTo>
                <a:lnTo>
                  <a:pt x="3165475" y="412750"/>
                </a:lnTo>
                <a:lnTo>
                  <a:pt x="2463800" y="415925"/>
                </a:lnTo>
                <a:lnTo>
                  <a:pt x="1939925" y="415925"/>
                </a:lnTo>
                <a:lnTo>
                  <a:pt x="1333500" y="412750"/>
                </a:lnTo>
                <a:lnTo>
                  <a:pt x="708025" y="412750"/>
                </a:lnTo>
                <a:lnTo>
                  <a:pt x="25400" y="412750"/>
                </a:lnTo>
                <a:lnTo>
                  <a:pt x="0" y="168275"/>
                </a:lnTo>
                <a:lnTo>
                  <a:pt x="660400" y="165100"/>
                </a:lnTo>
                <a:lnTo>
                  <a:pt x="1292225" y="168275"/>
                </a:lnTo>
                <a:lnTo>
                  <a:pt x="1860550" y="165100"/>
                </a:lnTo>
                <a:lnTo>
                  <a:pt x="2216150" y="168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3"/>
          <p:cNvSpPr/>
          <p:nvPr/>
        </p:nvSpPr>
        <p:spPr>
          <a:xfrm>
            <a:off x="3681413" y="4591050"/>
            <a:ext cx="2579687" cy="512763"/>
          </a:xfrm>
          <a:custGeom>
            <a:avLst/>
            <a:gdLst/>
            <a:ahLst/>
            <a:cxnLst/>
            <a:rect l="l" t="t" r="r" b="b"/>
            <a:pathLst>
              <a:path w="2578893" h="511969" extrusionOk="0">
                <a:moveTo>
                  <a:pt x="1157287" y="361950"/>
                </a:moveTo>
                <a:lnTo>
                  <a:pt x="895350" y="402431"/>
                </a:lnTo>
                <a:lnTo>
                  <a:pt x="645318" y="447675"/>
                </a:lnTo>
                <a:lnTo>
                  <a:pt x="397668" y="500063"/>
                </a:lnTo>
                <a:lnTo>
                  <a:pt x="359568" y="507206"/>
                </a:lnTo>
                <a:lnTo>
                  <a:pt x="326231" y="511969"/>
                </a:lnTo>
                <a:lnTo>
                  <a:pt x="290512" y="497681"/>
                </a:lnTo>
                <a:lnTo>
                  <a:pt x="219075" y="447675"/>
                </a:lnTo>
                <a:lnTo>
                  <a:pt x="135731" y="373856"/>
                </a:lnTo>
                <a:lnTo>
                  <a:pt x="66675" y="302419"/>
                </a:lnTo>
                <a:lnTo>
                  <a:pt x="21431" y="254794"/>
                </a:lnTo>
                <a:lnTo>
                  <a:pt x="7143" y="230981"/>
                </a:lnTo>
                <a:lnTo>
                  <a:pt x="0" y="216694"/>
                </a:lnTo>
                <a:lnTo>
                  <a:pt x="2381" y="204788"/>
                </a:lnTo>
                <a:lnTo>
                  <a:pt x="7143" y="197644"/>
                </a:lnTo>
                <a:lnTo>
                  <a:pt x="21431" y="190500"/>
                </a:lnTo>
                <a:lnTo>
                  <a:pt x="52387" y="197644"/>
                </a:lnTo>
                <a:lnTo>
                  <a:pt x="145256" y="228600"/>
                </a:lnTo>
                <a:lnTo>
                  <a:pt x="219075" y="247650"/>
                </a:lnTo>
                <a:lnTo>
                  <a:pt x="319087" y="264319"/>
                </a:lnTo>
                <a:lnTo>
                  <a:pt x="383381" y="269081"/>
                </a:lnTo>
                <a:lnTo>
                  <a:pt x="447675" y="269081"/>
                </a:lnTo>
                <a:lnTo>
                  <a:pt x="571500" y="261938"/>
                </a:lnTo>
                <a:lnTo>
                  <a:pt x="902493" y="233363"/>
                </a:lnTo>
                <a:lnTo>
                  <a:pt x="1223962" y="197644"/>
                </a:lnTo>
                <a:lnTo>
                  <a:pt x="1476375" y="157163"/>
                </a:lnTo>
                <a:lnTo>
                  <a:pt x="1695450" y="130969"/>
                </a:lnTo>
                <a:lnTo>
                  <a:pt x="1845468" y="107156"/>
                </a:lnTo>
                <a:lnTo>
                  <a:pt x="1938337" y="88106"/>
                </a:lnTo>
                <a:lnTo>
                  <a:pt x="2019300" y="54769"/>
                </a:lnTo>
                <a:lnTo>
                  <a:pt x="2133600" y="0"/>
                </a:lnTo>
                <a:lnTo>
                  <a:pt x="2207418" y="7144"/>
                </a:lnTo>
                <a:lnTo>
                  <a:pt x="2309812" y="23813"/>
                </a:lnTo>
                <a:lnTo>
                  <a:pt x="2409825" y="52388"/>
                </a:lnTo>
                <a:lnTo>
                  <a:pt x="2488406" y="85725"/>
                </a:lnTo>
                <a:lnTo>
                  <a:pt x="2543175" y="116681"/>
                </a:lnTo>
                <a:lnTo>
                  <a:pt x="2569368" y="145256"/>
                </a:lnTo>
                <a:lnTo>
                  <a:pt x="2578893" y="166688"/>
                </a:lnTo>
                <a:lnTo>
                  <a:pt x="2576512" y="192881"/>
                </a:lnTo>
                <a:lnTo>
                  <a:pt x="2552700" y="214313"/>
                </a:lnTo>
                <a:lnTo>
                  <a:pt x="2514600" y="238125"/>
                </a:lnTo>
                <a:lnTo>
                  <a:pt x="2483643" y="242888"/>
                </a:lnTo>
                <a:lnTo>
                  <a:pt x="2436018" y="245269"/>
                </a:lnTo>
                <a:lnTo>
                  <a:pt x="2247900" y="252413"/>
                </a:lnTo>
                <a:lnTo>
                  <a:pt x="1988343" y="271463"/>
                </a:lnTo>
                <a:lnTo>
                  <a:pt x="1754981" y="290513"/>
                </a:lnTo>
                <a:lnTo>
                  <a:pt x="1469231" y="330994"/>
                </a:lnTo>
                <a:lnTo>
                  <a:pt x="1157287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3"/>
          <p:cNvSpPr/>
          <p:nvPr/>
        </p:nvSpPr>
        <p:spPr>
          <a:xfrm>
            <a:off x="2919413" y="5346700"/>
            <a:ext cx="4032250" cy="533400"/>
          </a:xfrm>
          <a:custGeom>
            <a:avLst/>
            <a:gdLst/>
            <a:ahLst/>
            <a:cxnLst/>
            <a:rect l="l" t="t" r="r" b="b"/>
            <a:pathLst>
              <a:path w="4031519" h="533684" extrusionOk="0">
                <a:moveTo>
                  <a:pt x="2175525" y="271941"/>
                </a:moveTo>
                <a:lnTo>
                  <a:pt x="1883188" y="292337"/>
                </a:lnTo>
                <a:lnTo>
                  <a:pt x="1607849" y="322930"/>
                </a:lnTo>
                <a:lnTo>
                  <a:pt x="1342707" y="353523"/>
                </a:lnTo>
                <a:lnTo>
                  <a:pt x="1043572" y="397713"/>
                </a:lnTo>
                <a:lnTo>
                  <a:pt x="730840" y="452102"/>
                </a:lnTo>
                <a:lnTo>
                  <a:pt x="645859" y="469098"/>
                </a:lnTo>
                <a:lnTo>
                  <a:pt x="567676" y="489493"/>
                </a:lnTo>
                <a:lnTo>
                  <a:pt x="455501" y="533684"/>
                </a:lnTo>
                <a:lnTo>
                  <a:pt x="424907" y="533684"/>
                </a:lnTo>
                <a:lnTo>
                  <a:pt x="367120" y="513288"/>
                </a:lnTo>
                <a:lnTo>
                  <a:pt x="258344" y="452102"/>
                </a:lnTo>
                <a:lnTo>
                  <a:pt x="132571" y="367120"/>
                </a:lnTo>
                <a:lnTo>
                  <a:pt x="71385" y="316131"/>
                </a:lnTo>
                <a:lnTo>
                  <a:pt x="30594" y="275340"/>
                </a:lnTo>
                <a:lnTo>
                  <a:pt x="6799" y="244747"/>
                </a:lnTo>
                <a:lnTo>
                  <a:pt x="0" y="220952"/>
                </a:lnTo>
                <a:lnTo>
                  <a:pt x="3400" y="207355"/>
                </a:lnTo>
                <a:lnTo>
                  <a:pt x="13597" y="193758"/>
                </a:lnTo>
                <a:lnTo>
                  <a:pt x="33993" y="193758"/>
                </a:lnTo>
                <a:lnTo>
                  <a:pt x="108777" y="224351"/>
                </a:lnTo>
                <a:lnTo>
                  <a:pt x="207355" y="261743"/>
                </a:lnTo>
                <a:lnTo>
                  <a:pt x="285538" y="285538"/>
                </a:lnTo>
                <a:lnTo>
                  <a:pt x="346725" y="295736"/>
                </a:lnTo>
                <a:lnTo>
                  <a:pt x="414710" y="299135"/>
                </a:lnTo>
                <a:lnTo>
                  <a:pt x="526885" y="285538"/>
                </a:lnTo>
                <a:lnTo>
                  <a:pt x="894005" y="237948"/>
                </a:lnTo>
                <a:lnTo>
                  <a:pt x="1478677" y="169963"/>
                </a:lnTo>
                <a:lnTo>
                  <a:pt x="1985166" y="115575"/>
                </a:lnTo>
                <a:lnTo>
                  <a:pt x="2236711" y="91780"/>
                </a:lnTo>
                <a:lnTo>
                  <a:pt x="2817984" y="67986"/>
                </a:lnTo>
                <a:lnTo>
                  <a:pt x="3239492" y="54389"/>
                </a:lnTo>
                <a:lnTo>
                  <a:pt x="3457044" y="47590"/>
                </a:lnTo>
                <a:lnTo>
                  <a:pt x="3514832" y="23795"/>
                </a:lnTo>
                <a:lnTo>
                  <a:pt x="3569220" y="10198"/>
                </a:lnTo>
                <a:lnTo>
                  <a:pt x="3616809" y="0"/>
                </a:lnTo>
                <a:lnTo>
                  <a:pt x="3667798" y="10198"/>
                </a:lnTo>
                <a:lnTo>
                  <a:pt x="3790171" y="71385"/>
                </a:lnTo>
                <a:lnTo>
                  <a:pt x="3949936" y="169963"/>
                </a:lnTo>
                <a:lnTo>
                  <a:pt x="4000925" y="214154"/>
                </a:lnTo>
                <a:lnTo>
                  <a:pt x="4024720" y="248146"/>
                </a:lnTo>
                <a:lnTo>
                  <a:pt x="4031519" y="275340"/>
                </a:lnTo>
                <a:lnTo>
                  <a:pt x="4031519" y="295736"/>
                </a:lnTo>
                <a:lnTo>
                  <a:pt x="4021321" y="319531"/>
                </a:lnTo>
                <a:lnTo>
                  <a:pt x="3980530" y="343325"/>
                </a:lnTo>
                <a:lnTo>
                  <a:pt x="3939739" y="356922"/>
                </a:lnTo>
                <a:lnTo>
                  <a:pt x="3912545" y="356922"/>
                </a:lnTo>
                <a:lnTo>
                  <a:pt x="3841160" y="339926"/>
                </a:lnTo>
                <a:lnTo>
                  <a:pt x="3711988" y="312732"/>
                </a:lnTo>
                <a:lnTo>
                  <a:pt x="3555623" y="288937"/>
                </a:lnTo>
                <a:lnTo>
                  <a:pt x="3382261" y="275340"/>
                </a:lnTo>
                <a:lnTo>
                  <a:pt x="3212298" y="261743"/>
                </a:lnTo>
                <a:lnTo>
                  <a:pt x="3011742" y="244747"/>
                </a:lnTo>
                <a:lnTo>
                  <a:pt x="2838380" y="248146"/>
                </a:lnTo>
                <a:lnTo>
                  <a:pt x="2597032" y="251545"/>
                </a:lnTo>
                <a:lnTo>
                  <a:pt x="2457663" y="254945"/>
                </a:lnTo>
                <a:lnTo>
                  <a:pt x="2175525" y="27194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17C171-05FA-3E4A-B001-A76630AC68E7}"/>
              </a:ext>
            </a:extLst>
          </p:cNvPr>
          <p:cNvGrpSpPr/>
          <p:nvPr/>
        </p:nvGrpSpPr>
        <p:grpSpPr>
          <a:xfrm>
            <a:off x="2677275" y="1410450"/>
            <a:ext cx="4352925" cy="4465637"/>
            <a:chOff x="2833688" y="1566863"/>
            <a:chExt cx="4352925" cy="4465637"/>
          </a:xfrm>
        </p:grpSpPr>
        <p:sp>
          <p:nvSpPr>
            <p:cNvPr id="12" name="Google Shape;551;p43">
              <a:extLst>
                <a:ext uri="{FF2B5EF4-FFF2-40B4-BE49-F238E27FC236}">
                  <a16:creationId xmlns:a16="http://schemas.microsoft.com/office/drawing/2014/main" id="{1093B6E3-75FA-564B-9F5B-DF5F1E61179A}"/>
                </a:ext>
              </a:extLst>
            </p:cNvPr>
            <p:cNvSpPr/>
            <p:nvPr/>
          </p:nvSpPr>
          <p:spPr>
            <a:xfrm>
              <a:off x="3800475" y="1566863"/>
              <a:ext cx="2146300" cy="796925"/>
            </a:xfrm>
            <a:custGeom>
              <a:avLst/>
              <a:gdLst/>
              <a:ahLst/>
              <a:cxnLst/>
              <a:rect l="l" t="t" r="r" b="b"/>
              <a:pathLst>
                <a:path w="2145506" h="797718" extrusionOk="0">
                  <a:moveTo>
                    <a:pt x="916781" y="509587"/>
                  </a:moveTo>
                  <a:lnTo>
                    <a:pt x="1190625" y="407193"/>
                  </a:lnTo>
                  <a:lnTo>
                    <a:pt x="1402556" y="321468"/>
                  </a:lnTo>
                  <a:lnTo>
                    <a:pt x="1578769" y="245268"/>
                  </a:lnTo>
                  <a:lnTo>
                    <a:pt x="1607344" y="223837"/>
                  </a:lnTo>
                  <a:lnTo>
                    <a:pt x="1624013" y="204787"/>
                  </a:lnTo>
                  <a:lnTo>
                    <a:pt x="1635919" y="183356"/>
                  </a:lnTo>
                  <a:lnTo>
                    <a:pt x="1640681" y="169068"/>
                  </a:lnTo>
                  <a:lnTo>
                    <a:pt x="1645444" y="150018"/>
                  </a:lnTo>
                  <a:lnTo>
                    <a:pt x="1640681" y="135731"/>
                  </a:lnTo>
                  <a:lnTo>
                    <a:pt x="1614488" y="111918"/>
                  </a:lnTo>
                  <a:lnTo>
                    <a:pt x="1569244" y="80962"/>
                  </a:lnTo>
                  <a:lnTo>
                    <a:pt x="1545431" y="57150"/>
                  </a:lnTo>
                  <a:lnTo>
                    <a:pt x="1535906" y="40481"/>
                  </a:lnTo>
                  <a:lnTo>
                    <a:pt x="1533525" y="26193"/>
                  </a:lnTo>
                  <a:lnTo>
                    <a:pt x="1533525" y="16668"/>
                  </a:lnTo>
                  <a:lnTo>
                    <a:pt x="1543050" y="4762"/>
                  </a:lnTo>
                  <a:lnTo>
                    <a:pt x="1578769" y="0"/>
                  </a:lnTo>
                  <a:lnTo>
                    <a:pt x="1624013" y="7143"/>
                  </a:lnTo>
                  <a:lnTo>
                    <a:pt x="1683544" y="23812"/>
                  </a:lnTo>
                  <a:lnTo>
                    <a:pt x="1790700" y="71437"/>
                  </a:lnTo>
                  <a:lnTo>
                    <a:pt x="1893094" y="123825"/>
                  </a:lnTo>
                  <a:lnTo>
                    <a:pt x="2000250" y="183356"/>
                  </a:lnTo>
                  <a:lnTo>
                    <a:pt x="2069306" y="228600"/>
                  </a:lnTo>
                  <a:lnTo>
                    <a:pt x="2105025" y="259556"/>
                  </a:lnTo>
                  <a:lnTo>
                    <a:pt x="2128838" y="285750"/>
                  </a:lnTo>
                  <a:lnTo>
                    <a:pt x="2143125" y="309562"/>
                  </a:lnTo>
                  <a:lnTo>
                    <a:pt x="2145506" y="333375"/>
                  </a:lnTo>
                  <a:lnTo>
                    <a:pt x="2138363" y="354806"/>
                  </a:lnTo>
                  <a:lnTo>
                    <a:pt x="2126456" y="366712"/>
                  </a:lnTo>
                  <a:lnTo>
                    <a:pt x="2088356" y="381000"/>
                  </a:lnTo>
                  <a:lnTo>
                    <a:pt x="1974056" y="404812"/>
                  </a:lnTo>
                  <a:lnTo>
                    <a:pt x="1764506" y="454818"/>
                  </a:lnTo>
                  <a:lnTo>
                    <a:pt x="1512094" y="516731"/>
                  </a:lnTo>
                  <a:lnTo>
                    <a:pt x="1307306" y="564356"/>
                  </a:lnTo>
                  <a:lnTo>
                    <a:pt x="1123950" y="626268"/>
                  </a:lnTo>
                  <a:lnTo>
                    <a:pt x="1016794" y="647700"/>
                  </a:lnTo>
                  <a:lnTo>
                    <a:pt x="812006" y="683418"/>
                  </a:lnTo>
                  <a:lnTo>
                    <a:pt x="609600" y="716756"/>
                  </a:lnTo>
                  <a:lnTo>
                    <a:pt x="357188" y="754856"/>
                  </a:lnTo>
                  <a:lnTo>
                    <a:pt x="102394" y="792956"/>
                  </a:lnTo>
                  <a:lnTo>
                    <a:pt x="54769" y="797718"/>
                  </a:lnTo>
                  <a:lnTo>
                    <a:pt x="11906" y="795337"/>
                  </a:lnTo>
                  <a:lnTo>
                    <a:pt x="0" y="785812"/>
                  </a:lnTo>
                  <a:lnTo>
                    <a:pt x="2381" y="771525"/>
                  </a:lnTo>
                  <a:lnTo>
                    <a:pt x="11906" y="759618"/>
                  </a:lnTo>
                  <a:lnTo>
                    <a:pt x="92869" y="745331"/>
                  </a:lnTo>
                  <a:lnTo>
                    <a:pt x="257175" y="709612"/>
                  </a:lnTo>
                  <a:lnTo>
                    <a:pt x="419100" y="669131"/>
                  </a:lnTo>
                  <a:lnTo>
                    <a:pt x="581025" y="619125"/>
                  </a:lnTo>
                  <a:lnTo>
                    <a:pt x="916781" y="5095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52;p43">
              <a:extLst>
                <a:ext uri="{FF2B5EF4-FFF2-40B4-BE49-F238E27FC236}">
                  <a16:creationId xmlns:a16="http://schemas.microsoft.com/office/drawing/2014/main" id="{1837741C-B77A-A342-9B08-050903924878}"/>
                </a:ext>
              </a:extLst>
            </p:cNvPr>
            <p:cNvSpPr/>
            <p:nvPr/>
          </p:nvSpPr>
          <p:spPr>
            <a:xfrm>
              <a:off x="2833688" y="2354263"/>
              <a:ext cx="4352925" cy="687387"/>
            </a:xfrm>
            <a:custGeom>
              <a:avLst/>
              <a:gdLst/>
              <a:ahLst/>
              <a:cxnLst/>
              <a:rect l="l" t="t" r="r" b="b"/>
              <a:pathLst>
                <a:path w="4352544" h="687629" extrusionOk="0">
                  <a:moveTo>
                    <a:pt x="1810512" y="424282"/>
                  </a:moveTo>
                  <a:lnTo>
                    <a:pt x="1437437" y="475488"/>
                  </a:lnTo>
                  <a:lnTo>
                    <a:pt x="1119225" y="526695"/>
                  </a:lnTo>
                  <a:lnTo>
                    <a:pt x="779069" y="588874"/>
                  </a:lnTo>
                  <a:lnTo>
                    <a:pt x="596189" y="625450"/>
                  </a:lnTo>
                  <a:lnTo>
                    <a:pt x="519379" y="647395"/>
                  </a:lnTo>
                  <a:lnTo>
                    <a:pt x="438912" y="687629"/>
                  </a:lnTo>
                  <a:lnTo>
                    <a:pt x="405993" y="687629"/>
                  </a:lnTo>
                  <a:lnTo>
                    <a:pt x="343814" y="672999"/>
                  </a:lnTo>
                  <a:lnTo>
                    <a:pt x="274320" y="640080"/>
                  </a:lnTo>
                  <a:lnTo>
                    <a:pt x="201168" y="599847"/>
                  </a:lnTo>
                  <a:lnTo>
                    <a:pt x="128016" y="548640"/>
                  </a:lnTo>
                  <a:lnTo>
                    <a:pt x="76809" y="501091"/>
                  </a:lnTo>
                  <a:lnTo>
                    <a:pt x="47549" y="464515"/>
                  </a:lnTo>
                  <a:lnTo>
                    <a:pt x="18288" y="413309"/>
                  </a:lnTo>
                  <a:lnTo>
                    <a:pt x="3657" y="369418"/>
                  </a:lnTo>
                  <a:lnTo>
                    <a:pt x="0" y="347472"/>
                  </a:lnTo>
                  <a:lnTo>
                    <a:pt x="0" y="329184"/>
                  </a:lnTo>
                  <a:lnTo>
                    <a:pt x="10973" y="318211"/>
                  </a:lnTo>
                  <a:lnTo>
                    <a:pt x="29261" y="318211"/>
                  </a:lnTo>
                  <a:lnTo>
                    <a:pt x="58521" y="336499"/>
                  </a:lnTo>
                  <a:lnTo>
                    <a:pt x="109728" y="369418"/>
                  </a:lnTo>
                  <a:lnTo>
                    <a:pt x="157277" y="398679"/>
                  </a:lnTo>
                  <a:lnTo>
                    <a:pt x="215798" y="424282"/>
                  </a:lnTo>
                  <a:lnTo>
                    <a:pt x="267005" y="435255"/>
                  </a:lnTo>
                  <a:lnTo>
                    <a:pt x="318211" y="446227"/>
                  </a:lnTo>
                  <a:cubicBezTo>
                    <a:pt x="370633" y="449972"/>
                    <a:pt x="352305" y="449885"/>
                    <a:pt x="373075" y="449885"/>
                  </a:cubicBezTo>
                  <a:lnTo>
                    <a:pt x="431597" y="449885"/>
                  </a:lnTo>
                  <a:lnTo>
                    <a:pt x="523037" y="438912"/>
                  </a:lnTo>
                  <a:lnTo>
                    <a:pt x="742493" y="402336"/>
                  </a:lnTo>
                  <a:lnTo>
                    <a:pt x="1287475" y="318211"/>
                  </a:lnTo>
                  <a:lnTo>
                    <a:pt x="1704441" y="263347"/>
                  </a:lnTo>
                  <a:lnTo>
                    <a:pt x="2223821" y="193853"/>
                  </a:lnTo>
                  <a:lnTo>
                    <a:pt x="2472537" y="171907"/>
                  </a:lnTo>
                  <a:lnTo>
                    <a:pt x="2871216" y="146304"/>
                  </a:lnTo>
                  <a:lnTo>
                    <a:pt x="3434486" y="109728"/>
                  </a:lnTo>
                  <a:lnTo>
                    <a:pt x="3708806" y="84125"/>
                  </a:lnTo>
                  <a:lnTo>
                    <a:pt x="3792931" y="43891"/>
                  </a:lnTo>
                  <a:lnTo>
                    <a:pt x="3877056" y="0"/>
                  </a:lnTo>
                  <a:lnTo>
                    <a:pt x="3968496" y="18288"/>
                  </a:lnTo>
                  <a:lnTo>
                    <a:pt x="4129430" y="62179"/>
                  </a:lnTo>
                  <a:lnTo>
                    <a:pt x="4253789" y="106071"/>
                  </a:lnTo>
                  <a:lnTo>
                    <a:pt x="4304995" y="146304"/>
                  </a:lnTo>
                  <a:lnTo>
                    <a:pt x="4337913" y="186538"/>
                  </a:lnTo>
                  <a:lnTo>
                    <a:pt x="4352544" y="212141"/>
                  </a:lnTo>
                  <a:lnTo>
                    <a:pt x="4352544" y="237744"/>
                  </a:lnTo>
                  <a:lnTo>
                    <a:pt x="4341571" y="263347"/>
                  </a:lnTo>
                  <a:lnTo>
                    <a:pt x="4315968" y="292608"/>
                  </a:lnTo>
                  <a:lnTo>
                    <a:pt x="4250131" y="318211"/>
                  </a:lnTo>
                  <a:lnTo>
                    <a:pt x="4195267" y="329184"/>
                  </a:lnTo>
                  <a:lnTo>
                    <a:pt x="4008729" y="303581"/>
                  </a:lnTo>
                  <a:lnTo>
                    <a:pt x="3752697" y="292608"/>
                  </a:lnTo>
                  <a:lnTo>
                    <a:pt x="3434486" y="285293"/>
                  </a:lnTo>
                  <a:lnTo>
                    <a:pt x="2911449" y="314554"/>
                  </a:lnTo>
                  <a:lnTo>
                    <a:pt x="2461565" y="354787"/>
                  </a:lnTo>
                  <a:lnTo>
                    <a:pt x="2209190" y="380391"/>
                  </a:lnTo>
                  <a:lnTo>
                    <a:pt x="1810512" y="4242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53;p43">
              <a:extLst>
                <a:ext uri="{FF2B5EF4-FFF2-40B4-BE49-F238E27FC236}">
                  <a16:creationId xmlns:a16="http://schemas.microsoft.com/office/drawing/2014/main" id="{96D20330-8E4C-634A-A115-6A3CE39947E2}"/>
                </a:ext>
              </a:extLst>
            </p:cNvPr>
            <p:cNvSpPr/>
            <p:nvPr/>
          </p:nvSpPr>
          <p:spPr>
            <a:xfrm>
              <a:off x="3670300" y="3240088"/>
              <a:ext cx="534988" cy="1455737"/>
            </a:xfrm>
            <a:custGeom>
              <a:avLst/>
              <a:gdLst/>
              <a:ahLst/>
              <a:cxnLst/>
              <a:rect l="l" t="t" r="r" b="b"/>
              <a:pathLst>
                <a:path w="535782" h="1454944" extrusionOk="0">
                  <a:moveTo>
                    <a:pt x="202407" y="652463"/>
                  </a:moveTo>
                  <a:lnTo>
                    <a:pt x="169069" y="392907"/>
                  </a:lnTo>
                  <a:lnTo>
                    <a:pt x="152400" y="278607"/>
                  </a:lnTo>
                  <a:lnTo>
                    <a:pt x="140494" y="223838"/>
                  </a:lnTo>
                  <a:lnTo>
                    <a:pt x="121444" y="183357"/>
                  </a:lnTo>
                  <a:lnTo>
                    <a:pt x="90488" y="135732"/>
                  </a:lnTo>
                  <a:lnTo>
                    <a:pt x="64294" y="116682"/>
                  </a:lnTo>
                  <a:lnTo>
                    <a:pt x="19050" y="69057"/>
                  </a:lnTo>
                  <a:lnTo>
                    <a:pt x="2382" y="45244"/>
                  </a:lnTo>
                  <a:lnTo>
                    <a:pt x="0" y="30957"/>
                  </a:lnTo>
                  <a:lnTo>
                    <a:pt x="0" y="19050"/>
                  </a:lnTo>
                  <a:lnTo>
                    <a:pt x="9525" y="4763"/>
                  </a:lnTo>
                  <a:lnTo>
                    <a:pt x="28575" y="0"/>
                  </a:lnTo>
                  <a:lnTo>
                    <a:pt x="73819" y="7144"/>
                  </a:lnTo>
                  <a:lnTo>
                    <a:pt x="166688" y="33338"/>
                  </a:lnTo>
                  <a:lnTo>
                    <a:pt x="276225" y="71438"/>
                  </a:lnTo>
                  <a:lnTo>
                    <a:pt x="364332" y="209550"/>
                  </a:lnTo>
                  <a:lnTo>
                    <a:pt x="426244" y="583407"/>
                  </a:lnTo>
                  <a:cubicBezTo>
                    <a:pt x="427038" y="637382"/>
                    <a:pt x="427831" y="691357"/>
                    <a:pt x="428625" y="745332"/>
                  </a:cubicBezTo>
                  <a:lnTo>
                    <a:pt x="495300" y="1133475"/>
                  </a:lnTo>
                  <a:lnTo>
                    <a:pt x="535782" y="1304925"/>
                  </a:lnTo>
                  <a:lnTo>
                    <a:pt x="535782" y="1345407"/>
                  </a:lnTo>
                  <a:lnTo>
                    <a:pt x="528638" y="1390650"/>
                  </a:lnTo>
                  <a:lnTo>
                    <a:pt x="514350" y="1431132"/>
                  </a:lnTo>
                  <a:lnTo>
                    <a:pt x="507207" y="1445419"/>
                  </a:lnTo>
                  <a:lnTo>
                    <a:pt x="490538" y="1452563"/>
                  </a:lnTo>
                  <a:lnTo>
                    <a:pt x="473869" y="1454944"/>
                  </a:lnTo>
                  <a:lnTo>
                    <a:pt x="447675" y="1450182"/>
                  </a:lnTo>
                  <a:lnTo>
                    <a:pt x="419100" y="1433513"/>
                  </a:lnTo>
                  <a:lnTo>
                    <a:pt x="345282" y="1350169"/>
                  </a:lnTo>
                  <a:lnTo>
                    <a:pt x="290513" y="1271588"/>
                  </a:lnTo>
                  <a:lnTo>
                    <a:pt x="250032" y="1185863"/>
                  </a:lnTo>
                  <a:lnTo>
                    <a:pt x="247650" y="1126332"/>
                  </a:lnTo>
                  <a:cubicBezTo>
                    <a:pt x="246856" y="1077119"/>
                    <a:pt x="246063" y="1027907"/>
                    <a:pt x="245269" y="978694"/>
                  </a:cubicBezTo>
                  <a:lnTo>
                    <a:pt x="240507" y="912019"/>
                  </a:lnTo>
                  <a:lnTo>
                    <a:pt x="202407" y="6524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54;p43">
              <a:extLst>
                <a:ext uri="{FF2B5EF4-FFF2-40B4-BE49-F238E27FC236}">
                  <a16:creationId xmlns:a16="http://schemas.microsoft.com/office/drawing/2014/main" id="{A6D79354-6BCB-A541-8957-12C2D0AE712F}"/>
                </a:ext>
              </a:extLst>
            </p:cNvPr>
            <p:cNvSpPr/>
            <p:nvPr/>
          </p:nvSpPr>
          <p:spPr>
            <a:xfrm>
              <a:off x="3886200" y="3068638"/>
              <a:ext cx="2786063" cy="1390650"/>
            </a:xfrm>
            <a:custGeom>
              <a:avLst/>
              <a:gdLst/>
              <a:ahLst/>
              <a:cxnLst/>
              <a:rect l="l" t="t" r="r" b="b"/>
              <a:pathLst>
                <a:path w="2786063" h="1390650" extrusionOk="0">
                  <a:moveTo>
                    <a:pt x="526256" y="335757"/>
                  </a:moveTo>
                  <a:lnTo>
                    <a:pt x="83344" y="388144"/>
                  </a:lnTo>
                  <a:lnTo>
                    <a:pt x="0" y="250032"/>
                  </a:lnTo>
                  <a:lnTo>
                    <a:pt x="133350" y="233363"/>
                  </a:lnTo>
                  <a:lnTo>
                    <a:pt x="526256" y="188119"/>
                  </a:lnTo>
                  <a:lnTo>
                    <a:pt x="904875" y="142875"/>
                  </a:lnTo>
                  <a:lnTo>
                    <a:pt x="1159669" y="109538"/>
                  </a:lnTo>
                  <a:lnTo>
                    <a:pt x="1423988" y="85725"/>
                  </a:lnTo>
                  <a:lnTo>
                    <a:pt x="1847850" y="69057"/>
                  </a:lnTo>
                  <a:lnTo>
                    <a:pt x="2174081" y="45244"/>
                  </a:lnTo>
                  <a:lnTo>
                    <a:pt x="2316956" y="30957"/>
                  </a:lnTo>
                  <a:lnTo>
                    <a:pt x="2486025" y="0"/>
                  </a:lnTo>
                  <a:lnTo>
                    <a:pt x="2502694" y="0"/>
                  </a:lnTo>
                  <a:lnTo>
                    <a:pt x="2555081" y="14288"/>
                  </a:lnTo>
                  <a:lnTo>
                    <a:pt x="2624138" y="47625"/>
                  </a:lnTo>
                  <a:lnTo>
                    <a:pt x="2695575" y="97632"/>
                  </a:lnTo>
                  <a:lnTo>
                    <a:pt x="2740819" y="138113"/>
                  </a:lnTo>
                  <a:lnTo>
                    <a:pt x="2771775" y="176213"/>
                  </a:lnTo>
                  <a:lnTo>
                    <a:pt x="2783681" y="204788"/>
                  </a:lnTo>
                  <a:lnTo>
                    <a:pt x="2786063" y="226219"/>
                  </a:lnTo>
                  <a:lnTo>
                    <a:pt x="2781300" y="252413"/>
                  </a:lnTo>
                  <a:lnTo>
                    <a:pt x="2767013" y="273844"/>
                  </a:lnTo>
                  <a:lnTo>
                    <a:pt x="2728913" y="311944"/>
                  </a:lnTo>
                  <a:lnTo>
                    <a:pt x="2667000" y="545307"/>
                  </a:lnTo>
                  <a:lnTo>
                    <a:pt x="2571750" y="871538"/>
                  </a:lnTo>
                  <a:lnTo>
                    <a:pt x="2512219" y="1057275"/>
                  </a:lnTo>
                  <a:lnTo>
                    <a:pt x="2457450" y="1233488"/>
                  </a:lnTo>
                  <a:lnTo>
                    <a:pt x="2433638" y="1304925"/>
                  </a:lnTo>
                  <a:lnTo>
                    <a:pt x="2414588" y="1343025"/>
                  </a:lnTo>
                  <a:lnTo>
                    <a:pt x="2386013" y="1373982"/>
                  </a:lnTo>
                  <a:lnTo>
                    <a:pt x="2369344" y="1383507"/>
                  </a:lnTo>
                  <a:lnTo>
                    <a:pt x="2343150" y="1390650"/>
                  </a:lnTo>
                  <a:lnTo>
                    <a:pt x="2302669" y="1383507"/>
                  </a:lnTo>
                  <a:lnTo>
                    <a:pt x="2276475" y="1362075"/>
                  </a:lnTo>
                  <a:lnTo>
                    <a:pt x="2235994" y="1316832"/>
                  </a:lnTo>
                  <a:lnTo>
                    <a:pt x="2240756" y="1166813"/>
                  </a:lnTo>
                  <a:lnTo>
                    <a:pt x="2307431" y="926307"/>
                  </a:lnTo>
                  <a:lnTo>
                    <a:pt x="2347913" y="742950"/>
                  </a:lnTo>
                  <a:lnTo>
                    <a:pt x="2376488" y="590550"/>
                  </a:lnTo>
                  <a:lnTo>
                    <a:pt x="2421731" y="407194"/>
                  </a:lnTo>
                  <a:lnTo>
                    <a:pt x="2440781" y="292894"/>
                  </a:lnTo>
                  <a:lnTo>
                    <a:pt x="2443163" y="247650"/>
                  </a:lnTo>
                  <a:lnTo>
                    <a:pt x="2436019" y="214313"/>
                  </a:lnTo>
                  <a:lnTo>
                    <a:pt x="2424113" y="197644"/>
                  </a:lnTo>
                  <a:lnTo>
                    <a:pt x="2395538" y="185738"/>
                  </a:lnTo>
                  <a:lnTo>
                    <a:pt x="2355056" y="178594"/>
                  </a:lnTo>
                  <a:lnTo>
                    <a:pt x="2202656" y="178594"/>
                  </a:lnTo>
                  <a:lnTo>
                    <a:pt x="1921669" y="197644"/>
                  </a:lnTo>
                  <a:lnTo>
                    <a:pt x="1419225" y="242888"/>
                  </a:lnTo>
                  <a:lnTo>
                    <a:pt x="1157288" y="269082"/>
                  </a:lnTo>
                  <a:lnTo>
                    <a:pt x="795338" y="311944"/>
                  </a:lnTo>
                  <a:lnTo>
                    <a:pt x="526256" y="3357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55;p43">
              <a:extLst>
                <a:ext uri="{FF2B5EF4-FFF2-40B4-BE49-F238E27FC236}">
                  <a16:creationId xmlns:a16="http://schemas.microsoft.com/office/drawing/2014/main" id="{47408E99-DB00-3647-9448-8A4B748C30FD}"/>
                </a:ext>
              </a:extLst>
            </p:cNvPr>
            <p:cNvSpPr/>
            <p:nvPr/>
          </p:nvSpPr>
          <p:spPr>
            <a:xfrm>
              <a:off x="4022725" y="3582988"/>
              <a:ext cx="2320925" cy="407987"/>
            </a:xfrm>
            <a:custGeom>
              <a:avLst/>
              <a:gdLst/>
              <a:ahLst/>
              <a:cxnLst/>
              <a:rect l="l" t="t" r="r" b="b"/>
              <a:pathLst>
                <a:path w="2321719" h="407194" extrusionOk="0">
                  <a:moveTo>
                    <a:pt x="335757" y="369094"/>
                  </a:moveTo>
                  <a:lnTo>
                    <a:pt x="26194" y="407194"/>
                  </a:lnTo>
                  <a:lnTo>
                    <a:pt x="0" y="247650"/>
                  </a:lnTo>
                  <a:lnTo>
                    <a:pt x="261938" y="226219"/>
                  </a:lnTo>
                  <a:lnTo>
                    <a:pt x="616744" y="188119"/>
                  </a:lnTo>
                  <a:lnTo>
                    <a:pt x="888207" y="150019"/>
                  </a:lnTo>
                  <a:lnTo>
                    <a:pt x="1033463" y="133350"/>
                  </a:lnTo>
                  <a:lnTo>
                    <a:pt x="1283494" y="109538"/>
                  </a:lnTo>
                  <a:lnTo>
                    <a:pt x="1814513" y="64294"/>
                  </a:lnTo>
                  <a:lnTo>
                    <a:pt x="1878807" y="40482"/>
                  </a:lnTo>
                  <a:lnTo>
                    <a:pt x="1959769" y="2382"/>
                  </a:lnTo>
                  <a:lnTo>
                    <a:pt x="1971675" y="0"/>
                  </a:lnTo>
                  <a:lnTo>
                    <a:pt x="1997869" y="0"/>
                  </a:lnTo>
                  <a:lnTo>
                    <a:pt x="2031207" y="2382"/>
                  </a:lnTo>
                  <a:lnTo>
                    <a:pt x="2133600" y="38100"/>
                  </a:lnTo>
                  <a:lnTo>
                    <a:pt x="2321719" y="123825"/>
                  </a:lnTo>
                  <a:cubicBezTo>
                    <a:pt x="2320925" y="158750"/>
                    <a:pt x="2320132" y="193675"/>
                    <a:pt x="2319338" y="228600"/>
                  </a:cubicBezTo>
                  <a:lnTo>
                    <a:pt x="2109788" y="223838"/>
                  </a:lnTo>
                  <a:lnTo>
                    <a:pt x="1895475" y="223838"/>
                  </a:lnTo>
                  <a:lnTo>
                    <a:pt x="1809750" y="226219"/>
                  </a:lnTo>
                  <a:lnTo>
                    <a:pt x="1600200" y="240507"/>
                  </a:lnTo>
                  <a:lnTo>
                    <a:pt x="1276350" y="269082"/>
                  </a:lnTo>
                  <a:lnTo>
                    <a:pt x="1016794" y="290513"/>
                  </a:lnTo>
                  <a:lnTo>
                    <a:pt x="804863" y="319088"/>
                  </a:lnTo>
                  <a:lnTo>
                    <a:pt x="335757" y="369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56;p43">
              <a:extLst>
                <a:ext uri="{FF2B5EF4-FFF2-40B4-BE49-F238E27FC236}">
                  <a16:creationId xmlns:a16="http://schemas.microsoft.com/office/drawing/2014/main" id="{47158ADC-B4B4-1A48-8D8B-09F8E07481D0}"/>
                </a:ext>
              </a:extLst>
            </p:cNvPr>
            <p:cNvSpPr/>
            <p:nvPr/>
          </p:nvSpPr>
          <p:spPr>
            <a:xfrm>
              <a:off x="4067175" y="4224338"/>
              <a:ext cx="2133600" cy="327025"/>
            </a:xfrm>
            <a:custGeom>
              <a:avLst/>
              <a:gdLst/>
              <a:ahLst/>
              <a:cxnLst/>
              <a:rect l="l" t="t" r="r" b="b"/>
              <a:pathLst>
                <a:path w="2133600" h="326231" extrusionOk="0">
                  <a:moveTo>
                    <a:pt x="469106" y="280987"/>
                  </a:moveTo>
                  <a:lnTo>
                    <a:pt x="69056" y="326231"/>
                  </a:lnTo>
                  <a:lnTo>
                    <a:pt x="0" y="164306"/>
                  </a:lnTo>
                  <a:lnTo>
                    <a:pt x="311944" y="142875"/>
                  </a:lnTo>
                  <a:lnTo>
                    <a:pt x="647700" y="116681"/>
                  </a:lnTo>
                  <a:lnTo>
                    <a:pt x="973931" y="95250"/>
                  </a:lnTo>
                  <a:lnTo>
                    <a:pt x="1233488" y="69056"/>
                  </a:lnTo>
                  <a:lnTo>
                    <a:pt x="1616869" y="35718"/>
                  </a:lnTo>
                  <a:lnTo>
                    <a:pt x="1921669" y="11906"/>
                  </a:lnTo>
                  <a:lnTo>
                    <a:pt x="2124075" y="0"/>
                  </a:lnTo>
                  <a:lnTo>
                    <a:pt x="2133600" y="164306"/>
                  </a:lnTo>
                  <a:lnTo>
                    <a:pt x="1924050" y="171450"/>
                  </a:lnTo>
                  <a:lnTo>
                    <a:pt x="1614488" y="185737"/>
                  </a:lnTo>
                  <a:lnTo>
                    <a:pt x="1240631" y="207168"/>
                  </a:lnTo>
                  <a:lnTo>
                    <a:pt x="976313" y="230981"/>
                  </a:lnTo>
                  <a:lnTo>
                    <a:pt x="469106" y="2809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57;p43">
              <a:extLst>
                <a:ext uri="{FF2B5EF4-FFF2-40B4-BE49-F238E27FC236}">
                  <a16:creationId xmlns:a16="http://schemas.microsoft.com/office/drawing/2014/main" id="{92322800-4280-9549-AB78-785CCF873DB4}"/>
                </a:ext>
              </a:extLst>
            </p:cNvPr>
            <p:cNvSpPr/>
            <p:nvPr/>
          </p:nvSpPr>
          <p:spPr>
            <a:xfrm rot="-5400000">
              <a:off x="3278188" y="3668713"/>
              <a:ext cx="3629025" cy="415925"/>
            </a:xfrm>
            <a:custGeom>
              <a:avLst/>
              <a:gdLst/>
              <a:ahLst/>
              <a:cxnLst/>
              <a:rect l="l" t="t" r="r" b="b"/>
              <a:pathLst>
                <a:path w="3629025" h="415925" extrusionOk="0">
                  <a:moveTo>
                    <a:pt x="2216150" y="168275"/>
                  </a:moveTo>
                  <a:lnTo>
                    <a:pt x="2962275" y="171450"/>
                  </a:lnTo>
                  <a:lnTo>
                    <a:pt x="3146425" y="171450"/>
                  </a:lnTo>
                  <a:lnTo>
                    <a:pt x="3273425" y="165100"/>
                  </a:lnTo>
                  <a:lnTo>
                    <a:pt x="3317875" y="155575"/>
                  </a:lnTo>
                  <a:lnTo>
                    <a:pt x="3349625" y="146050"/>
                  </a:lnTo>
                  <a:lnTo>
                    <a:pt x="3387725" y="123825"/>
                  </a:lnTo>
                  <a:lnTo>
                    <a:pt x="3552825" y="0"/>
                  </a:lnTo>
                  <a:lnTo>
                    <a:pt x="3629025" y="180975"/>
                  </a:lnTo>
                  <a:lnTo>
                    <a:pt x="3486150" y="304800"/>
                  </a:lnTo>
                  <a:lnTo>
                    <a:pt x="3394075" y="387350"/>
                  </a:lnTo>
                  <a:lnTo>
                    <a:pt x="3365500" y="396875"/>
                  </a:lnTo>
                  <a:lnTo>
                    <a:pt x="3292475" y="409575"/>
                  </a:lnTo>
                  <a:lnTo>
                    <a:pt x="3165475" y="412750"/>
                  </a:lnTo>
                  <a:lnTo>
                    <a:pt x="2463800" y="415925"/>
                  </a:lnTo>
                  <a:lnTo>
                    <a:pt x="1939925" y="415925"/>
                  </a:lnTo>
                  <a:lnTo>
                    <a:pt x="1333500" y="412750"/>
                  </a:lnTo>
                  <a:lnTo>
                    <a:pt x="708025" y="412750"/>
                  </a:lnTo>
                  <a:lnTo>
                    <a:pt x="25400" y="412750"/>
                  </a:lnTo>
                  <a:lnTo>
                    <a:pt x="0" y="168275"/>
                  </a:lnTo>
                  <a:lnTo>
                    <a:pt x="660400" y="165100"/>
                  </a:lnTo>
                  <a:lnTo>
                    <a:pt x="1292225" y="168275"/>
                  </a:lnTo>
                  <a:lnTo>
                    <a:pt x="1860550" y="165100"/>
                  </a:lnTo>
                  <a:lnTo>
                    <a:pt x="2216150" y="168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58;p43">
              <a:extLst>
                <a:ext uri="{FF2B5EF4-FFF2-40B4-BE49-F238E27FC236}">
                  <a16:creationId xmlns:a16="http://schemas.microsoft.com/office/drawing/2014/main" id="{B3A86332-49B8-A243-AC5B-C240E7A5A024}"/>
                </a:ext>
              </a:extLst>
            </p:cNvPr>
            <p:cNvSpPr/>
            <p:nvPr/>
          </p:nvSpPr>
          <p:spPr>
            <a:xfrm>
              <a:off x="3833813" y="4743450"/>
              <a:ext cx="2579687" cy="512763"/>
            </a:xfrm>
            <a:custGeom>
              <a:avLst/>
              <a:gdLst/>
              <a:ahLst/>
              <a:cxnLst/>
              <a:rect l="l" t="t" r="r" b="b"/>
              <a:pathLst>
                <a:path w="2578893" h="511969" extrusionOk="0">
                  <a:moveTo>
                    <a:pt x="1157287" y="361950"/>
                  </a:moveTo>
                  <a:lnTo>
                    <a:pt x="895350" y="402431"/>
                  </a:lnTo>
                  <a:lnTo>
                    <a:pt x="645318" y="447675"/>
                  </a:lnTo>
                  <a:lnTo>
                    <a:pt x="397668" y="500063"/>
                  </a:lnTo>
                  <a:lnTo>
                    <a:pt x="359568" y="507206"/>
                  </a:lnTo>
                  <a:lnTo>
                    <a:pt x="326231" y="511969"/>
                  </a:lnTo>
                  <a:lnTo>
                    <a:pt x="290512" y="497681"/>
                  </a:lnTo>
                  <a:lnTo>
                    <a:pt x="219075" y="447675"/>
                  </a:lnTo>
                  <a:lnTo>
                    <a:pt x="135731" y="373856"/>
                  </a:lnTo>
                  <a:lnTo>
                    <a:pt x="66675" y="302419"/>
                  </a:lnTo>
                  <a:lnTo>
                    <a:pt x="21431" y="254794"/>
                  </a:lnTo>
                  <a:lnTo>
                    <a:pt x="7143" y="230981"/>
                  </a:lnTo>
                  <a:lnTo>
                    <a:pt x="0" y="216694"/>
                  </a:lnTo>
                  <a:lnTo>
                    <a:pt x="2381" y="204788"/>
                  </a:lnTo>
                  <a:lnTo>
                    <a:pt x="7143" y="197644"/>
                  </a:lnTo>
                  <a:lnTo>
                    <a:pt x="21431" y="190500"/>
                  </a:lnTo>
                  <a:lnTo>
                    <a:pt x="52387" y="197644"/>
                  </a:lnTo>
                  <a:lnTo>
                    <a:pt x="145256" y="228600"/>
                  </a:lnTo>
                  <a:lnTo>
                    <a:pt x="219075" y="247650"/>
                  </a:lnTo>
                  <a:lnTo>
                    <a:pt x="319087" y="264319"/>
                  </a:lnTo>
                  <a:lnTo>
                    <a:pt x="383381" y="269081"/>
                  </a:lnTo>
                  <a:lnTo>
                    <a:pt x="447675" y="269081"/>
                  </a:lnTo>
                  <a:lnTo>
                    <a:pt x="571500" y="261938"/>
                  </a:lnTo>
                  <a:lnTo>
                    <a:pt x="902493" y="233363"/>
                  </a:lnTo>
                  <a:lnTo>
                    <a:pt x="1223962" y="197644"/>
                  </a:lnTo>
                  <a:lnTo>
                    <a:pt x="1476375" y="157163"/>
                  </a:lnTo>
                  <a:lnTo>
                    <a:pt x="1695450" y="130969"/>
                  </a:lnTo>
                  <a:lnTo>
                    <a:pt x="1845468" y="107156"/>
                  </a:lnTo>
                  <a:lnTo>
                    <a:pt x="1938337" y="88106"/>
                  </a:lnTo>
                  <a:lnTo>
                    <a:pt x="2019300" y="54769"/>
                  </a:lnTo>
                  <a:lnTo>
                    <a:pt x="2133600" y="0"/>
                  </a:lnTo>
                  <a:lnTo>
                    <a:pt x="2207418" y="7144"/>
                  </a:lnTo>
                  <a:lnTo>
                    <a:pt x="2309812" y="23813"/>
                  </a:lnTo>
                  <a:lnTo>
                    <a:pt x="2409825" y="52388"/>
                  </a:lnTo>
                  <a:lnTo>
                    <a:pt x="2488406" y="85725"/>
                  </a:lnTo>
                  <a:lnTo>
                    <a:pt x="2543175" y="116681"/>
                  </a:lnTo>
                  <a:lnTo>
                    <a:pt x="2569368" y="145256"/>
                  </a:lnTo>
                  <a:lnTo>
                    <a:pt x="2578893" y="166688"/>
                  </a:lnTo>
                  <a:lnTo>
                    <a:pt x="2576512" y="192881"/>
                  </a:lnTo>
                  <a:lnTo>
                    <a:pt x="2552700" y="214313"/>
                  </a:lnTo>
                  <a:lnTo>
                    <a:pt x="2514600" y="238125"/>
                  </a:lnTo>
                  <a:lnTo>
                    <a:pt x="2483643" y="242888"/>
                  </a:lnTo>
                  <a:lnTo>
                    <a:pt x="2436018" y="245269"/>
                  </a:lnTo>
                  <a:lnTo>
                    <a:pt x="2247900" y="252413"/>
                  </a:lnTo>
                  <a:lnTo>
                    <a:pt x="1988343" y="271463"/>
                  </a:lnTo>
                  <a:lnTo>
                    <a:pt x="1754981" y="290513"/>
                  </a:lnTo>
                  <a:lnTo>
                    <a:pt x="1469231" y="330994"/>
                  </a:lnTo>
                  <a:lnTo>
                    <a:pt x="1157287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59;p43">
              <a:extLst>
                <a:ext uri="{FF2B5EF4-FFF2-40B4-BE49-F238E27FC236}">
                  <a16:creationId xmlns:a16="http://schemas.microsoft.com/office/drawing/2014/main" id="{8913818B-2359-904A-B62F-1153C8470D8B}"/>
                </a:ext>
              </a:extLst>
            </p:cNvPr>
            <p:cNvSpPr/>
            <p:nvPr/>
          </p:nvSpPr>
          <p:spPr>
            <a:xfrm>
              <a:off x="3071813" y="5499100"/>
              <a:ext cx="4032250" cy="533400"/>
            </a:xfrm>
            <a:custGeom>
              <a:avLst/>
              <a:gdLst/>
              <a:ahLst/>
              <a:cxnLst/>
              <a:rect l="l" t="t" r="r" b="b"/>
              <a:pathLst>
                <a:path w="4031519" h="533684" extrusionOk="0">
                  <a:moveTo>
                    <a:pt x="2175525" y="271941"/>
                  </a:moveTo>
                  <a:lnTo>
                    <a:pt x="1883188" y="292337"/>
                  </a:lnTo>
                  <a:lnTo>
                    <a:pt x="1607849" y="322930"/>
                  </a:lnTo>
                  <a:lnTo>
                    <a:pt x="1342707" y="353523"/>
                  </a:lnTo>
                  <a:lnTo>
                    <a:pt x="1043572" y="397713"/>
                  </a:lnTo>
                  <a:lnTo>
                    <a:pt x="730840" y="452102"/>
                  </a:lnTo>
                  <a:lnTo>
                    <a:pt x="645859" y="469098"/>
                  </a:lnTo>
                  <a:lnTo>
                    <a:pt x="567676" y="489493"/>
                  </a:lnTo>
                  <a:lnTo>
                    <a:pt x="455501" y="533684"/>
                  </a:lnTo>
                  <a:lnTo>
                    <a:pt x="424907" y="533684"/>
                  </a:lnTo>
                  <a:lnTo>
                    <a:pt x="367120" y="513288"/>
                  </a:lnTo>
                  <a:lnTo>
                    <a:pt x="258344" y="452102"/>
                  </a:lnTo>
                  <a:lnTo>
                    <a:pt x="132571" y="367120"/>
                  </a:lnTo>
                  <a:lnTo>
                    <a:pt x="71385" y="316131"/>
                  </a:lnTo>
                  <a:lnTo>
                    <a:pt x="30594" y="275340"/>
                  </a:lnTo>
                  <a:lnTo>
                    <a:pt x="6799" y="244747"/>
                  </a:lnTo>
                  <a:lnTo>
                    <a:pt x="0" y="220952"/>
                  </a:lnTo>
                  <a:lnTo>
                    <a:pt x="3400" y="207355"/>
                  </a:lnTo>
                  <a:lnTo>
                    <a:pt x="13597" y="193758"/>
                  </a:lnTo>
                  <a:lnTo>
                    <a:pt x="33993" y="193758"/>
                  </a:lnTo>
                  <a:lnTo>
                    <a:pt x="108777" y="224351"/>
                  </a:lnTo>
                  <a:lnTo>
                    <a:pt x="207355" y="261743"/>
                  </a:lnTo>
                  <a:lnTo>
                    <a:pt x="285538" y="285538"/>
                  </a:lnTo>
                  <a:lnTo>
                    <a:pt x="346725" y="295736"/>
                  </a:lnTo>
                  <a:lnTo>
                    <a:pt x="414710" y="299135"/>
                  </a:lnTo>
                  <a:lnTo>
                    <a:pt x="526885" y="285538"/>
                  </a:lnTo>
                  <a:lnTo>
                    <a:pt x="894005" y="237948"/>
                  </a:lnTo>
                  <a:lnTo>
                    <a:pt x="1478677" y="169963"/>
                  </a:lnTo>
                  <a:lnTo>
                    <a:pt x="1985166" y="115575"/>
                  </a:lnTo>
                  <a:lnTo>
                    <a:pt x="2236711" y="91780"/>
                  </a:lnTo>
                  <a:lnTo>
                    <a:pt x="2817984" y="67986"/>
                  </a:lnTo>
                  <a:lnTo>
                    <a:pt x="3239492" y="54389"/>
                  </a:lnTo>
                  <a:lnTo>
                    <a:pt x="3457044" y="47590"/>
                  </a:lnTo>
                  <a:lnTo>
                    <a:pt x="3514832" y="23795"/>
                  </a:lnTo>
                  <a:lnTo>
                    <a:pt x="3569220" y="10198"/>
                  </a:lnTo>
                  <a:lnTo>
                    <a:pt x="3616809" y="0"/>
                  </a:lnTo>
                  <a:lnTo>
                    <a:pt x="3667798" y="10198"/>
                  </a:lnTo>
                  <a:lnTo>
                    <a:pt x="3790171" y="71385"/>
                  </a:lnTo>
                  <a:lnTo>
                    <a:pt x="3949936" y="169963"/>
                  </a:lnTo>
                  <a:lnTo>
                    <a:pt x="4000925" y="214154"/>
                  </a:lnTo>
                  <a:lnTo>
                    <a:pt x="4024720" y="248146"/>
                  </a:lnTo>
                  <a:lnTo>
                    <a:pt x="4031519" y="275340"/>
                  </a:lnTo>
                  <a:lnTo>
                    <a:pt x="4031519" y="295736"/>
                  </a:lnTo>
                  <a:lnTo>
                    <a:pt x="4021321" y="319531"/>
                  </a:lnTo>
                  <a:lnTo>
                    <a:pt x="3980530" y="343325"/>
                  </a:lnTo>
                  <a:lnTo>
                    <a:pt x="3939739" y="356922"/>
                  </a:lnTo>
                  <a:lnTo>
                    <a:pt x="3912545" y="356922"/>
                  </a:lnTo>
                  <a:lnTo>
                    <a:pt x="3841160" y="339926"/>
                  </a:lnTo>
                  <a:lnTo>
                    <a:pt x="3711988" y="312732"/>
                  </a:lnTo>
                  <a:lnTo>
                    <a:pt x="3555623" y="288937"/>
                  </a:lnTo>
                  <a:lnTo>
                    <a:pt x="3382261" y="275340"/>
                  </a:lnTo>
                  <a:lnTo>
                    <a:pt x="3212298" y="261743"/>
                  </a:lnTo>
                  <a:lnTo>
                    <a:pt x="3011742" y="244747"/>
                  </a:lnTo>
                  <a:lnTo>
                    <a:pt x="2838380" y="248146"/>
                  </a:lnTo>
                  <a:lnTo>
                    <a:pt x="2597032" y="251545"/>
                  </a:lnTo>
                  <a:lnTo>
                    <a:pt x="2457663" y="254945"/>
                  </a:lnTo>
                  <a:lnTo>
                    <a:pt x="2175525" y="27194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564;p44">
            <a:extLst>
              <a:ext uri="{FF2B5EF4-FFF2-40B4-BE49-F238E27FC236}">
                <a16:creationId xmlns:a16="http://schemas.microsoft.com/office/drawing/2014/main" id="{5A07F78A-1FA0-A947-A89C-6669E3F471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283" y="1399929"/>
            <a:ext cx="43529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9603" y="1401596"/>
            <a:ext cx="4559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378" y="1387895"/>
            <a:ext cx="43529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p387"/>
          <p:cNvSpPr txBox="1"/>
          <p:nvPr/>
        </p:nvSpPr>
        <p:spPr>
          <a:xfrm>
            <a:off x="4088904" y="6741368"/>
            <a:ext cx="386449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去</a:t>
            </a:r>
            <a:endParaRPr/>
          </a:p>
        </p:txBody>
      </p:sp>
      <p:sp>
        <p:nvSpPr>
          <p:cNvPr id="4258" name="Google Shape;4258;p387"/>
          <p:cNvSpPr/>
          <p:nvPr/>
        </p:nvSpPr>
        <p:spPr>
          <a:xfrm>
            <a:off x="3298825" y="2466975"/>
            <a:ext cx="3079750" cy="635000"/>
          </a:xfrm>
          <a:custGeom>
            <a:avLst/>
            <a:gdLst/>
            <a:ahLst/>
            <a:cxnLst/>
            <a:rect l="l" t="t" r="r" b="b"/>
            <a:pathLst>
              <a:path w="3078897" h="633817" extrusionOk="0">
                <a:moveTo>
                  <a:pt x="1164920" y="430896"/>
                </a:moveTo>
                <a:lnTo>
                  <a:pt x="909389" y="473484"/>
                </a:lnTo>
                <a:lnTo>
                  <a:pt x="791645" y="503547"/>
                </a:lnTo>
                <a:lnTo>
                  <a:pt x="658869" y="551146"/>
                </a:lnTo>
                <a:lnTo>
                  <a:pt x="578702" y="603755"/>
                </a:lnTo>
                <a:lnTo>
                  <a:pt x="536114" y="628807"/>
                </a:lnTo>
                <a:lnTo>
                  <a:pt x="506051" y="633817"/>
                </a:lnTo>
                <a:lnTo>
                  <a:pt x="450937" y="623797"/>
                </a:lnTo>
                <a:lnTo>
                  <a:pt x="343213" y="566177"/>
                </a:lnTo>
                <a:lnTo>
                  <a:pt x="162838" y="433401"/>
                </a:lnTo>
                <a:lnTo>
                  <a:pt x="90187" y="365760"/>
                </a:lnTo>
                <a:lnTo>
                  <a:pt x="32567" y="303130"/>
                </a:lnTo>
                <a:lnTo>
                  <a:pt x="7515" y="265552"/>
                </a:lnTo>
                <a:lnTo>
                  <a:pt x="0" y="240500"/>
                </a:lnTo>
                <a:lnTo>
                  <a:pt x="5010" y="220458"/>
                </a:lnTo>
                <a:lnTo>
                  <a:pt x="15031" y="212943"/>
                </a:lnTo>
                <a:lnTo>
                  <a:pt x="32567" y="210438"/>
                </a:lnTo>
                <a:lnTo>
                  <a:pt x="110229" y="253026"/>
                </a:lnTo>
                <a:lnTo>
                  <a:pt x="180374" y="293109"/>
                </a:lnTo>
                <a:lnTo>
                  <a:pt x="245510" y="315656"/>
                </a:lnTo>
                <a:lnTo>
                  <a:pt x="323171" y="335698"/>
                </a:lnTo>
                <a:lnTo>
                  <a:pt x="400832" y="343214"/>
                </a:lnTo>
                <a:lnTo>
                  <a:pt x="496030" y="340708"/>
                </a:lnTo>
                <a:lnTo>
                  <a:pt x="1490597" y="202922"/>
                </a:lnTo>
                <a:lnTo>
                  <a:pt x="1743623" y="155323"/>
                </a:lnTo>
                <a:lnTo>
                  <a:pt x="2179528" y="107724"/>
                </a:lnTo>
                <a:lnTo>
                  <a:pt x="2420028" y="72651"/>
                </a:lnTo>
                <a:lnTo>
                  <a:pt x="2465122" y="50105"/>
                </a:lnTo>
                <a:lnTo>
                  <a:pt x="2550299" y="12526"/>
                </a:lnTo>
                <a:lnTo>
                  <a:pt x="2600403" y="0"/>
                </a:lnTo>
                <a:lnTo>
                  <a:pt x="2653012" y="2506"/>
                </a:lnTo>
                <a:lnTo>
                  <a:pt x="2760736" y="25052"/>
                </a:lnTo>
                <a:lnTo>
                  <a:pt x="2946121" y="90188"/>
                </a:lnTo>
                <a:lnTo>
                  <a:pt x="3026288" y="135281"/>
                </a:lnTo>
                <a:lnTo>
                  <a:pt x="3056350" y="165344"/>
                </a:lnTo>
                <a:lnTo>
                  <a:pt x="3071382" y="200417"/>
                </a:lnTo>
                <a:lnTo>
                  <a:pt x="3078897" y="248016"/>
                </a:lnTo>
                <a:lnTo>
                  <a:pt x="3061361" y="273068"/>
                </a:lnTo>
                <a:lnTo>
                  <a:pt x="3041319" y="283089"/>
                </a:lnTo>
                <a:lnTo>
                  <a:pt x="2332346" y="300625"/>
                </a:lnTo>
                <a:lnTo>
                  <a:pt x="1731097" y="338203"/>
                </a:lnTo>
                <a:lnTo>
                  <a:pt x="1488092" y="388307"/>
                </a:lnTo>
                <a:lnTo>
                  <a:pt x="1164920" y="4308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9" name="Google Shape;4259;p387"/>
          <p:cNvSpPr/>
          <p:nvPr/>
        </p:nvSpPr>
        <p:spPr>
          <a:xfrm>
            <a:off x="4543425" y="1501775"/>
            <a:ext cx="603250" cy="2276475"/>
          </a:xfrm>
          <a:custGeom>
            <a:avLst/>
            <a:gdLst/>
            <a:ahLst/>
            <a:cxnLst/>
            <a:rect l="l" t="t" r="r" b="b"/>
            <a:pathLst>
              <a:path w="603250" h="2276475" extrusionOk="0">
                <a:moveTo>
                  <a:pt x="247650" y="1603375"/>
                </a:moveTo>
                <a:cubicBezTo>
                  <a:pt x="246592" y="1170517"/>
                  <a:pt x="255058" y="539750"/>
                  <a:pt x="244475" y="304800"/>
                </a:cubicBezTo>
                <a:lnTo>
                  <a:pt x="228600" y="244475"/>
                </a:lnTo>
                <a:lnTo>
                  <a:pt x="193675" y="190500"/>
                </a:lnTo>
                <a:lnTo>
                  <a:pt x="123825" y="136525"/>
                </a:lnTo>
                <a:lnTo>
                  <a:pt x="25400" y="76200"/>
                </a:lnTo>
                <a:lnTo>
                  <a:pt x="9525" y="60325"/>
                </a:lnTo>
                <a:lnTo>
                  <a:pt x="0" y="38100"/>
                </a:lnTo>
                <a:lnTo>
                  <a:pt x="3175" y="15875"/>
                </a:lnTo>
                <a:lnTo>
                  <a:pt x="15875" y="6350"/>
                </a:lnTo>
                <a:lnTo>
                  <a:pt x="44450" y="0"/>
                </a:lnTo>
                <a:lnTo>
                  <a:pt x="254000" y="44450"/>
                </a:lnTo>
                <a:lnTo>
                  <a:pt x="365125" y="79375"/>
                </a:lnTo>
                <a:lnTo>
                  <a:pt x="409575" y="101600"/>
                </a:lnTo>
                <a:lnTo>
                  <a:pt x="482600" y="152400"/>
                </a:lnTo>
                <a:lnTo>
                  <a:pt x="561975" y="231775"/>
                </a:lnTo>
                <a:lnTo>
                  <a:pt x="596900" y="276225"/>
                </a:lnTo>
                <a:lnTo>
                  <a:pt x="603250" y="304800"/>
                </a:lnTo>
                <a:lnTo>
                  <a:pt x="593725" y="355600"/>
                </a:lnTo>
                <a:lnTo>
                  <a:pt x="565150" y="400050"/>
                </a:lnTo>
                <a:lnTo>
                  <a:pt x="517525" y="450850"/>
                </a:lnTo>
                <a:lnTo>
                  <a:pt x="495300" y="1171575"/>
                </a:lnTo>
                <a:cubicBezTo>
                  <a:pt x="494242" y="1532467"/>
                  <a:pt x="493183" y="1893358"/>
                  <a:pt x="492125" y="2254250"/>
                </a:cubicBezTo>
                <a:lnTo>
                  <a:pt x="247650" y="2276475"/>
                </a:lnTo>
                <a:cubicBezTo>
                  <a:pt x="246592" y="2053167"/>
                  <a:pt x="245533" y="1829858"/>
                  <a:pt x="247650" y="16033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387"/>
          <p:cNvSpPr/>
          <p:nvPr/>
        </p:nvSpPr>
        <p:spPr>
          <a:xfrm>
            <a:off x="2552700" y="3516313"/>
            <a:ext cx="4579938" cy="690562"/>
          </a:xfrm>
          <a:custGeom>
            <a:avLst/>
            <a:gdLst/>
            <a:ahLst/>
            <a:cxnLst/>
            <a:rect l="l" t="t" r="r" b="b"/>
            <a:pathLst>
              <a:path w="4579620" h="689610" extrusionOk="0">
                <a:moveTo>
                  <a:pt x="1504950" y="464820"/>
                </a:moveTo>
                <a:lnTo>
                  <a:pt x="1066800" y="544830"/>
                </a:lnTo>
                <a:lnTo>
                  <a:pt x="720090" y="628650"/>
                </a:lnTo>
                <a:lnTo>
                  <a:pt x="514350" y="689610"/>
                </a:lnTo>
                <a:lnTo>
                  <a:pt x="449580" y="681990"/>
                </a:lnTo>
                <a:lnTo>
                  <a:pt x="308610" y="636270"/>
                </a:lnTo>
                <a:lnTo>
                  <a:pt x="220980" y="586740"/>
                </a:lnTo>
                <a:lnTo>
                  <a:pt x="140970" y="525780"/>
                </a:lnTo>
                <a:lnTo>
                  <a:pt x="64770" y="445770"/>
                </a:lnTo>
                <a:lnTo>
                  <a:pt x="19050" y="388620"/>
                </a:lnTo>
                <a:lnTo>
                  <a:pt x="0" y="358140"/>
                </a:lnTo>
                <a:lnTo>
                  <a:pt x="0" y="331470"/>
                </a:lnTo>
                <a:lnTo>
                  <a:pt x="15240" y="312420"/>
                </a:lnTo>
                <a:lnTo>
                  <a:pt x="38100" y="312420"/>
                </a:lnTo>
                <a:lnTo>
                  <a:pt x="91440" y="342900"/>
                </a:lnTo>
                <a:lnTo>
                  <a:pt x="163830" y="384810"/>
                </a:lnTo>
                <a:lnTo>
                  <a:pt x="224790" y="407670"/>
                </a:lnTo>
                <a:lnTo>
                  <a:pt x="316230" y="430530"/>
                </a:lnTo>
                <a:lnTo>
                  <a:pt x="419100" y="430530"/>
                </a:lnTo>
                <a:lnTo>
                  <a:pt x="621030" y="403860"/>
                </a:lnTo>
                <a:lnTo>
                  <a:pt x="1577340" y="262890"/>
                </a:lnTo>
                <a:lnTo>
                  <a:pt x="2232660" y="179070"/>
                </a:lnTo>
                <a:lnTo>
                  <a:pt x="2487930" y="160020"/>
                </a:lnTo>
                <a:lnTo>
                  <a:pt x="3162300" y="110490"/>
                </a:lnTo>
                <a:lnTo>
                  <a:pt x="3775710" y="72390"/>
                </a:lnTo>
                <a:lnTo>
                  <a:pt x="3878580" y="45720"/>
                </a:lnTo>
                <a:lnTo>
                  <a:pt x="4084320" y="0"/>
                </a:lnTo>
                <a:lnTo>
                  <a:pt x="4141470" y="0"/>
                </a:lnTo>
                <a:lnTo>
                  <a:pt x="4259580" y="34290"/>
                </a:lnTo>
                <a:lnTo>
                  <a:pt x="4404360" y="99060"/>
                </a:lnTo>
                <a:lnTo>
                  <a:pt x="4507230" y="163830"/>
                </a:lnTo>
                <a:lnTo>
                  <a:pt x="4552950" y="194310"/>
                </a:lnTo>
                <a:lnTo>
                  <a:pt x="4575810" y="228600"/>
                </a:lnTo>
                <a:lnTo>
                  <a:pt x="4579620" y="274320"/>
                </a:lnTo>
                <a:lnTo>
                  <a:pt x="4568190" y="297180"/>
                </a:lnTo>
                <a:lnTo>
                  <a:pt x="4530090" y="323850"/>
                </a:lnTo>
                <a:lnTo>
                  <a:pt x="4484370" y="331470"/>
                </a:lnTo>
                <a:lnTo>
                  <a:pt x="3752850" y="300990"/>
                </a:lnTo>
                <a:lnTo>
                  <a:pt x="3112770" y="293370"/>
                </a:lnTo>
                <a:lnTo>
                  <a:pt x="2769870" y="308610"/>
                </a:lnTo>
                <a:lnTo>
                  <a:pt x="2289810" y="354330"/>
                </a:lnTo>
                <a:lnTo>
                  <a:pt x="2045970" y="384810"/>
                </a:lnTo>
                <a:lnTo>
                  <a:pt x="1504950" y="4648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1" name="Google Shape;4261;p387"/>
          <p:cNvSpPr/>
          <p:nvPr/>
        </p:nvSpPr>
        <p:spPr>
          <a:xfrm>
            <a:off x="3367088" y="3781425"/>
            <a:ext cx="1571625" cy="1703388"/>
          </a:xfrm>
          <a:custGeom>
            <a:avLst/>
            <a:gdLst/>
            <a:ahLst/>
            <a:cxnLst/>
            <a:rect l="l" t="t" r="r" b="b"/>
            <a:pathLst>
              <a:path w="1571625" h="1702594" extrusionOk="0">
                <a:moveTo>
                  <a:pt x="788193" y="819150"/>
                </a:moveTo>
                <a:lnTo>
                  <a:pt x="988218" y="583406"/>
                </a:lnTo>
                <a:lnTo>
                  <a:pt x="1126331" y="381000"/>
                </a:lnTo>
                <a:lnTo>
                  <a:pt x="1233487" y="180975"/>
                </a:lnTo>
                <a:lnTo>
                  <a:pt x="1276350" y="83344"/>
                </a:lnTo>
                <a:lnTo>
                  <a:pt x="1345406" y="0"/>
                </a:lnTo>
                <a:lnTo>
                  <a:pt x="1443037" y="76200"/>
                </a:lnTo>
                <a:lnTo>
                  <a:pt x="1535906" y="261938"/>
                </a:lnTo>
                <a:lnTo>
                  <a:pt x="1566862" y="333375"/>
                </a:lnTo>
                <a:lnTo>
                  <a:pt x="1571625" y="364331"/>
                </a:lnTo>
                <a:lnTo>
                  <a:pt x="1569243" y="400050"/>
                </a:lnTo>
                <a:lnTo>
                  <a:pt x="1559718" y="423863"/>
                </a:lnTo>
                <a:lnTo>
                  <a:pt x="1528762" y="445294"/>
                </a:lnTo>
                <a:lnTo>
                  <a:pt x="1447800" y="485775"/>
                </a:lnTo>
                <a:lnTo>
                  <a:pt x="1323975" y="573881"/>
                </a:lnTo>
                <a:lnTo>
                  <a:pt x="1131093" y="764381"/>
                </a:lnTo>
                <a:lnTo>
                  <a:pt x="759618" y="1128713"/>
                </a:lnTo>
                <a:lnTo>
                  <a:pt x="200025" y="1702594"/>
                </a:lnTo>
                <a:lnTo>
                  <a:pt x="0" y="1662113"/>
                </a:lnTo>
                <a:lnTo>
                  <a:pt x="788193" y="819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2" name="Google Shape;4262;p387"/>
          <p:cNvSpPr/>
          <p:nvPr/>
        </p:nvSpPr>
        <p:spPr>
          <a:xfrm>
            <a:off x="3294063" y="4992688"/>
            <a:ext cx="2840037" cy="793750"/>
          </a:xfrm>
          <a:custGeom>
            <a:avLst/>
            <a:gdLst/>
            <a:ahLst/>
            <a:cxnLst/>
            <a:rect l="l" t="t" r="r" b="b"/>
            <a:pathLst>
              <a:path w="2840831" h="792957" extrusionOk="0">
                <a:moveTo>
                  <a:pt x="931069" y="519113"/>
                </a:moveTo>
                <a:lnTo>
                  <a:pt x="502444" y="626269"/>
                </a:lnTo>
                <a:lnTo>
                  <a:pt x="350044" y="657225"/>
                </a:lnTo>
                <a:lnTo>
                  <a:pt x="247650" y="695325"/>
                </a:lnTo>
                <a:lnTo>
                  <a:pt x="100012" y="766763"/>
                </a:lnTo>
                <a:lnTo>
                  <a:pt x="71437" y="788194"/>
                </a:lnTo>
                <a:lnTo>
                  <a:pt x="45244" y="792957"/>
                </a:lnTo>
                <a:lnTo>
                  <a:pt x="19050" y="769144"/>
                </a:lnTo>
                <a:lnTo>
                  <a:pt x="2381" y="719138"/>
                </a:lnTo>
                <a:cubicBezTo>
                  <a:pt x="1587" y="664369"/>
                  <a:pt x="794" y="609601"/>
                  <a:pt x="0" y="554832"/>
                </a:cubicBezTo>
                <a:lnTo>
                  <a:pt x="4762" y="433388"/>
                </a:lnTo>
                <a:lnTo>
                  <a:pt x="14287" y="409575"/>
                </a:lnTo>
                <a:lnTo>
                  <a:pt x="50006" y="388144"/>
                </a:lnTo>
                <a:lnTo>
                  <a:pt x="295275" y="352425"/>
                </a:lnTo>
                <a:lnTo>
                  <a:pt x="350044" y="421482"/>
                </a:lnTo>
                <a:lnTo>
                  <a:pt x="547687" y="400050"/>
                </a:lnTo>
                <a:lnTo>
                  <a:pt x="1707356" y="204788"/>
                </a:lnTo>
                <a:lnTo>
                  <a:pt x="2807494" y="0"/>
                </a:lnTo>
                <a:lnTo>
                  <a:pt x="2840831" y="64294"/>
                </a:lnTo>
                <a:lnTo>
                  <a:pt x="931069" y="5191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3" name="Google Shape;4263;p387"/>
          <p:cNvSpPr/>
          <p:nvPr/>
        </p:nvSpPr>
        <p:spPr>
          <a:xfrm>
            <a:off x="5335588" y="4357688"/>
            <a:ext cx="1355725" cy="1422400"/>
          </a:xfrm>
          <a:custGeom>
            <a:avLst/>
            <a:gdLst/>
            <a:ahLst/>
            <a:cxnLst/>
            <a:rect l="l" t="t" r="r" b="b"/>
            <a:pathLst>
              <a:path w="1354932" h="1421606" extrusionOk="0">
                <a:moveTo>
                  <a:pt x="876300" y="959643"/>
                </a:moveTo>
                <a:lnTo>
                  <a:pt x="647700" y="621506"/>
                </a:lnTo>
                <a:lnTo>
                  <a:pt x="400050" y="395287"/>
                </a:lnTo>
                <a:lnTo>
                  <a:pt x="21432" y="61912"/>
                </a:lnTo>
                <a:lnTo>
                  <a:pt x="4763" y="45243"/>
                </a:lnTo>
                <a:lnTo>
                  <a:pt x="0" y="26193"/>
                </a:lnTo>
                <a:lnTo>
                  <a:pt x="7144" y="7143"/>
                </a:lnTo>
                <a:lnTo>
                  <a:pt x="21432" y="0"/>
                </a:lnTo>
                <a:lnTo>
                  <a:pt x="38100" y="0"/>
                </a:lnTo>
                <a:lnTo>
                  <a:pt x="309563" y="133350"/>
                </a:lnTo>
                <a:lnTo>
                  <a:pt x="609600" y="300037"/>
                </a:lnTo>
                <a:lnTo>
                  <a:pt x="847725" y="457200"/>
                </a:lnTo>
                <a:lnTo>
                  <a:pt x="990600" y="561975"/>
                </a:lnTo>
                <a:lnTo>
                  <a:pt x="1062038" y="647700"/>
                </a:lnTo>
                <a:lnTo>
                  <a:pt x="1131094" y="738187"/>
                </a:lnTo>
                <a:lnTo>
                  <a:pt x="1219200" y="876300"/>
                </a:lnTo>
                <a:lnTo>
                  <a:pt x="1276350" y="995362"/>
                </a:lnTo>
                <a:lnTo>
                  <a:pt x="1321594" y="1114425"/>
                </a:lnTo>
                <a:lnTo>
                  <a:pt x="1354932" y="1257300"/>
                </a:lnTo>
                <a:lnTo>
                  <a:pt x="1354932" y="1276350"/>
                </a:lnTo>
                <a:lnTo>
                  <a:pt x="1326357" y="1352550"/>
                </a:lnTo>
                <a:lnTo>
                  <a:pt x="1295400" y="1395412"/>
                </a:lnTo>
                <a:lnTo>
                  <a:pt x="1264444" y="1419225"/>
                </a:lnTo>
                <a:lnTo>
                  <a:pt x="1238250" y="1421606"/>
                </a:lnTo>
                <a:lnTo>
                  <a:pt x="1193007" y="1409700"/>
                </a:lnTo>
                <a:lnTo>
                  <a:pt x="1135857" y="1366837"/>
                </a:lnTo>
                <a:lnTo>
                  <a:pt x="876300" y="9596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B2646B7-CEA6-9F49-9B37-D0A48A904CF3}"/>
              </a:ext>
            </a:extLst>
          </p:cNvPr>
          <p:cNvGrpSpPr/>
          <p:nvPr/>
        </p:nvGrpSpPr>
        <p:grpSpPr>
          <a:xfrm>
            <a:off x="2572751" y="1509794"/>
            <a:ext cx="4579938" cy="4284663"/>
            <a:chOff x="2705100" y="1654175"/>
            <a:chExt cx="4579938" cy="4284663"/>
          </a:xfrm>
        </p:grpSpPr>
        <p:sp>
          <p:nvSpPr>
            <p:cNvPr id="9" name="Google Shape;4258;p387">
              <a:extLst>
                <a:ext uri="{FF2B5EF4-FFF2-40B4-BE49-F238E27FC236}">
                  <a16:creationId xmlns:a16="http://schemas.microsoft.com/office/drawing/2014/main" id="{2CC38B11-38CB-A744-8047-3C50748AB19B}"/>
                </a:ext>
              </a:extLst>
            </p:cNvPr>
            <p:cNvSpPr/>
            <p:nvPr/>
          </p:nvSpPr>
          <p:spPr>
            <a:xfrm>
              <a:off x="3451225" y="2619375"/>
              <a:ext cx="3079750" cy="635000"/>
            </a:xfrm>
            <a:custGeom>
              <a:avLst/>
              <a:gdLst/>
              <a:ahLst/>
              <a:cxnLst/>
              <a:rect l="l" t="t" r="r" b="b"/>
              <a:pathLst>
                <a:path w="3078897" h="633817" extrusionOk="0">
                  <a:moveTo>
                    <a:pt x="1164920" y="430896"/>
                  </a:moveTo>
                  <a:lnTo>
                    <a:pt x="909389" y="473484"/>
                  </a:lnTo>
                  <a:lnTo>
                    <a:pt x="791645" y="503547"/>
                  </a:lnTo>
                  <a:lnTo>
                    <a:pt x="658869" y="551146"/>
                  </a:lnTo>
                  <a:lnTo>
                    <a:pt x="578702" y="603755"/>
                  </a:lnTo>
                  <a:lnTo>
                    <a:pt x="536114" y="628807"/>
                  </a:lnTo>
                  <a:lnTo>
                    <a:pt x="506051" y="633817"/>
                  </a:lnTo>
                  <a:lnTo>
                    <a:pt x="450937" y="623797"/>
                  </a:lnTo>
                  <a:lnTo>
                    <a:pt x="343213" y="566177"/>
                  </a:lnTo>
                  <a:lnTo>
                    <a:pt x="162838" y="433401"/>
                  </a:lnTo>
                  <a:lnTo>
                    <a:pt x="90187" y="365760"/>
                  </a:lnTo>
                  <a:lnTo>
                    <a:pt x="32567" y="303130"/>
                  </a:lnTo>
                  <a:lnTo>
                    <a:pt x="7515" y="265552"/>
                  </a:lnTo>
                  <a:lnTo>
                    <a:pt x="0" y="240500"/>
                  </a:lnTo>
                  <a:lnTo>
                    <a:pt x="5010" y="220458"/>
                  </a:lnTo>
                  <a:lnTo>
                    <a:pt x="15031" y="212943"/>
                  </a:lnTo>
                  <a:lnTo>
                    <a:pt x="32567" y="210438"/>
                  </a:lnTo>
                  <a:lnTo>
                    <a:pt x="110229" y="253026"/>
                  </a:lnTo>
                  <a:lnTo>
                    <a:pt x="180374" y="293109"/>
                  </a:lnTo>
                  <a:lnTo>
                    <a:pt x="245510" y="315656"/>
                  </a:lnTo>
                  <a:lnTo>
                    <a:pt x="323171" y="335698"/>
                  </a:lnTo>
                  <a:lnTo>
                    <a:pt x="400832" y="343214"/>
                  </a:lnTo>
                  <a:lnTo>
                    <a:pt x="496030" y="340708"/>
                  </a:lnTo>
                  <a:lnTo>
                    <a:pt x="1490597" y="202922"/>
                  </a:lnTo>
                  <a:lnTo>
                    <a:pt x="1743623" y="155323"/>
                  </a:lnTo>
                  <a:lnTo>
                    <a:pt x="2179528" y="107724"/>
                  </a:lnTo>
                  <a:lnTo>
                    <a:pt x="2420028" y="72651"/>
                  </a:lnTo>
                  <a:lnTo>
                    <a:pt x="2465122" y="50105"/>
                  </a:lnTo>
                  <a:lnTo>
                    <a:pt x="2550299" y="12526"/>
                  </a:lnTo>
                  <a:lnTo>
                    <a:pt x="2600403" y="0"/>
                  </a:lnTo>
                  <a:lnTo>
                    <a:pt x="2653012" y="2506"/>
                  </a:lnTo>
                  <a:lnTo>
                    <a:pt x="2760736" y="25052"/>
                  </a:lnTo>
                  <a:lnTo>
                    <a:pt x="2946121" y="90188"/>
                  </a:lnTo>
                  <a:lnTo>
                    <a:pt x="3026288" y="135281"/>
                  </a:lnTo>
                  <a:lnTo>
                    <a:pt x="3056350" y="165344"/>
                  </a:lnTo>
                  <a:lnTo>
                    <a:pt x="3071382" y="200417"/>
                  </a:lnTo>
                  <a:lnTo>
                    <a:pt x="3078897" y="248016"/>
                  </a:lnTo>
                  <a:lnTo>
                    <a:pt x="3061361" y="273068"/>
                  </a:lnTo>
                  <a:lnTo>
                    <a:pt x="3041319" y="283089"/>
                  </a:lnTo>
                  <a:lnTo>
                    <a:pt x="2332346" y="300625"/>
                  </a:lnTo>
                  <a:lnTo>
                    <a:pt x="1731097" y="338203"/>
                  </a:lnTo>
                  <a:lnTo>
                    <a:pt x="1488092" y="388307"/>
                  </a:lnTo>
                  <a:lnTo>
                    <a:pt x="1164920" y="4308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259;p387">
              <a:extLst>
                <a:ext uri="{FF2B5EF4-FFF2-40B4-BE49-F238E27FC236}">
                  <a16:creationId xmlns:a16="http://schemas.microsoft.com/office/drawing/2014/main" id="{9F8323F7-7CE0-4443-B7EF-6B7DD87F5709}"/>
                </a:ext>
              </a:extLst>
            </p:cNvPr>
            <p:cNvSpPr/>
            <p:nvPr/>
          </p:nvSpPr>
          <p:spPr>
            <a:xfrm>
              <a:off x="4695825" y="1654175"/>
              <a:ext cx="603250" cy="2276475"/>
            </a:xfrm>
            <a:custGeom>
              <a:avLst/>
              <a:gdLst/>
              <a:ahLst/>
              <a:cxnLst/>
              <a:rect l="l" t="t" r="r" b="b"/>
              <a:pathLst>
                <a:path w="603250" h="2276475" extrusionOk="0">
                  <a:moveTo>
                    <a:pt x="247650" y="1603375"/>
                  </a:moveTo>
                  <a:cubicBezTo>
                    <a:pt x="246592" y="1170517"/>
                    <a:pt x="255058" y="539750"/>
                    <a:pt x="244475" y="304800"/>
                  </a:cubicBezTo>
                  <a:lnTo>
                    <a:pt x="228600" y="244475"/>
                  </a:lnTo>
                  <a:lnTo>
                    <a:pt x="193675" y="190500"/>
                  </a:lnTo>
                  <a:lnTo>
                    <a:pt x="123825" y="136525"/>
                  </a:lnTo>
                  <a:lnTo>
                    <a:pt x="25400" y="76200"/>
                  </a:lnTo>
                  <a:lnTo>
                    <a:pt x="9525" y="60325"/>
                  </a:lnTo>
                  <a:lnTo>
                    <a:pt x="0" y="38100"/>
                  </a:lnTo>
                  <a:lnTo>
                    <a:pt x="3175" y="15875"/>
                  </a:lnTo>
                  <a:lnTo>
                    <a:pt x="15875" y="6350"/>
                  </a:lnTo>
                  <a:lnTo>
                    <a:pt x="44450" y="0"/>
                  </a:lnTo>
                  <a:lnTo>
                    <a:pt x="254000" y="44450"/>
                  </a:lnTo>
                  <a:lnTo>
                    <a:pt x="365125" y="79375"/>
                  </a:lnTo>
                  <a:lnTo>
                    <a:pt x="409575" y="101600"/>
                  </a:lnTo>
                  <a:lnTo>
                    <a:pt x="482600" y="152400"/>
                  </a:lnTo>
                  <a:lnTo>
                    <a:pt x="561975" y="231775"/>
                  </a:lnTo>
                  <a:lnTo>
                    <a:pt x="596900" y="276225"/>
                  </a:lnTo>
                  <a:lnTo>
                    <a:pt x="603250" y="304800"/>
                  </a:lnTo>
                  <a:lnTo>
                    <a:pt x="593725" y="355600"/>
                  </a:lnTo>
                  <a:lnTo>
                    <a:pt x="565150" y="400050"/>
                  </a:lnTo>
                  <a:lnTo>
                    <a:pt x="517525" y="450850"/>
                  </a:lnTo>
                  <a:lnTo>
                    <a:pt x="495300" y="1171575"/>
                  </a:lnTo>
                  <a:cubicBezTo>
                    <a:pt x="494242" y="1532467"/>
                    <a:pt x="493183" y="1893358"/>
                    <a:pt x="492125" y="2254250"/>
                  </a:cubicBezTo>
                  <a:lnTo>
                    <a:pt x="247650" y="2276475"/>
                  </a:lnTo>
                  <a:cubicBezTo>
                    <a:pt x="246592" y="2053167"/>
                    <a:pt x="245533" y="1829858"/>
                    <a:pt x="247650" y="16033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260;p387">
              <a:extLst>
                <a:ext uri="{FF2B5EF4-FFF2-40B4-BE49-F238E27FC236}">
                  <a16:creationId xmlns:a16="http://schemas.microsoft.com/office/drawing/2014/main" id="{7DF1EBD6-54B2-A041-B7BB-FEFC0D6E84CB}"/>
                </a:ext>
              </a:extLst>
            </p:cNvPr>
            <p:cNvSpPr/>
            <p:nvPr/>
          </p:nvSpPr>
          <p:spPr>
            <a:xfrm>
              <a:off x="2705100" y="3668713"/>
              <a:ext cx="4579938" cy="690562"/>
            </a:xfrm>
            <a:custGeom>
              <a:avLst/>
              <a:gdLst/>
              <a:ahLst/>
              <a:cxnLst/>
              <a:rect l="l" t="t" r="r" b="b"/>
              <a:pathLst>
                <a:path w="4579620" h="689610" extrusionOk="0">
                  <a:moveTo>
                    <a:pt x="1504950" y="464820"/>
                  </a:moveTo>
                  <a:lnTo>
                    <a:pt x="1066800" y="544830"/>
                  </a:lnTo>
                  <a:lnTo>
                    <a:pt x="720090" y="628650"/>
                  </a:lnTo>
                  <a:lnTo>
                    <a:pt x="514350" y="689610"/>
                  </a:lnTo>
                  <a:lnTo>
                    <a:pt x="449580" y="681990"/>
                  </a:lnTo>
                  <a:lnTo>
                    <a:pt x="308610" y="636270"/>
                  </a:lnTo>
                  <a:lnTo>
                    <a:pt x="220980" y="586740"/>
                  </a:lnTo>
                  <a:lnTo>
                    <a:pt x="140970" y="525780"/>
                  </a:lnTo>
                  <a:lnTo>
                    <a:pt x="64770" y="445770"/>
                  </a:lnTo>
                  <a:lnTo>
                    <a:pt x="19050" y="388620"/>
                  </a:lnTo>
                  <a:lnTo>
                    <a:pt x="0" y="358140"/>
                  </a:lnTo>
                  <a:lnTo>
                    <a:pt x="0" y="331470"/>
                  </a:lnTo>
                  <a:lnTo>
                    <a:pt x="15240" y="312420"/>
                  </a:lnTo>
                  <a:lnTo>
                    <a:pt x="38100" y="312420"/>
                  </a:lnTo>
                  <a:lnTo>
                    <a:pt x="91440" y="342900"/>
                  </a:lnTo>
                  <a:lnTo>
                    <a:pt x="163830" y="384810"/>
                  </a:lnTo>
                  <a:lnTo>
                    <a:pt x="224790" y="407670"/>
                  </a:lnTo>
                  <a:lnTo>
                    <a:pt x="316230" y="430530"/>
                  </a:lnTo>
                  <a:lnTo>
                    <a:pt x="419100" y="430530"/>
                  </a:lnTo>
                  <a:lnTo>
                    <a:pt x="621030" y="403860"/>
                  </a:lnTo>
                  <a:lnTo>
                    <a:pt x="1577340" y="262890"/>
                  </a:lnTo>
                  <a:lnTo>
                    <a:pt x="2232660" y="179070"/>
                  </a:lnTo>
                  <a:lnTo>
                    <a:pt x="2487930" y="160020"/>
                  </a:lnTo>
                  <a:lnTo>
                    <a:pt x="3162300" y="110490"/>
                  </a:lnTo>
                  <a:lnTo>
                    <a:pt x="3775710" y="72390"/>
                  </a:lnTo>
                  <a:lnTo>
                    <a:pt x="3878580" y="45720"/>
                  </a:lnTo>
                  <a:lnTo>
                    <a:pt x="4084320" y="0"/>
                  </a:lnTo>
                  <a:lnTo>
                    <a:pt x="4141470" y="0"/>
                  </a:lnTo>
                  <a:lnTo>
                    <a:pt x="4259580" y="34290"/>
                  </a:lnTo>
                  <a:lnTo>
                    <a:pt x="4404360" y="99060"/>
                  </a:lnTo>
                  <a:lnTo>
                    <a:pt x="4507230" y="163830"/>
                  </a:lnTo>
                  <a:lnTo>
                    <a:pt x="4552950" y="194310"/>
                  </a:lnTo>
                  <a:lnTo>
                    <a:pt x="4575810" y="228600"/>
                  </a:lnTo>
                  <a:lnTo>
                    <a:pt x="4579620" y="274320"/>
                  </a:lnTo>
                  <a:lnTo>
                    <a:pt x="4568190" y="297180"/>
                  </a:lnTo>
                  <a:lnTo>
                    <a:pt x="4530090" y="323850"/>
                  </a:lnTo>
                  <a:lnTo>
                    <a:pt x="4484370" y="331470"/>
                  </a:lnTo>
                  <a:lnTo>
                    <a:pt x="3752850" y="300990"/>
                  </a:lnTo>
                  <a:lnTo>
                    <a:pt x="3112770" y="293370"/>
                  </a:lnTo>
                  <a:lnTo>
                    <a:pt x="2769870" y="308610"/>
                  </a:lnTo>
                  <a:lnTo>
                    <a:pt x="2289810" y="354330"/>
                  </a:lnTo>
                  <a:lnTo>
                    <a:pt x="2045970" y="384810"/>
                  </a:lnTo>
                  <a:lnTo>
                    <a:pt x="1504950" y="4648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261;p387">
              <a:extLst>
                <a:ext uri="{FF2B5EF4-FFF2-40B4-BE49-F238E27FC236}">
                  <a16:creationId xmlns:a16="http://schemas.microsoft.com/office/drawing/2014/main" id="{0BD04B7A-94C7-8F4F-95E7-3ACD7B212C0D}"/>
                </a:ext>
              </a:extLst>
            </p:cNvPr>
            <p:cNvSpPr/>
            <p:nvPr/>
          </p:nvSpPr>
          <p:spPr>
            <a:xfrm>
              <a:off x="3519488" y="3933825"/>
              <a:ext cx="1571625" cy="1703388"/>
            </a:xfrm>
            <a:custGeom>
              <a:avLst/>
              <a:gdLst/>
              <a:ahLst/>
              <a:cxnLst/>
              <a:rect l="l" t="t" r="r" b="b"/>
              <a:pathLst>
                <a:path w="1571625" h="1702594" extrusionOk="0">
                  <a:moveTo>
                    <a:pt x="788193" y="819150"/>
                  </a:moveTo>
                  <a:lnTo>
                    <a:pt x="988218" y="583406"/>
                  </a:lnTo>
                  <a:lnTo>
                    <a:pt x="1126331" y="381000"/>
                  </a:lnTo>
                  <a:lnTo>
                    <a:pt x="1233487" y="180975"/>
                  </a:lnTo>
                  <a:lnTo>
                    <a:pt x="1276350" y="83344"/>
                  </a:lnTo>
                  <a:lnTo>
                    <a:pt x="1345406" y="0"/>
                  </a:lnTo>
                  <a:lnTo>
                    <a:pt x="1443037" y="76200"/>
                  </a:lnTo>
                  <a:lnTo>
                    <a:pt x="1535906" y="261938"/>
                  </a:lnTo>
                  <a:lnTo>
                    <a:pt x="1566862" y="333375"/>
                  </a:lnTo>
                  <a:lnTo>
                    <a:pt x="1571625" y="364331"/>
                  </a:lnTo>
                  <a:lnTo>
                    <a:pt x="1569243" y="400050"/>
                  </a:lnTo>
                  <a:lnTo>
                    <a:pt x="1559718" y="423863"/>
                  </a:lnTo>
                  <a:lnTo>
                    <a:pt x="1528762" y="445294"/>
                  </a:lnTo>
                  <a:lnTo>
                    <a:pt x="1447800" y="485775"/>
                  </a:lnTo>
                  <a:lnTo>
                    <a:pt x="1323975" y="573881"/>
                  </a:lnTo>
                  <a:lnTo>
                    <a:pt x="1131093" y="764381"/>
                  </a:lnTo>
                  <a:lnTo>
                    <a:pt x="759618" y="1128713"/>
                  </a:lnTo>
                  <a:lnTo>
                    <a:pt x="200025" y="1702594"/>
                  </a:lnTo>
                  <a:lnTo>
                    <a:pt x="0" y="1662113"/>
                  </a:lnTo>
                  <a:lnTo>
                    <a:pt x="788193" y="8191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62;p387">
              <a:extLst>
                <a:ext uri="{FF2B5EF4-FFF2-40B4-BE49-F238E27FC236}">
                  <a16:creationId xmlns:a16="http://schemas.microsoft.com/office/drawing/2014/main" id="{3837FF58-DCF3-0641-9605-AD9D54945A07}"/>
                </a:ext>
              </a:extLst>
            </p:cNvPr>
            <p:cNvSpPr/>
            <p:nvPr/>
          </p:nvSpPr>
          <p:spPr>
            <a:xfrm>
              <a:off x="3446463" y="5145088"/>
              <a:ext cx="2840037" cy="793750"/>
            </a:xfrm>
            <a:custGeom>
              <a:avLst/>
              <a:gdLst/>
              <a:ahLst/>
              <a:cxnLst/>
              <a:rect l="l" t="t" r="r" b="b"/>
              <a:pathLst>
                <a:path w="2840831" h="792957" extrusionOk="0">
                  <a:moveTo>
                    <a:pt x="931069" y="519113"/>
                  </a:moveTo>
                  <a:lnTo>
                    <a:pt x="502444" y="626269"/>
                  </a:lnTo>
                  <a:lnTo>
                    <a:pt x="350044" y="657225"/>
                  </a:lnTo>
                  <a:lnTo>
                    <a:pt x="247650" y="695325"/>
                  </a:lnTo>
                  <a:lnTo>
                    <a:pt x="100012" y="766763"/>
                  </a:lnTo>
                  <a:lnTo>
                    <a:pt x="71437" y="788194"/>
                  </a:lnTo>
                  <a:lnTo>
                    <a:pt x="45244" y="792957"/>
                  </a:lnTo>
                  <a:lnTo>
                    <a:pt x="19050" y="769144"/>
                  </a:lnTo>
                  <a:lnTo>
                    <a:pt x="2381" y="719138"/>
                  </a:lnTo>
                  <a:cubicBezTo>
                    <a:pt x="1587" y="664369"/>
                    <a:pt x="794" y="609601"/>
                    <a:pt x="0" y="554832"/>
                  </a:cubicBezTo>
                  <a:lnTo>
                    <a:pt x="4762" y="433388"/>
                  </a:lnTo>
                  <a:lnTo>
                    <a:pt x="14287" y="409575"/>
                  </a:lnTo>
                  <a:lnTo>
                    <a:pt x="50006" y="388144"/>
                  </a:lnTo>
                  <a:lnTo>
                    <a:pt x="295275" y="352425"/>
                  </a:lnTo>
                  <a:lnTo>
                    <a:pt x="350044" y="421482"/>
                  </a:lnTo>
                  <a:lnTo>
                    <a:pt x="547687" y="400050"/>
                  </a:lnTo>
                  <a:lnTo>
                    <a:pt x="1707356" y="204788"/>
                  </a:lnTo>
                  <a:lnTo>
                    <a:pt x="2807494" y="0"/>
                  </a:lnTo>
                  <a:lnTo>
                    <a:pt x="2840831" y="64294"/>
                  </a:lnTo>
                  <a:lnTo>
                    <a:pt x="931069" y="5191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63;p387">
              <a:extLst>
                <a:ext uri="{FF2B5EF4-FFF2-40B4-BE49-F238E27FC236}">
                  <a16:creationId xmlns:a16="http://schemas.microsoft.com/office/drawing/2014/main" id="{C4F36C3E-6BF6-F441-8F57-B391B6943850}"/>
                </a:ext>
              </a:extLst>
            </p:cNvPr>
            <p:cNvSpPr/>
            <p:nvPr/>
          </p:nvSpPr>
          <p:spPr>
            <a:xfrm>
              <a:off x="5487988" y="4510088"/>
              <a:ext cx="1355725" cy="1422400"/>
            </a:xfrm>
            <a:custGeom>
              <a:avLst/>
              <a:gdLst/>
              <a:ahLst/>
              <a:cxnLst/>
              <a:rect l="l" t="t" r="r" b="b"/>
              <a:pathLst>
                <a:path w="1354932" h="1421606" extrusionOk="0">
                  <a:moveTo>
                    <a:pt x="876300" y="959643"/>
                  </a:moveTo>
                  <a:lnTo>
                    <a:pt x="647700" y="621506"/>
                  </a:lnTo>
                  <a:lnTo>
                    <a:pt x="400050" y="395287"/>
                  </a:lnTo>
                  <a:lnTo>
                    <a:pt x="21432" y="61912"/>
                  </a:lnTo>
                  <a:lnTo>
                    <a:pt x="4763" y="45243"/>
                  </a:lnTo>
                  <a:lnTo>
                    <a:pt x="0" y="26193"/>
                  </a:lnTo>
                  <a:lnTo>
                    <a:pt x="7144" y="7143"/>
                  </a:lnTo>
                  <a:lnTo>
                    <a:pt x="21432" y="0"/>
                  </a:lnTo>
                  <a:lnTo>
                    <a:pt x="38100" y="0"/>
                  </a:lnTo>
                  <a:lnTo>
                    <a:pt x="309563" y="133350"/>
                  </a:lnTo>
                  <a:lnTo>
                    <a:pt x="609600" y="300037"/>
                  </a:lnTo>
                  <a:lnTo>
                    <a:pt x="847725" y="457200"/>
                  </a:lnTo>
                  <a:lnTo>
                    <a:pt x="990600" y="561975"/>
                  </a:lnTo>
                  <a:lnTo>
                    <a:pt x="1062038" y="647700"/>
                  </a:lnTo>
                  <a:lnTo>
                    <a:pt x="1131094" y="738187"/>
                  </a:lnTo>
                  <a:lnTo>
                    <a:pt x="1219200" y="876300"/>
                  </a:lnTo>
                  <a:lnTo>
                    <a:pt x="1276350" y="995362"/>
                  </a:lnTo>
                  <a:lnTo>
                    <a:pt x="1321594" y="1114425"/>
                  </a:lnTo>
                  <a:lnTo>
                    <a:pt x="1354932" y="1257300"/>
                  </a:lnTo>
                  <a:lnTo>
                    <a:pt x="1354932" y="1276350"/>
                  </a:lnTo>
                  <a:lnTo>
                    <a:pt x="1326357" y="1352550"/>
                  </a:lnTo>
                  <a:lnTo>
                    <a:pt x="1295400" y="1395412"/>
                  </a:lnTo>
                  <a:lnTo>
                    <a:pt x="1264444" y="1419225"/>
                  </a:lnTo>
                  <a:lnTo>
                    <a:pt x="1238250" y="1421606"/>
                  </a:lnTo>
                  <a:lnTo>
                    <a:pt x="1193007" y="1409700"/>
                  </a:lnTo>
                  <a:lnTo>
                    <a:pt x="1135857" y="1366837"/>
                  </a:lnTo>
                  <a:lnTo>
                    <a:pt x="876300" y="9596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4268;p388">
            <a:extLst>
              <a:ext uri="{FF2B5EF4-FFF2-40B4-BE49-F238E27FC236}">
                <a16:creationId xmlns:a16="http://schemas.microsoft.com/office/drawing/2014/main" id="{AD0D0748-29AF-9E4D-A5DC-97C2C0553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7572" y="1514475"/>
            <a:ext cx="45783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8" name="Google Shape;4268;p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3508" y="1562603"/>
            <a:ext cx="45783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Google Shape;3651;p331"/>
          <p:cNvSpPr txBox="1"/>
          <p:nvPr/>
        </p:nvSpPr>
        <p:spPr>
          <a:xfrm>
            <a:off x="4953000" y="7173416"/>
            <a:ext cx="300040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昔</a:t>
            </a:r>
            <a:endParaRPr/>
          </a:p>
        </p:txBody>
      </p:sp>
      <p:sp>
        <p:nvSpPr>
          <p:cNvPr id="3652" name="Google Shape;3652;p331"/>
          <p:cNvSpPr/>
          <p:nvPr/>
        </p:nvSpPr>
        <p:spPr>
          <a:xfrm>
            <a:off x="3432175" y="2268538"/>
            <a:ext cx="2995613" cy="479425"/>
          </a:xfrm>
          <a:custGeom>
            <a:avLst/>
            <a:gdLst/>
            <a:ahLst/>
            <a:cxnLst/>
            <a:rect l="l" t="t" r="r" b="b"/>
            <a:pathLst>
              <a:path w="2995027" h="479204" extrusionOk="0">
                <a:moveTo>
                  <a:pt x="1471842" y="136915"/>
                </a:moveTo>
                <a:lnTo>
                  <a:pt x="2034174" y="88017"/>
                </a:lnTo>
                <a:lnTo>
                  <a:pt x="2273776" y="68457"/>
                </a:lnTo>
                <a:lnTo>
                  <a:pt x="2339789" y="66012"/>
                </a:lnTo>
                <a:lnTo>
                  <a:pt x="2396022" y="56233"/>
                </a:lnTo>
                <a:lnTo>
                  <a:pt x="2454700" y="41563"/>
                </a:lnTo>
                <a:lnTo>
                  <a:pt x="2523158" y="14669"/>
                </a:lnTo>
                <a:lnTo>
                  <a:pt x="2557386" y="0"/>
                </a:lnTo>
                <a:lnTo>
                  <a:pt x="2572056" y="0"/>
                </a:lnTo>
                <a:lnTo>
                  <a:pt x="2606285" y="2444"/>
                </a:lnTo>
                <a:lnTo>
                  <a:pt x="2689412" y="19559"/>
                </a:lnTo>
                <a:lnTo>
                  <a:pt x="2752980" y="36673"/>
                </a:lnTo>
                <a:lnTo>
                  <a:pt x="2804323" y="53788"/>
                </a:lnTo>
                <a:lnTo>
                  <a:pt x="2892340" y="92907"/>
                </a:lnTo>
                <a:lnTo>
                  <a:pt x="2955908" y="127135"/>
                </a:lnTo>
                <a:lnTo>
                  <a:pt x="2973023" y="139360"/>
                </a:lnTo>
                <a:lnTo>
                  <a:pt x="2985247" y="156474"/>
                </a:lnTo>
                <a:lnTo>
                  <a:pt x="2992582" y="168699"/>
                </a:lnTo>
                <a:lnTo>
                  <a:pt x="2995027" y="185813"/>
                </a:lnTo>
                <a:lnTo>
                  <a:pt x="2987692" y="207818"/>
                </a:lnTo>
                <a:lnTo>
                  <a:pt x="2968133" y="229822"/>
                </a:lnTo>
                <a:lnTo>
                  <a:pt x="2941239" y="249381"/>
                </a:lnTo>
                <a:lnTo>
                  <a:pt x="2909455" y="264051"/>
                </a:lnTo>
                <a:lnTo>
                  <a:pt x="2860557" y="276275"/>
                </a:lnTo>
                <a:lnTo>
                  <a:pt x="2799434" y="276275"/>
                </a:lnTo>
                <a:lnTo>
                  <a:pt x="2730976" y="268941"/>
                </a:lnTo>
                <a:lnTo>
                  <a:pt x="2623399" y="261606"/>
                </a:lnTo>
                <a:lnTo>
                  <a:pt x="2466924" y="256716"/>
                </a:lnTo>
                <a:lnTo>
                  <a:pt x="2374017" y="259161"/>
                </a:lnTo>
                <a:lnTo>
                  <a:pt x="2202873" y="271386"/>
                </a:lnTo>
                <a:lnTo>
                  <a:pt x="1958381" y="290945"/>
                </a:lnTo>
                <a:lnTo>
                  <a:pt x="1801906" y="303170"/>
                </a:lnTo>
                <a:lnTo>
                  <a:pt x="1510961" y="327619"/>
                </a:lnTo>
                <a:lnTo>
                  <a:pt x="1220015" y="356958"/>
                </a:lnTo>
                <a:lnTo>
                  <a:pt x="948629" y="383852"/>
                </a:lnTo>
                <a:lnTo>
                  <a:pt x="760370" y="422971"/>
                </a:lnTo>
                <a:lnTo>
                  <a:pt x="532993" y="457200"/>
                </a:lnTo>
                <a:lnTo>
                  <a:pt x="415637" y="474314"/>
                </a:lnTo>
                <a:lnTo>
                  <a:pt x="354514" y="479204"/>
                </a:lnTo>
                <a:lnTo>
                  <a:pt x="317840" y="474314"/>
                </a:lnTo>
                <a:lnTo>
                  <a:pt x="290946" y="466979"/>
                </a:lnTo>
                <a:lnTo>
                  <a:pt x="271386" y="457200"/>
                </a:lnTo>
                <a:lnTo>
                  <a:pt x="256717" y="444975"/>
                </a:lnTo>
                <a:lnTo>
                  <a:pt x="227378" y="405856"/>
                </a:lnTo>
                <a:lnTo>
                  <a:pt x="180924" y="352068"/>
                </a:lnTo>
                <a:lnTo>
                  <a:pt x="92907" y="239602"/>
                </a:lnTo>
                <a:lnTo>
                  <a:pt x="39119" y="171144"/>
                </a:lnTo>
                <a:lnTo>
                  <a:pt x="22005" y="144250"/>
                </a:lnTo>
                <a:lnTo>
                  <a:pt x="4890" y="112466"/>
                </a:lnTo>
                <a:lnTo>
                  <a:pt x="0" y="92907"/>
                </a:lnTo>
                <a:lnTo>
                  <a:pt x="4890" y="78237"/>
                </a:lnTo>
                <a:lnTo>
                  <a:pt x="22005" y="75792"/>
                </a:lnTo>
                <a:lnTo>
                  <a:pt x="51344" y="85572"/>
                </a:lnTo>
                <a:lnTo>
                  <a:pt x="70903" y="97796"/>
                </a:lnTo>
                <a:lnTo>
                  <a:pt x="97797" y="124690"/>
                </a:lnTo>
                <a:lnTo>
                  <a:pt x="122246" y="141805"/>
                </a:lnTo>
                <a:lnTo>
                  <a:pt x="146696" y="158919"/>
                </a:lnTo>
                <a:lnTo>
                  <a:pt x="171145" y="173589"/>
                </a:lnTo>
                <a:lnTo>
                  <a:pt x="205374" y="190703"/>
                </a:lnTo>
                <a:lnTo>
                  <a:pt x="244492" y="205373"/>
                </a:lnTo>
                <a:lnTo>
                  <a:pt x="295836" y="217597"/>
                </a:lnTo>
                <a:lnTo>
                  <a:pt x="334954" y="222487"/>
                </a:lnTo>
                <a:lnTo>
                  <a:pt x="398522" y="220042"/>
                </a:lnTo>
                <a:lnTo>
                  <a:pt x="542773" y="212708"/>
                </a:lnTo>
                <a:lnTo>
                  <a:pt x="765260" y="198038"/>
                </a:lnTo>
                <a:lnTo>
                  <a:pt x="985303" y="178479"/>
                </a:lnTo>
                <a:lnTo>
                  <a:pt x="1471842" y="1369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3" name="Google Shape;3653;p331"/>
          <p:cNvSpPr/>
          <p:nvPr/>
        </p:nvSpPr>
        <p:spPr>
          <a:xfrm>
            <a:off x="3814763" y="4005263"/>
            <a:ext cx="371475" cy="1957387"/>
          </a:xfrm>
          <a:custGeom>
            <a:avLst/>
            <a:gdLst/>
            <a:ahLst/>
            <a:cxnLst/>
            <a:rect l="l" t="t" r="r" b="b"/>
            <a:pathLst>
              <a:path w="370770" h="1956565" extrusionOk="0">
                <a:moveTo>
                  <a:pt x="358244" y="676405"/>
                </a:moveTo>
                <a:lnTo>
                  <a:pt x="370770" y="395822"/>
                </a:lnTo>
                <a:lnTo>
                  <a:pt x="365760" y="365760"/>
                </a:lnTo>
                <a:lnTo>
                  <a:pt x="345718" y="250520"/>
                </a:lnTo>
                <a:lnTo>
                  <a:pt x="328182" y="95197"/>
                </a:lnTo>
                <a:lnTo>
                  <a:pt x="185385" y="47598"/>
                </a:lnTo>
                <a:lnTo>
                  <a:pt x="77661" y="12526"/>
                </a:lnTo>
                <a:lnTo>
                  <a:pt x="32568" y="0"/>
                </a:lnTo>
                <a:lnTo>
                  <a:pt x="12526" y="2505"/>
                </a:lnTo>
                <a:lnTo>
                  <a:pt x="0" y="12526"/>
                </a:lnTo>
                <a:lnTo>
                  <a:pt x="0" y="32567"/>
                </a:lnTo>
                <a:lnTo>
                  <a:pt x="10021" y="65135"/>
                </a:lnTo>
                <a:lnTo>
                  <a:pt x="32568" y="90187"/>
                </a:lnTo>
                <a:lnTo>
                  <a:pt x="52609" y="117744"/>
                </a:lnTo>
                <a:lnTo>
                  <a:pt x="77661" y="157828"/>
                </a:lnTo>
                <a:lnTo>
                  <a:pt x="95198" y="187890"/>
                </a:lnTo>
                <a:lnTo>
                  <a:pt x="112734" y="225468"/>
                </a:lnTo>
                <a:lnTo>
                  <a:pt x="130271" y="283088"/>
                </a:lnTo>
                <a:lnTo>
                  <a:pt x="140291" y="335697"/>
                </a:lnTo>
                <a:lnTo>
                  <a:pt x="145302" y="403338"/>
                </a:lnTo>
                <a:lnTo>
                  <a:pt x="147807" y="470978"/>
                </a:lnTo>
                <a:lnTo>
                  <a:pt x="130271" y="736530"/>
                </a:lnTo>
                <a:lnTo>
                  <a:pt x="105219" y="1094774"/>
                </a:lnTo>
                <a:lnTo>
                  <a:pt x="85177" y="1440493"/>
                </a:lnTo>
                <a:lnTo>
                  <a:pt x="77661" y="1488092"/>
                </a:lnTo>
                <a:lnTo>
                  <a:pt x="55114" y="1565753"/>
                </a:lnTo>
                <a:lnTo>
                  <a:pt x="27557" y="1660951"/>
                </a:lnTo>
                <a:lnTo>
                  <a:pt x="25052" y="1691013"/>
                </a:lnTo>
                <a:lnTo>
                  <a:pt x="30062" y="1733602"/>
                </a:lnTo>
                <a:lnTo>
                  <a:pt x="37578" y="1761159"/>
                </a:lnTo>
                <a:lnTo>
                  <a:pt x="55114" y="1803748"/>
                </a:lnTo>
                <a:lnTo>
                  <a:pt x="82672" y="1851346"/>
                </a:lnTo>
                <a:lnTo>
                  <a:pt x="110229" y="1888924"/>
                </a:lnTo>
                <a:lnTo>
                  <a:pt x="137786" y="1916482"/>
                </a:lnTo>
                <a:lnTo>
                  <a:pt x="157828" y="1934018"/>
                </a:lnTo>
                <a:lnTo>
                  <a:pt x="175364" y="1946544"/>
                </a:lnTo>
                <a:lnTo>
                  <a:pt x="195406" y="1954060"/>
                </a:lnTo>
                <a:lnTo>
                  <a:pt x="210437" y="1956565"/>
                </a:lnTo>
                <a:lnTo>
                  <a:pt x="232984" y="1951555"/>
                </a:lnTo>
                <a:lnTo>
                  <a:pt x="250520" y="1936523"/>
                </a:lnTo>
                <a:lnTo>
                  <a:pt x="258036" y="1923997"/>
                </a:lnTo>
                <a:lnTo>
                  <a:pt x="275573" y="1888924"/>
                </a:lnTo>
                <a:lnTo>
                  <a:pt x="328182" y="1683498"/>
                </a:lnTo>
                <a:lnTo>
                  <a:pt x="340708" y="1205003"/>
                </a:lnTo>
                <a:lnTo>
                  <a:pt x="350729" y="987051"/>
                </a:lnTo>
                <a:lnTo>
                  <a:pt x="350729" y="859285"/>
                </a:lnTo>
                <a:lnTo>
                  <a:pt x="358244" y="67640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4" name="Google Shape;3654;p331"/>
          <p:cNvSpPr/>
          <p:nvPr/>
        </p:nvSpPr>
        <p:spPr>
          <a:xfrm>
            <a:off x="3937000" y="1800225"/>
            <a:ext cx="508000" cy="1625600"/>
          </a:xfrm>
          <a:custGeom>
            <a:avLst/>
            <a:gdLst/>
            <a:ahLst/>
            <a:cxnLst/>
            <a:rect l="l" t="t" r="r" b="b"/>
            <a:pathLst>
              <a:path w="508543" h="1625872" extrusionOk="0">
                <a:moveTo>
                  <a:pt x="474314" y="1083099"/>
                </a:moveTo>
                <a:lnTo>
                  <a:pt x="474314" y="831273"/>
                </a:lnTo>
                <a:lnTo>
                  <a:pt x="474314" y="393632"/>
                </a:lnTo>
                <a:lnTo>
                  <a:pt x="479204" y="369183"/>
                </a:lnTo>
                <a:lnTo>
                  <a:pt x="491429" y="342289"/>
                </a:lnTo>
                <a:lnTo>
                  <a:pt x="498763" y="317840"/>
                </a:lnTo>
                <a:lnTo>
                  <a:pt x="506098" y="288500"/>
                </a:lnTo>
                <a:lnTo>
                  <a:pt x="508543" y="261606"/>
                </a:lnTo>
                <a:lnTo>
                  <a:pt x="508543" y="237157"/>
                </a:lnTo>
                <a:lnTo>
                  <a:pt x="503653" y="212708"/>
                </a:lnTo>
                <a:lnTo>
                  <a:pt x="498763" y="198038"/>
                </a:lnTo>
                <a:lnTo>
                  <a:pt x="479204" y="178479"/>
                </a:lnTo>
                <a:lnTo>
                  <a:pt x="430306" y="146695"/>
                </a:lnTo>
                <a:lnTo>
                  <a:pt x="364293" y="105132"/>
                </a:lnTo>
                <a:lnTo>
                  <a:pt x="278721" y="58678"/>
                </a:lnTo>
                <a:lnTo>
                  <a:pt x="232267" y="39119"/>
                </a:lnTo>
                <a:lnTo>
                  <a:pt x="180924" y="22004"/>
                </a:lnTo>
                <a:lnTo>
                  <a:pt x="132026" y="7335"/>
                </a:lnTo>
                <a:lnTo>
                  <a:pt x="78237" y="0"/>
                </a:lnTo>
                <a:lnTo>
                  <a:pt x="36674" y="0"/>
                </a:lnTo>
                <a:lnTo>
                  <a:pt x="12224" y="4890"/>
                </a:lnTo>
                <a:lnTo>
                  <a:pt x="0" y="14669"/>
                </a:lnTo>
                <a:lnTo>
                  <a:pt x="0" y="26894"/>
                </a:lnTo>
                <a:lnTo>
                  <a:pt x="4890" y="39119"/>
                </a:lnTo>
                <a:lnTo>
                  <a:pt x="24449" y="61123"/>
                </a:lnTo>
                <a:lnTo>
                  <a:pt x="39119" y="73348"/>
                </a:lnTo>
                <a:lnTo>
                  <a:pt x="58678" y="85572"/>
                </a:lnTo>
                <a:lnTo>
                  <a:pt x="88017" y="107576"/>
                </a:lnTo>
                <a:lnTo>
                  <a:pt x="114911" y="134471"/>
                </a:lnTo>
                <a:lnTo>
                  <a:pt x="134470" y="158920"/>
                </a:lnTo>
                <a:lnTo>
                  <a:pt x="161365" y="195594"/>
                </a:lnTo>
                <a:lnTo>
                  <a:pt x="178479" y="227378"/>
                </a:lnTo>
                <a:lnTo>
                  <a:pt x="193149" y="286056"/>
                </a:lnTo>
                <a:lnTo>
                  <a:pt x="202928" y="369183"/>
                </a:lnTo>
                <a:lnTo>
                  <a:pt x="215153" y="486539"/>
                </a:lnTo>
                <a:lnTo>
                  <a:pt x="232267" y="689467"/>
                </a:lnTo>
                <a:lnTo>
                  <a:pt x="249382" y="882616"/>
                </a:lnTo>
                <a:lnTo>
                  <a:pt x="278721" y="1625872"/>
                </a:lnTo>
                <a:lnTo>
                  <a:pt x="479204" y="1579418"/>
                </a:lnTo>
                <a:lnTo>
                  <a:pt x="474314" y="1481621"/>
                </a:lnTo>
                <a:lnTo>
                  <a:pt x="474314" y="10830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5" name="Google Shape;3655;p331"/>
          <p:cNvSpPr/>
          <p:nvPr/>
        </p:nvSpPr>
        <p:spPr>
          <a:xfrm>
            <a:off x="5276850" y="1512888"/>
            <a:ext cx="536575" cy="1804987"/>
          </a:xfrm>
          <a:custGeom>
            <a:avLst/>
            <a:gdLst/>
            <a:ahLst/>
            <a:cxnLst/>
            <a:rect l="l" t="t" r="r" b="b"/>
            <a:pathLst>
              <a:path w="537882" h="1804351" extrusionOk="0">
                <a:moveTo>
                  <a:pt x="100242" y="1320257"/>
                </a:moveTo>
                <a:lnTo>
                  <a:pt x="117356" y="1024422"/>
                </a:lnTo>
                <a:lnTo>
                  <a:pt x="163810" y="853277"/>
                </a:lnTo>
                <a:lnTo>
                  <a:pt x="183369" y="322730"/>
                </a:lnTo>
                <a:lnTo>
                  <a:pt x="183369" y="293391"/>
                </a:lnTo>
                <a:lnTo>
                  <a:pt x="178479" y="256717"/>
                </a:lnTo>
                <a:lnTo>
                  <a:pt x="171144" y="224933"/>
                </a:lnTo>
                <a:lnTo>
                  <a:pt x="161365" y="198039"/>
                </a:lnTo>
                <a:lnTo>
                  <a:pt x="151585" y="178479"/>
                </a:lnTo>
                <a:lnTo>
                  <a:pt x="134470" y="151585"/>
                </a:lnTo>
                <a:lnTo>
                  <a:pt x="114911" y="129581"/>
                </a:lnTo>
                <a:lnTo>
                  <a:pt x="88017" y="102687"/>
                </a:lnTo>
                <a:lnTo>
                  <a:pt x="58678" y="83128"/>
                </a:lnTo>
                <a:lnTo>
                  <a:pt x="36674" y="68458"/>
                </a:lnTo>
                <a:lnTo>
                  <a:pt x="17114" y="53789"/>
                </a:lnTo>
                <a:lnTo>
                  <a:pt x="7335" y="39119"/>
                </a:lnTo>
                <a:lnTo>
                  <a:pt x="0" y="19560"/>
                </a:lnTo>
                <a:lnTo>
                  <a:pt x="4890" y="7335"/>
                </a:lnTo>
                <a:lnTo>
                  <a:pt x="17114" y="0"/>
                </a:lnTo>
                <a:lnTo>
                  <a:pt x="41564" y="0"/>
                </a:lnTo>
                <a:lnTo>
                  <a:pt x="73347" y="2445"/>
                </a:lnTo>
                <a:lnTo>
                  <a:pt x="124691" y="12225"/>
                </a:lnTo>
                <a:lnTo>
                  <a:pt x="173589" y="24450"/>
                </a:lnTo>
                <a:lnTo>
                  <a:pt x="220043" y="39119"/>
                </a:lnTo>
                <a:lnTo>
                  <a:pt x="288500" y="68458"/>
                </a:lnTo>
                <a:lnTo>
                  <a:pt x="356958" y="102687"/>
                </a:lnTo>
                <a:lnTo>
                  <a:pt x="457200" y="168700"/>
                </a:lnTo>
                <a:lnTo>
                  <a:pt x="508543" y="207819"/>
                </a:lnTo>
                <a:lnTo>
                  <a:pt x="525658" y="224933"/>
                </a:lnTo>
                <a:lnTo>
                  <a:pt x="532992" y="242047"/>
                </a:lnTo>
                <a:lnTo>
                  <a:pt x="537882" y="266497"/>
                </a:lnTo>
                <a:lnTo>
                  <a:pt x="535437" y="295836"/>
                </a:lnTo>
                <a:lnTo>
                  <a:pt x="523213" y="342289"/>
                </a:lnTo>
                <a:lnTo>
                  <a:pt x="498764" y="400967"/>
                </a:lnTo>
                <a:lnTo>
                  <a:pt x="491429" y="415637"/>
                </a:lnTo>
                <a:lnTo>
                  <a:pt x="471869" y="554997"/>
                </a:lnTo>
                <a:lnTo>
                  <a:pt x="427861" y="838608"/>
                </a:lnTo>
                <a:lnTo>
                  <a:pt x="383852" y="1019532"/>
                </a:lnTo>
                <a:lnTo>
                  <a:pt x="229822" y="1804351"/>
                </a:lnTo>
                <a:lnTo>
                  <a:pt x="66013" y="1787237"/>
                </a:lnTo>
                <a:lnTo>
                  <a:pt x="80682" y="1598978"/>
                </a:lnTo>
                <a:lnTo>
                  <a:pt x="100242" y="1320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6" name="Google Shape;3656;p331"/>
          <p:cNvSpPr/>
          <p:nvPr/>
        </p:nvSpPr>
        <p:spPr>
          <a:xfrm>
            <a:off x="2608263" y="3094038"/>
            <a:ext cx="4606925" cy="690562"/>
          </a:xfrm>
          <a:custGeom>
            <a:avLst/>
            <a:gdLst/>
            <a:ahLst/>
            <a:cxnLst/>
            <a:rect l="l" t="t" r="r" b="b"/>
            <a:pathLst>
              <a:path w="4605590" h="690465" extrusionOk="0">
                <a:moveTo>
                  <a:pt x="1933303" y="186612"/>
                </a:moveTo>
                <a:lnTo>
                  <a:pt x="2164702" y="160487"/>
                </a:lnTo>
                <a:lnTo>
                  <a:pt x="2381172" y="145558"/>
                </a:lnTo>
                <a:lnTo>
                  <a:pt x="2612572" y="138093"/>
                </a:lnTo>
                <a:lnTo>
                  <a:pt x="2754397" y="134361"/>
                </a:lnTo>
                <a:lnTo>
                  <a:pt x="2907419" y="111967"/>
                </a:lnTo>
                <a:lnTo>
                  <a:pt x="3194802" y="100771"/>
                </a:lnTo>
                <a:lnTo>
                  <a:pt x="3515775" y="85842"/>
                </a:lnTo>
                <a:lnTo>
                  <a:pt x="3780764" y="74645"/>
                </a:lnTo>
                <a:lnTo>
                  <a:pt x="3922590" y="70913"/>
                </a:lnTo>
                <a:lnTo>
                  <a:pt x="3978573" y="55984"/>
                </a:lnTo>
                <a:lnTo>
                  <a:pt x="4101737" y="11197"/>
                </a:lnTo>
                <a:lnTo>
                  <a:pt x="4142792" y="0"/>
                </a:lnTo>
                <a:lnTo>
                  <a:pt x="4183847" y="7465"/>
                </a:lnTo>
                <a:lnTo>
                  <a:pt x="4236098" y="18661"/>
                </a:lnTo>
                <a:lnTo>
                  <a:pt x="4284617" y="37322"/>
                </a:lnTo>
                <a:lnTo>
                  <a:pt x="4340601" y="59716"/>
                </a:lnTo>
                <a:lnTo>
                  <a:pt x="4411514" y="100771"/>
                </a:lnTo>
                <a:lnTo>
                  <a:pt x="4456301" y="130629"/>
                </a:lnTo>
                <a:lnTo>
                  <a:pt x="4508552" y="171683"/>
                </a:lnTo>
                <a:lnTo>
                  <a:pt x="4542142" y="201541"/>
                </a:lnTo>
                <a:lnTo>
                  <a:pt x="4568268" y="223935"/>
                </a:lnTo>
                <a:lnTo>
                  <a:pt x="4583197" y="242596"/>
                </a:lnTo>
                <a:lnTo>
                  <a:pt x="4594394" y="268722"/>
                </a:lnTo>
                <a:lnTo>
                  <a:pt x="4605590" y="298580"/>
                </a:lnTo>
                <a:lnTo>
                  <a:pt x="4605590" y="317241"/>
                </a:lnTo>
                <a:lnTo>
                  <a:pt x="4598126" y="347099"/>
                </a:lnTo>
                <a:lnTo>
                  <a:pt x="4590661" y="358296"/>
                </a:lnTo>
                <a:lnTo>
                  <a:pt x="4568268" y="376957"/>
                </a:lnTo>
                <a:lnTo>
                  <a:pt x="4534678" y="384421"/>
                </a:lnTo>
                <a:lnTo>
                  <a:pt x="4486159" y="384421"/>
                </a:lnTo>
                <a:lnTo>
                  <a:pt x="4433907" y="376957"/>
                </a:lnTo>
                <a:lnTo>
                  <a:pt x="4314475" y="358296"/>
                </a:lnTo>
                <a:lnTo>
                  <a:pt x="4139060" y="335902"/>
                </a:lnTo>
                <a:lnTo>
                  <a:pt x="3888999" y="309776"/>
                </a:lnTo>
                <a:lnTo>
                  <a:pt x="3627742" y="294847"/>
                </a:lnTo>
                <a:lnTo>
                  <a:pt x="3362753" y="291115"/>
                </a:lnTo>
                <a:lnTo>
                  <a:pt x="3038048" y="294847"/>
                </a:lnTo>
                <a:lnTo>
                  <a:pt x="2743200" y="306044"/>
                </a:lnTo>
                <a:lnTo>
                  <a:pt x="2496872" y="317241"/>
                </a:lnTo>
                <a:lnTo>
                  <a:pt x="2224418" y="339634"/>
                </a:lnTo>
                <a:lnTo>
                  <a:pt x="1881052" y="373225"/>
                </a:lnTo>
                <a:lnTo>
                  <a:pt x="1619794" y="406815"/>
                </a:lnTo>
                <a:lnTo>
                  <a:pt x="1332412" y="455334"/>
                </a:lnTo>
                <a:lnTo>
                  <a:pt x="1112209" y="500121"/>
                </a:lnTo>
                <a:lnTo>
                  <a:pt x="899471" y="548640"/>
                </a:lnTo>
                <a:lnTo>
                  <a:pt x="757646" y="585962"/>
                </a:lnTo>
                <a:lnTo>
                  <a:pt x="574766" y="641946"/>
                </a:lnTo>
                <a:lnTo>
                  <a:pt x="432941" y="679269"/>
                </a:lnTo>
                <a:lnTo>
                  <a:pt x="384421" y="690465"/>
                </a:lnTo>
                <a:lnTo>
                  <a:pt x="362028" y="690465"/>
                </a:lnTo>
                <a:lnTo>
                  <a:pt x="309777" y="645678"/>
                </a:lnTo>
                <a:lnTo>
                  <a:pt x="235132" y="578498"/>
                </a:lnTo>
                <a:lnTo>
                  <a:pt x="164219" y="503853"/>
                </a:lnTo>
                <a:lnTo>
                  <a:pt x="100771" y="432940"/>
                </a:lnTo>
                <a:lnTo>
                  <a:pt x="67181" y="388153"/>
                </a:lnTo>
                <a:lnTo>
                  <a:pt x="33590" y="343367"/>
                </a:lnTo>
                <a:lnTo>
                  <a:pt x="7465" y="298580"/>
                </a:lnTo>
                <a:lnTo>
                  <a:pt x="0" y="272454"/>
                </a:lnTo>
                <a:lnTo>
                  <a:pt x="3732" y="257525"/>
                </a:lnTo>
                <a:lnTo>
                  <a:pt x="26126" y="250060"/>
                </a:lnTo>
                <a:lnTo>
                  <a:pt x="52252" y="261257"/>
                </a:lnTo>
                <a:lnTo>
                  <a:pt x="93306" y="287383"/>
                </a:lnTo>
                <a:lnTo>
                  <a:pt x="126897" y="313509"/>
                </a:lnTo>
                <a:lnTo>
                  <a:pt x="186612" y="350831"/>
                </a:lnTo>
                <a:lnTo>
                  <a:pt x="238864" y="380689"/>
                </a:lnTo>
                <a:lnTo>
                  <a:pt x="272454" y="391886"/>
                </a:lnTo>
                <a:lnTo>
                  <a:pt x="328438" y="399350"/>
                </a:lnTo>
                <a:lnTo>
                  <a:pt x="373225" y="403082"/>
                </a:lnTo>
                <a:lnTo>
                  <a:pt x="418012" y="403082"/>
                </a:lnTo>
                <a:lnTo>
                  <a:pt x="515050" y="391886"/>
                </a:lnTo>
                <a:lnTo>
                  <a:pt x="727788" y="358296"/>
                </a:lnTo>
                <a:lnTo>
                  <a:pt x="1086083" y="302312"/>
                </a:lnTo>
                <a:lnTo>
                  <a:pt x="1612330" y="223935"/>
                </a:lnTo>
                <a:lnTo>
                  <a:pt x="1933303" y="1866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7" name="Google Shape;3657;p331"/>
          <p:cNvSpPr/>
          <p:nvPr/>
        </p:nvSpPr>
        <p:spPr>
          <a:xfrm>
            <a:off x="4037013" y="3873500"/>
            <a:ext cx="2093912" cy="2162175"/>
          </a:xfrm>
          <a:custGeom>
            <a:avLst/>
            <a:gdLst/>
            <a:ahLst/>
            <a:cxnLst/>
            <a:rect l="l" t="t" r="r" b="b"/>
            <a:pathLst>
              <a:path w="2095266" h="2162584" extrusionOk="0">
                <a:moveTo>
                  <a:pt x="746105" y="165489"/>
                </a:moveTo>
                <a:lnTo>
                  <a:pt x="412321" y="196343"/>
                </a:lnTo>
                <a:lnTo>
                  <a:pt x="86952" y="230002"/>
                </a:lnTo>
                <a:lnTo>
                  <a:pt x="0" y="246832"/>
                </a:lnTo>
                <a:lnTo>
                  <a:pt x="58903" y="412321"/>
                </a:lnTo>
                <a:lnTo>
                  <a:pt x="440370" y="375858"/>
                </a:lnTo>
                <a:lnTo>
                  <a:pt x="757325" y="347809"/>
                </a:lnTo>
                <a:lnTo>
                  <a:pt x="1133182" y="314150"/>
                </a:lnTo>
                <a:lnTo>
                  <a:pt x="1539894" y="274881"/>
                </a:lnTo>
                <a:lnTo>
                  <a:pt x="1632456" y="269271"/>
                </a:lnTo>
                <a:lnTo>
                  <a:pt x="1657700" y="272076"/>
                </a:lnTo>
                <a:lnTo>
                  <a:pt x="1677335" y="280491"/>
                </a:lnTo>
                <a:lnTo>
                  <a:pt x="1696969" y="297320"/>
                </a:lnTo>
                <a:lnTo>
                  <a:pt x="1705384" y="314150"/>
                </a:lnTo>
                <a:lnTo>
                  <a:pt x="1713798" y="359028"/>
                </a:lnTo>
                <a:lnTo>
                  <a:pt x="1716603" y="903180"/>
                </a:lnTo>
                <a:lnTo>
                  <a:pt x="1713798" y="1211720"/>
                </a:lnTo>
                <a:lnTo>
                  <a:pt x="1713798" y="1680140"/>
                </a:lnTo>
                <a:lnTo>
                  <a:pt x="1694164" y="1876483"/>
                </a:lnTo>
                <a:lnTo>
                  <a:pt x="1694164" y="1955021"/>
                </a:lnTo>
                <a:lnTo>
                  <a:pt x="1696969" y="2022339"/>
                </a:lnTo>
                <a:lnTo>
                  <a:pt x="1705384" y="2078437"/>
                </a:lnTo>
                <a:lnTo>
                  <a:pt x="1713798" y="2100876"/>
                </a:lnTo>
                <a:lnTo>
                  <a:pt x="1739043" y="2126120"/>
                </a:lnTo>
                <a:lnTo>
                  <a:pt x="1764287" y="2142950"/>
                </a:lnTo>
                <a:lnTo>
                  <a:pt x="1783921" y="2151364"/>
                </a:lnTo>
                <a:lnTo>
                  <a:pt x="1797946" y="2156974"/>
                </a:lnTo>
                <a:lnTo>
                  <a:pt x="1820385" y="2162584"/>
                </a:lnTo>
                <a:lnTo>
                  <a:pt x="1840019" y="2162584"/>
                </a:lnTo>
                <a:lnTo>
                  <a:pt x="1884898" y="2148559"/>
                </a:lnTo>
                <a:lnTo>
                  <a:pt x="1910142" y="2131730"/>
                </a:lnTo>
                <a:lnTo>
                  <a:pt x="1918557" y="2114901"/>
                </a:lnTo>
                <a:lnTo>
                  <a:pt x="1929776" y="2047583"/>
                </a:lnTo>
                <a:lnTo>
                  <a:pt x="1943801" y="1898923"/>
                </a:lnTo>
                <a:lnTo>
                  <a:pt x="1955020" y="1705384"/>
                </a:lnTo>
                <a:lnTo>
                  <a:pt x="1963435" y="1525870"/>
                </a:lnTo>
                <a:lnTo>
                  <a:pt x="1980265" y="1147207"/>
                </a:lnTo>
                <a:lnTo>
                  <a:pt x="1994289" y="774155"/>
                </a:lnTo>
                <a:lnTo>
                  <a:pt x="2005509" y="448785"/>
                </a:lnTo>
                <a:lnTo>
                  <a:pt x="2005509" y="412321"/>
                </a:lnTo>
                <a:lnTo>
                  <a:pt x="2011119" y="398297"/>
                </a:lnTo>
                <a:lnTo>
                  <a:pt x="2036363" y="381467"/>
                </a:lnTo>
                <a:lnTo>
                  <a:pt x="2067217" y="353418"/>
                </a:lnTo>
                <a:lnTo>
                  <a:pt x="2084046" y="330979"/>
                </a:lnTo>
                <a:lnTo>
                  <a:pt x="2092461" y="308540"/>
                </a:lnTo>
                <a:lnTo>
                  <a:pt x="2095266" y="291710"/>
                </a:lnTo>
                <a:lnTo>
                  <a:pt x="2089656" y="272076"/>
                </a:lnTo>
                <a:lnTo>
                  <a:pt x="2078436" y="252442"/>
                </a:lnTo>
                <a:lnTo>
                  <a:pt x="2039168" y="218783"/>
                </a:lnTo>
                <a:lnTo>
                  <a:pt x="1955020" y="154270"/>
                </a:lnTo>
                <a:lnTo>
                  <a:pt x="1811970" y="58903"/>
                </a:lnTo>
                <a:lnTo>
                  <a:pt x="1705384" y="2805"/>
                </a:lnTo>
                <a:lnTo>
                  <a:pt x="1688554" y="0"/>
                </a:lnTo>
                <a:lnTo>
                  <a:pt x="1643676" y="33659"/>
                </a:lnTo>
                <a:lnTo>
                  <a:pt x="1559528" y="89757"/>
                </a:lnTo>
                <a:lnTo>
                  <a:pt x="1447332" y="100977"/>
                </a:lnTo>
                <a:lnTo>
                  <a:pt x="1093914" y="134635"/>
                </a:lnTo>
                <a:lnTo>
                  <a:pt x="746105" y="16548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8" name="Google Shape;3658;p331"/>
          <p:cNvSpPr/>
          <p:nvPr/>
        </p:nvSpPr>
        <p:spPr>
          <a:xfrm>
            <a:off x="4113213" y="4743450"/>
            <a:ext cx="1724025" cy="277813"/>
          </a:xfrm>
          <a:custGeom>
            <a:avLst/>
            <a:gdLst/>
            <a:ahLst/>
            <a:cxnLst/>
            <a:rect l="l" t="t" r="r" b="b"/>
            <a:pathLst>
              <a:path w="1724025" h="278606" extrusionOk="0">
                <a:moveTo>
                  <a:pt x="419100" y="221456"/>
                </a:moveTo>
                <a:lnTo>
                  <a:pt x="202406" y="247650"/>
                </a:lnTo>
                <a:lnTo>
                  <a:pt x="0" y="278606"/>
                </a:lnTo>
                <a:lnTo>
                  <a:pt x="0" y="123825"/>
                </a:lnTo>
                <a:lnTo>
                  <a:pt x="178594" y="95250"/>
                </a:lnTo>
                <a:lnTo>
                  <a:pt x="300037" y="78581"/>
                </a:lnTo>
                <a:lnTo>
                  <a:pt x="445294" y="59531"/>
                </a:lnTo>
                <a:lnTo>
                  <a:pt x="585787" y="45244"/>
                </a:lnTo>
                <a:lnTo>
                  <a:pt x="745331" y="30956"/>
                </a:lnTo>
                <a:lnTo>
                  <a:pt x="933450" y="21431"/>
                </a:lnTo>
                <a:lnTo>
                  <a:pt x="1133475" y="11906"/>
                </a:lnTo>
                <a:lnTo>
                  <a:pt x="1295400" y="7144"/>
                </a:lnTo>
                <a:lnTo>
                  <a:pt x="1576387" y="2381"/>
                </a:lnTo>
                <a:lnTo>
                  <a:pt x="1724025" y="0"/>
                </a:lnTo>
                <a:lnTo>
                  <a:pt x="1702594" y="180975"/>
                </a:lnTo>
                <a:lnTo>
                  <a:pt x="1600200" y="180975"/>
                </a:lnTo>
                <a:lnTo>
                  <a:pt x="1450181" y="180975"/>
                </a:lnTo>
                <a:lnTo>
                  <a:pt x="1285875" y="180975"/>
                </a:lnTo>
                <a:lnTo>
                  <a:pt x="1097756" y="180975"/>
                </a:lnTo>
                <a:lnTo>
                  <a:pt x="933450" y="180975"/>
                </a:lnTo>
                <a:lnTo>
                  <a:pt x="838200" y="185738"/>
                </a:lnTo>
                <a:lnTo>
                  <a:pt x="747712" y="190500"/>
                </a:lnTo>
                <a:lnTo>
                  <a:pt x="623887" y="200025"/>
                </a:lnTo>
                <a:lnTo>
                  <a:pt x="419100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9" name="Google Shape;3659;p331"/>
          <p:cNvSpPr/>
          <p:nvPr/>
        </p:nvSpPr>
        <p:spPr>
          <a:xfrm>
            <a:off x="4038600" y="5529263"/>
            <a:ext cx="1790700" cy="428625"/>
          </a:xfrm>
          <a:custGeom>
            <a:avLst/>
            <a:gdLst/>
            <a:ahLst/>
            <a:cxnLst/>
            <a:rect l="l" t="t" r="r" b="b"/>
            <a:pathLst>
              <a:path w="1790700" h="428625" extrusionOk="0">
                <a:moveTo>
                  <a:pt x="697706" y="88106"/>
                </a:moveTo>
                <a:lnTo>
                  <a:pt x="311944" y="130968"/>
                </a:lnTo>
                <a:lnTo>
                  <a:pt x="23813" y="166687"/>
                </a:lnTo>
                <a:lnTo>
                  <a:pt x="0" y="428625"/>
                </a:lnTo>
                <a:lnTo>
                  <a:pt x="28575" y="409575"/>
                </a:lnTo>
                <a:lnTo>
                  <a:pt x="61913" y="361950"/>
                </a:lnTo>
                <a:lnTo>
                  <a:pt x="88106" y="338137"/>
                </a:lnTo>
                <a:lnTo>
                  <a:pt x="119063" y="321468"/>
                </a:lnTo>
                <a:lnTo>
                  <a:pt x="152400" y="309562"/>
                </a:lnTo>
                <a:lnTo>
                  <a:pt x="178594" y="307181"/>
                </a:lnTo>
                <a:lnTo>
                  <a:pt x="209550" y="307181"/>
                </a:lnTo>
                <a:lnTo>
                  <a:pt x="238125" y="311943"/>
                </a:lnTo>
                <a:lnTo>
                  <a:pt x="402431" y="290512"/>
                </a:lnTo>
                <a:lnTo>
                  <a:pt x="735806" y="259556"/>
                </a:lnTo>
                <a:lnTo>
                  <a:pt x="933450" y="245268"/>
                </a:lnTo>
                <a:lnTo>
                  <a:pt x="1183481" y="230981"/>
                </a:lnTo>
                <a:lnTo>
                  <a:pt x="1462088" y="223837"/>
                </a:lnTo>
                <a:lnTo>
                  <a:pt x="1790700" y="221456"/>
                </a:lnTo>
                <a:lnTo>
                  <a:pt x="1781175" y="4762"/>
                </a:lnTo>
                <a:lnTo>
                  <a:pt x="1595438" y="0"/>
                </a:lnTo>
                <a:lnTo>
                  <a:pt x="1488281" y="0"/>
                </a:lnTo>
                <a:lnTo>
                  <a:pt x="1407319" y="7143"/>
                </a:lnTo>
                <a:lnTo>
                  <a:pt x="1073944" y="45243"/>
                </a:lnTo>
                <a:lnTo>
                  <a:pt x="697706" y="881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91EECD-1382-214C-9EB2-BA7082D7C5DB}"/>
              </a:ext>
            </a:extLst>
          </p:cNvPr>
          <p:cNvGrpSpPr/>
          <p:nvPr/>
        </p:nvGrpSpPr>
        <p:grpSpPr>
          <a:xfrm>
            <a:off x="2604249" y="1508875"/>
            <a:ext cx="4606925" cy="4522787"/>
            <a:chOff x="2760663" y="1665288"/>
            <a:chExt cx="4606925" cy="4522787"/>
          </a:xfrm>
        </p:grpSpPr>
        <p:sp>
          <p:nvSpPr>
            <p:cNvPr id="11" name="Google Shape;3652;p331">
              <a:extLst>
                <a:ext uri="{FF2B5EF4-FFF2-40B4-BE49-F238E27FC236}">
                  <a16:creationId xmlns:a16="http://schemas.microsoft.com/office/drawing/2014/main" id="{9BE2883D-7C57-6B4B-B6A1-D45D2DE35212}"/>
                </a:ext>
              </a:extLst>
            </p:cNvPr>
            <p:cNvSpPr/>
            <p:nvPr/>
          </p:nvSpPr>
          <p:spPr>
            <a:xfrm>
              <a:off x="3584575" y="2420938"/>
              <a:ext cx="2995613" cy="479425"/>
            </a:xfrm>
            <a:custGeom>
              <a:avLst/>
              <a:gdLst/>
              <a:ahLst/>
              <a:cxnLst/>
              <a:rect l="l" t="t" r="r" b="b"/>
              <a:pathLst>
                <a:path w="2995027" h="479204" extrusionOk="0">
                  <a:moveTo>
                    <a:pt x="1471842" y="136915"/>
                  </a:moveTo>
                  <a:lnTo>
                    <a:pt x="2034174" y="88017"/>
                  </a:lnTo>
                  <a:lnTo>
                    <a:pt x="2273776" y="68457"/>
                  </a:lnTo>
                  <a:lnTo>
                    <a:pt x="2339789" y="66012"/>
                  </a:lnTo>
                  <a:lnTo>
                    <a:pt x="2396022" y="56233"/>
                  </a:lnTo>
                  <a:lnTo>
                    <a:pt x="2454700" y="41563"/>
                  </a:lnTo>
                  <a:lnTo>
                    <a:pt x="2523158" y="14669"/>
                  </a:lnTo>
                  <a:lnTo>
                    <a:pt x="2557386" y="0"/>
                  </a:lnTo>
                  <a:lnTo>
                    <a:pt x="2572056" y="0"/>
                  </a:lnTo>
                  <a:lnTo>
                    <a:pt x="2606285" y="2444"/>
                  </a:lnTo>
                  <a:lnTo>
                    <a:pt x="2689412" y="19559"/>
                  </a:lnTo>
                  <a:lnTo>
                    <a:pt x="2752980" y="36673"/>
                  </a:lnTo>
                  <a:lnTo>
                    <a:pt x="2804323" y="53788"/>
                  </a:lnTo>
                  <a:lnTo>
                    <a:pt x="2892340" y="92907"/>
                  </a:lnTo>
                  <a:lnTo>
                    <a:pt x="2955908" y="127135"/>
                  </a:lnTo>
                  <a:lnTo>
                    <a:pt x="2973023" y="139360"/>
                  </a:lnTo>
                  <a:lnTo>
                    <a:pt x="2985247" y="156474"/>
                  </a:lnTo>
                  <a:lnTo>
                    <a:pt x="2992582" y="168699"/>
                  </a:lnTo>
                  <a:lnTo>
                    <a:pt x="2995027" y="185813"/>
                  </a:lnTo>
                  <a:lnTo>
                    <a:pt x="2987692" y="207818"/>
                  </a:lnTo>
                  <a:lnTo>
                    <a:pt x="2968133" y="229822"/>
                  </a:lnTo>
                  <a:lnTo>
                    <a:pt x="2941239" y="249381"/>
                  </a:lnTo>
                  <a:lnTo>
                    <a:pt x="2909455" y="264051"/>
                  </a:lnTo>
                  <a:lnTo>
                    <a:pt x="2860557" y="276275"/>
                  </a:lnTo>
                  <a:lnTo>
                    <a:pt x="2799434" y="276275"/>
                  </a:lnTo>
                  <a:lnTo>
                    <a:pt x="2730976" y="268941"/>
                  </a:lnTo>
                  <a:lnTo>
                    <a:pt x="2623399" y="261606"/>
                  </a:lnTo>
                  <a:lnTo>
                    <a:pt x="2466924" y="256716"/>
                  </a:lnTo>
                  <a:lnTo>
                    <a:pt x="2374017" y="259161"/>
                  </a:lnTo>
                  <a:lnTo>
                    <a:pt x="2202873" y="271386"/>
                  </a:lnTo>
                  <a:lnTo>
                    <a:pt x="1958381" y="290945"/>
                  </a:lnTo>
                  <a:lnTo>
                    <a:pt x="1801906" y="303170"/>
                  </a:lnTo>
                  <a:lnTo>
                    <a:pt x="1510961" y="327619"/>
                  </a:lnTo>
                  <a:lnTo>
                    <a:pt x="1220015" y="356958"/>
                  </a:lnTo>
                  <a:lnTo>
                    <a:pt x="948629" y="383852"/>
                  </a:lnTo>
                  <a:lnTo>
                    <a:pt x="760370" y="422971"/>
                  </a:lnTo>
                  <a:lnTo>
                    <a:pt x="532993" y="457200"/>
                  </a:lnTo>
                  <a:lnTo>
                    <a:pt x="415637" y="474314"/>
                  </a:lnTo>
                  <a:lnTo>
                    <a:pt x="354514" y="479204"/>
                  </a:lnTo>
                  <a:lnTo>
                    <a:pt x="317840" y="474314"/>
                  </a:lnTo>
                  <a:lnTo>
                    <a:pt x="290946" y="466979"/>
                  </a:lnTo>
                  <a:lnTo>
                    <a:pt x="271386" y="457200"/>
                  </a:lnTo>
                  <a:lnTo>
                    <a:pt x="256717" y="444975"/>
                  </a:lnTo>
                  <a:lnTo>
                    <a:pt x="227378" y="405856"/>
                  </a:lnTo>
                  <a:lnTo>
                    <a:pt x="180924" y="352068"/>
                  </a:lnTo>
                  <a:lnTo>
                    <a:pt x="92907" y="239602"/>
                  </a:lnTo>
                  <a:lnTo>
                    <a:pt x="39119" y="171144"/>
                  </a:lnTo>
                  <a:lnTo>
                    <a:pt x="22005" y="144250"/>
                  </a:lnTo>
                  <a:lnTo>
                    <a:pt x="4890" y="112466"/>
                  </a:lnTo>
                  <a:lnTo>
                    <a:pt x="0" y="92907"/>
                  </a:lnTo>
                  <a:lnTo>
                    <a:pt x="4890" y="78237"/>
                  </a:lnTo>
                  <a:lnTo>
                    <a:pt x="22005" y="75792"/>
                  </a:lnTo>
                  <a:lnTo>
                    <a:pt x="51344" y="85572"/>
                  </a:lnTo>
                  <a:lnTo>
                    <a:pt x="70903" y="97796"/>
                  </a:lnTo>
                  <a:lnTo>
                    <a:pt x="97797" y="124690"/>
                  </a:lnTo>
                  <a:lnTo>
                    <a:pt x="122246" y="141805"/>
                  </a:lnTo>
                  <a:lnTo>
                    <a:pt x="146696" y="158919"/>
                  </a:lnTo>
                  <a:lnTo>
                    <a:pt x="171145" y="173589"/>
                  </a:lnTo>
                  <a:lnTo>
                    <a:pt x="205374" y="190703"/>
                  </a:lnTo>
                  <a:lnTo>
                    <a:pt x="244492" y="205373"/>
                  </a:lnTo>
                  <a:lnTo>
                    <a:pt x="295836" y="217597"/>
                  </a:lnTo>
                  <a:lnTo>
                    <a:pt x="334954" y="222487"/>
                  </a:lnTo>
                  <a:lnTo>
                    <a:pt x="398522" y="220042"/>
                  </a:lnTo>
                  <a:lnTo>
                    <a:pt x="542773" y="212708"/>
                  </a:lnTo>
                  <a:lnTo>
                    <a:pt x="765260" y="198038"/>
                  </a:lnTo>
                  <a:lnTo>
                    <a:pt x="985303" y="178479"/>
                  </a:lnTo>
                  <a:lnTo>
                    <a:pt x="1471842" y="1369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653;p331">
              <a:extLst>
                <a:ext uri="{FF2B5EF4-FFF2-40B4-BE49-F238E27FC236}">
                  <a16:creationId xmlns:a16="http://schemas.microsoft.com/office/drawing/2014/main" id="{77DD9D7F-6507-FE4B-8A39-5D070C716E57}"/>
                </a:ext>
              </a:extLst>
            </p:cNvPr>
            <p:cNvSpPr/>
            <p:nvPr/>
          </p:nvSpPr>
          <p:spPr>
            <a:xfrm>
              <a:off x="3967163" y="4157663"/>
              <a:ext cx="371475" cy="1957387"/>
            </a:xfrm>
            <a:custGeom>
              <a:avLst/>
              <a:gdLst/>
              <a:ahLst/>
              <a:cxnLst/>
              <a:rect l="l" t="t" r="r" b="b"/>
              <a:pathLst>
                <a:path w="370770" h="1956565" extrusionOk="0">
                  <a:moveTo>
                    <a:pt x="358244" y="676405"/>
                  </a:moveTo>
                  <a:lnTo>
                    <a:pt x="370770" y="395822"/>
                  </a:lnTo>
                  <a:lnTo>
                    <a:pt x="365760" y="365760"/>
                  </a:lnTo>
                  <a:lnTo>
                    <a:pt x="345718" y="250520"/>
                  </a:lnTo>
                  <a:lnTo>
                    <a:pt x="328182" y="95197"/>
                  </a:lnTo>
                  <a:lnTo>
                    <a:pt x="185385" y="47598"/>
                  </a:lnTo>
                  <a:lnTo>
                    <a:pt x="77661" y="12526"/>
                  </a:lnTo>
                  <a:lnTo>
                    <a:pt x="32568" y="0"/>
                  </a:lnTo>
                  <a:lnTo>
                    <a:pt x="12526" y="2505"/>
                  </a:lnTo>
                  <a:lnTo>
                    <a:pt x="0" y="12526"/>
                  </a:lnTo>
                  <a:lnTo>
                    <a:pt x="0" y="32567"/>
                  </a:lnTo>
                  <a:lnTo>
                    <a:pt x="10021" y="65135"/>
                  </a:lnTo>
                  <a:lnTo>
                    <a:pt x="32568" y="90187"/>
                  </a:lnTo>
                  <a:lnTo>
                    <a:pt x="52609" y="117744"/>
                  </a:lnTo>
                  <a:lnTo>
                    <a:pt x="77661" y="157828"/>
                  </a:lnTo>
                  <a:lnTo>
                    <a:pt x="95198" y="187890"/>
                  </a:lnTo>
                  <a:lnTo>
                    <a:pt x="112734" y="225468"/>
                  </a:lnTo>
                  <a:lnTo>
                    <a:pt x="130271" y="283088"/>
                  </a:lnTo>
                  <a:lnTo>
                    <a:pt x="140291" y="335697"/>
                  </a:lnTo>
                  <a:lnTo>
                    <a:pt x="145302" y="403338"/>
                  </a:lnTo>
                  <a:lnTo>
                    <a:pt x="147807" y="470978"/>
                  </a:lnTo>
                  <a:lnTo>
                    <a:pt x="130271" y="736530"/>
                  </a:lnTo>
                  <a:lnTo>
                    <a:pt x="105219" y="1094774"/>
                  </a:lnTo>
                  <a:lnTo>
                    <a:pt x="85177" y="1440493"/>
                  </a:lnTo>
                  <a:lnTo>
                    <a:pt x="77661" y="1488092"/>
                  </a:lnTo>
                  <a:lnTo>
                    <a:pt x="55114" y="1565753"/>
                  </a:lnTo>
                  <a:lnTo>
                    <a:pt x="27557" y="1660951"/>
                  </a:lnTo>
                  <a:lnTo>
                    <a:pt x="25052" y="1691013"/>
                  </a:lnTo>
                  <a:lnTo>
                    <a:pt x="30062" y="1733602"/>
                  </a:lnTo>
                  <a:lnTo>
                    <a:pt x="37578" y="1761159"/>
                  </a:lnTo>
                  <a:lnTo>
                    <a:pt x="55114" y="1803748"/>
                  </a:lnTo>
                  <a:lnTo>
                    <a:pt x="82672" y="1851346"/>
                  </a:lnTo>
                  <a:lnTo>
                    <a:pt x="110229" y="1888924"/>
                  </a:lnTo>
                  <a:lnTo>
                    <a:pt x="137786" y="1916482"/>
                  </a:lnTo>
                  <a:lnTo>
                    <a:pt x="157828" y="1934018"/>
                  </a:lnTo>
                  <a:lnTo>
                    <a:pt x="175364" y="1946544"/>
                  </a:lnTo>
                  <a:lnTo>
                    <a:pt x="195406" y="1954060"/>
                  </a:lnTo>
                  <a:lnTo>
                    <a:pt x="210437" y="1956565"/>
                  </a:lnTo>
                  <a:lnTo>
                    <a:pt x="232984" y="1951555"/>
                  </a:lnTo>
                  <a:lnTo>
                    <a:pt x="250520" y="1936523"/>
                  </a:lnTo>
                  <a:lnTo>
                    <a:pt x="258036" y="1923997"/>
                  </a:lnTo>
                  <a:lnTo>
                    <a:pt x="275573" y="1888924"/>
                  </a:lnTo>
                  <a:lnTo>
                    <a:pt x="328182" y="1683498"/>
                  </a:lnTo>
                  <a:lnTo>
                    <a:pt x="340708" y="1205003"/>
                  </a:lnTo>
                  <a:lnTo>
                    <a:pt x="350729" y="987051"/>
                  </a:lnTo>
                  <a:lnTo>
                    <a:pt x="350729" y="859285"/>
                  </a:lnTo>
                  <a:lnTo>
                    <a:pt x="358244" y="67640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654;p331">
              <a:extLst>
                <a:ext uri="{FF2B5EF4-FFF2-40B4-BE49-F238E27FC236}">
                  <a16:creationId xmlns:a16="http://schemas.microsoft.com/office/drawing/2014/main" id="{B6DD584B-9E4C-B147-8FBB-DB7A6EB5A21C}"/>
                </a:ext>
              </a:extLst>
            </p:cNvPr>
            <p:cNvSpPr/>
            <p:nvPr/>
          </p:nvSpPr>
          <p:spPr>
            <a:xfrm>
              <a:off x="4089400" y="1952625"/>
              <a:ext cx="508000" cy="1625600"/>
            </a:xfrm>
            <a:custGeom>
              <a:avLst/>
              <a:gdLst/>
              <a:ahLst/>
              <a:cxnLst/>
              <a:rect l="l" t="t" r="r" b="b"/>
              <a:pathLst>
                <a:path w="508543" h="1625872" extrusionOk="0">
                  <a:moveTo>
                    <a:pt x="474314" y="1083099"/>
                  </a:moveTo>
                  <a:lnTo>
                    <a:pt x="474314" y="831273"/>
                  </a:lnTo>
                  <a:lnTo>
                    <a:pt x="474314" y="393632"/>
                  </a:lnTo>
                  <a:lnTo>
                    <a:pt x="479204" y="369183"/>
                  </a:lnTo>
                  <a:lnTo>
                    <a:pt x="491429" y="342289"/>
                  </a:lnTo>
                  <a:lnTo>
                    <a:pt x="498763" y="317840"/>
                  </a:lnTo>
                  <a:lnTo>
                    <a:pt x="506098" y="288500"/>
                  </a:lnTo>
                  <a:lnTo>
                    <a:pt x="508543" y="261606"/>
                  </a:lnTo>
                  <a:lnTo>
                    <a:pt x="508543" y="237157"/>
                  </a:lnTo>
                  <a:lnTo>
                    <a:pt x="503653" y="212708"/>
                  </a:lnTo>
                  <a:lnTo>
                    <a:pt x="498763" y="198038"/>
                  </a:lnTo>
                  <a:lnTo>
                    <a:pt x="479204" y="178479"/>
                  </a:lnTo>
                  <a:lnTo>
                    <a:pt x="430306" y="146695"/>
                  </a:lnTo>
                  <a:lnTo>
                    <a:pt x="364293" y="105132"/>
                  </a:lnTo>
                  <a:lnTo>
                    <a:pt x="278721" y="58678"/>
                  </a:lnTo>
                  <a:lnTo>
                    <a:pt x="232267" y="39119"/>
                  </a:lnTo>
                  <a:lnTo>
                    <a:pt x="180924" y="22004"/>
                  </a:lnTo>
                  <a:lnTo>
                    <a:pt x="132026" y="7335"/>
                  </a:lnTo>
                  <a:lnTo>
                    <a:pt x="78237" y="0"/>
                  </a:lnTo>
                  <a:lnTo>
                    <a:pt x="36674" y="0"/>
                  </a:lnTo>
                  <a:lnTo>
                    <a:pt x="12224" y="4890"/>
                  </a:lnTo>
                  <a:lnTo>
                    <a:pt x="0" y="14669"/>
                  </a:lnTo>
                  <a:lnTo>
                    <a:pt x="0" y="26894"/>
                  </a:lnTo>
                  <a:lnTo>
                    <a:pt x="4890" y="39119"/>
                  </a:lnTo>
                  <a:lnTo>
                    <a:pt x="24449" y="61123"/>
                  </a:lnTo>
                  <a:lnTo>
                    <a:pt x="39119" y="73348"/>
                  </a:lnTo>
                  <a:lnTo>
                    <a:pt x="58678" y="85572"/>
                  </a:lnTo>
                  <a:lnTo>
                    <a:pt x="88017" y="107576"/>
                  </a:lnTo>
                  <a:lnTo>
                    <a:pt x="114911" y="134471"/>
                  </a:lnTo>
                  <a:lnTo>
                    <a:pt x="134470" y="158920"/>
                  </a:lnTo>
                  <a:lnTo>
                    <a:pt x="161365" y="195594"/>
                  </a:lnTo>
                  <a:lnTo>
                    <a:pt x="178479" y="227378"/>
                  </a:lnTo>
                  <a:lnTo>
                    <a:pt x="193149" y="286056"/>
                  </a:lnTo>
                  <a:lnTo>
                    <a:pt x="202928" y="369183"/>
                  </a:lnTo>
                  <a:lnTo>
                    <a:pt x="215153" y="486539"/>
                  </a:lnTo>
                  <a:lnTo>
                    <a:pt x="232267" y="689467"/>
                  </a:lnTo>
                  <a:lnTo>
                    <a:pt x="249382" y="882616"/>
                  </a:lnTo>
                  <a:lnTo>
                    <a:pt x="278721" y="1625872"/>
                  </a:lnTo>
                  <a:lnTo>
                    <a:pt x="479204" y="1579418"/>
                  </a:lnTo>
                  <a:lnTo>
                    <a:pt x="474314" y="1481621"/>
                  </a:lnTo>
                  <a:lnTo>
                    <a:pt x="474314" y="1083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655;p331">
              <a:extLst>
                <a:ext uri="{FF2B5EF4-FFF2-40B4-BE49-F238E27FC236}">
                  <a16:creationId xmlns:a16="http://schemas.microsoft.com/office/drawing/2014/main" id="{59FBE50C-B7E9-C04E-9661-0F2742F8BF8C}"/>
                </a:ext>
              </a:extLst>
            </p:cNvPr>
            <p:cNvSpPr/>
            <p:nvPr/>
          </p:nvSpPr>
          <p:spPr>
            <a:xfrm>
              <a:off x="5429250" y="1665288"/>
              <a:ext cx="536575" cy="1804987"/>
            </a:xfrm>
            <a:custGeom>
              <a:avLst/>
              <a:gdLst/>
              <a:ahLst/>
              <a:cxnLst/>
              <a:rect l="l" t="t" r="r" b="b"/>
              <a:pathLst>
                <a:path w="537882" h="1804351" extrusionOk="0">
                  <a:moveTo>
                    <a:pt x="100242" y="1320257"/>
                  </a:moveTo>
                  <a:lnTo>
                    <a:pt x="117356" y="1024422"/>
                  </a:lnTo>
                  <a:lnTo>
                    <a:pt x="163810" y="853277"/>
                  </a:lnTo>
                  <a:lnTo>
                    <a:pt x="183369" y="322730"/>
                  </a:lnTo>
                  <a:lnTo>
                    <a:pt x="183369" y="293391"/>
                  </a:lnTo>
                  <a:lnTo>
                    <a:pt x="178479" y="256717"/>
                  </a:lnTo>
                  <a:lnTo>
                    <a:pt x="171144" y="224933"/>
                  </a:lnTo>
                  <a:lnTo>
                    <a:pt x="161365" y="198039"/>
                  </a:lnTo>
                  <a:lnTo>
                    <a:pt x="151585" y="178479"/>
                  </a:lnTo>
                  <a:lnTo>
                    <a:pt x="134470" y="151585"/>
                  </a:lnTo>
                  <a:lnTo>
                    <a:pt x="114911" y="129581"/>
                  </a:lnTo>
                  <a:lnTo>
                    <a:pt x="88017" y="102687"/>
                  </a:lnTo>
                  <a:lnTo>
                    <a:pt x="58678" y="83128"/>
                  </a:lnTo>
                  <a:lnTo>
                    <a:pt x="36674" y="68458"/>
                  </a:lnTo>
                  <a:lnTo>
                    <a:pt x="17114" y="53789"/>
                  </a:lnTo>
                  <a:lnTo>
                    <a:pt x="7335" y="39119"/>
                  </a:lnTo>
                  <a:lnTo>
                    <a:pt x="0" y="19560"/>
                  </a:lnTo>
                  <a:lnTo>
                    <a:pt x="4890" y="7335"/>
                  </a:lnTo>
                  <a:lnTo>
                    <a:pt x="17114" y="0"/>
                  </a:lnTo>
                  <a:lnTo>
                    <a:pt x="41564" y="0"/>
                  </a:lnTo>
                  <a:lnTo>
                    <a:pt x="73347" y="2445"/>
                  </a:lnTo>
                  <a:lnTo>
                    <a:pt x="124691" y="12225"/>
                  </a:lnTo>
                  <a:lnTo>
                    <a:pt x="173589" y="24450"/>
                  </a:lnTo>
                  <a:lnTo>
                    <a:pt x="220043" y="39119"/>
                  </a:lnTo>
                  <a:lnTo>
                    <a:pt x="288500" y="68458"/>
                  </a:lnTo>
                  <a:lnTo>
                    <a:pt x="356958" y="102687"/>
                  </a:lnTo>
                  <a:lnTo>
                    <a:pt x="457200" y="168700"/>
                  </a:lnTo>
                  <a:lnTo>
                    <a:pt x="508543" y="207819"/>
                  </a:lnTo>
                  <a:lnTo>
                    <a:pt x="525658" y="224933"/>
                  </a:lnTo>
                  <a:lnTo>
                    <a:pt x="532992" y="242047"/>
                  </a:lnTo>
                  <a:lnTo>
                    <a:pt x="537882" y="266497"/>
                  </a:lnTo>
                  <a:lnTo>
                    <a:pt x="535437" y="295836"/>
                  </a:lnTo>
                  <a:lnTo>
                    <a:pt x="523213" y="342289"/>
                  </a:lnTo>
                  <a:lnTo>
                    <a:pt x="498764" y="400967"/>
                  </a:lnTo>
                  <a:lnTo>
                    <a:pt x="491429" y="415637"/>
                  </a:lnTo>
                  <a:lnTo>
                    <a:pt x="471869" y="554997"/>
                  </a:lnTo>
                  <a:lnTo>
                    <a:pt x="427861" y="838608"/>
                  </a:lnTo>
                  <a:lnTo>
                    <a:pt x="383852" y="1019532"/>
                  </a:lnTo>
                  <a:lnTo>
                    <a:pt x="229822" y="1804351"/>
                  </a:lnTo>
                  <a:lnTo>
                    <a:pt x="66013" y="1787237"/>
                  </a:lnTo>
                  <a:lnTo>
                    <a:pt x="80682" y="1598978"/>
                  </a:lnTo>
                  <a:lnTo>
                    <a:pt x="100242" y="13202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56;p331">
              <a:extLst>
                <a:ext uri="{FF2B5EF4-FFF2-40B4-BE49-F238E27FC236}">
                  <a16:creationId xmlns:a16="http://schemas.microsoft.com/office/drawing/2014/main" id="{42C5B731-B8D8-C247-A8BC-39015B59B243}"/>
                </a:ext>
              </a:extLst>
            </p:cNvPr>
            <p:cNvSpPr/>
            <p:nvPr/>
          </p:nvSpPr>
          <p:spPr>
            <a:xfrm>
              <a:off x="2760663" y="3246438"/>
              <a:ext cx="4606925" cy="690562"/>
            </a:xfrm>
            <a:custGeom>
              <a:avLst/>
              <a:gdLst/>
              <a:ahLst/>
              <a:cxnLst/>
              <a:rect l="l" t="t" r="r" b="b"/>
              <a:pathLst>
                <a:path w="4605590" h="690465" extrusionOk="0">
                  <a:moveTo>
                    <a:pt x="1933303" y="186612"/>
                  </a:moveTo>
                  <a:lnTo>
                    <a:pt x="2164702" y="160487"/>
                  </a:lnTo>
                  <a:lnTo>
                    <a:pt x="2381172" y="145558"/>
                  </a:lnTo>
                  <a:lnTo>
                    <a:pt x="2612572" y="138093"/>
                  </a:lnTo>
                  <a:lnTo>
                    <a:pt x="2754397" y="134361"/>
                  </a:lnTo>
                  <a:lnTo>
                    <a:pt x="2907419" y="111967"/>
                  </a:lnTo>
                  <a:lnTo>
                    <a:pt x="3194802" y="100771"/>
                  </a:lnTo>
                  <a:lnTo>
                    <a:pt x="3515775" y="85842"/>
                  </a:lnTo>
                  <a:lnTo>
                    <a:pt x="3780764" y="74645"/>
                  </a:lnTo>
                  <a:lnTo>
                    <a:pt x="3922590" y="70913"/>
                  </a:lnTo>
                  <a:lnTo>
                    <a:pt x="3978573" y="55984"/>
                  </a:lnTo>
                  <a:lnTo>
                    <a:pt x="4101737" y="11197"/>
                  </a:lnTo>
                  <a:lnTo>
                    <a:pt x="4142792" y="0"/>
                  </a:lnTo>
                  <a:lnTo>
                    <a:pt x="4183847" y="7465"/>
                  </a:lnTo>
                  <a:lnTo>
                    <a:pt x="4236098" y="18661"/>
                  </a:lnTo>
                  <a:lnTo>
                    <a:pt x="4284617" y="37322"/>
                  </a:lnTo>
                  <a:lnTo>
                    <a:pt x="4340601" y="59716"/>
                  </a:lnTo>
                  <a:lnTo>
                    <a:pt x="4411514" y="100771"/>
                  </a:lnTo>
                  <a:lnTo>
                    <a:pt x="4456301" y="130629"/>
                  </a:lnTo>
                  <a:lnTo>
                    <a:pt x="4508552" y="171683"/>
                  </a:lnTo>
                  <a:lnTo>
                    <a:pt x="4542142" y="201541"/>
                  </a:lnTo>
                  <a:lnTo>
                    <a:pt x="4568268" y="223935"/>
                  </a:lnTo>
                  <a:lnTo>
                    <a:pt x="4583197" y="242596"/>
                  </a:lnTo>
                  <a:lnTo>
                    <a:pt x="4594394" y="268722"/>
                  </a:lnTo>
                  <a:lnTo>
                    <a:pt x="4605590" y="298580"/>
                  </a:lnTo>
                  <a:lnTo>
                    <a:pt x="4605590" y="317241"/>
                  </a:lnTo>
                  <a:lnTo>
                    <a:pt x="4598126" y="347099"/>
                  </a:lnTo>
                  <a:lnTo>
                    <a:pt x="4590661" y="358296"/>
                  </a:lnTo>
                  <a:lnTo>
                    <a:pt x="4568268" y="376957"/>
                  </a:lnTo>
                  <a:lnTo>
                    <a:pt x="4534678" y="384421"/>
                  </a:lnTo>
                  <a:lnTo>
                    <a:pt x="4486159" y="384421"/>
                  </a:lnTo>
                  <a:lnTo>
                    <a:pt x="4433907" y="376957"/>
                  </a:lnTo>
                  <a:lnTo>
                    <a:pt x="4314475" y="358296"/>
                  </a:lnTo>
                  <a:lnTo>
                    <a:pt x="4139060" y="335902"/>
                  </a:lnTo>
                  <a:lnTo>
                    <a:pt x="3888999" y="309776"/>
                  </a:lnTo>
                  <a:lnTo>
                    <a:pt x="3627742" y="294847"/>
                  </a:lnTo>
                  <a:lnTo>
                    <a:pt x="3362753" y="291115"/>
                  </a:lnTo>
                  <a:lnTo>
                    <a:pt x="3038048" y="294847"/>
                  </a:lnTo>
                  <a:lnTo>
                    <a:pt x="2743200" y="306044"/>
                  </a:lnTo>
                  <a:lnTo>
                    <a:pt x="2496872" y="317241"/>
                  </a:lnTo>
                  <a:lnTo>
                    <a:pt x="2224418" y="339634"/>
                  </a:lnTo>
                  <a:lnTo>
                    <a:pt x="1881052" y="373225"/>
                  </a:lnTo>
                  <a:lnTo>
                    <a:pt x="1619794" y="406815"/>
                  </a:lnTo>
                  <a:lnTo>
                    <a:pt x="1332412" y="455334"/>
                  </a:lnTo>
                  <a:lnTo>
                    <a:pt x="1112209" y="500121"/>
                  </a:lnTo>
                  <a:lnTo>
                    <a:pt x="899471" y="548640"/>
                  </a:lnTo>
                  <a:lnTo>
                    <a:pt x="757646" y="585962"/>
                  </a:lnTo>
                  <a:lnTo>
                    <a:pt x="574766" y="641946"/>
                  </a:lnTo>
                  <a:lnTo>
                    <a:pt x="432941" y="679269"/>
                  </a:lnTo>
                  <a:lnTo>
                    <a:pt x="384421" y="690465"/>
                  </a:lnTo>
                  <a:lnTo>
                    <a:pt x="362028" y="690465"/>
                  </a:lnTo>
                  <a:lnTo>
                    <a:pt x="309777" y="645678"/>
                  </a:lnTo>
                  <a:lnTo>
                    <a:pt x="235132" y="578498"/>
                  </a:lnTo>
                  <a:lnTo>
                    <a:pt x="164219" y="503853"/>
                  </a:lnTo>
                  <a:lnTo>
                    <a:pt x="100771" y="432940"/>
                  </a:lnTo>
                  <a:lnTo>
                    <a:pt x="67181" y="388153"/>
                  </a:lnTo>
                  <a:lnTo>
                    <a:pt x="33590" y="343367"/>
                  </a:lnTo>
                  <a:lnTo>
                    <a:pt x="7465" y="298580"/>
                  </a:lnTo>
                  <a:lnTo>
                    <a:pt x="0" y="272454"/>
                  </a:lnTo>
                  <a:lnTo>
                    <a:pt x="3732" y="257525"/>
                  </a:lnTo>
                  <a:lnTo>
                    <a:pt x="26126" y="250060"/>
                  </a:lnTo>
                  <a:lnTo>
                    <a:pt x="52252" y="261257"/>
                  </a:lnTo>
                  <a:lnTo>
                    <a:pt x="93306" y="287383"/>
                  </a:lnTo>
                  <a:lnTo>
                    <a:pt x="126897" y="313509"/>
                  </a:lnTo>
                  <a:lnTo>
                    <a:pt x="186612" y="350831"/>
                  </a:lnTo>
                  <a:lnTo>
                    <a:pt x="238864" y="380689"/>
                  </a:lnTo>
                  <a:lnTo>
                    <a:pt x="272454" y="391886"/>
                  </a:lnTo>
                  <a:lnTo>
                    <a:pt x="328438" y="399350"/>
                  </a:lnTo>
                  <a:lnTo>
                    <a:pt x="373225" y="403082"/>
                  </a:lnTo>
                  <a:lnTo>
                    <a:pt x="418012" y="403082"/>
                  </a:lnTo>
                  <a:lnTo>
                    <a:pt x="515050" y="391886"/>
                  </a:lnTo>
                  <a:lnTo>
                    <a:pt x="727788" y="358296"/>
                  </a:lnTo>
                  <a:lnTo>
                    <a:pt x="1086083" y="302312"/>
                  </a:lnTo>
                  <a:lnTo>
                    <a:pt x="1612330" y="223935"/>
                  </a:lnTo>
                  <a:lnTo>
                    <a:pt x="1933303" y="1866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57;p331">
              <a:extLst>
                <a:ext uri="{FF2B5EF4-FFF2-40B4-BE49-F238E27FC236}">
                  <a16:creationId xmlns:a16="http://schemas.microsoft.com/office/drawing/2014/main" id="{8A957A59-07F7-B945-8A1B-E56F65310E07}"/>
                </a:ext>
              </a:extLst>
            </p:cNvPr>
            <p:cNvSpPr/>
            <p:nvPr/>
          </p:nvSpPr>
          <p:spPr>
            <a:xfrm>
              <a:off x="4189413" y="4025900"/>
              <a:ext cx="2093912" cy="2162175"/>
            </a:xfrm>
            <a:custGeom>
              <a:avLst/>
              <a:gdLst/>
              <a:ahLst/>
              <a:cxnLst/>
              <a:rect l="l" t="t" r="r" b="b"/>
              <a:pathLst>
                <a:path w="2095266" h="2162584" extrusionOk="0">
                  <a:moveTo>
                    <a:pt x="746105" y="165489"/>
                  </a:moveTo>
                  <a:lnTo>
                    <a:pt x="412321" y="196343"/>
                  </a:lnTo>
                  <a:lnTo>
                    <a:pt x="86952" y="230002"/>
                  </a:lnTo>
                  <a:lnTo>
                    <a:pt x="0" y="246832"/>
                  </a:lnTo>
                  <a:lnTo>
                    <a:pt x="58903" y="412321"/>
                  </a:lnTo>
                  <a:lnTo>
                    <a:pt x="440370" y="375858"/>
                  </a:lnTo>
                  <a:lnTo>
                    <a:pt x="757325" y="347809"/>
                  </a:lnTo>
                  <a:lnTo>
                    <a:pt x="1133182" y="314150"/>
                  </a:lnTo>
                  <a:lnTo>
                    <a:pt x="1539894" y="274881"/>
                  </a:lnTo>
                  <a:lnTo>
                    <a:pt x="1632456" y="269271"/>
                  </a:lnTo>
                  <a:lnTo>
                    <a:pt x="1657700" y="272076"/>
                  </a:lnTo>
                  <a:lnTo>
                    <a:pt x="1677335" y="280491"/>
                  </a:lnTo>
                  <a:lnTo>
                    <a:pt x="1696969" y="297320"/>
                  </a:lnTo>
                  <a:lnTo>
                    <a:pt x="1705384" y="314150"/>
                  </a:lnTo>
                  <a:lnTo>
                    <a:pt x="1713798" y="359028"/>
                  </a:lnTo>
                  <a:lnTo>
                    <a:pt x="1716603" y="903180"/>
                  </a:lnTo>
                  <a:lnTo>
                    <a:pt x="1713798" y="1211720"/>
                  </a:lnTo>
                  <a:lnTo>
                    <a:pt x="1713798" y="1680140"/>
                  </a:lnTo>
                  <a:lnTo>
                    <a:pt x="1694164" y="1876483"/>
                  </a:lnTo>
                  <a:lnTo>
                    <a:pt x="1694164" y="1955021"/>
                  </a:lnTo>
                  <a:lnTo>
                    <a:pt x="1696969" y="2022339"/>
                  </a:lnTo>
                  <a:lnTo>
                    <a:pt x="1705384" y="2078437"/>
                  </a:lnTo>
                  <a:lnTo>
                    <a:pt x="1713798" y="2100876"/>
                  </a:lnTo>
                  <a:lnTo>
                    <a:pt x="1739043" y="2126120"/>
                  </a:lnTo>
                  <a:lnTo>
                    <a:pt x="1764287" y="2142950"/>
                  </a:lnTo>
                  <a:lnTo>
                    <a:pt x="1783921" y="2151364"/>
                  </a:lnTo>
                  <a:lnTo>
                    <a:pt x="1797946" y="2156974"/>
                  </a:lnTo>
                  <a:lnTo>
                    <a:pt x="1820385" y="2162584"/>
                  </a:lnTo>
                  <a:lnTo>
                    <a:pt x="1840019" y="2162584"/>
                  </a:lnTo>
                  <a:lnTo>
                    <a:pt x="1884898" y="2148559"/>
                  </a:lnTo>
                  <a:lnTo>
                    <a:pt x="1910142" y="2131730"/>
                  </a:lnTo>
                  <a:lnTo>
                    <a:pt x="1918557" y="2114901"/>
                  </a:lnTo>
                  <a:lnTo>
                    <a:pt x="1929776" y="2047583"/>
                  </a:lnTo>
                  <a:lnTo>
                    <a:pt x="1943801" y="1898923"/>
                  </a:lnTo>
                  <a:lnTo>
                    <a:pt x="1955020" y="1705384"/>
                  </a:lnTo>
                  <a:lnTo>
                    <a:pt x="1963435" y="1525870"/>
                  </a:lnTo>
                  <a:lnTo>
                    <a:pt x="1980265" y="1147207"/>
                  </a:lnTo>
                  <a:lnTo>
                    <a:pt x="1994289" y="774155"/>
                  </a:lnTo>
                  <a:lnTo>
                    <a:pt x="2005509" y="448785"/>
                  </a:lnTo>
                  <a:lnTo>
                    <a:pt x="2005509" y="412321"/>
                  </a:lnTo>
                  <a:lnTo>
                    <a:pt x="2011119" y="398297"/>
                  </a:lnTo>
                  <a:lnTo>
                    <a:pt x="2036363" y="381467"/>
                  </a:lnTo>
                  <a:lnTo>
                    <a:pt x="2067217" y="353418"/>
                  </a:lnTo>
                  <a:lnTo>
                    <a:pt x="2084046" y="330979"/>
                  </a:lnTo>
                  <a:lnTo>
                    <a:pt x="2092461" y="308540"/>
                  </a:lnTo>
                  <a:lnTo>
                    <a:pt x="2095266" y="291710"/>
                  </a:lnTo>
                  <a:lnTo>
                    <a:pt x="2089656" y="272076"/>
                  </a:lnTo>
                  <a:lnTo>
                    <a:pt x="2078436" y="252442"/>
                  </a:lnTo>
                  <a:lnTo>
                    <a:pt x="2039168" y="218783"/>
                  </a:lnTo>
                  <a:lnTo>
                    <a:pt x="1955020" y="154270"/>
                  </a:lnTo>
                  <a:lnTo>
                    <a:pt x="1811970" y="58903"/>
                  </a:lnTo>
                  <a:lnTo>
                    <a:pt x="1705384" y="2805"/>
                  </a:lnTo>
                  <a:lnTo>
                    <a:pt x="1688554" y="0"/>
                  </a:lnTo>
                  <a:lnTo>
                    <a:pt x="1643676" y="33659"/>
                  </a:lnTo>
                  <a:lnTo>
                    <a:pt x="1559528" y="89757"/>
                  </a:lnTo>
                  <a:lnTo>
                    <a:pt x="1447332" y="100977"/>
                  </a:lnTo>
                  <a:lnTo>
                    <a:pt x="1093914" y="134635"/>
                  </a:lnTo>
                  <a:lnTo>
                    <a:pt x="746105" y="16548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58;p331">
              <a:extLst>
                <a:ext uri="{FF2B5EF4-FFF2-40B4-BE49-F238E27FC236}">
                  <a16:creationId xmlns:a16="http://schemas.microsoft.com/office/drawing/2014/main" id="{80A089A2-35B1-3C4F-B84F-0585E729DB80}"/>
                </a:ext>
              </a:extLst>
            </p:cNvPr>
            <p:cNvSpPr/>
            <p:nvPr/>
          </p:nvSpPr>
          <p:spPr>
            <a:xfrm>
              <a:off x="4265613" y="4895850"/>
              <a:ext cx="1724025" cy="277813"/>
            </a:xfrm>
            <a:custGeom>
              <a:avLst/>
              <a:gdLst/>
              <a:ahLst/>
              <a:cxnLst/>
              <a:rect l="l" t="t" r="r" b="b"/>
              <a:pathLst>
                <a:path w="1724025" h="278606" extrusionOk="0">
                  <a:moveTo>
                    <a:pt x="419100" y="221456"/>
                  </a:moveTo>
                  <a:lnTo>
                    <a:pt x="202406" y="247650"/>
                  </a:lnTo>
                  <a:lnTo>
                    <a:pt x="0" y="278606"/>
                  </a:lnTo>
                  <a:lnTo>
                    <a:pt x="0" y="123825"/>
                  </a:lnTo>
                  <a:lnTo>
                    <a:pt x="178594" y="95250"/>
                  </a:lnTo>
                  <a:lnTo>
                    <a:pt x="300037" y="78581"/>
                  </a:lnTo>
                  <a:lnTo>
                    <a:pt x="445294" y="59531"/>
                  </a:lnTo>
                  <a:lnTo>
                    <a:pt x="585787" y="45244"/>
                  </a:lnTo>
                  <a:lnTo>
                    <a:pt x="745331" y="30956"/>
                  </a:lnTo>
                  <a:lnTo>
                    <a:pt x="933450" y="21431"/>
                  </a:lnTo>
                  <a:lnTo>
                    <a:pt x="1133475" y="11906"/>
                  </a:lnTo>
                  <a:lnTo>
                    <a:pt x="1295400" y="7144"/>
                  </a:lnTo>
                  <a:lnTo>
                    <a:pt x="1576387" y="2381"/>
                  </a:lnTo>
                  <a:lnTo>
                    <a:pt x="1724025" y="0"/>
                  </a:lnTo>
                  <a:lnTo>
                    <a:pt x="1702594" y="180975"/>
                  </a:lnTo>
                  <a:lnTo>
                    <a:pt x="1600200" y="180975"/>
                  </a:lnTo>
                  <a:lnTo>
                    <a:pt x="1450181" y="180975"/>
                  </a:lnTo>
                  <a:lnTo>
                    <a:pt x="1285875" y="180975"/>
                  </a:lnTo>
                  <a:lnTo>
                    <a:pt x="1097756" y="180975"/>
                  </a:lnTo>
                  <a:lnTo>
                    <a:pt x="933450" y="180975"/>
                  </a:lnTo>
                  <a:lnTo>
                    <a:pt x="838200" y="185738"/>
                  </a:lnTo>
                  <a:lnTo>
                    <a:pt x="747712" y="190500"/>
                  </a:lnTo>
                  <a:lnTo>
                    <a:pt x="623887" y="200025"/>
                  </a:lnTo>
                  <a:lnTo>
                    <a:pt x="419100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59;p331">
              <a:extLst>
                <a:ext uri="{FF2B5EF4-FFF2-40B4-BE49-F238E27FC236}">
                  <a16:creationId xmlns:a16="http://schemas.microsoft.com/office/drawing/2014/main" id="{8D040789-3391-8847-8670-EDB40460CE50}"/>
                </a:ext>
              </a:extLst>
            </p:cNvPr>
            <p:cNvSpPr/>
            <p:nvPr/>
          </p:nvSpPr>
          <p:spPr>
            <a:xfrm>
              <a:off x="4191000" y="5681663"/>
              <a:ext cx="1790700" cy="428625"/>
            </a:xfrm>
            <a:custGeom>
              <a:avLst/>
              <a:gdLst/>
              <a:ahLst/>
              <a:cxnLst/>
              <a:rect l="l" t="t" r="r" b="b"/>
              <a:pathLst>
                <a:path w="1790700" h="428625" extrusionOk="0">
                  <a:moveTo>
                    <a:pt x="697706" y="88106"/>
                  </a:moveTo>
                  <a:lnTo>
                    <a:pt x="311944" y="130968"/>
                  </a:lnTo>
                  <a:lnTo>
                    <a:pt x="23813" y="166687"/>
                  </a:lnTo>
                  <a:lnTo>
                    <a:pt x="0" y="428625"/>
                  </a:lnTo>
                  <a:lnTo>
                    <a:pt x="28575" y="409575"/>
                  </a:lnTo>
                  <a:lnTo>
                    <a:pt x="61913" y="361950"/>
                  </a:lnTo>
                  <a:lnTo>
                    <a:pt x="88106" y="338137"/>
                  </a:lnTo>
                  <a:lnTo>
                    <a:pt x="119063" y="321468"/>
                  </a:lnTo>
                  <a:lnTo>
                    <a:pt x="152400" y="309562"/>
                  </a:lnTo>
                  <a:lnTo>
                    <a:pt x="178594" y="307181"/>
                  </a:lnTo>
                  <a:lnTo>
                    <a:pt x="209550" y="307181"/>
                  </a:lnTo>
                  <a:lnTo>
                    <a:pt x="238125" y="311943"/>
                  </a:lnTo>
                  <a:lnTo>
                    <a:pt x="402431" y="290512"/>
                  </a:lnTo>
                  <a:lnTo>
                    <a:pt x="735806" y="259556"/>
                  </a:lnTo>
                  <a:lnTo>
                    <a:pt x="933450" y="245268"/>
                  </a:lnTo>
                  <a:lnTo>
                    <a:pt x="1183481" y="230981"/>
                  </a:lnTo>
                  <a:lnTo>
                    <a:pt x="1462088" y="223837"/>
                  </a:lnTo>
                  <a:lnTo>
                    <a:pt x="1790700" y="221456"/>
                  </a:lnTo>
                  <a:lnTo>
                    <a:pt x="1781175" y="4762"/>
                  </a:lnTo>
                  <a:lnTo>
                    <a:pt x="1595438" y="0"/>
                  </a:lnTo>
                  <a:lnTo>
                    <a:pt x="1488281" y="0"/>
                  </a:lnTo>
                  <a:lnTo>
                    <a:pt x="1407319" y="7143"/>
                  </a:lnTo>
                  <a:lnTo>
                    <a:pt x="1073944" y="45243"/>
                  </a:lnTo>
                  <a:lnTo>
                    <a:pt x="697706" y="881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664;p332">
            <a:extLst>
              <a:ext uri="{FF2B5EF4-FFF2-40B4-BE49-F238E27FC236}">
                <a16:creationId xmlns:a16="http://schemas.microsoft.com/office/drawing/2014/main" id="{0871B702-06B2-5141-A96B-1564DBCF06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854" y="1515727"/>
            <a:ext cx="46101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4" name="Google Shape;3664;p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1563855"/>
            <a:ext cx="46101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29"/>
          <p:cNvSpPr txBox="1"/>
          <p:nvPr/>
        </p:nvSpPr>
        <p:spPr>
          <a:xfrm>
            <a:off x="4714897" y="6597352"/>
            <a:ext cx="323850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幸</a:t>
            </a:r>
            <a:endParaRPr/>
          </a:p>
        </p:txBody>
      </p:sp>
      <p:sp>
        <p:nvSpPr>
          <p:cNvPr id="2530" name="Google Shape;2530;p229"/>
          <p:cNvSpPr/>
          <p:nvPr/>
        </p:nvSpPr>
        <p:spPr>
          <a:xfrm>
            <a:off x="3609975" y="2020888"/>
            <a:ext cx="2528888" cy="474662"/>
          </a:xfrm>
          <a:custGeom>
            <a:avLst/>
            <a:gdLst/>
            <a:ahLst/>
            <a:cxnLst/>
            <a:rect l="l" t="t" r="r" b="b"/>
            <a:pathLst>
              <a:path w="2528888" h="473869" extrusionOk="0">
                <a:moveTo>
                  <a:pt x="795338" y="426244"/>
                </a:moveTo>
                <a:lnTo>
                  <a:pt x="481013" y="471488"/>
                </a:lnTo>
                <a:lnTo>
                  <a:pt x="426244" y="473869"/>
                </a:lnTo>
                <a:lnTo>
                  <a:pt x="366713" y="464344"/>
                </a:lnTo>
                <a:lnTo>
                  <a:pt x="309563" y="442913"/>
                </a:lnTo>
                <a:lnTo>
                  <a:pt x="245269" y="400050"/>
                </a:lnTo>
                <a:lnTo>
                  <a:pt x="150019" y="321469"/>
                </a:lnTo>
                <a:lnTo>
                  <a:pt x="73819" y="247650"/>
                </a:lnTo>
                <a:lnTo>
                  <a:pt x="19050" y="188119"/>
                </a:lnTo>
                <a:lnTo>
                  <a:pt x="4763" y="161925"/>
                </a:lnTo>
                <a:lnTo>
                  <a:pt x="0" y="145257"/>
                </a:lnTo>
                <a:lnTo>
                  <a:pt x="7144" y="130969"/>
                </a:lnTo>
                <a:lnTo>
                  <a:pt x="16669" y="126207"/>
                </a:lnTo>
                <a:lnTo>
                  <a:pt x="45244" y="135732"/>
                </a:lnTo>
                <a:lnTo>
                  <a:pt x="114300" y="173832"/>
                </a:lnTo>
                <a:lnTo>
                  <a:pt x="226219" y="221457"/>
                </a:lnTo>
                <a:lnTo>
                  <a:pt x="295275" y="238125"/>
                </a:lnTo>
                <a:lnTo>
                  <a:pt x="376238" y="250032"/>
                </a:lnTo>
                <a:lnTo>
                  <a:pt x="454819" y="250032"/>
                </a:lnTo>
                <a:lnTo>
                  <a:pt x="845344" y="211932"/>
                </a:lnTo>
                <a:lnTo>
                  <a:pt x="1162050" y="178594"/>
                </a:lnTo>
                <a:lnTo>
                  <a:pt x="1438275" y="133350"/>
                </a:lnTo>
                <a:lnTo>
                  <a:pt x="1671638" y="100013"/>
                </a:lnTo>
                <a:lnTo>
                  <a:pt x="1850231" y="66675"/>
                </a:lnTo>
                <a:lnTo>
                  <a:pt x="1964531" y="45244"/>
                </a:lnTo>
                <a:lnTo>
                  <a:pt x="2074069" y="2382"/>
                </a:lnTo>
                <a:lnTo>
                  <a:pt x="2102644" y="0"/>
                </a:lnTo>
                <a:lnTo>
                  <a:pt x="2300288" y="50007"/>
                </a:lnTo>
                <a:lnTo>
                  <a:pt x="2402681" y="88107"/>
                </a:lnTo>
                <a:lnTo>
                  <a:pt x="2497931" y="140494"/>
                </a:lnTo>
                <a:lnTo>
                  <a:pt x="2519363" y="159544"/>
                </a:lnTo>
                <a:lnTo>
                  <a:pt x="2528888" y="178594"/>
                </a:lnTo>
                <a:lnTo>
                  <a:pt x="2524125" y="207169"/>
                </a:lnTo>
                <a:lnTo>
                  <a:pt x="2502694" y="233363"/>
                </a:lnTo>
                <a:lnTo>
                  <a:pt x="2469356" y="250032"/>
                </a:lnTo>
                <a:lnTo>
                  <a:pt x="2397919" y="264319"/>
                </a:lnTo>
                <a:lnTo>
                  <a:pt x="2276475" y="273844"/>
                </a:lnTo>
                <a:lnTo>
                  <a:pt x="2112169" y="271463"/>
                </a:lnTo>
                <a:lnTo>
                  <a:pt x="2074069" y="266700"/>
                </a:lnTo>
                <a:lnTo>
                  <a:pt x="1809750" y="283369"/>
                </a:lnTo>
                <a:lnTo>
                  <a:pt x="1433513" y="335757"/>
                </a:lnTo>
                <a:lnTo>
                  <a:pt x="1150144" y="383382"/>
                </a:lnTo>
                <a:lnTo>
                  <a:pt x="795338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229"/>
          <p:cNvSpPr/>
          <p:nvPr/>
        </p:nvSpPr>
        <p:spPr>
          <a:xfrm>
            <a:off x="3303588" y="4503738"/>
            <a:ext cx="3238500" cy="492125"/>
          </a:xfrm>
          <a:custGeom>
            <a:avLst/>
            <a:gdLst/>
            <a:ahLst/>
            <a:cxnLst/>
            <a:rect l="l" t="t" r="r" b="b"/>
            <a:pathLst>
              <a:path w="3238500" h="492579" extrusionOk="0">
                <a:moveTo>
                  <a:pt x="1162050" y="367393"/>
                </a:moveTo>
                <a:lnTo>
                  <a:pt x="759279" y="424543"/>
                </a:lnTo>
                <a:lnTo>
                  <a:pt x="473529" y="484415"/>
                </a:lnTo>
                <a:lnTo>
                  <a:pt x="416379" y="492579"/>
                </a:lnTo>
                <a:lnTo>
                  <a:pt x="375557" y="489857"/>
                </a:lnTo>
                <a:lnTo>
                  <a:pt x="323850" y="478972"/>
                </a:lnTo>
                <a:lnTo>
                  <a:pt x="250372" y="446315"/>
                </a:lnTo>
                <a:lnTo>
                  <a:pt x="163286" y="389165"/>
                </a:lnTo>
                <a:lnTo>
                  <a:pt x="84365" y="323850"/>
                </a:lnTo>
                <a:lnTo>
                  <a:pt x="35379" y="274865"/>
                </a:lnTo>
                <a:lnTo>
                  <a:pt x="10886" y="242207"/>
                </a:lnTo>
                <a:lnTo>
                  <a:pt x="0" y="220436"/>
                </a:lnTo>
                <a:lnTo>
                  <a:pt x="0" y="201386"/>
                </a:lnTo>
                <a:lnTo>
                  <a:pt x="5443" y="185057"/>
                </a:lnTo>
                <a:lnTo>
                  <a:pt x="35379" y="182336"/>
                </a:lnTo>
                <a:lnTo>
                  <a:pt x="76200" y="193222"/>
                </a:lnTo>
                <a:lnTo>
                  <a:pt x="138793" y="231322"/>
                </a:lnTo>
                <a:lnTo>
                  <a:pt x="220436" y="261257"/>
                </a:lnTo>
                <a:lnTo>
                  <a:pt x="340179" y="288472"/>
                </a:lnTo>
                <a:lnTo>
                  <a:pt x="424543" y="291193"/>
                </a:lnTo>
                <a:lnTo>
                  <a:pt x="620486" y="261257"/>
                </a:lnTo>
                <a:lnTo>
                  <a:pt x="1069522" y="201386"/>
                </a:lnTo>
                <a:lnTo>
                  <a:pt x="1455965" y="155122"/>
                </a:lnTo>
                <a:lnTo>
                  <a:pt x="1747157" y="127907"/>
                </a:lnTo>
                <a:lnTo>
                  <a:pt x="2245179" y="78922"/>
                </a:lnTo>
                <a:lnTo>
                  <a:pt x="2555422" y="54429"/>
                </a:lnTo>
                <a:lnTo>
                  <a:pt x="2647950" y="46265"/>
                </a:lnTo>
                <a:lnTo>
                  <a:pt x="2686050" y="40822"/>
                </a:lnTo>
                <a:lnTo>
                  <a:pt x="2737757" y="29936"/>
                </a:lnTo>
                <a:lnTo>
                  <a:pt x="2827565" y="0"/>
                </a:lnTo>
                <a:lnTo>
                  <a:pt x="2857500" y="2722"/>
                </a:lnTo>
                <a:lnTo>
                  <a:pt x="3034393" y="40822"/>
                </a:lnTo>
                <a:lnTo>
                  <a:pt x="3105150" y="68036"/>
                </a:lnTo>
                <a:lnTo>
                  <a:pt x="3162300" y="103415"/>
                </a:lnTo>
                <a:lnTo>
                  <a:pt x="3211286" y="149679"/>
                </a:lnTo>
                <a:lnTo>
                  <a:pt x="3235779" y="185057"/>
                </a:lnTo>
                <a:lnTo>
                  <a:pt x="3238500" y="214993"/>
                </a:lnTo>
                <a:lnTo>
                  <a:pt x="3219450" y="242207"/>
                </a:lnTo>
                <a:lnTo>
                  <a:pt x="3143250" y="272143"/>
                </a:lnTo>
                <a:lnTo>
                  <a:pt x="3045279" y="285750"/>
                </a:lnTo>
                <a:lnTo>
                  <a:pt x="2819400" y="272143"/>
                </a:lnTo>
                <a:lnTo>
                  <a:pt x="2547257" y="272143"/>
                </a:lnTo>
                <a:lnTo>
                  <a:pt x="2128157" y="285750"/>
                </a:lnTo>
                <a:lnTo>
                  <a:pt x="1733550" y="310243"/>
                </a:lnTo>
                <a:lnTo>
                  <a:pt x="1450522" y="334736"/>
                </a:lnTo>
                <a:lnTo>
                  <a:pt x="1162050" y="3673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229"/>
          <p:cNvSpPr/>
          <p:nvPr/>
        </p:nvSpPr>
        <p:spPr>
          <a:xfrm>
            <a:off x="4505325" y="1433513"/>
            <a:ext cx="623888" cy="1557337"/>
          </a:xfrm>
          <a:custGeom>
            <a:avLst/>
            <a:gdLst/>
            <a:ahLst/>
            <a:cxnLst/>
            <a:rect l="l" t="t" r="r" b="b"/>
            <a:pathLst>
              <a:path w="623888" h="1557337" extrusionOk="0">
                <a:moveTo>
                  <a:pt x="259556" y="664368"/>
                </a:moveTo>
                <a:lnTo>
                  <a:pt x="261938" y="366712"/>
                </a:lnTo>
                <a:lnTo>
                  <a:pt x="254794" y="278606"/>
                </a:lnTo>
                <a:lnTo>
                  <a:pt x="245269" y="238125"/>
                </a:lnTo>
                <a:lnTo>
                  <a:pt x="223838" y="200025"/>
                </a:lnTo>
                <a:lnTo>
                  <a:pt x="195263" y="173831"/>
                </a:lnTo>
                <a:lnTo>
                  <a:pt x="150019" y="135731"/>
                </a:lnTo>
                <a:lnTo>
                  <a:pt x="109538" y="111918"/>
                </a:lnTo>
                <a:lnTo>
                  <a:pt x="52388" y="88106"/>
                </a:lnTo>
                <a:lnTo>
                  <a:pt x="23813" y="73818"/>
                </a:lnTo>
                <a:lnTo>
                  <a:pt x="7144" y="54768"/>
                </a:lnTo>
                <a:lnTo>
                  <a:pt x="0" y="38100"/>
                </a:lnTo>
                <a:lnTo>
                  <a:pt x="7144" y="19050"/>
                </a:lnTo>
                <a:lnTo>
                  <a:pt x="21431" y="7143"/>
                </a:lnTo>
                <a:lnTo>
                  <a:pt x="71438" y="0"/>
                </a:lnTo>
                <a:lnTo>
                  <a:pt x="142875" y="4762"/>
                </a:lnTo>
                <a:lnTo>
                  <a:pt x="221456" y="11906"/>
                </a:lnTo>
                <a:lnTo>
                  <a:pt x="319088" y="35718"/>
                </a:lnTo>
                <a:lnTo>
                  <a:pt x="464344" y="92868"/>
                </a:lnTo>
                <a:lnTo>
                  <a:pt x="559594" y="142875"/>
                </a:lnTo>
                <a:lnTo>
                  <a:pt x="597694" y="173831"/>
                </a:lnTo>
                <a:lnTo>
                  <a:pt x="614363" y="200025"/>
                </a:lnTo>
                <a:lnTo>
                  <a:pt x="623888" y="235743"/>
                </a:lnTo>
                <a:lnTo>
                  <a:pt x="614363" y="266700"/>
                </a:lnTo>
                <a:lnTo>
                  <a:pt x="592931" y="319087"/>
                </a:lnTo>
                <a:lnTo>
                  <a:pt x="550069" y="390525"/>
                </a:lnTo>
                <a:lnTo>
                  <a:pt x="538163" y="433387"/>
                </a:lnTo>
                <a:lnTo>
                  <a:pt x="528638" y="521493"/>
                </a:lnTo>
                <a:lnTo>
                  <a:pt x="533400" y="742950"/>
                </a:lnTo>
                <a:lnTo>
                  <a:pt x="528638" y="931068"/>
                </a:lnTo>
                <a:lnTo>
                  <a:pt x="519113" y="1143000"/>
                </a:lnTo>
                <a:lnTo>
                  <a:pt x="507206" y="1528762"/>
                </a:lnTo>
                <a:lnTo>
                  <a:pt x="264319" y="1557337"/>
                </a:lnTo>
                <a:cubicBezTo>
                  <a:pt x="262731" y="1354931"/>
                  <a:pt x="261144" y="1152524"/>
                  <a:pt x="259556" y="950118"/>
                </a:cubicBezTo>
                <a:lnTo>
                  <a:pt x="259556" y="664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229"/>
          <p:cNvSpPr/>
          <p:nvPr/>
        </p:nvSpPr>
        <p:spPr>
          <a:xfrm>
            <a:off x="2633663" y="2728913"/>
            <a:ext cx="4448175" cy="650875"/>
          </a:xfrm>
          <a:custGeom>
            <a:avLst/>
            <a:gdLst/>
            <a:ahLst/>
            <a:cxnLst/>
            <a:rect l="l" t="t" r="r" b="b"/>
            <a:pathLst>
              <a:path w="4447642" h="651052" extrusionOk="0">
                <a:moveTo>
                  <a:pt x="1901952" y="387705"/>
                </a:moveTo>
                <a:lnTo>
                  <a:pt x="1481328" y="442569"/>
                </a:lnTo>
                <a:lnTo>
                  <a:pt x="1170432" y="504748"/>
                </a:lnTo>
                <a:lnTo>
                  <a:pt x="1115568" y="504748"/>
                </a:lnTo>
                <a:lnTo>
                  <a:pt x="954634" y="544982"/>
                </a:lnTo>
                <a:lnTo>
                  <a:pt x="713232" y="610819"/>
                </a:lnTo>
                <a:lnTo>
                  <a:pt x="585216" y="643737"/>
                </a:lnTo>
                <a:lnTo>
                  <a:pt x="504749" y="651052"/>
                </a:lnTo>
                <a:lnTo>
                  <a:pt x="416966" y="643737"/>
                </a:lnTo>
                <a:lnTo>
                  <a:pt x="343814" y="621792"/>
                </a:lnTo>
                <a:lnTo>
                  <a:pt x="277978" y="577900"/>
                </a:lnTo>
                <a:lnTo>
                  <a:pt x="164592" y="490118"/>
                </a:lnTo>
                <a:lnTo>
                  <a:pt x="73152" y="402336"/>
                </a:lnTo>
                <a:lnTo>
                  <a:pt x="18288" y="340156"/>
                </a:lnTo>
                <a:lnTo>
                  <a:pt x="3658" y="307238"/>
                </a:lnTo>
                <a:lnTo>
                  <a:pt x="0" y="288950"/>
                </a:lnTo>
                <a:lnTo>
                  <a:pt x="14630" y="270662"/>
                </a:lnTo>
                <a:lnTo>
                  <a:pt x="32918" y="270662"/>
                </a:lnTo>
                <a:lnTo>
                  <a:pt x="106070" y="307238"/>
                </a:lnTo>
                <a:lnTo>
                  <a:pt x="190195" y="343814"/>
                </a:lnTo>
                <a:lnTo>
                  <a:pt x="314554" y="380390"/>
                </a:lnTo>
                <a:lnTo>
                  <a:pt x="420624" y="391363"/>
                </a:lnTo>
                <a:lnTo>
                  <a:pt x="523037" y="384048"/>
                </a:lnTo>
                <a:lnTo>
                  <a:pt x="914400" y="336499"/>
                </a:lnTo>
                <a:lnTo>
                  <a:pt x="1185062" y="288950"/>
                </a:lnTo>
                <a:lnTo>
                  <a:pt x="1645920" y="219456"/>
                </a:lnTo>
                <a:lnTo>
                  <a:pt x="2136038" y="157276"/>
                </a:lnTo>
                <a:lnTo>
                  <a:pt x="2377440" y="135331"/>
                </a:lnTo>
                <a:lnTo>
                  <a:pt x="2549347" y="124358"/>
                </a:lnTo>
                <a:lnTo>
                  <a:pt x="3222346" y="84124"/>
                </a:lnTo>
                <a:lnTo>
                  <a:pt x="3701491" y="73152"/>
                </a:lnTo>
                <a:lnTo>
                  <a:pt x="3745382" y="69494"/>
                </a:lnTo>
                <a:lnTo>
                  <a:pt x="3873398" y="32918"/>
                </a:lnTo>
                <a:lnTo>
                  <a:pt x="3975811" y="3657"/>
                </a:lnTo>
                <a:lnTo>
                  <a:pt x="4005072" y="0"/>
                </a:lnTo>
                <a:lnTo>
                  <a:pt x="4198925" y="65836"/>
                </a:lnTo>
                <a:lnTo>
                  <a:pt x="4348886" y="142646"/>
                </a:lnTo>
                <a:lnTo>
                  <a:pt x="4407408" y="182880"/>
                </a:lnTo>
                <a:lnTo>
                  <a:pt x="4436669" y="215798"/>
                </a:lnTo>
                <a:lnTo>
                  <a:pt x="4447642" y="248716"/>
                </a:lnTo>
                <a:lnTo>
                  <a:pt x="4436669" y="288950"/>
                </a:lnTo>
                <a:lnTo>
                  <a:pt x="4367174" y="318211"/>
                </a:lnTo>
                <a:lnTo>
                  <a:pt x="4315968" y="340156"/>
                </a:lnTo>
                <a:lnTo>
                  <a:pt x="4235501" y="329184"/>
                </a:lnTo>
                <a:lnTo>
                  <a:pt x="3902659" y="310896"/>
                </a:lnTo>
                <a:lnTo>
                  <a:pt x="3478378" y="296265"/>
                </a:lnTo>
                <a:lnTo>
                  <a:pt x="3017520" y="299923"/>
                </a:lnTo>
                <a:lnTo>
                  <a:pt x="2834640" y="318211"/>
                </a:lnTo>
                <a:lnTo>
                  <a:pt x="2454250" y="340156"/>
                </a:lnTo>
                <a:lnTo>
                  <a:pt x="1901952" y="3877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229"/>
          <p:cNvSpPr/>
          <p:nvPr/>
        </p:nvSpPr>
        <p:spPr>
          <a:xfrm>
            <a:off x="3708400" y="3192463"/>
            <a:ext cx="655638" cy="846137"/>
          </a:xfrm>
          <a:custGeom>
            <a:avLst/>
            <a:gdLst/>
            <a:ahLst/>
            <a:cxnLst/>
            <a:rect l="l" t="t" r="r" b="b"/>
            <a:pathLst>
              <a:path w="654711" h="844905" extrusionOk="0">
                <a:moveTo>
                  <a:pt x="281636" y="329184"/>
                </a:moveTo>
                <a:lnTo>
                  <a:pt x="0" y="0"/>
                </a:lnTo>
                <a:lnTo>
                  <a:pt x="109728" y="32918"/>
                </a:lnTo>
                <a:lnTo>
                  <a:pt x="274320" y="131673"/>
                </a:lnTo>
                <a:lnTo>
                  <a:pt x="398679" y="208483"/>
                </a:lnTo>
                <a:lnTo>
                  <a:pt x="486461" y="274320"/>
                </a:lnTo>
                <a:lnTo>
                  <a:pt x="570586" y="362102"/>
                </a:lnTo>
                <a:lnTo>
                  <a:pt x="621792" y="427939"/>
                </a:lnTo>
                <a:lnTo>
                  <a:pt x="643738" y="497433"/>
                </a:lnTo>
                <a:lnTo>
                  <a:pt x="654711" y="555955"/>
                </a:lnTo>
                <a:lnTo>
                  <a:pt x="654711" y="636422"/>
                </a:lnTo>
                <a:lnTo>
                  <a:pt x="647396" y="709574"/>
                </a:lnTo>
                <a:lnTo>
                  <a:pt x="607162" y="837590"/>
                </a:lnTo>
                <a:lnTo>
                  <a:pt x="512064" y="844905"/>
                </a:lnTo>
                <a:lnTo>
                  <a:pt x="460858" y="727862"/>
                </a:lnTo>
                <a:lnTo>
                  <a:pt x="384048" y="508406"/>
                </a:lnTo>
                <a:lnTo>
                  <a:pt x="358445" y="446227"/>
                </a:lnTo>
                <a:lnTo>
                  <a:pt x="281636" y="32918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229"/>
          <p:cNvSpPr/>
          <p:nvPr/>
        </p:nvSpPr>
        <p:spPr>
          <a:xfrm>
            <a:off x="5113338" y="2951163"/>
            <a:ext cx="815975" cy="984250"/>
          </a:xfrm>
          <a:custGeom>
            <a:avLst/>
            <a:gdLst/>
            <a:ahLst/>
            <a:cxnLst/>
            <a:rect l="l" t="t" r="r" b="b"/>
            <a:pathLst>
              <a:path w="815645" h="983895" extrusionOk="0">
                <a:moveTo>
                  <a:pt x="223113" y="607162"/>
                </a:moveTo>
                <a:lnTo>
                  <a:pt x="336499" y="413309"/>
                </a:lnTo>
                <a:lnTo>
                  <a:pt x="402336" y="307239"/>
                </a:lnTo>
                <a:lnTo>
                  <a:pt x="416966" y="256032"/>
                </a:lnTo>
                <a:lnTo>
                  <a:pt x="416966" y="212141"/>
                </a:lnTo>
                <a:lnTo>
                  <a:pt x="405993" y="164592"/>
                </a:lnTo>
                <a:lnTo>
                  <a:pt x="343814" y="51207"/>
                </a:lnTo>
                <a:lnTo>
                  <a:pt x="416966" y="0"/>
                </a:lnTo>
                <a:lnTo>
                  <a:pt x="508406" y="29261"/>
                </a:lnTo>
                <a:lnTo>
                  <a:pt x="636422" y="128016"/>
                </a:lnTo>
                <a:lnTo>
                  <a:pt x="705917" y="179223"/>
                </a:lnTo>
                <a:lnTo>
                  <a:pt x="760781" y="219456"/>
                </a:lnTo>
                <a:lnTo>
                  <a:pt x="801014" y="259690"/>
                </a:lnTo>
                <a:lnTo>
                  <a:pt x="815645" y="288951"/>
                </a:lnTo>
                <a:lnTo>
                  <a:pt x="808329" y="321869"/>
                </a:lnTo>
                <a:lnTo>
                  <a:pt x="716889" y="358445"/>
                </a:lnTo>
                <a:lnTo>
                  <a:pt x="636422" y="416967"/>
                </a:lnTo>
                <a:lnTo>
                  <a:pt x="479145" y="566928"/>
                </a:lnTo>
                <a:lnTo>
                  <a:pt x="87782" y="965607"/>
                </a:lnTo>
                <a:lnTo>
                  <a:pt x="0" y="983895"/>
                </a:lnTo>
                <a:lnTo>
                  <a:pt x="223113" y="6071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229"/>
          <p:cNvSpPr/>
          <p:nvPr/>
        </p:nvSpPr>
        <p:spPr>
          <a:xfrm>
            <a:off x="2849563" y="3692525"/>
            <a:ext cx="4130675" cy="649288"/>
          </a:xfrm>
          <a:custGeom>
            <a:avLst/>
            <a:gdLst/>
            <a:ahLst/>
            <a:cxnLst/>
            <a:rect l="l" t="t" r="r" b="b"/>
            <a:pathLst>
              <a:path w="4130687" h="649612" extrusionOk="0">
                <a:moveTo>
                  <a:pt x="1083864" y="497801"/>
                </a:moveTo>
                <a:lnTo>
                  <a:pt x="670795" y="596655"/>
                </a:lnTo>
                <a:lnTo>
                  <a:pt x="434252" y="649612"/>
                </a:lnTo>
                <a:lnTo>
                  <a:pt x="374233" y="642551"/>
                </a:lnTo>
                <a:lnTo>
                  <a:pt x="296562" y="610777"/>
                </a:lnTo>
                <a:lnTo>
                  <a:pt x="172995" y="526045"/>
                </a:lnTo>
                <a:lnTo>
                  <a:pt x="45897" y="416599"/>
                </a:lnTo>
                <a:lnTo>
                  <a:pt x="10592" y="374233"/>
                </a:lnTo>
                <a:lnTo>
                  <a:pt x="0" y="338928"/>
                </a:lnTo>
                <a:lnTo>
                  <a:pt x="0" y="314215"/>
                </a:lnTo>
                <a:lnTo>
                  <a:pt x="17653" y="303623"/>
                </a:lnTo>
                <a:lnTo>
                  <a:pt x="38836" y="307154"/>
                </a:lnTo>
                <a:lnTo>
                  <a:pt x="67080" y="317745"/>
                </a:lnTo>
                <a:lnTo>
                  <a:pt x="123568" y="345989"/>
                </a:lnTo>
                <a:lnTo>
                  <a:pt x="197708" y="374233"/>
                </a:lnTo>
                <a:lnTo>
                  <a:pt x="303623" y="384825"/>
                </a:lnTo>
                <a:lnTo>
                  <a:pt x="441313" y="391886"/>
                </a:lnTo>
                <a:lnTo>
                  <a:pt x="586063" y="381294"/>
                </a:lnTo>
                <a:lnTo>
                  <a:pt x="790832" y="360111"/>
                </a:lnTo>
                <a:lnTo>
                  <a:pt x="1076803" y="317745"/>
                </a:lnTo>
                <a:lnTo>
                  <a:pt x="1348652" y="268318"/>
                </a:lnTo>
                <a:lnTo>
                  <a:pt x="1521646" y="247135"/>
                </a:lnTo>
                <a:lnTo>
                  <a:pt x="1825270" y="218891"/>
                </a:lnTo>
                <a:lnTo>
                  <a:pt x="2316009" y="158873"/>
                </a:lnTo>
                <a:lnTo>
                  <a:pt x="2421924" y="158873"/>
                </a:lnTo>
                <a:lnTo>
                  <a:pt x="2817341" y="123568"/>
                </a:lnTo>
                <a:lnTo>
                  <a:pt x="3502258" y="70610"/>
                </a:lnTo>
                <a:lnTo>
                  <a:pt x="3675253" y="0"/>
                </a:lnTo>
                <a:lnTo>
                  <a:pt x="3735271" y="7061"/>
                </a:lnTo>
                <a:lnTo>
                  <a:pt x="3841186" y="38836"/>
                </a:lnTo>
                <a:lnTo>
                  <a:pt x="3975345" y="98854"/>
                </a:lnTo>
                <a:lnTo>
                  <a:pt x="4056547" y="151812"/>
                </a:lnTo>
                <a:lnTo>
                  <a:pt x="4116565" y="204769"/>
                </a:lnTo>
                <a:lnTo>
                  <a:pt x="4130687" y="240074"/>
                </a:lnTo>
                <a:lnTo>
                  <a:pt x="4127157" y="278910"/>
                </a:lnTo>
                <a:lnTo>
                  <a:pt x="4109504" y="300093"/>
                </a:lnTo>
                <a:lnTo>
                  <a:pt x="3996528" y="335398"/>
                </a:lnTo>
                <a:lnTo>
                  <a:pt x="3918857" y="328337"/>
                </a:lnTo>
                <a:lnTo>
                  <a:pt x="3682314" y="310684"/>
                </a:lnTo>
                <a:lnTo>
                  <a:pt x="3135086" y="310684"/>
                </a:lnTo>
                <a:lnTo>
                  <a:pt x="2556083" y="331867"/>
                </a:lnTo>
                <a:lnTo>
                  <a:pt x="1945307" y="381294"/>
                </a:lnTo>
                <a:lnTo>
                  <a:pt x="1715824" y="402477"/>
                </a:lnTo>
                <a:lnTo>
                  <a:pt x="1468689" y="427191"/>
                </a:lnTo>
                <a:lnTo>
                  <a:pt x="1083864" y="4978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229"/>
          <p:cNvSpPr/>
          <p:nvPr/>
        </p:nvSpPr>
        <p:spPr>
          <a:xfrm rot="-5400000">
            <a:off x="3777457" y="4755356"/>
            <a:ext cx="2081212" cy="542925"/>
          </a:xfrm>
          <a:custGeom>
            <a:avLst/>
            <a:gdLst/>
            <a:ahLst/>
            <a:cxnLst/>
            <a:rect l="l" t="t" r="r" b="b"/>
            <a:pathLst>
              <a:path w="2081212" h="542925" extrusionOk="0">
                <a:moveTo>
                  <a:pt x="933450" y="221456"/>
                </a:moveTo>
                <a:lnTo>
                  <a:pt x="1593056" y="219075"/>
                </a:lnTo>
                <a:lnTo>
                  <a:pt x="1652587" y="211931"/>
                </a:lnTo>
                <a:lnTo>
                  <a:pt x="1712118" y="202406"/>
                </a:lnTo>
                <a:lnTo>
                  <a:pt x="1764506" y="188118"/>
                </a:lnTo>
                <a:lnTo>
                  <a:pt x="1824037" y="164306"/>
                </a:lnTo>
                <a:lnTo>
                  <a:pt x="1888331" y="128587"/>
                </a:lnTo>
                <a:lnTo>
                  <a:pt x="1933575" y="83343"/>
                </a:lnTo>
                <a:lnTo>
                  <a:pt x="2016918" y="0"/>
                </a:lnTo>
                <a:lnTo>
                  <a:pt x="2081212" y="97631"/>
                </a:lnTo>
                <a:lnTo>
                  <a:pt x="1997868" y="242887"/>
                </a:lnTo>
                <a:lnTo>
                  <a:pt x="1924050" y="395287"/>
                </a:lnTo>
                <a:lnTo>
                  <a:pt x="1885950" y="481012"/>
                </a:lnTo>
                <a:lnTo>
                  <a:pt x="1866900" y="504825"/>
                </a:lnTo>
                <a:lnTo>
                  <a:pt x="1835943" y="533400"/>
                </a:lnTo>
                <a:lnTo>
                  <a:pt x="1814512" y="540543"/>
                </a:lnTo>
                <a:lnTo>
                  <a:pt x="1783556" y="542925"/>
                </a:lnTo>
                <a:lnTo>
                  <a:pt x="1754981" y="535781"/>
                </a:lnTo>
                <a:lnTo>
                  <a:pt x="1714500" y="521493"/>
                </a:lnTo>
                <a:lnTo>
                  <a:pt x="1683543" y="502443"/>
                </a:lnTo>
                <a:lnTo>
                  <a:pt x="1650206" y="492918"/>
                </a:lnTo>
                <a:lnTo>
                  <a:pt x="1414462" y="490537"/>
                </a:lnTo>
                <a:lnTo>
                  <a:pt x="1207293" y="481012"/>
                </a:lnTo>
                <a:lnTo>
                  <a:pt x="852487" y="464343"/>
                </a:lnTo>
                <a:lnTo>
                  <a:pt x="395287" y="445293"/>
                </a:lnTo>
                <a:lnTo>
                  <a:pt x="223837" y="445293"/>
                </a:lnTo>
                <a:lnTo>
                  <a:pt x="161925" y="435768"/>
                </a:lnTo>
                <a:lnTo>
                  <a:pt x="100012" y="421481"/>
                </a:lnTo>
                <a:lnTo>
                  <a:pt x="40481" y="397668"/>
                </a:lnTo>
                <a:lnTo>
                  <a:pt x="16668" y="378618"/>
                </a:lnTo>
                <a:lnTo>
                  <a:pt x="0" y="352425"/>
                </a:lnTo>
                <a:lnTo>
                  <a:pt x="0" y="333375"/>
                </a:lnTo>
                <a:lnTo>
                  <a:pt x="11906" y="309562"/>
                </a:lnTo>
                <a:lnTo>
                  <a:pt x="35718" y="292893"/>
                </a:lnTo>
                <a:lnTo>
                  <a:pt x="100012" y="264318"/>
                </a:lnTo>
                <a:lnTo>
                  <a:pt x="190500" y="240506"/>
                </a:lnTo>
                <a:lnTo>
                  <a:pt x="300037" y="221456"/>
                </a:lnTo>
                <a:lnTo>
                  <a:pt x="390525" y="221456"/>
                </a:lnTo>
                <a:lnTo>
                  <a:pt x="933450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2F232B-9BB0-B44B-A91F-C9E0B29287E0}"/>
              </a:ext>
            </a:extLst>
          </p:cNvPr>
          <p:cNvGrpSpPr/>
          <p:nvPr/>
        </p:nvGrpSpPr>
        <p:grpSpPr>
          <a:xfrm>
            <a:off x="2641682" y="1441529"/>
            <a:ext cx="4448175" cy="4633912"/>
            <a:chOff x="2786063" y="1585913"/>
            <a:chExt cx="4448175" cy="4633912"/>
          </a:xfrm>
        </p:grpSpPr>
        <p:sp>
          <p:nvSpPr>
            <p:cNvPr id="11" name="Google Shape;2530;p229">
              <a:extLst>
                <a:ext uri="{FF2B5EF4-FFF2-40B4-BE49-F238E27FC236}">
                  <a16:creationId xmlns:a16="http://schemas.microsoft.com/office/drawing/2014/main" id="{BECF50AF-C7C7-8140-A187-D03FEB61E91F}"/>
                </a:ext>
              </a:extLst>
            </p:cNvPr>
            <p:cNvSpPr/>
            <p:nvPr/>
          </p:nvSpPr>
          <p:spPr>
            <a:xfrm>
              <a:off x="3762375" y="2173288"/>
              <a:ext cx="2528888" cy="474662"/>
            </a:xfrm>
            <a:custGeom>
              <a:avLst/>
              <a:gdLst/>
              <a:ahLst/>
              <a:cxnLst/>
              <a:rect l="l" t="t" r="r" b="b"/>
              <a:pathLst>
                <a:path w="2528888" h="473869" extrusionOk="0">
                  <a:moveTo>
                    <a:pt x="795338" y="426244"/>
                  </a:moveTo>
                  <a:lnTo>
                    <a:pt x="481013" y="471488"/>
                  </a:lnTo>
                  <a:lnTo>
                    <a:pt x="426244" y="473869"/>
                  </a:lnTo>
                  <a:lnTo>
                    <a:pt x="366713" y="464344"/>
                  </a:lnTo>
                  <a:lnTo>
                    <a:pt x="309563" y="442913"/>
                  </a:lnTo>
                  <a:lnTo>
                    <a:pt x="245269" y="400050"/>
                  </a:lnTo>
                  <a:lnTo>
                    <a:pt x="150019" y="321469"/>
                  </a:lnTo>
                  <a:lnTo>
                    <a:pt x="73819" y="247650"/>
                  </a:lnTo>
                  <a:lnTo>
                    <a:pt x="19050" y="188119"/>
                  </a:lnTo>
                  <a:lnTo>
                    <a:pt x="4763" y="161925"/>
                  </a:lnTo>
                  <a:lnTo>
                    <a:pt x="0" y="145257"/>
                  </a:lnTo>
                  <a:lnTo>
                    <a:pt x="7144" y="130969"/>
                  </a:lnTo>
                  <a:lnTo>
                    <a:pt x="16669" y="126207"/>
                  </a:lnTo>
                  <a:lnTo>
                    <a:pt x="45244" y="135732"/>
                  </a:lnTo>
                  <a:lnTo>
                    <a:pt x="114300" y="173832"/>
                  </a:lnTo>
                  <a:lnTo>
                    <a:pt x="226219" y="221457"/>
                  </a:lnTo>
                  <a:lnTo>
                    <a:pt x="295275" y="238125"/>
                  </a:lnTo>
                  <a:lnTo>
                    <a:pt x="376238" y="250032"/>
                  </a:lnTo>
                  <a:lnTo>
                    <a:pt x="454819" y="250032"/>
                  </a:lnTo>
                  <a:lnTo>
                    <a:pt x="845344" y="211932"/>
                  </a:lnTo>
                  <a:lnTo>
                    <a:pt x="1162050" y="178594"/>
                  </a:lnTo>
                  <a:lnTo>
                    <a:pt x="1438275" y="133350"/>
                  </a:lnTo>
                  <a:lnTo>
                    <a:pt x="1671638" y="100013"/>
                  </a:lnTo>
                  <a:lnTo>
                    <a:pt x="1850231" y="66675"/>
                  </a:lnTo>
                  <a:lnTo>
                    <a:pt x="1964531" y="45244"/>
                  </a:lnTo>
                  <a:lnTo>
                    <a:pt x="2074069" y="2382"/>
                  </a:lnTo>
                  <a:lnTo>
                    <a:pt x="2102644" y="0"/>
                  </a:lnTo>
                  <a:lnTo>
                    <a:pt x="2300288" y="50007"/>
                  </a:lnTo>
                  <a:lnTo>
                    <a:pt x="2402681" y="88107"/>
                  </a:lnTo>
                  <a:lnTo>
                    <a:pt x="2497931" y="140494"/>
                  </a:lnTo>
                  <a:lnTo>
                    <a:pt x="2519363" y="159544"/>
                  </a:lnTo>
                  <a:lnTo>
                    <a:pt x="2528888" y="178594"/>
                  </a:lnTo>
                  <a:lnTo>
                    <a:pt x="2524125" y="207169"/>
                  </a:lnTo>
                  <a:lnTo>
                    <a:pt x="2502694" y="233363"/>
                  </a:lnTo>
                  <a:lnTo>
                    <a:pt x="2469356" y="250032"/>
                  </a:lnTo>
                  <a:lnTo>
                    <a:pt x="2397919" y="264319"/>
                  </a:lnTo>
                  <a:lnTo>
                    <a:pt x="2276475" y="273844"/>
                  </a:lnTo>
                  <a:lnTo>
                    <a:pt x="2112169" y="271463"/>
                  </a:lnTo>
                  <a:lnTo>
                    <a:pt x="2074069" y="266700"/>
                  </a:lnTo>
                  <a:lnTo>
                    <a:pt x="1809750" y="283369"/>
                  </a:lnTo>
                  <a:lnTo>
                    <a:pt x="1433513" y="335757"/>
                  </a:lnTo>
                  <a:lnTo>
                    <a:pt x="1150144" y="383382"/>
                  </a:lnTo>
                  <a:lnTo>
                    <a:pt x="795338" y="426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531;p229">
              <a:extLst>
                <a:ext uri="{FF2B5EF4-FFF2-40B4-BE49-F238E27FC236}">
                  <a16:creationId xmlns:a16="http://schemas.microsoft.com/office/drawing/2014/main" id="{461A7C07-FC5A-1846-9238-2A6CE42F5B0D}"/>
                </a:ext>
              </a:extLst>
            </p:cNvPr>
            <p:cNvSpPr/>
            <p:nvPr/>
          </p:nvSpPr>
          <p:spPr>
            <a:xfrm>
              <a:off x="3455988" y="4656138"/>
              <a:ext cx="3238500" cy="492125"/>
            </a:xfrm>
            <a:custGeom>
              <a:avLst/>
              <a:gdLst/>
              <a:ahLst/>
              <a:cxnLst/>
              <a:rect l="l" t="t" r="r" b="b"/>
              <a:pathLst>
                <a:path w="3238500" h="492579" extrusionOk="0">
                  <a:moveTo>
                    <a:pt x="1162050" y="367393"/>
                  </a:moveTo>
                  <a:lnTo>
                    <a:pt x="759279" y="424543"/>
                  </a:lnTo>
                  <a:lnTo>
                    <a:pt x="473529" y="484415"/>
                  </a:lnTo>
                  <a:lnTo>
                    <a:pt x="416379" y="492579"/>
                  </a:lnTo>
                  <a:lnTo>
                    <a:pt x="375557" y="489857"/>
                  </a:lnTo>
                  <a:lnTo>
                    <a:pt x="323850" y="478972"/>
                  </a:lnTo>
                  <a:lnTo>
                    <a:pt x="250372" y="446315"/>
                  </a:lnTo>
                  <a:lnTo>
                    <a:pt x="163286" y="389165"/>
                  </a:lnTo>
                  <a:lnTo>
                    <a:pt x="84365" y="323850"/>
                  </a:lnTo>
                  <a:lnTo>
                    <a:pt x="35379" y="274865"/>
                  </a:lnTo>
                  <a:lnTo>
                    <a:pt x="10886" y="242207"/>
                  </a:lnTo>
                  <a:lnTo>
                    <a:pt x="0" y="220436"/>
                  </a:lnTo>
                  <a:lnTo>
                    <a:pt x="0" y="201386"/>
                  </a:lnTo>
                  <a:lnTo>
                    <a:pt x="5443" y="185057"/>
                  </a:lnTo>
                  <a:lnTo>
                    <a:pt x="35379" y="182336"/>
                  </a:lnTo>
                  <a:lnTo>
                    <a:pt x="76200" y="193222"/>
                  </a:lnTo>
                  <a:lnTo>
                    <a:pt x="138793" y="231322"/>
                  </a:lnTo>
                  <a:lnTo>
                    <a:pt x="220436" y="261257"/>
                  </a:lnTo>
                  <a:lnTo>
                    <a:pt x="340179" y="288472"/>
                  </a:lnTo>
                  <a:lnTo>
                    <a:pt x="424543" y="291193"/>
                  </a:lnTo>
                  <a:lnTo>
                    <a:pt x="620486" y="261257"/>
                  </a:lnTo>
                  <a:lnTo>
                    <a:pt x="1069522" y="201386"/>
                  </a:lnTo>
                  <a:lnTo>
                    <a:pt x="1455965" y="155122"/>
                  </a:lnTo>
                  <a:lnTo>
                    <a:pt x="1747157" y="127907"/>
                  </a:lnTo>
                  <a:lnTo>
                    <a:pt x="2245179" y="78922"/>
                  </a:lnTo>
                  <a:lnTo>
                    <a:pt x="2555422" y="54429"/>
                  </a:lnTo>
                  <a:lnTo>
                    <a:pt x="2647950" y="46265"/>
                  </a:lnTo>
                  <a:lnTo>
                    <a:pt x="2686050" y="40822"/>
                  </a:lnTo>
                  <a:lnTo>
                    <a:pt x="2737757" y="29936"/>
                  </a:lnTo>
                  <a:lnTo>
                    <a:pt x="2827565" y="0"/>
                  </a:lnTo>
                  <a:lnTo>
                    <a:pt x="2857500" y="2722"/>
                  </a:lnTo>
                  <a:lnTo>
                    <a:pt x="3034393" y="40822"/>
                  </a:lnTo>
                  <a:lnTo>
                    <a:pt x="3105150" y="68036"/>
                  </a:lnTo>
                  <a:lnTo>
                    <a:pt x="3162300" y="103415"/>
                  </a:lnTo>
                  <a:lnTo>
                    <a:pt x="3211286" y="149679"/>
                  </a:lnTo>
                  <a:lnTo>
                    <a:pt x="3235779" y="185057"/>
                  </a:lnTo>
                  <a:lnTo>
                    <a:pt x="3238500" y="214993"/>
                  </a:lnTo>
                  <a:lnTo>
                    <a:pt x="3219450" y="242207"/>
                  </a:lnTo>
                  <a:lnTo>
                    <a:pt x="3143250" y="272143"/>
                  </a:lnTo>
                  <a:lnTo>
                    <a:pt x="3045279" y="285750"/>
                  </a:lnTo>
                  <a:lnTo>
                    <a:pt x="2819400" y="272143"/>
                  </a:lnTo>
                  <a:lnTo>
                    <a:pt x="2547257" y="272143"/>
                  </a:lnTo>
                  <a:lnTo>
                    <a:pt x="2128157" y="285750"/>
                  </a:lnTo>
                  <a:lnTo>
                    <a:pt x="1733550" y="310243"/>
                  </a:lnTo>
                  <a:lnTo>
                    <a:pt x="1450522" y="334736"/>
                  </a:lnTo>
                  <a:lnTo>
                    <a:pt x="1162050" y="3673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532;p229">
              <a:extLst>
                <a:ext uri="{FF2B5EF4-FFF2-40B4-BE49-F238E27FC236}">
                  <a16:creationId xmlns:a16="http://schemas.microsoft.com/office/drawing/2014/main" id="{58A461C3-346C-3B43-B721-65CEBC2E0BE3}"/>
                </a:ext>
              </a:extLst>
            </p:cNvPr>
            <p:cNvSpPr/>
            <p:nvPr/>
          </p:nvSpPr>
          <p:spPr>
            <a:xfrm>
              <a:off x="4657725" y="1585913"/>
              <a:ext cx="623888" cy="1557337"/>
            </a:xfrm>
            <a:custGeom>
              <a:avLst/>
              <a:gdLst/>
              <a:ahLst/>
              <a:cxnLst/>
              <a:rect l="l" t="t" r="r" b="b"/>
              <a:pathLst>
                <a:path w="623888" h="1557337" extrusionOk="0">
                  <a:moveTo>
                    <a:pt x="259556" y="664368"/>
                  </a:moveTo>
                  <a:lnTo>
                    <a:pt x="261938" y="366712"/>
                  </a:lnTo>
                  <a:lnTo>
                    <a:pt x="254794" y="278606"/>
                  </a:lnTo>
                  <a:lnTo>
                    <a:pt x="245269" y="238125"/>
                  </a:lnTo>
                  <a:lnTo>
                    <a:pt x="223838" y="200025"/>
                  </a:lnTo>
                  <a:lnTo>
                    <a:pt x="195263" y="173831"/>
                  </a:lnTo>
                  <a:lnTo>
                    <a:pt x="150019" y="135731"/>
                  </a:lnTo>
                  <a:lnTo>
                    <a:pt x="109538" y="111918"/>
                  </a:lnTo>
                  <a:lnTo>
                    <a:pt x="52388" y="88106"/>
                  </a:lnTo>
                  <a:lnTo>
                    <a:pt x="23813" y="73818"/>
                  </a:lnTo>
                  <a:lnTo>
                    <a:pt x="7144" y="54768"/>
                  </a:lnTo>
                  <a:lnTo>
                    <a:pt x="0" y="38100"/>
                  </a:lnTo>
                  <a:lnTo>
                    <a:pt x="7144" y="19050"/>
                  </a:lnTo>
                  <a:lnTo>
                    <a:pt x="21431" y="7143"/>
                  </a:lnTo>
                  <a:lnTo>
                    <a:pt x="71438" y="0"/>
                  </a:lnTo>
                  <a:lnTo>
                    <a:pt x="142875" y="4762"/>
                  </a:lnTo>
                  <a:lnTo>
                    <a:pt x="221456" y="11906"/>
                  </a:lnTo>
                  <a:lnTo>
                    <a:pt x="319088" y="35718"/>
                  </a:lnTo>
                  <a:lnTo>
                    <a:pt x="464344" y="92868"/>
                  </a:lnTo>
                  <a:lnTo>
                    <a:pt x="559594" y="142875"/>
                  </a:lnTo>
                  <a:lnTo>
                    <a:pt x="597694" y="173831"/>
                  </a:lnTo>
                  <a:lnTo>
                    <a:pt x="614363" y="200025"/>
                  </a:lnTo>
                  <a:lnTo>
                    <a:pt x="623888" y="235743"/>
                  </a:lnTo>
                  <a:lnTo>
                    <a:pt x="614363" y="266700"/>
                  </a:lnTo>
                  <a:lnTo>
                    <a:pt x="592931" y="319087"/>
                  </a:lnTo>
                  <a:lnTo>
                    <a:pt x="550069" y="390525"/>
                  </a:lnTo>
                  <a:lnTo>
                    <a:pt x="538163" y="433387"/>
                  </a:lnTo>
                  <a:lnTo>
                    <a:pt x="528638" y="521493"/>
                  </a:lnTo>
                  <a:lnTo>
                    <a:pt x="533400" y="742950"/>
                  </a:lnTo>
                  <a:lnTo>
                    <a:pt x="528638" y="931068"/>
                  </a:lnTo>
                  <a:lnTo>
                    <a:pt x="519113" y="1143000"/>
                  </a:lnTo>
                  <a:lnTo>
                    <a:pt x="507206" y="1528762"/>
                  </a:lnTo>
                  <a:lnTo>
                    <a:pt x="264319" y="1557337"/>
                  </a:lnTo>
                  <a:cubicBezTo>
                    <a:pt x="262731" y="1354931"/>
                    <a:pt x="261144" y="1152524"/>
                    <a:pt x="259556" y="950118"/>
                  </a:cubicBezTo>
                  <a:lnTo>
                    <a:pt x="259556" y="6643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533;p229">
              <a:extLst>
                <a:ext uri="{FF2B5EF4-FFF2-40B4-BE49-F238E27FC236}">
                  <a16:creationId xmlns:a16="http://schemas.microsoft.com/office/drawing/2014/main" id="{8B7B4D39-4DBF-CD4F-B57D-02D51162E450}"/>
                </a:ext>
              </a:extLst>
            </p:cNvPr>
            <p:cNvSpPr/>
            <p:nvPr/>
          </p:nvSpPr>
          <p:spPr>
            <a:xfrm>
              <a:off x="2786063" y="2881313"/>
              <a:ext cx="4448175" cy="650875"/>
            </a:xfrm>
            <a:custGeom>
              <a:avLst/>
              <a:gdLst/>
              <a:ahLst/>
              <a:cxnLst/>
              <a:rect l="l" t="t" r="r" b="b"/>
              <a:pathLst>
                <a:path w="4447642" h="651052" extrusionOk="0">
                  <a:moveTo>
                    <a:pt x="1901952" y="387705"/>
                  </a:moveTo>
                  <a:lnTo>
                    <a:pt x="1481328" y="442569"/>
                  </a:lnTo>
                  <a:lnTo>
                    <a:pt x="1170432" y="504748"/>
                  </a:lnTo>
                  <a:lnTo>
                    <a:pt x="1115568" y="504748"/>
                  </a:lnTo>
                  <a:lnTo>
                    <a:pt x="954634" y="544982"/>
                  </a:lnTo>
                  <a:lnTo>
                    <a:pt x="713232" y="610819"/>
                  </a:lnTo>
                  <a:lnTo>
                    <a:pt x="585216" y="643737"/>
                  </a:lnTo>
                  <a:lnTo>
                    <a:pt x="504749" y="651052"/>
                  </a:lnTo>
                  <a:lnTo>
                    <a:pt x="416966" y="643737"/>
                  </a:lnTo>
                  <a:lnTo>
                    <a:pt x="343814" y="621792"/>
                  </a:lnTo>
                  <a:lnTo>
                    <a:pt x="277978" y="577900"/>
                  </a:lnTo>
                  <a:lnTo>
                    <a:pt x="164592" y="490118"/>
                  </a:lnTo>
                  <a:lnTo>
                    <a:pt x="73152" y="402336"/>
                  </a:lnTo>
                  <a:lnTo>
                    <a:pt x="18288" y="340156"/>
                  </a:lnTo>
                  <a:lnTo>
                    <a:pt x="3658" y="307238"/>
                  </a:lnTo>
                  <a:lnTo>
                    <a:pt x="0" y="288950"/>
                  </a:lnTo>
                  <a:lnTo>
                    <a:pt x="14630" y="270662"/>
                  </a:lnTo>
                  <a:lnTo>
                    <a:pt x="32918" y="270662"/>
                  </a:lnTo>
                  <a:lnTo>
                    <a:pt x="106070" y="307238"/>
                  </a:lnTo>
                  <a:lnTo>
                    <a:pt x="190195" y="343814"/>
                  </a:lnTo>
                  <a:lnTo>
                    <a:pt x="314554" y="380390"/>
                  </a:lnTo>
                  <a:lnTo>
                    <a:pt x="420624" y="391363"/>
                  </a:lnTo>
                  <a:lnTo>
                    <a:pt x="523037" y="384048"/>
                  </a:lnTo>
                  <a:lnTo>
                    <a:pt x="914400" y="336499"/>
                  </a:lnTo>
                  <a:lnTo>
                    <a:pt x="1185062" y="288950"/>
                  </a:lnTo>
                  <a:lnTo>
                    <a:pt x="1645920" y="219456"/>
                  </a:lnTo>
                  <a:lnTo>
                    <a:pt x="2136038" y="157276"/>
                  </a:lnTo>
                  <a:lnTo>
                    <a:pt x="2377440" y="135331"/>
                  </a:lnTo>
                  <a:lnTo>
                    <a:pt x="2549347" y="124358"/>
                  </a:lnTo>
                  <a:lnTo>
                    <a:pt x="3222346" y="84124"/>
                  </a:lnTo>
                  <a:lnTo>
                    <a:pt x="3701491" y="73152"/>
                  </a:lnTo>
                  <a:lnTo>
                    <a:pt x="3745382" y="69494"/>
                  </a:lnTo>
                  <a:lnTo>
                    <a:pt x="3873398" y="32918"/>
                  </a:lnTo>
                  <a:lnTo>
                    <a:pt x="3975811" y="3657"/>
                  </a:lnTo>
                  <a:lnTo>
                    <a:pt x="4005072" y="0"/>
                  </a:lnTo>
                  <a:lnTo>
                    <a:pt x="4198925" y="65836"/>
                  </a:lnTo>
                  <a:lnTo>
                    <a:pt x="4348886" y="142646"/>
                  </a:lnTo>
                  <a:lnTo>
                    <a:pt x="4407408" y="182880"/>
                  </a:lnTo>
                  <a:lnTo>
                    <a:pt x="4436669" y="215798"/>
                  </a:lnTo>
                  <a:lnTo>
                    <a:pt x="4447642" y="248716"/>
                  </a:lnTo>
                  <a:lnTo>
                    <a:pt x="4436669" y="288950"/>
                  </a:lnTo>
                  <a:lnTo>
                    <a:pt x="4367174" y="318211"/>
                  </a:lnTo>
                  <a:lnTo>
                    <a:pt x="4315968" y="340156"/>
                  </a:lnTo>
                  <a:lnTo>
                    <a:pt x="4235501" y="329184"/>
                  </a:lnTo>
                  <a:lnTo>
                    <a:pt x="3902659" y="310896"/>
                  </a:lnTo>
                  <a:lnTo>
                    <a:pt x="3478378" y="296265"/>
                  </a:lnTo>
                  <a:lnTo>
                    <a:pt x="3017520" y="299923"/>
                  </a:lnTo>
                  <a:lnTo>
                    <a:pt x="2834640" y="318211"/>
                  </a:lnTo>
                  <a:lnTo>
                    <a:pt x="2454250" y="340156"/>
                  </a:lnTo>
                  <a:lnTo>
                    <a:pt x="1901952" y="3877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534;p229">
              <a:extLst>
                <a:ext uri="{FF2B5EF4-FFF2-40B4-BE49-F238E27FC236}">
                  <a16:creationId xmlns:a16="http://schemas.microsoft.com/office/drawing/2014/main" id="{28499CD3-E69B-0445-B8FA-1CAA31BA16F8}"/>
                </a:ext>
              </a:extLst>
            </p:cNvPr>
            <p:cNvSpPr/>
            <p:nvPr/>
          </p:nvSpPr>
          <p:spPr>
            <a:xfrm>
              <a:off x="3860800" y="3344863"/>
              <a:ext cx="655638" cy="846137"/>
            </a:xfrm>
            <a:custGeom>
              <a:avLst/>
              <a:gdLst/>
              <a:ahLst/>
              <a:cxnLst/>
              <a:rect l="l" t="t" r="r" b="b"/>
              <a:pathLst>
                <a:path w="654711" h="844905" extrusionOk="0">
                  <a:moveTo>
                    <a:pt x="281636" y="329184"/>
                  </a:moveTo>
                  <a:lnTo>
                    <a:pt x="0" y="0"/>
                  </a:lnTo>
                  <a:lnTo>
                    <a:pt x="109728" y="32918"/>
                  </a:lnTo>
                  <a:lnTo>
                    <a:pt x="274320" y="131673"/>
                  </a:lnTo>
                  <a:lnTo>
                    <a:pt x="398679" y="208483"/>
                  </a:lnTo>
                  <a:lnTo>
                    <a:pt x="486461" y="274320"/>
                  </a:lnTo>
                  <a:lnTo>
                    <a:pt x="570586" y="362102"/>
                  </a:lnTo>
                  <a:lnTo>
                    <a:pt x="621792" y="427939"/>
                  </a:lnTo>
                  <a:lnTo>
                    <a:pt x="643738" y="497433"/>
                  </a:lnTo>
                  <a:lnTo>
                    <a:pt x="654711" y="555955"/>
                  </a:lnTo>
                  <a:lnTo>
                    <a:pt x="654711" y="636422"/>
                  </a:lnTo>
                  <a:lnTo>
                    <a:pt x="647396" y="709574"/>
                  </a:lnTo>
                  <a:lnTo>
                    <a:pt x="607162" y="837590"/>
                  </a:lnTo>
                  <a:lnTo>
                    <a:pt x="512064" y="844905"/>
                  </a:lnTo>
                  <a:lnTo>
                    <a:pt x="460858" y="727862"/>
                  </a:lnTo>
                  <a:lnTo>
                    <a:pt x="384048" y="508406"/>
                  </a:lnTo>
                  <a:lnTo>
                    <a:pt x="358445" y="446227"/>
                  </a:lnTo>
                  <a:lnTo>
                    <a:pt x="281636" y="32918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535;p229">
              <a:extLst>
                <a:ext uri="{FF2B5EF4-FFF2-40B4-BE49-F238E27FC236}">
                  <a16:creationId xmlns:a16="http://schemas.microsoft.com/office/drawing/2014/main" id="{E755DBDD-142D-214B-8B6C-2E96752405D9}"/>
                </a:ext>
              </a:extLst>
            </p:cNvPr>
            <p:cNvSpPr/>
            <p:nvPr/>
          </p:nvSpPr>
          <p:spPr>
            <a:xfrm>
              <a:off x="5265738" y="3103563"/>
              <a:ext cx="815975" cy="984250"/>
            </a:xfrm>
            <a:custGeom>
              <a:avLst/>
              <a:gdLst/>
              <a:ahLst/>
              <a:cxnLst/>
              <a:rect l="l" t="t" r="r" b="b"/>
              <a:pathLst>
                <a:path w="815645" h="983895" extrusionOk="0">
                  <a:moveTo>
                    <a:pt x="223113" y="607162"/>
                  </a:moveTo>
                  <a:lnTo>
                    <a:pt x="336499" y="413309"/>
                  </a:lnTo>
                  <a:lnTo>
                    <a:pt x="402336" y="307239"/>
                  </a:lnTo>
                  <a:lnTo>
                    <a:pt x="416966" y="256032"/>
                  </a:lnTo>
                  <a:lnTo>
                    <a:pt x="416966" y="212141"/>
                  </a:lnTo>
                  <a:lnTo>
                    <a:pt x="405993" y="164592"/>
                  </a:lnTo>
                  <a:lnTo>
                    <a:pt x="343814" y="51207"/>
                  </a:lnTo>
                  <a:lnTo>
                    <a:pt x="416966" y="0"/>
                  </a:lnTo>
                  <a:lnTo>
                    <a:pt x="508406" y="29261"/>
                  </a:lnTo>
                  <a:lnTo>
                    <a:pt x="636422" y="128016"/>
                  </a:lnTo>
                  <a:lnTo>
                    <a:pt x="705917" y="179223"/>
                  </a:lnTo>
                  <a:lnTo>
                    <a:pt x="760781" y="219456"/>
                  </a:lnTo>
                  <a:lnTo>
                    <a:pt x="801014" y="259690"/>
                  </a:lnTo>
                  <a:lnTo>
                    <a:pt x="815645" y="288951"/>
                  </a:lnTo>
                  <a:lnTo>
                    <a:pt x="808329" y="321869"/>
                  </a:lnTo>
                  <a:lnTo>
                    <a:pt x="716889" y="358445"/>
                  </a:lnTo>
                  <a:lnTo>
                    <a:pt x="636422" y="416967"/>
                  </a:lnTo>
                  <a:lnTo>
                    <a:pt x="479145" y="566928"/>
                  </a:lnTo>
                  <a:lnTo>
                    <a:pt x="87782" y="965607"/>
                  </a:lnTo>
                  <a:lnTo>
                    <a:pt x="0" y="983895"/>
                  </a:lnTo>
                  <a:lnTo>
                    <a:pt x="223113" y="6071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536;p229">
              <a:extLst>
                <a:ext uri="{FF2B5EF4-FFF2-40B4-BE49-F238E27FC236}">
                  <a16:creationId xmlns:a16="http://schemas.microsoft.com/office/drawing/2014/main" id="{BC148F76-79DB-B64C-BD6D-6E566F3462DC}"/>
                </a:ext>
              </a:extLst>
            </p:cNvPr>
            <p:cNvSpPr/>
            <p:nvPr/>
          </p:nvSpPr>
          <p:spPr>
            <a:xfrm>
              <a:off x="3001963" y="3844925"/>
              <a:ext cx="4130675" cy="649288"/>
            </a:xfrm>
            <a:custGeom>
              <a:avLst/>
              <a:gdLst/>
              <a:ahLst/>
              <a:cxnLst/>
              <a:rect l="l" t="t" r="r" b="b"/>
              <a:pathLst>
                <a:path w="4130687" h="649612" extrusionOk="0">
                  <a:moveTo>
                    <a:pt x="1083864" y="497801"/>
                  </a:moveTo>
                  <a:lnTo>
                    <a:pt x="670795" y="596655"/>
                  </a:lnTo>
                  <a:lnTo>
                    <a:pt x="434252" y="649612"/>
                  </a:lnTo>
                  <a:lnTo>
                    <a:pt x="374233" y="642551"/>
                  </a:lnTo>
                  <a:lnTo>
                    <a:pt x="296562" y="610777"/>
                  </a:lnTo>
                  <a:lnTo>
                    <a:pt x="172995" y="526045"/>
                  </a:lnTo>
                  <a:lnTo>
                    <a:pt x="45897" y="416599"/>
                  </a:lnTo>
                  <a:lnTo>
                    <a:pt x="10592" y="374233"/>
                  </a:lnTo>
                  <a:lnTo>
                    <a:pt x="0" y="338928"/>
                  </a:lnTo>
                  <a:lnTo>
                    <a:pt x="0" y="314215"/>
                  </a:lnTo>
                  <a:lnTo>
                    <a:pt x="17653" y="303623"/>
                  </a:lnTo>
                  <a:lnTo>
                    <a:pt x="38836" y="307154"/>
                  </a:lnTo>
                  <a:lnTo>
                    <a:pt x="67080" y="317745"/>
                  </a:lnTo>
                  <a:lnTo>
                    <a:pt x="123568" y="345989"/>
                  </a:lnTo>
                  <a:lnTo>
                    <a:pt x="197708" y="374233"/>
                  </a:lnTo>
                  <a:lnTo>
                    <a:pt x="303623" y="384825"/>
                  </a:lnTo>
                  <a:lnTo>
                    <a:pt x="441313" y="391886"/>
                  </a:lnTo>
                  <a:lnTo>
                    <a:pt x="586063" y="381294"/>
                  </a:lnTo>
                  <a:lnTo>
                    <a:pt x="790832" y="360111"/>
                  </a:lnTo>
                  <a:lnTo>
                    <a:pt x="1076803" y="317745"/>
                  </a:lnTo>
                  <a:lnTo>
                    <a:pt x="1348652" y="268318"/>
                  </a:lnTo>
                  <a:lnTo>
                    <a:pt x="1521646" y="247135"/>
                  </a:lnTo>
                  <a:lnTo>
                    <a:pt x="1825270" y="218891"/>
                  </a:lnTo>
                  <a:lnTo>
                    <a:pt x="2316009" y="158873"/>
                  </a:lnTo>
                  <a:lnTo>
                    <a:pt x="2421924" y="158873"/>
                  </a:lnTo>
                  <a:lnTo>
                    <a:pt x="2817341" y="123568"/>
                  </a:lnTo>
                  <a:lnTo>
                    <a:pt x="3502258" y="70610"/>
                  </a:lnTo>
                  <a:lnTo>
                    <a:pt x="3675253" y="0"/>
                  </a:lnTo>
                  <a:lnTo>
                    <a:pt x="3735271" y="7061"/>
                  </a:lnTo>
                  <a:lnTo>
                    <a:pt x="3841186" y="38836"/>
                  </a:lnTo>
                  <a:lnTo>
                    <a:pt x="3975345" y="98854"/>
                  </a:lnTo>
                  <a:lnTo>
                    <a:pt x="4056547" y="151812"/>
                  </a:lnTo>
                  <a:lnTo>
                    <a:pt x="4116565" y="204769"/>
                  </a:lnTo>
                  <a:lnTo>
                    <a:pt x="4130687" y="240074"/>
                  </a:lnTo>
                  <a:lnTo>
                    <a:pt x="4127157" y="278910"/>
                  </a:lnTo>
                  <a:lnTo>
                    <a:pt x="4109504" y="300093"/>
                  </a:lnTo>
                  <a:lnTo>
                    <a:pt x="3996528" y="335398"/>
                  </a:lnTo>
                  <a:lnTo>
                    <a:pt x="3918857" y="328337"/>
                  </a:lnTo>
                  <a:lnTo>
                    <a:pt x="3682314" y="310684"/>
                  </a:lnTo>
                  <a:lnTo>
                    <a:pt x="3135086" y="310684"/>
                  </a:lnTo>
                  <a:lnTo>
                    <a:pt x="2556083" y="331867"/>
                  </a:lnTo>
                  <a:lnTo>
                    <a:pt x="1945307" y="381294"/>
                  </a:lnTo>
                  <a:lnTo>
                    <a:pt x="1715824" y="402477"/>
                  </a:lnTo>
                  <a:lnTo>
                    <a:pt x="1468689" y="427191"/>
                  </a:lnTo>
                  <a:lnTo>
                    <a:pt x="1083864" y="4978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37;p229">
              <a:extLst>
                <a:ext uri="{FF2B5EF4-FFF2-40B4-BE49-F238E27FC236}">
                  <a16:creationId xmlns:a16="http://schemas.microsoft.com/office/drawing/2014/main" id="{D1D5B6A9-AD14-7C46-9AB2-2F331CDA9085}"/>
                </a:ext>
              </a:extLst>
            </p:cNvPr>
            <p:cNvSpPr/>
            <p:nvPr/>
          </p:nvSpPr>
          <p:spPr>
            <a:xfrm rot="-5400000">
              <a:off x="3929857" y="4907756"/>
              <a:ext cx="2081212" cy="542925"/>
            </a:xfrm>
            <a:custGeom>
              <a:avLst/>
              <a:gdLst/>
              <a:ahLst/>
              <a:cxnLst/>
              <a:rect l="l" t="t" r="r" b="b"/>
              <a:pathLst>
                <a:path w="2081212" h="542925" extrusionOk="0">
                  <a:moveTo>
                    <a:pt x="933450" y="221456"/>
                  </a:moveTo>
                  <a:lnTo>
                    <a:pt x="1593056" y="219075"/>
                  </a:lnTo>
                  <a:lnTo>
                    <a:pt x="1652587" y="211931"/>
                  </a:lnTo>
                  <a:lnTo>
                    <a:pt x="1712118" y="202406"/>
                  </a:lnTo>
                  <a:lnTo>
                    <a:pt x="1764506" y="188118"/>
                  </a:lnTo>
                  <a:lnTo>
                    <a:pt x="1824037" y="164306"/>
                  </a:lnTo>
                  <a:lnTo>
                    <a:pt x="1888331" y="128587"/>
                  </a:lnTo>
                  <a:lnTo>
                    <a:pt x="1933575" y="83343"/>
                  </a:lnTo>
                  <a:lnTo>
                    <a:pt x="2016918" y="0"/>
                  </a:lnTo>
                  <a:lnTo>
                    <a:pt x="2081212" y="97631"/>
                  </a:lnTo>
                  <a:lnTo>
                    <a:pt x="1997868" y="242887"/>
                  </a:lnTo>
                  <a:lnTo>
                    <a:pt x="1924050" y="395287"/>
                  </a:lnTo>
                  <a:lnTo>
                    <a:pt x="1885950" y="481012"/>
                  </a:lnTo>
                  <a:lnTo>
                    <a:pt x="1866900" y="504825"/>
                  </a:lnTo>
                  <a:lnTo>
                    <a:pt x="1835943" y="533400"/>
                  </a:lnTo>
                  <a:lnTo>
                    <a:pt x="1814512" y="540543"/>
                  </a:lnTo>
                  <a:lnTo>
                    <a:pt x="1783556" y="542925"/>
                  </a:lnTo>
                  <a:lnTo>
                    <a:pt x="1754981" y="535781"/>
                  </a:lnTo>
                  <a:lnTo>
                    <a:pt x="1714500" y="521493"/>
                  </a:lnTo>
                  <a:lnTo>
                    <a:pt x="1683543" y="502443"/>
                  </a:lnTo>
                  <a:lnTo>
                    <a:pt x="1650206" y="492918"/>
                  </a:lnTo>
                  <a:lnTo>
                    <a:pt x="1414462" y="490537"/>
                  </a:lnTo>
                  <a:lnTo>
                    <a:pt x="1207293" y="481012"/>
                  </a:lnTo>
                  <a:lnTo>
                    <a:pt x="852487" y="464343"/>
                  </a:lnTo>
                  <a:lnTo>
                    <a:pt x="395287" y="445293"/>
                  </a:lnTo>
                  <a:lnTo>
                    <a:pt x="223837" y="445293"/>
                  </a:lnTo>
                  <a:lnTo>
                    <a:pt x="161925" y="435768"/>
                  </a:lnTo>
                  <a:lnTo>
                    <a:pt x="100012" y="421481"/>
                  </a:lnTo>
                  <a:lnTo>
                    <a:pt x="40481" y="397668"/>
                  </a:lnTo>
                  <a:lnTo>
                    <a:pt x="16668" y="378618"/>
                  </a:lnTo>
                  <a:lnTo>
                    <a:pt x="0" y="352425"/>
                  </a:lnTo>
                  <a:lnTo>
                    <a:pt x="0" y="333375"/>
                  </a:lnTo>
                  <a:lnTo>
                    <a:pt x="11906" y="309562"/>
                  </a:lnTo>
                  <a:lnTo>
                    <a:pt x="35718" y="292893"/>
                  </a:lnTo>
                  <a:lnTo>
                    <a:pt x="100012" y="264318"/>
                  </a:lnTo>
                  <a:lnTo>
                    <a:pt x="190500" y="240506"/>
                  </a:lnTo>
                  <a:lnTo>
                    <a:pt x="300037" y="221456"/>
                  </a:lnTo>
                  <a:lnTo>
                    <a:pt x="390525" y="221456"/>
                  </a:lnTo>
                  <a:lnTo>
                    <a:pt x="933450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542;p230">
            <a:extLst>
              <a:ext uri="{FF2B5EF4-FFF2-40B4-BE49-F238E27FC236}">
                <a16:creationId xmlns:a16="http://schemas.microsoft.com/office/drawing/2014/main" id="{EAE1E0E0-1FB6-884D-9207-DDA72C82BC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03" y="1437692"/>
            <a:ext cx="445135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2" name="Google Shape;2542;p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325" y="1437692"/>
            <a:ext cx="445135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Google Shape;3693;p335"/>
          <p:cNvSpPr txBox="1"/>
          <p:nvPr/>
        </p:nvSpPr>
        <p:spPr>
          <a:xfrm>
            <a:off x="6825208" y="6453336"/>
            <a:ext cx="112818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急</a:t>
            </a:r>
            <a:endParaRPr/>
          </a:p>
        </p:txBody>
      </p:sp>
      <p:sp>
        <p:nvSpPr>
          <p:cNvPr id="3694" name="Google Shape;3694;p335"/>
          <p:cNvSpPr/>
          <p:nvPr/>
        </p:nvSpPr>
        <p:spPr>
          <a:xfrm>
            <a:off x="3078163" y="1303338"/>
            <a:ext cx="1635125" cy="1393825"/>
          </a:xfrm>
          <a:custGeom>
            <a:avLst/>
            <a:gdLst/>
            <a:ahLst/>
            <a:cxnLst/>
            <a:rect l="l" t="t" r="r" b="b"/>
            <a:pathLst>
              <a:path w="1633538" h="1395412" extrusionOk="0">
                <a:moveTo>
                  <a:pt x="723900" y="897731"/>
                </a:moveTo>
                <a:lnTo>
                  <a:pt x="814388" y="828675"/>
                </a:lnTo>
                <a:lnTo>
                  <a:pt x="888207" y="762000"/>
                </a:lnTo>
                <a:lnTo>
                  <a:pt x="1016794" y="628650"/>
                </a:lnTo>
                <a:lnTo>
                  <a:pt x="1100138" y="531019"/>
                </a:lnTo>
                <a:lnTo>
                  <a:pt x="1154907" y="457200"/>
                </a:lnTo>
                <a:lnTo>
                  <a:pt x="1195388" y="395287"/>
                </a:lnTo>
                <a:lnTo>
                  <a:pt x="1221582" y="342900"/>
                </a:lnTo>
                <a:lnTo>
                  <a:pt x="1235869" y="304800"/>
                </a:lnTo>
                <a:lnTo>
                  <a:pt x="1243013" y="280987"/>
                </a:lnTo>
                <a:lnTo>
                  <a:pt x="1243013" y="242887"/>
                </a:lnTo>
                <a:lnTo>
                  <a:pt x="1238250" y="214312"/>
                </a:lnTo>
                <a:lnTo>
                  <a:pt x="1216819" y="164306"/>
                </a:lnTo>
                <a:lnTo>
                  <a:pt x="1190625" y="126206"/>
                </a:lnTo>
                <a:lnTo>
                  <a:pt x="1162050" y="88106"/>
                </a:lnTo>
                <a:lnTo>
                  <a:pt x="1145382" y="69056"/>
                </a:lnTo>
                <a:lnTo>
                  <a:pt x="1128713" y="50006"/>
                </a:lnTo>
                <a:lnTo>
                  <a:pt x="1123950" y="33337"/>
                </a:lnTo>
                <a:lnTo>
                  <a:pt x="1128713" y="16669"/>
                </a:lnTo>
                <a:lnTo>
                  <a:pt x="1138238" y="4762"/>
                </a:lnTo>
                <a:lnTo>
                  <a:pt x="1162050" y="0"/>
                </a:lnTo>
                <a:lnTo>
                  <a:pt x="1197769" y="7144"/>
                </a:lnTo>
                <a:lnTo>
                  <a:pt x="1314450" y="71437"/>
                </a:lnTo>
                <a:lnTo>
                  <a:pt x="1428750" y="142875"/>
                </a:lnTo>
                <a:lnTo>
                  <a:pt x="1493044" y="183356"/>
                </a:lnTo>
                <a:lnTo>
                  <a:pt x="1507332" y="197644"/>
                </a:lnTo>
                <a:lnTo>
                  <a:pt x="1564482" y="266700"/>
                </a:lnTo>
                <a:lnTo>
                  <a:pt x="1593057" y="304800"/>
                </a:lnTo>
                <a:lnTo>
                  <a:pt x="1633538" y="371475"/>
                </a:lnTo>
                <a:lnTo>
                  <a:pt x="1464469" y="523875"/>
                </a:lnTo>
                <a:lnTo>
                  <a:pt x="1378744" y="609600"/>
                </a:lnTo>
                <a:lnTo>
                  <a:pt x="1197769" y="771525"/>
                </a:lnTo>
                <a:lnTo>
                  <a:pt x="1009650" y="919162"/>
                </a:lnTo>
                <a:lnTo>
                  <a:pt x="778669" y="1073944"/>
                </a:lnTo>
                <a:lnTo>
                  <a:pt x="614363" y="1162050"/>
                </a:lnTo>
                <a:lnTo>
                  <a:pt x="445294" y="1240631"/>
                </a:lnTo>
                <a:lnTo>
                  <a:pt x="304800" y="1297781"/>
                </a:lnTo>
                <a:lnTo>
                  <a:pt x="133350" y="1362075"/>
                </a:lnTo>
                <a:lnTo>
                  <a:pt x="40482" y="1393031"/>
                </a:lnTo>
                <a:lnTo>
                  <a:pt x="28575" y="1395412"/>
                </a:lnTo>
                <a:lnTo>
                  <a:pt x="9525" y="1390650"/>
                </a:lnTo>
                <a:lnTo>
                  <a:pt x="0" y="1376362"/>
                </a:lnTo>
                <a:lnTo>
                  <a:pt x="2382" y="1354931"/>
                </a:lnTo>
                <a:lnTo>
                  <a:pt x="19050" y="1335881"/>
                </a:lnTo>
                <a:lnTo>
                  <a:pt x="157163" y="1266825"/>
                </a:lnTo>
                <a:lnTo>
                  <a:pt x="309563" y="1183481"/>
                </a:lnTo>
                <a:lnTo>
                  <a:pt x="488157" y="1073944"/>
                </a:lnTo>
                <a:lnTo>
                  <a:pt x="723900" y="8977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5" name="Google Shape;3695;p335"/>
          <p:cNvSpPr/>
          <p:nvPr/>
        </p:nvSpPr>
        <p:spPr>
          <a:xfrm>
            <a:off x="2795588" y="4545013"/>
            <a:ext cx="571500" cy="1254125"/>
          </a:xfrm>
          <a:custGeom>
            <a:avLst/>
            <a:gdLst/>
            <a:ahLst/>
            <a:cxnLst/>
            <a:rect l="l" t="t" r="r" b="b"/>
            <a:pathLst>
              <a:path w="571500" h="1252538" extrusionOk="0">
                <a:moveTo>
                  <a:pt x="0" y="1066800"/>
                </a:moveTo>
                <a:lnTo>
                  <a:pt x="4762" y="881063"/>
                </a:lnTo>
                <a:lnTo>
                  <a:pt x="11906" y="866775"/>
                </a:lnTo>
                <a:lnTo>
                  <a:pt x="102393" y="797719"/>
                </a:lnTo>
                <a:lnTo>
                  <a:pt x="190500" y="709613"/>
                </a:lnTo>
                <a:lnTo>
                  <a:pt x="276225" y="602457"/>
                </a:lnTo>
                <a:lnTo>
                  <a:pt x="326231" y="545307"/>
                </a:lnTo>
                <a:lnTo>
                  <a:pt x="369093" y="483394"/>
                </a:lnTo>
                <a:lnTo>
                  <a:pt x="428625" y="357188"/>
                </a:lnTo>
                <a:lnTo>
                  <a:pt x="461962" y="264319"/>
                </a:lnTo>
                <a:lnTo>
                  <a:pt x="497681" y="138113"/>
                </a:lnTo>
                <a:lnTo>
                  <a:pt x="509587" y="59532"/>
                </a:lnTo>
                <a:lnTo>
                  <a:pt x="514350" y="28575"/>
                </a:lnTo>
                <a:lnTo>
                  <a:pt x="521493" y="14288"/>
                </a:lnTo>
                <a:lnTo>
                  <a:pt x="531018" y="2382"/>
                </a:lnTo>
                <a:lnTo>
                  <a:pt x="538162" y="0"/>
                </a:lnTo>
                <a:lnTo>
                  <a:pt x="550068" y="0"/>
                </a:lnTo>
                <a:lnTo>
                  <a:pt x="561975" y="4763"/>
                </a:lnTo>
                <a:lnTo>
                  <a:pt x="569118" y="19050"/>
                </a:lnTo>
                <a:lnTo>
                  <a:pt x="571500" y="130969"/>
                </a:lnTo>
                <a:lnTo>
                  <a:pt x="561975" y="209550"/>
                </a:lnTo>
                <a:lnTo>
                  <a:pt x="550068" y="357188"/>
                </a:lnTo>
                <a:lnTo>
                  <a:pt x="523875" y="538163"/>
                </a:lnTo>
                <a:lnTo>
                  <a:pt x="476250" y="745332"/>
                </a:lnTo>
                <a:lnTo>
                  <a:pt x="419100" y="885825"/>
                </a:lnTo>
                <a:lnTo>
                  <a:pt x="373856" y="985838"/>
                </a:lnTo>
                <a:lnTo>
                  <a:pt x="285750" y="1114425"/>
                </a:lnTo>
                <a:lnTo>
                  <a:pt x="240506" y="1171575"/>
                </a:lnTo>
                <a:lnTo>
                  <a:pt x="161925" y="1245394"/>
                </a:lnTo>
                <a:lnTo>
                  <a:pt x="142875" y="1252538"/>
                </a:lnTo>
                <a:lnTo>
                  <a:pt x="100012" y="1250157"/>
                </a:lnTo>
                <a:lnTo>
                  <a:pt x="76200" y="1243013"/>
                </a:lnTo>
                <a:lnTo>
                  <a:pt x="52387" y="1223963"/>
                </a:lnTo>
                <a:lnTo>
                  <a:pt x="23812" y="1183482"/>
                </a:lnTo>
                <a:lnTo>
                  <a:pt x="0" y="1066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6" name="Google Shape;3696;p335"/>
          <p:cNvSpPr/>
          <p:nvPr/>
        </p:nvSpPr>
        <p:spPr>
          <a:xfrm>
            <a:off x="4729163" y="4373563"/>
            <a:ext cx="619125" cy="541337"/>
          </a:xfrm>
          <a:custGeom>
            <a:avLst/>
            <a:gdLst/>
            <a:ahLst/>
            <a:cxnLst/>
            <a:rect l="l" t="t" r="r" b="b"/>
            <a:pathLst>
              <a:path w="619125" h="540544" extrusionOk="0">
                <a:moveTo>
                  <a:pt x="290512" y="392907"/>
                </a:moveTo>
                <a:lnTo>
                  <a:pt x="214312" y="328613"/>
                </a:lnTo>
                <a:lnTo>
                  <a:pt x="159543" y="273844"/>
                </a:lnTo>
                <a:lnTo>
                  <a:pt x="107156" y="211932"/>
                </a:lnTo>
                <a:lnTo>
                  <a:pt x="66675" y="157163"/>
                </a:lnTo>
                <a:lnTo>
                  <a:pt x="40481" y="111919"/>
                </a:lnTo>
                <a:lnTo>
                  <a:pt x="4762" y="52388"/>
                </a:lnTo>
                <a:lnTo>
                  <a:pt x="0" y="35719"/>
                </a:lnTo>
                <a:lnTo>
                  <a:pt x="0" y="19050"/>
                </a:lnTo>
                <a:lnTo>
                  <a:pt x="4762" y="7144"/>
                </a:lnTo>
                <a:lnTo>
                  <a:pt x="19050" y="2382"/>
                </a:lnTo>
                <a:lnTo>
                  <a:pt x="40481" y="0"/>
                </a:lnTo>
                <a:lnTo>
                  <a:pt x="64293" y="14288"/>
                </a:lnTo>
                <a:lnTo>
                  <a:pt x="90487" y="40482"/>
                </a:lnTo>
                <a:lnTo>
                  <a:pt x="152400" y="92869"/>
                </a:lnTo>
                <a:lnTo>
                  <a:pt x="190500" y="116682"/>
                </a:lnTo>
                <a:lnTo>
                  <a:pt x="240506" y="142875"/>
                </a:lnTo>
                <a:lnTo>
                  <a:pt x="307181" y="166688"/>
                </a:lnTo>
                <a:lnTo>
                  <a:pt x="345281" y="173832"/>
                </a:lnTo>
                <a:lnTo>
                  <a:pt x="373856" y="173832"/>
                </a:lnTo>
                <a:lnTo>
                  <a:pt x="600075" y="338138"/>
                </a:lnTo>
                <a:lnTo>
                  <a:pt x="614362" y="459582"/>
                </a:lnTo>
                <a:lnTo>
                  <a:pt x="619125" y="497682"/>
                </a:lnTo>
                <a:lnTo>
                  <a:pt x="611981" y="523875"/>
                </a:lnTo>
                <a:lnTo>
                  <a:pt x="602456" y="535782"/>
                </a:lnTo>
                <a:lnTo>
                  <a:pt x="583406" y="540544"/>
                </a:lnTo>
                <a:lnTo>
                  <a:pt x="542925" y="535782"/>
                </a:lnTo>
                <a:lnTo>
                  <a:pt x="488156" y="516732"/>
                </a:lnTo>
                <a:lnTo>
                  <a:pt x="400050" y="471488"/>
                </a:lnTo>
                <a:lnTo>
                  <a:pt x="290512" y="3929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7" name="Google Shape;3697;p335"/>
          <p:cNvSpPr/>
          <p:nvPr/>
        </p:nvSpPr>
        <p:spPr>
          <a:xfrm>
            <a:off x="6054725" y="4203700"/>
            <a:ext cx="841375" cy="800100"/>
          </a:xfrm>
          <a:custGeom>
            <a:avLst/>
            <a:gdLst/>
            <a:ahLst/>
            <a:cxnLst/>
            <a:rect l="l" t="t" r="r" b="b"/>
            <a:pathLst>
              <a:path w="841375" h="800100" extrusionOk="0">
                <a:moveTo>
                  <a:pt x="473075" y="492125"/>
                </a:moveTo>
                <a:lnTo>
                  <a:pt x="400050" y="393700"/>
                </a:lnTo>
                <a:lnTo>
                  <a:pt x="292100" y="273050"/>
                </a:lnTo>
                <a:lnTo>
                  <a:pt x="177800" y="168275"/>
                </a:lnTo>
                <a:lnTo>
                  <a:pt x="88900" y="101600"/>
                </a:lnTo>
                <a:lnTo>
                  <a:pt x="38100" y="69850"/>
                </a:lnTo>
                <a:lnTo>
                  <a:pt x="19050" y="60325"/>
                </a:lnTo>
                <a:lnTo>
                  <a:pt x="6350" y="50800"/>
                </a:lnTo>
                <a:lnTo>
                  <a:pt x="0" y="38100"/>
                </a:lnTo>
                <a:lnTo>
                  <a:pt x="0" y="25400"/>
                </a:lnTo>
                <a:lnTo>
                  <a:pt x="6350" y="6350"/>
                </a:lnTo>
                <a:lnTo>
                  <a:pt x="19050" y="0"/>
                </a:lnTo>
                <a:lnTo>
                  <a:pt x="57150" y="6350"/>
                </a:lnTo>
                <a:lnTo>
                  <a:pt x="215900" y="63500"/>
                </a:lnTo>
                <a:lnTo>
                  <a:pt x="352425" y="123825"/>
                </a:lnTo>
                <a:lnTo>
                  <a:pt x="469900" y="184150"/>
                </a:lnTo>
                <a:lnTo>
                  <a:pt x="612775" y="273050"/>
                </a:lnTo>
                <a:lnTo>
                  <a:pt x="679450" y="317500"/>
                </a:lnTo>
                <a:lnTo>
                  <a:pt x="711200" y="342900"/>
                </a:lnTo>
                <a:lnTo>
                  <a:pt x="746125" y="384175"/>
                </a:lnTo>
                <a:lnTo>
                  <a:pt x="781050" y="450850"/>
                </a:lnTo>
                <a:lnTo>
                  <a:pt x="819150" y="552450"/>
                </a:lnTo>
                <a:lnTo>
                  <a:pt x="838200" y="622300"/>
                </a:lnTo>
                <a:lnTo>
                  <a:pt x="841375" y="685800"/>
                </a:lnTo>
                <a:lnTo>
                  <a:pt x="835025" y="730250"/>
                </a:lnTo>
                <a:lnTo>
                  <a:pt x="828675" y="752475"/>
                </a:lnTo>
                <a:lnTo>
                  <a:pt x="806450" y="774700"/>
                </a:lnTo>
                <a:lnTo>
                  <a:pt x="768350" y="793750"/>
                </a:lnTo>
                <a:lnTo>
                  <a:pt x="727075" y="800100"/>
                </a:lnTo>
                <a:lnTo>
                  <a:pt x="673100" y="790575"/>
                </a:lnTo>
                <a:lnTo>
                  <a:pt x="641350" y="758825"/>
                </a:lnTo>
                <a:lnTo>
                  <a:pt x="600075" y="704850"/>
                </a:lnTo>
                <a:lnTo>
                  <a:pt x="473075" y="492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8" name="Google Shape;3698;p335"/>
          <p:cNvSpPr/>
          <p:nvPr/>
        </p:nvSpPr>
        <p:spPr>
          <a:xfrm>
            <a:off x="3870325" y="4530725"/>
            <a:ext cx="3035300" cy="1308100"/>
          </a:xfrm>
          <a:custGeom>
            <a:avLst/>
            <a:gdLst/>
            <a:ahLst/>
            <a:cxnLst/>
            <a:rect l="l" t="t" r="r" b="b"/>
            <a:pathLst>
              <a:path w="3035300" h="1308100" extrusionOk="0">
                <a:moveTo>
                  <a:pt x="2263775" y="1308100"/>
                </a:moveTo>
                <a:lnTo>
                  <a:pt x="1924050" y="1301750"/>
                </a:lnTo>
                <a:lnTo>
                  <a:pt x="1692275" y="1285875"/>
                </a:lnTo>
                <a:lnTo>
                  <a:pt x="1520825" y="1260475"/>
                </a:lnTo>
                <a:lnTo>
                  <a:pt x="1308100" y="1216025"/>
                </a:lnTo>
                <a:lnTo>
                  <a:pt x="1114425" y="1158875"/>
                </a:lnTo>
                <a:lnTo>
                  <a:pt x="962025" y="1095375"/>
                </a:lnTo>
                <a:lnTo>
                  <a:pt x="822325" y="1028700"/>
                </a:lnTo>
                <a:lnTo>
                  <a:pt x="666750" y="933450"/>
                </a:lnTo>
                <a:lnTo>
                  <a:pt x="549275" y="838200"/>
                </a:lnTo>
                <a:lnTo>
                  <a:pt x="444500" y="739775"/>
                </a:lnTo>
                <a:lnTo>
                  <a:pt x="352425" y="628650"/>
                </a:lnTo>
                <a:lnTo>
                  <a:pt x="276225" y="530225"/>
                </a:lnTo>
                <a:lnTo>
                  <a:pt x="171450" y="377825"/>
                </a:lnTo>
                <a:lnTo>
                  <a:pt x="88900" y="238125"/>
                </a:lnTo>
                <a:lnTo>
                  <a:pt x="22225" y="104775"/>
                </a:lnTo>
                <a:lnTo>
                  <a:pt x="6350" y="73025"/>
                </a:lnTo>
                <a:lnTo>
                  <a:pt x="0" y="38100"/>
                </a:lnTo>
                <a:lnTo>
                  <a:pt x="3175" y="22225"/>
                </a:lnTo>
                <a:lnTo>
                  <a:pt x="6350" y="9525"/>
                </a:lnTo>
                <a:lnTo>
                  <a:pt x="12700" y="3175"/>
                </a:lnTo>
                <a:lnTo>
                  <a:pt x="25400" y="0"/>
                </a:lnTo>
                <a:lnTo>
                  <a:pt x="44450" y="6350"/>
                </a:lnTo>
                <a:lnTo>
                  <a:pt x="57150" y="12700"/>
                </a:lnTo>
                <a:lnTo>
                  <a:pt x="79375" y="38100"/>
                </a:lnTo>
                <a:lnTo>
                  <a:pt x="146050" y="161925"/>
                </a:lnTo>
                <a:lnTo>
                  <a:pt x="193675" y="231775"/>
                </a:lnTo>
                <a:lnTo>
                  <a:pt x="292100" y="365125"/>
                </a:lnTo>
                <a:lnTo>
                  <a:pt x="381000" y="460375"/>
                </a:lnTo>
                <a:lnTo>
                  <a:pt x="492125" y="574675"/>
                </a:lnTo>
                <a:lnTo>
                  <a:pt x="584200" y="644525"/>
                </a:lnTo>
                <a:lnTo>
                  <a:pt x="676275" y="720725"/>
                </a:lnTo>
                <a:lnTo>
                  <a:pt x="796925" y="793750"/>
                </a:lnTo>
                <a:lnTo>
                  <a:pt x="920750" y="860425"/>
                </a:lnTo>
                <a:lnTo>
                  <a:pt x="1057275" y="920750"/>
                </a:lnTo>
                <a:lnTo>
                  <a:pt x="1165225" y="955675"/>
                </a:lnTo>
                <a:lnTo>
                  <a:pt x="1320800" y="993775"/>
                </a:lnTo>
                <a:lnTo>
                  <a:pt x="1454150" y="1016000"/>
                </a:lnTo>
                <a:lnTo>
                  <a:pt x="1628775" y="1035050"/>
                </a:lnTo>
                <a:lnTo>
                  <a:pt x="1803400" y="1044575"/>
                </a:lnTo>
                <a:lnTo>
                  <a:pt x="2089150" y="1047750"/>
                </a:lnTo>
                <a:lnTo>
                  <a:pt x="2292350" y="1041400"/>
                </a:lnTo>
                <a:lnTo>
                  <a:pt x="2355850" y="1035050"/>
                </a:lnTo>
                <a:lnTo>
                  <a:pt x="2390775" y="1022350"/>
                </a:lnTo>
                <a:lnTo>
                  <a:pt x="2419350" y="1000125"/>
                </a:lnTo>
                <a:lnTo>
                  <a:pt x="2724150" y="968375"/>
                </a:lnTo>
                <a:lnTo>
                  <a:pt x="2768600" y="1000125"/>
                </a:lnTo>
                <a:lnTo>
                  <a:pt x="2832100" y="1035050"/>
                </a:lnTo>
                <a:lnTo>
                  <a:pt x="2940050" y="1089025"/>
                </a:lnTo>
                <a:lnTo>
                  <a:pt x="3003550" y="1114425"/>
                </a:lnTo>
                <a:lnTo>
                  <a:pt x="3025775" y="1130300"/>
                </a:lnTo>
                <a:lnTo>
                  <a:pt x="3035300" y="1155700"/>
                </a:lnTo>
                <a:lnTo>
                  <a:pt x="3016250" y="1193800"/>
                </a:lnTo>
                <a:lnTo>
                  <a:pt x="2990850" y="1222375"/>
                </a:lnTo>
                <a:lnTo>
                  <a:pt x="2940050" y="1244600"/>
                </a:lnTo>
                <a:lnTo>
                  <a:pt x="2768600" y="1279525"/>
                </a:lnTo>
                <a:lnTo>
                  <a:pt x="2616200" y="1295400"/>
                </a:lnTo>
                <a:lnTo>
                  <a:pt x="2263775" y="1308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9" name="Google Shape;3699;p335"/>
          <p:cNvSpPr/>
          <p:nvPr/>
        </p:nvSpPr>
        <p:spPr>
          <a:xfrm>
            <a:off x="4478338" y="1485900"/>
            <a:ext cx="1474787" cy="342900"/>
          </a:xfrm>
          <a:custGeom>
            <a:avLst/>
            <a:gdLst/>
            <a:ahLst/>
            <a:cxnLst/>
            <a:rect l="l" t="t" r="r" b="b"/>
            <a:pathLst>
              <a:path w="1473994" h="342900" extrusionOk="0">
                <a:moveTo>
                  <a:pt x="450057" y="288131"/>
                </a:moveTo>
                <a:lnTo>
                  <a:pt x="0" y="342900"/>
                </a:lnTo>
                <a:lnTo>
                  <a:pt x="33338" y="190500"/>
                </a:lnTo>
                <a:lnTo>
                  <a:pt x="169069" y="185738"/>
                </a:lnTo>
                <a:lnTo>
                  <a:pt x="250032" y="176213"/>
                </a:lnTo>
                <a:lnTo>
                  <a:pt x="602457" y="130969"/>
                </a:lnTo>
                <a:lnTo>
                  <a:pt x="916782" y="95250"/>
                </a:lnTo>
                <a:lnTo>
                  <a:pt x="950119" y="83344"/>
                </a:lnTo>
                <a:lnTo>
                  <a:pt x="1045369" y="30956"/>
                </a:lnTo>
                <a:lnTo>
                  <a:pt x="1112044" y="0"/>
                </a:lnTo>
                <a:lnTo>
                  <a:pt x="1128713" y="0"/>
                </a:lnTo>
                <a:lnTo>
                  <a:pt x="1231107" y="42863"/>
                </a:lnTo>
                <a:lnTo>
                  <a:pt x="1347788" y="114300"/>
                </a:lnTo>
                <a:lnTo>
                  <a:pt x="1447800" y="188119"/>
                </a:lnTo>
                <a:lnTo>
                  <a:pt x="1466850" y="209550"/>
                </a:lnTo>
                <a:lnTo>
                  <a:pt x="1473994" y="228600"/>
                </a:lnTo>
                <a:lnTo>
                  <a:pt x="1469232" y="250031"/>
                </a:lnTo>
                <a:lnTo>
                  <a:pt x="1452563" y="276225"/>
                </a:lnTo>
                <a:lnTo>
                  <a:pt x="1426369" y="292894"/>
                </a:lnTo>
                <a:lnTo>
                  <a:pt x="1352550" y="319088"/>
                </a:lnTo>
                <a:lnTo>
                  <a:pt x="1300163" y="342900"/>
                </a:lnTo>
                <a:lnTo>
                  <a:pt x="912019" y="259556"/>
                </a:lnTo>
                <a:lnTo>
                  <a:pt x="881063" y="250031"/>
                </a:lnTo>
                <a:lnTo>
                  <a:pt x="828675" y="247650"/>
                </a:lnTo>
                <a:lnTo>
                  <a:pt x="450057" y="2881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0" name="Google Shape;3700;p335"/>
          <p:cNvSpPr/>
          <p:nvPr/>
        </p:nvSpPr>
        <p:spPr>
          <a:xfrm>
            <a:off x="4748213" y="1695450"/>
            <a:ext cx="1035050" cy="941388"/>
          </a:xfrm>
          <a:custGeom>
            <a:avLst/>
            <a:gdLst/>
            <a:ahLst/>
            <a:cxnLst/>
            <a:rect l="l" t="t" r="r" b="b"/>
            <a:pathLst>
              <a:path w="1035843" h="940594" extrusionOk="0">
                <a:moveTo>
                  <a:pt x="364331" y="476250"/>
                </a:moveTo>
                <a:lnTo>
                  <a:pt x="650081" y="119063"/>
                </a:lnTo>
                <a:lnTo>
                  <a:pt x="657225" y="104775"/>
                </a:lnTo>
                <a:lnTo>
                  <a:pt x="661987" y="85725"/>
                </a:lnTo>
                <a:lnTo>
                  <a:pt x="661987" y="76200"/>
                </a:lnTo>
                <a:lnTo>
                  <a:pt x="659606" y="59531"/>
                </a:lnTo>
                <a:lnTo>
                  <a:pt x="616743" y="30956"/>
                </a:lnTo>
                <a:lnTo>
                  <a:pt x="897731" y="0"/>
                </a:lnTo>
                <a:lnTo>
                  <a:pt x="1035843" y="130969"/>
                </a:lnTo>
                <a:lnTo>
                  <a:pt x="990600" y="164306"/>
                </a:lnTo>
                <a:lnTo>
                  <a:pt x="864393" y="273844"/>
                </a:lnTo>
                <a:lnTo>
                  <a:pt x="233362" y="852488"/>
                </a:lnTo>
                <a:lnTo>
                  <a:pt x="157162" y="928688"/>
                </a:lnTo>
                <a:lnTo>
                  <a:pt x="0" y="940594"/>
                </a:lnTo>
                <a:lnTo>
                  <a:pt x="364331" y="476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1" name="Google Shape;3701;p335"/>
          <p:cNvSpPr/>
          <p:nvPr/>
        </p:nvSpPr>
        <p:spPr>
          <a:xfrm>
            <a:off x="3462338" y="2400300"/>
            <a:ext cx="2927350" cy="1638300"/>
          </a:xfrm>
          <a:custGeom>
            <a:avLst/>
            <a:gdLst/>
            <a:ahLst/>
            <a:cxnLst/>
            <a:rect l="l" t="t" r="r" b="b"/>
            <a:pathLst>
              <a:path w="2926556" h="1638300" extrusionOk="0">
                <a:moveTo>
                  <a:pt x="1293018" y="314325"/>
                </a:moveTo>
                <a:lnTo>
                  <a:pt x="1000125" y="359569"/>
                </a:lnTo>
                <a:lnTo>
                  <a:pt x="516731" y="466725"/>
                </a:lnTo>
                <a:lnTo>
                  <a:pt x="459581" y="488156"/>
                </a:lnTo>
                <a:lnTo>
                  <a:pt x="385762" y="509588"/>
                </a:lnTo>
                <a:lnTo>
                  <a:pt x="352425" y="514350"/>
                </a:lnTo>
                <a:lnTo>
                  <a:pt x="319087" y="511969"/>
                </a:lnTo>
                <a:lnTo>
                  <a:pt x="283368" y="502444"/>
                </a:lnTo>
                <a:lnTo>
                  <a:pt x="214312" y="461963"/>
                </a:lnTo>
                <a:lnTo>
                  <a:pt x="169068" y="431006"/>
                </a:lnTo>
                <a:lnTo>
                  <a:pt x="135731" y="397669"/>
                </a:lnTo>
                <a:lnTo>
                  <a:pt x="100012" y="357188"/>
                </a:lnTo>
                <a:lnTo>
                  <a:pt x="66675" y="302419"/>
                </a:lnTo>
                <a:lnTo>
                  <a:pt x="35718" y="240506"/>
                </a:lnTo>
                <a:lnTo>
                  <a:pt x="0" y="135731"/>
                </a:lnTo>
                <a:lnTo>
                  <a:pt x="33337" y="100013"/>
                </a:lnTo>
                <a:lnTo>
                  <a:pt x="69056" y="157163"/>
                </a:lnTo>
                <a:lnTo>
                  <a:pt x="100012" y="185738"/>
                </a:lnTo>
                <a:lnTo>
                  <a:pt x="161925" y="228600"/>
                </a:lnTo>
                <a:lnTo>
                  <a:pt x="226218" y="259556"/>
                </a:lnTo>
                <a:lnTo>
                  <a:pt x="297656" y="278606"/>
                </a:lnTo>
                <a:lnTo>
                  <a:pt x="354806" y="285750"/>
                </a:lnTo>
                <a:lnTo>
                  <a:pt x="431006" y="285750"/>
                </a:lnTo>
                <a:lnTo>
                  <a:pt x="497681" y="276225"/>
                </a:lnTo>
                <a:lnTo>
                  <a:pt x="1369218" y="154781"/>
                </a:lnTo>
                <a:lnTo>
                  <a:pt x="1524000" y="133350"/>
                </a:lnTo>
                <a:lnTo>
                  <a:pt x="2490787" y="50006"/>
                </a:lnTo>
                <a:lnTo>
                  <a:pt x="2538412" y="33338"/>
                </a:lnTo>
                <a:lnTo>
                  <a:pt x="2655093" y="0"/>
                </a:lnTo>
                <a:lnTo>
                  <a:pt x="2671762" y="0"/>
                </a:lnTo>
                <a:lnTo>
                  <a:pt x="2697956" y="19050"/>
                </a:lnTo>
                <a:lnTo>
                  <a:pt x="2797968" y="102394"/>
                </a:lnTo>
                <a:lnTo>
                  <a:pt x="2888456" y="197644"/>
                </a:lnTo>
                <a:lnTo>
                  <a:pt x="2909887" y="228600"/>
                </a:lnTo>
                <a:lnTo>
                  <a:pt x="2921793" y="261938"/>
                </a:lnTo>
                <a:lnTo>
                  <a:pt x="2926556" y="290513"/>
                </a:lnTo>
                <a:lnTo>
                  <a:pt x="2921793" y="309563"/>
                </a:lnTo>
                <a:lnTo>
                  <a:pt x="2905125" y="328613"/>
                </a:lnTo>
                <a:lnTo>
                  <a:pt x="2867025" y="350044"/>
                </a:lnTo>
                <a:lnTo>
                  <a:pt x="2840831" y="373856"/>
                </a:lnTo>
                <a:lnTo>
                  <a:pt x="2821781" y="402431"/>
                </a:lnTo>
                <a:lnTo>
                  <a:pt x="2800350" y="447675"/>
                </a:lnTo>
                <a:lnTo>
                  <a:pt x="2793206" y="514350"/>
                </a:lnTo>
                <a:lnTo>
                  <a:pt x="2678906" y="1000125"/>
                </a:lnTo>
                <a:lnTo>
                  <a:pt x="2621756" y="1204913"/>
                </a:lnTo>
                <a:lnTo>
                  <a:pt x="2495550" y="1588294"/>
                </a:lnTo>
                <a:lnTo>
                  <a:pt x="2483643" y="1604963"/>
                </a:lnTo>
                <a:lnTo>
                  <a:pt x="2462212" y="1624013"/>
                </a:lnTo>
                <a:lnTo>
                  <a:pt x="2438400" y="1635919"/>
                </a:lnTo>
                <a:lnTo>
                  <a:pt x="2412206" y="1638300"/>
                </a:lnTo>
                <a:lnTo>
                  <a:pt x="2371725" y="1633538"/>
                </a:lnTo>
                <a:lnTo>
                  <a:pt x="2343150" y="1624013"/>
                </a:lnTo>
                <a:lnTo>
                  <a:pt x="2324100" y="1607344"/>
                </a:lnTo>
                <a:lnTo>
                  <a:pt x="2305050" y="1585913"/>
                </a:lnTo>
                <a:lnTo>
                  <a:pt x="2290762" y="1552575"/>
                </a:lnTo>
                <a:lnTo>
                  <a:pt x="2290762" y="1533525"/>
                </a:lnTo>
                <a:lnTo>
                  <a:pt x="2333625" y="1333500"/>
                </a:lnTo>
                <a:lnTo>
                  <a:pt x="2438400" y="876300"/>
                </a:lnTo>
                <a:lnTo>
                  <a:pt x="2490787" y="688181"/>
                </a:lnTo>
                <a:lnTo>
                  <a:pt x="2552700" y="354806"/>
                </a:lnTo>
                <a:lnTo>
                  <a:pt x="2555081" y="321469"/>
                </a:lnTo>
                <a:lnTo>
                  <a:pt x="2555081" y="302419"/>
                </a:lnTo>
                <a:lnTo>
                  <a:pt x="2545556" y="280988"/>
                </a:lnTo>
                <a:lnTo>
                  <a:pt x="2526506" y="266700"/>
                </a:lnTo>
                <a:lnTo>
                  <a:pt x="2509837" y="259556"/>
                </a:lnTo>
                <a:lnTo>
                  <a:pt x="2493168" y="252413"/>
                </a:lnTo>
                <a:lnTo>
                  <a:pt x="2469356" y="247650"/>
                </a:lnTo>
                <a:lnTo>
                  <a:pt x="2102643" y="257175"/>
                </a:lnTo>
                <a:lnTo>
                  <a:pt x="1764506" y="271463"/>
                </a:lnTo>
                <a:lnTo>
                  <a:pt x="1293018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2" name="Google Shape;3702;p335"/>
          <p:cNvSpPr/>
          <p:nvPr/>
        </p:nvSpPr>
        <p:spPr>
          <a:xfrm>
            <a:off x="3459163" y="3087688"/>
            <a:ext cx="2568575" cy="523875"/>
          </a:xfrm>
          <a:custGeom>
            <a:avLst/>
            <a:gdLst/>
            <a:ahLst/>
            <a:cxnLst/>
            <a:rect l="l" t="t" r="r" b="b"/>
            <a:pathLst>
              <a:path w="2566988" h="523875" extrusionOk="0">
                <a:moveTo>
                  <a:pt x="995363" y="342900"/>
                </a:moveTo>
                <a:lnTo>
                  <a:pt x="514350" y="450057"/>
                </a:lnTo>
                <a:lnTo>
                  <a:pt x="500063" y="459582"/>
                </a:lnTo>
                <a:lnTo>
                  <a:pt x="464344" y="488157"/>
                </a:lnTo>
                <a:lnTo>
                  <a:pt x="433388" y="507207"/>
                </a:lnTo>
                <a:lnTo>
                  <a:pt x="397669" y="521494"/>
                </a:lnTo>
                <a:lnTo>
                  <a:pt x="376238" y="523875"/>
                </a:lnTo>
                <a:lnTo>
                  <a:pt x="352425" y="519113"/>
                </a:lnTo>
                <a:lnTo>
                  <a:pt x="233363" y="457200"/>
                </a:lnTo>
                <a:lnTo>
                  <a:pt x="188119" y="426244"/>
                </a:lnTo>
                <a:lnTo>
                  <a:pt x="140494" y="388144"/>
                </a:lnTo>
                <a:lnTo>
                  <a:pt x="88107" y="333375"/>
                </a:lnTo>
                <a:lnTo>
                  <a:pt x="33338" y="271463"/>
                </a:lnTo>
                <a:lnTo>
                  <a:pt x="9525" y="233363"/>
                </a:lnTo>
                <a:lnTo>
                  <a:pt x="2382" y="214313"/>
                </a:lnTo>
                <a:lnTo>
                  <a:pt x="0" y="192882"/>
                </a:lnTo>
                <a:lnTo>
                  <a:pt x="2382" y="180975"/>
                </a:lnTo>
                <a:lnTo>
                  <a:pt x="9525" y="173832"/>
                </a:lnTo>
                <a:lnTo>
                  <a:pt x="19050" y="169069"/>
                </a:lnTo>
                <a:lnTo>
                  <a:pt x="35719" y="166688"/>
                </a:lnTo>
                <a:lnTo>
                  <a:pt x="57150" y="178594"/>
                </a:lnTo>
                <a:lnTo>
                  <a:pt x="95250" y="202407"/>
                </a:lnTo>
                <a:lnTo>
                  <a:pt x="119063" y="216694"/>
                </a:lnTo>
                <a:lnTo>
                  <a:pt x="169069" y="238125"/>
                </a:lnTo>
                <a:lnTo>
                  <a:pt x="223838" y="250032"/>
                </a:lnTo>
                <a:lnTo>
                  <a:pt x="266700" y="257175"/>
                </a:lnTo>
                <a:lnTo>
                  <a:pt x="307182" y="261938"/>
                </a:lnTo>
                <a:lnTo>
                  <a:pt x="359569" y="261938"/>
                </a:lnTo>
                <a:lnTo>
                  <a:pt x="476250" y="257175"/>
                </a:lnTo>
                <a:lnTo>
                  <a:pt x="611982" y="233363"/>
                </a:lnTo>
                <a:lnTo>
                  <a:pt x="921544" y="188119"/>
                </a:lnTo>
                <a:lnTo>
                  <a:pt x="1295400" y="128588"/>
                </a:lnTo>
                <a:lnTo>
                  <a:pt x="1678782" y="73819"/>
                </a:lnTo>
                <a:lnTo>
                  <a:pt x="2007394" y="38100"/>
                </a:lnTo>
                <a:lnTo>
                  <a:pt x="2528888" y="0"/>
                </a:lnTo>
                <a:lnTo>
                  <a:pt x="2566988" y="126207"/>
                </a:lnTo>
                <a:lnTo>
                  <a:pt x="2462213" y="185738"/>
                </a:lnTo>
                <a:lnTo>
                  <a:pt x="2278857" y="190500"/>
                </a:lnTo>
                <a:lnTo>
                  <a:pt x="1888332" y="209550"/>
                </a:lnTo>
                <a:lnTo>
                  <a:pt x="1578769" y="235744"/>
                </a:lnTo>
                <a:lnTo>
                  <a:pt x="1350169" y="269082"/>
                </a:lnTo>
                <a:lnTo>
                  <a:pt x="995363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3" name="Google Shape;3703;p335"/>
          <p:cNvSpPr/>
          <p:nvPr/>
        </p:nvSpPr>
        <p:spPr>
          <a:xfrm>
            <a:off x="3436938" y="3735388"/>
            <a:ext cx="2430462" cy="520700"/>
          </a:xfrm>
          <a:custGeom>
            <a:avLst/>
            <a:gdLst/>
            <a:ahLst/>
            <a:cxnLst/>
            <a:rect l="l" t="t" r="r" b="b"/>
            <a:pathLst>
              <a:path w="2431256" h="519113" extrusionOk="0">
                <a:moveTo>
                  <a:pt x="1131094" y="330994"/>
                </a:moveTo>
                <a:lnTo>
                  <a:pt x="823912" y="407194"/>
                </a:lnTo>
                <a:lnTo>
                  <a:pt x="650081" y="461963"/>
                </a:lnTo>
                <a:lnTo>
                  <a:pt x="504825" y="511969"/>
                </a:lnTo>
                <a:lnTo>
                  <a:pt x="476250" y="519113"/>
                </a:lnTo>
                <a:lnTo>
                  <a:pt x="454819" y="519113"/>
                </a:lnTo>
                <a:lnTo>
                  <a:pt x="411956" y="507207"/>
                </a:lnTo>
                <a:lnTo>
                  <a:pt x="326231" y="473869"/>
                </a:lnTo>
                <a:lnTo>
                  <a:pt x="257175" y="433388"/>
                </a:lnTo>
                <a:lnTo>
                  <a:pt x="161925" y="366713"/>
                </a:lnTo>
                <a:lnTo>
                  <a:pt x="76200" y="295275"/>
                </a:lnTo>
                <a:lnTo>
                  <a:pt x="40481" y="264319"/>
                </a:lnTo>
                <a:lnTo>
                  <a:pt x="14287" y="240507"/>
                </a:lnTo>
                <a:lnTo>
                  <a:pt x="0" y="216694"/>
                </a:lnTo>
                <a:lnTo>
                  <a:pt x="2381" y="197644"/>
                </a:lnTo>
                <a:lnTo>
                  <a:pt x="11906" y="183357"/>
                </a:lnTo>
                <a:lnTo>
                  <a:pt x="45244" y="173832"/>
                </a:lnTo>
                <a:lnTo>
                  <a:pt x="71437" y="178594"/>
                </a:lnTo>
                <a:lnTo>
                  <a:pt x="109537" y="204788"/>
                </a:lnTo>
                <a:lnTo>
                  <a:pt x="200025" y="252413"/>
                </a:lnTo>
                <a:lnTo>
                  <a:pt x="257175" y="273844"/>
                </a:lnTo>
                <a:lnTo>
                  <a:pt x="314325" y="283369"/>
                </a:lnTo>
                <a:lnTo>
                  <a:pt x="359569" y="288132"/>
                </a:lnTo>
                <a:lnTo>
                  <a:pt x="435769" y="283369"/>
                </a:lnTo>
                <a:lnTo>
                  <a:pt x="588169" y="250032"/>
                </a:lnTo>
                <a:lnTo>
                  <a:pt x="883444" y="188119"/>
                </a:lnTo>
                <a:lnTo>
                  <a:pt x="1157287" y="140494"/>
                </a:lnTo>
                <a:lnTo>
                  <a:pt x="1514475" y="83344"/>
                </a:lnTo>
                <a:lnTo>
                  <a:pt x="1750219" y="50007"/>
                </a:lnTo>
                <a:lnTo>
                  <a:pt x="2055019" y="21432"/>
                </a:lnTo>
                <a:lnTo>
                  <a:pt x="2397919" y="0"/>
                </a:lnTo>
                <a:lnTo>
                  <a:pt x="2431256" y="114300"/>
                </a:lnTo>
                <a:lnTo>
                  <a:pt x="2338387" y="185738"/>
                </a:lnTo>
                <a:lnTo>
                  <a:pt x="2207419" y="183357"/>
                </a:lnTo>
                <a:lnTo>
                  <a:pt x="1924050" y="202407"/>
                </a:lnTo>
                <a:lnTo>
                  <a:pt x="1659731" y="226219"/>
                </a:lnTo>
                <a:lnTo>
                  <a:pt x="1502569" y="254794"/>
                </a:lnTo>
                <a:lnTo>
                  <a:pt x="1131094" y="3309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4" name="Google Shape;3704;p335"/>
          <p:cNvSpPr/>
          <p:nvPr/>
        </p:nvSpPr>
        <p:spPr>
          <a:xfrm>
            <a:off x="6003925" y="4937125"/>
            <a:ext cx="593725" cy="688975"/>
          </a:xfrm>
          <a:custGeom>
            <a:avLst/>
            <a:gdLst/>
            <a:ahLst/>
            <a:cxnLst/>
            <a:rect l="l" t="t" r="r" b="b"/>
            <a:pathLst>
              <a:path w="593725" h="688975" extrusionOk="0">
                <a:moveTo>
                  <a:pt x="114300" y="244475"/>
                </a:moveTo>
                <a:lnTo>
                  <a:pt x="171450" y="333375"/>
                </a:lnTo>
                <a:lnTo>
                  <a:pt x="234950" y="434975"/>
                </a:lnTo>
                <a:lnTo>
                  <a:pt x="269875" y="498475"/>
                </a:lnTo>
                <a:lnTo>
                  <a:pt x="282575" y="536575"/>
                </a:lnTo>
                <a:lnTo>
                  <a:pt x="285750" y="565150"/>
                </a:lnTo>
                <a:lnTo>
                  <a:pt x="285750" y="625475"/>
                </a:lnTo>
                <a:lnTo>
                  <a:pt x="460375" y="688975"/>
                </a:lnTo>
                <a:lnTo>
                  <a:pt x="593725" y="565150"/>
                </a:lnTo>
                <a:lnTo>
                  <a:pt x="536575" y="511175"/>
                </a:lnTo>
                <a:lnTo>
                  <a:pt x="485775" y="454025"/>
                </a:lnTo>
                <a:lnTo>
                  <a:pt x="390525" y="352425"/>
                </a:lnTo>
                <a:lnTo>
                  <a:pt x="234950" y="193675"/>
                </a:lnTo>
                <a:lnTo>
                  <a:pt x="104775" y="53975"/>
                </a:lnTo>
                <a:lnTo>
                  <a:pt x="60325" y="12700"/>
                </a:lnTo>
                <a:lnTo>
                  <a:pt x="38100" y="3175"/>
                </a:lnTo>
                <a:lnTo>
                  <a:pt x="22225" y="0"/>
                </a:lnTo>
                <a:lnTo>
                  <a:pt x="3175" y="9525"/>
                </a:lnTo>
                <a:lnTo>
                  <a:pt x="0" y="31750"/>
                </a:lnTo>
                <a:lnTo>
                  <a:pt x="38100" y="107950"/>
                </a:lnTo>
                <a:lnTo>
                  <a:pt x="114300" y="244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5" name="Google Shape;3705;p335"/>
          <p:cNvSpPr/>
          <p:nvPr/>
        </p:nvSpPr>
        <p:spPr>
          <a:xfrm>
            <a:off x="5084763" y="4376738"/>
            <a:ext cx="298450" cy="352425"/>
          </a:xfrm>
          <a:custGeom>
            <a:avLst/>
            <a:gdLst/>
            <a:ahLst/>
            <a:cxnLst/>
            <a:rect l="l" t="t" r="r" b="b"/>
            <a:pathLst>
              <a:path w="300037" h="352425" extrusionOk="0">
                <a:moveTo>
                  <a:pt x="147637" y="76200"/>
                </a:moveTo>
                <a:lnTo>
                  <a:pt x="50006" y="142875"/>
                </a:lnTo>
                <a:lnTo>
                  <a:pt x="0" y="185737"/>
                </a:lnTo>
                <a:cubicBezTo>
                  <a:pt x="59886" y="305510"/>
                  <a:pt x="23813" y="277019"/>
                  <a:pt x="57150" y="304800"/>
                </a:cubicBezTo>
                <a:lnTo>
                  <a:pt x="245269" y="352425"/>
                </a:lnTo>
                <a:lnTo>
                  <a:pt x="245269" y="261937"/>
                </a:lnTo>
                <a:lnTo>
                  <a:pt x="245269" y="219075"/>
                </a:lnTo>
                <a:lnTo>
                  <a:pt x="254794" y="159543"/>
                </a:lnTo>
                <a:lnTo>
                  <a:pt x="276225" y="73818"/>
                </a:lnTo>
                <a:lnTo>
                  <a:pt x="292894" y="38100"/>
                </a:lnTo>
                <a:lnTo>
                  <a:pt x="300037" y="9525"/>
                </a:lnTo>
                <a:lnTo>
                  <a:pt x="297656" y="4762"/>
                </a:lnTo>
                <a:lnTo>
                  <a:pt x="285750" y="0"/>
                </a:lnTo>
                <a:lnTo>
                  <a:pt x="261937" y="0"/>
                </a:lnTo>
                <a:lnTo>
                  <a:pt x="147637" y="76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FA70CF4-6789-F749-B481-1887C50B1BC6}"/>
              </a:ext>
            </a:extLst>
          </p:cNvPr>
          <p:cNvGrpSpPr/>
          <p:nvPr/>
        </p:nvGrpSpPr>
        <p:grpSpPr>
          <a:xfrm>
            <a:off x="2803607" y="1311356"/>
            <a:ext cx="4110037" cy="4535487"/>
            <a:chOff x="2947988" y="1455738"/>
            <a:chExt cx="4110037" cy="4535487"/>
          </a:xfrm>
        </p:grpSpPr>
        <p:sp>
          <p:nvSpPr>
            <p:cNvPr id="15" name="Google Shape;3694;p335">
              <a:extLst>
                <a:ext uri="{FF2B5EF4-FFF2-40B4-BE49-F238E27FC236}">
                  <a16:creationId xmlns:a16="http://schemas.microsoft.com/office/drawing/2014/main" id="{9D19311A-4BC7-EF4F-89AC-7FE889FFDC9D}"/>
                </a:ext>
              </a:extLst>
            </p:cNvPr>
            <p:cNvSpPr/>
            <p:nvPr/>
          </p:nvSpPr>
          <p:spPr>
            <a:xfrm>
              <a:off x="3230563" y="1455738"/>
              <a:ext cx="1635125" cy="1393825"/>
            </a:xfrm>
            <a:custGeom>
              <a:avLst/>
              <a:gdLst/>
              <a:ahLst/>
              <a:cxnLst/>
              <a:rect l="l" t="t" r="r" b="b"/>
              <a:pathLst>
                <a:path w="1633538" h="1395412" extrusionOk="0">
                  <a:moveTo>
                    <a:pt x="723900" y="897731"/>
                  </a:moveTo>
                  <a:lnTo>
                    <a:pt x="814388" y="828675"/>
                  </a:lnTo>
                  <a:lnTo>
                    <a:pt x="888207" y="762000"/>
                  </a:lnTo>
                  <a:lnTo>
                    <a:pt x="1016794" y="628650"/>
                  </a:lnTo>
                  <a:lnTo>
                    <a:pt x="1100138" y="531019"/>
                  </a:lnTo>
                  <a:lnTo>
                    <a:pt x="1154907" y="457200"/>
                  </a:lnTo>
                  <a:lnTo>
                    <a:pt x="1195388" y="395287"/>
                  </a:lnTo>
                  <a:lnTo>
                    <a:pt x="1221582" y="342900"/>
                  </a:lnTo>
                  <a:lnTo>
                    <a:pt x="1235869" y="304800"/>
                  </a:lnTo>
                  <a:lnTo>
                    <a:pt x="1243013" y="280987"/>
                  </a:lnTo>
                  <a:lnTo>
                    <a:pt x="1243013" y="242887"/>
                  </a:lnTo>
                  <a:lnTo>
                    <a:pt x="1238250" y="214312"/>
                  </a:lnTo>
                  <a:lnTo>
                    <a:pt x="1216819" y="164306"/>
                  </a:lnTo>
                  <a:lnTo>
                    <a:pt x="1190625" y="126206"/>
                  </a:lnTo>
                  <a:lnTo>
                    <a:pt x="1162050" y="88106"/>
                  </a:lnTo>
                  <a:lnTo>
                    <a:pt x="1145382" y="69056"/>
                  </a:lnTo>
                  <a:lnTo>
                    <a:pt x="1128713" y="50006"/>
                  </a:lnTo>
                  <a:lnTo>
                    <a:pt x="1123950" y="33337"/>
                  </a:lnTo>
                  <a:lnTo>
                    <a:pt x="1128713" y="16669"/>
                  </a:lnTo>
                  <a:lnTo>
                    <a:pt x="1138238" y="4762"/>
                  </a:lnTo>
                  <a:lnTo>
                    <a:pt x="1162050" y="0"/>
                  </a:lnTo>
                  <a:lnTo>
                    <a:pt x="1197769" y="7144"/>
                  </a:lnTo>
                  <a:lnTo>
                    <a:pt x="1314450" y="71437"/>
                  </a:lnTo>
                  <a:lnTo>
                    <a:pt x="1428750" y="142875"/>
                  </a:lnTo>
                  <a:lnTo>
                    <a:pt x="1493044" y="183356"/>
                  </a:lnTo>
                  <a:lnTo>
                    <a:pt x="1507332" y="197644"/>
                  </a:lnTo>
                  <a:lnTo>
                    <a:pt x="1564482" y="266700"/>
                  </a:lnTo>
                  <a:lnTo>
                    <a:pt x="1593057" y="304800"/>
                  </a:lnTo>
                  <a:lnTo>
                    <a:pt x="1633538" y="371475"/>
                  </a:lnTo>
                  <a:lnTo>
                    <a:pt x="1464469" y="523875"/>
                  </a:lnTo>
                  <a:lnTo>
                    <a:pt x="1378744" y="609600"/>
                  </a:lnTo>
                  <a:lnTo>
                    <a:pt x="1197769" y="771525"/>
                  </a:lnTo>
                  <a:lnTo>
                    <a:pt x="1009650" y="919162"/>
                  </a:lnTo>
                  <a:lnTo>
                    <a:pt x="778669" y="1073944"/>
                  </a:lnTo>
                  <a:lnTo>
                    <a:pt x="614363" y="1162050"/>
                  </a:lnTo>
                  <a:lnTo>
                    <a:pt x="445294" y="1240631"/>
                  </a:lnTo>
                  <a:lnTo>
                    <a:pt x="304800" y="1297781"/>
                  </a:lnTo>
                  <a:lnTo>
                    <a:pt x="133350" y="1362075"/>
                  </a:lnTo>
                  <a:lnTo>
                    <a:pt x="40482" y="1393031"/>
                  </a:lnTo>
                  <a:lnTo>
                    <a:pt x="28575" y="1395412"/>
                  </a:lnTo>
                  <a:lnTo>
                    <a:pt x="9525" y="1390650"/>
                  </a:lnTo>
                  <a:lnTo>
                    <a:pt x="0" y="1376362"/>
                  </a:lnTo>
                  <a:lnTo>
                    <a:pt x="2382" y="1354931"/>
                  </a:lnTo>
                  <a:lnTo>
                    <a:pt x="19050" y="1335881"/>
                  </a:lnTo>
                  <a:lnTo>
                    <a:pt x="157163" y="1266825"/>
                  </a:lnTo>
                  <a:lnTo>
                    <a:pt x="309563" y="1183481"/>
                  </a:lnTo>
                  <a:lnTo>
                    <a:pt x="488157" y="1073944"/>
                  </a:lnTo>
                  <a:lnTo>
                    <a:pt x="723900" y="8977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95;p335">
              <a:extLst>
                <a:ext uri="{FF2B5EF4-FFF2-40B4-BE49-F238E27FC236}">
                  <a16:creationId xmlns:a16="http://schemas.microsoft.com/office/drawing/2014/main" id="{DB09E4A4-25ED-C14C-B869-C6A0158DD635}"/>
                </a:ext>
              </a:extLst>
            </p:cNvPr>
            <p:cNvSpPr/>
            <p:nvPr/>
          </p:nvSpPr>
          <p:spPr>
            <a:xfrm>
              <a:off x="2947988" y="4697413"/>
              <a:ext cx="571500" cy="1254125"/>
            </a:xfrm>
            <a:custGeom>
              <a:avLst/>
              <a:gdLst/>
              <a:ahLst/>
              <a:cxnLst/>
              <a:rect l="l" t="t" r="r" b="b"/>
              <a:pathLst>
                <a:path w="571500" h="1252538" extrusionOk="0">
                  <a:moveTo>
                    <a:pt x="0" y="1066800"/>
                  </a:moveTo>
                  <a:lnTo>
                    <a:pt x="4762" y="881063"/>
                  </a:lnTo>
                  <a:lnTo>
                    <a:pt x="11906" y="866775"/>
                  </a:lnTo>
                  <a:lnTo>
                    <a:pt x="102393" y="797719"/>
                  </a:lnTo>
                  <a:lnTo>
                    <a:pt x="190500" y="709613"/>
                  </a:lnTo>
                  <a:lnTo>
                    <a:pt x="276225" y="602457"/>
                  </a:lnTo>
                  <a:lnTo>
                    <a:pt x="326231" y="545307"/>
                  </a:lnTo>
                  <a:lnTo>
                    <a:pt x="369093" y="483394"/>
                  </a:lnTo>
                  <a:lnTo>
                    <a:pt x="428625" y="357188"/>
                  </a:lnTo>
                  <a:lnTo>
                    <a:pt x="461962" y="264319"/>
                  </a:lnTo>
                  <a:lnTo>
                    <a:pt x="497681" y="138113"/>
                  </a:lnTo>
                  <a:lnTo>
                    <a:pt x="509587" y="59532"/>
                  </a:lnTo>
                  <a:lnTo>
                    <a:pt x="514350" y="28575"/>
                  </a:lnTo>
                  <a:lnTo>
                    <a:pt x="521493" y="14288"/>
                  </a:lnTo>
                  <a:lnTo>
                    <a:pt x="531018" y="2382"/>
                  </a:lnTo>
                  <a:lnTo>
                    <a:pt x="538162" y="0"/>
                  </a:lnTo>
                  <a:lnTo>
                    <a:pt x="550068" y="0"/>
                  </a:lnTo>
                  <a:lnTo>
                    <a:pt x="561975" y="4763"/>
                  </a:lnTo>
                  <a:lnTo>
                    <a:pt x="569118" y="19050"/>
                  </a:lnTo>
                  <a:lnTo>
                    <a:pt x="571500" y="130969"/>
                  </a:lnTo>
                  <a:lnTo>
                    <a:pt x="561975" y="209550"/>
                  </a:lnTo>
                  <a:lnTo>
                    <a:pt x="550068" y="357188"/>
                  </a:lnTo>
                  <a:lnTo>
                    <a:pt x="523875" y="538163"/>
                  </a:lnTo>
                  <a:lnTo>
                    <a:pt x="476250" y="745332"/>
                  </a:lnTo>
                  <a:lnTo>
                    <a:pt x="419100" y="885825"/>
                  </a:lnTo>
                  <a:lnTo>
                    <a:pt x="373856" y="985838"/>
                  </a:lnTo>
                  <a:lnTo>
                    <a:pt x="285750" y="1114425"/>
                  </a:lnTo>
                  <a:lnTo>
                    <a:pt x="240506" y="1171575"/>
                  </a:lnTo>
                  <a:lnTo>
                    <a:pt x="161925" y="1245394"/>
                  </a:lnTo>
                  <a:lnTo>
                    <a:pt x="142875" y="1252538"/>
                  </a:lnTo>
                  <a:lnTo>
                    <a:pt x="100012" y="1250157"/>
                  </a:lnTo>
                  <a:lnTo>
                    <a:pt x="76200" y="1243013"/>
                  </a:lnTo>
                  <a:lnTo>
                    <a:pt x="52387" y="1223963"/>
                  </a:lnTo>
                  <a:lnTo>
                    <a:pt x="23812" y="1183482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96;p335">
              <a:extLst>
                <a:ext uri="{FF2B5EF4-FFF2-40B4-BE49-F238E27FC236}">
                  <a16:creationId xmlns:a16="http://schemas.microsoft.com/office/drawing/2014/main" id="{D1146D8C-AC64-CE41-88F0-8FAADF4C3E34}"/>
                </a:ext>
              </a:extLst>
            </p:cNvPr>
            <p:cNvSpPr/>
            <p:nvPr/>
          </p:nvSpPr>
          <p:spPr>
            <a:xfrm>
              <a:off x="4881563" y="4525963"/>
              <a:ext cx="619125" cy="541337"/>
            </a:xfrm>
            <a:custGeom>
              <a:avLst/>
              <a:gdLst/>
              <a:ahLst/>
              <a:cxnLst/>
              <a:rect l="l" t="t" r="r" b="b"/>
              <a:pathLst>
                <a:path w="619125" h="540544" extrusionOk="0">
                  <a:moveTo>
                    <a:pt x="290512" y="392907"/>
                  </a:moveTo>
                  <a:lnTo>
                    <a:pt x="214312" y="328613"/>
                  </a:lnTo>
                  <a:lnTo>
                    <a:pt x="159543" y="273844"/>
                  </a:lnTo>
                  <a:lnTo>
                    <a:pt x="107156" y="211932"/>
                  </a:lnTo>
                  <a:lnTo>
                    <a:pt x="66675" y="157163"/>
                  </a:lnTo>
                  <a:lnTo>
                    <a:pt x="40481" y="111919"/>
                  </a:lnTo>
                  <a:lnTo>
                    <a:pt x="4762" y="52388"/>
                  </a:lnTo>
                  <a:lnTo>
                    <a:pt x="0" y="35719"/>
                  </a:lnTo>
                  <a:lnTo>
                    <a:pt x="0" y="19050"/>
                  </a:lnTo>
                  <a:lnTo>
                    <a:pt x="4762" y="7144"/>
                  </a:lnTo>
                  <a:lnTo>
                    <a:pt x="19050" y="2382"/>
                  </a:lnTo>
                  <a:lnTo>
                    <a:pt x="40481" y="0"/>
                  </a:lnTo>
                  <a:lnTo>
                    <a:pt x="64293" y="14288"/>
                  </a:lnTo>
                  <a:lnTo>
                    <a:pt x="90487" y="40482"/>
                  </a:lnTo>
                  <a:lnTo>
                    <a:pt x="152400" y="92869"/>
                  </a:lnTo>
                  <a:lnTo>
                    <a:pt x="190500" y="116682"/>
                  </a:lnTo>
                  <a:lnTo>
                    <a:pt x="240506" y="142875"/>
                  </a:lnTo>
                  <a:lnTo>
                    <a:pt x="307181" y="166688"/>
                  </a:lnTo>
                  <a:lnTo>
                    <a:pt x="345281" y="173832"/>
                  </a:lnTo>
                  <a:lnTo>
                    <a:pt x="373856" y="173832"/>
                  </a:lnTo>
                  <a:lnTo>
                    <a:pt x="600075" y="338138"/>
                  </a:lnTo>
                  <a:lnTo>
                    <a:pt x="614362" y="459582"/>
                  </a:lnTo>
                  <a:lnTo>
                    <a:pt x="619125" y="497682"/>
                  </a:lnTo>
                  <a:lnTo>
                    <a:pt x="611981" y="523875"/>
                  </a:lnTo>
                  <a:lnTo>
                    <a:pt x="602456" y="535782"/>
                  </a:lnTo>
                  <a:lnTo>
                    <a:pt x="583406" y="540544"/>
                  </a:lnTo>
                  <a:lnTo>
                    <a:pt x="542925" y="535782"/>
                  </a:lnTo>
                  <a:lnTo>
                    <a:pt x="488156" y="516732"/>
                  </a:lnTo>
                  <a:lnTo>
                    <a:pt x="400050" y="471488"/>
                  </a:lnTo>
                  <a:lnTo>
                    <a:pt x="290512" y="3929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97;p335">
              <a:extLst>
                <a:ext uri="{FF2B5EF4-FFF2-40B4-BE49-F238E27FC236}">
                  <a16:creationId xmlns:a16="http://schemas.microsoft.com/office/drawing/2014/main" id="{C6339BA3-476E-3F47-A5A7-A410E0BB3548}"/>
                </a:ext>
              </a:extLst>
            </p:cNvPr>
            <p:cNvSpPr/>
            <p:nvPr/>
          </p:nvSpPr>
          <p:spPr>
            <a:xfrm>
              <a:off x="6207125" y="4356100"/>
              <a:ext cx="841375" cy="800100"/>
            </a:xfrm>
            <a:custGeom>
              <a:avLst/>
              <a:gdLst/>
              <a:ahLst/>
              <a:cxnLst/>
              <a:rect l="l" t="t" r="r" b="b"/>
              <a:pathLst>
                <a:path w="841375" h="800100" extrusionOk="0">
                  <a:moveTo>
                    <a:pt x="473075" y="492125"/>
                  </a:moveTo>
                  <a:lnTo>
                    <a:pt x="400050" y="393700"/>
                  </a:lnTo>
                  <a:lnTo>
                    <a:pt x="292100" y="273050"/>
                  </a:lnTo>
                  <a:lnTo>
                    <a:pt x="177800" y="168275"/>
                  </a:lnTo>
                  <a:lnTo>
                    <a:pt x="88900" y="101600"/>
                  </a:lnTo>
                  <a:lnTo>
                    <a:pt x="38100" y="69850"/>
                  </a:lnTo>
                  <a:lnTo>
                    <a:pt x="19050" y="60325"/>
                  </a:lnTo>
                  <a:lnTo>
                    <a:pt x="6350" y="50800"/>
                  </a:lnTo>
                  <a:lnTo>
                    <a:pt x="0" y="38100"/>
                  </a:lnTo>
                  <a:lnTo>
                    <a:pt x="0" y="25400"/>
                  </a:lnTo>
                  <a:lnTo>
                    <a:pt x="6350" y="6350"/>
                  </a:lnTo>
                  <a:lnTo>
                    <a:pt x="19050" y="0"/>
                  </a:lnTo>
                  <a:lnTo>
                    <a:pt x="57150" y="6350"/>
                  </a:lnTo>
                  <a:lnTo>
                    <a:pt x="215900" y="63500"/>
                  </a:lnTo>
                  <a:lnTo>
                    <a:pt x="352425" y="123825"/>
                  </a:lnTo>
                  <a:lnTo>
                    <a:pt x="469900" y="184150"/>
                  </a:lnTo>
                  <a:lnTo>
                    <a:pt x="612775" y="273050"/>
                  </a:lnTo>
                  <a:lnTo>
                    <a:pt x="679450" y="317500"/>
                  </a:lnTo>
                  <a:lnTo>
                    <a:pt x="711200" y="342900"/>
                  </a:lnTo>
                  <a:lnTo>
                    <a:pt x="746125" y="384175"/>
                  </a:lnTo>
                  <a:lnTo>
                    <a:pt x="781050" y="450850"/>
                  </a:lnTo>
                  <a:lnTo>
                    <a:pt x="819150" y="552450"/>
                  </a:lnTo>
                  <a:lnTo>
                    <a:pt x="838200" y="622300"/>
                  </a:lnTo>
                  <a:lnTo>
                    <a:pt x="841375" y="685800"/>
                  </a:lnTo>
                  <a:lnTo>
                    <a:pt x="835025" y="730250"/>
                  </a:lnTo>
                  <a:lnTo>
                    <a:pt x="828675" y="752475"/>
                  </a:lnTo>
                  <a:lnTo>
                    <a:pt x="806450" y="774700"/>
                  </a:lnTo>
                  <a:lnTo>
                    <a:pt x="768350" y="793750"/>
                  </a:lnTo>
                  <a:lnTo>
                    <a:pt x="727075" y="800100"/>
                  </a:lnTo>
                  <a:lnTo>
                    <a:pt x="673100" y="790575"/>
                  </a:lnTo>
                  <a:lnTo>
                    <a:pt x="641350" y="758825"/>
                  </a:lnTo>
                  <a:lnTo>
                    <a:pt x="600075" y="704850"/>
                  </a:lnTo>
                  <a:lnTo>
                    <a:pt x="473075" y="492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98;p335">
              <a:extLst>
                <a:ext uri="{FF2B5EF4-FFF2-40B4-BE49-F238E27FC236}">
                  <a16:creationId xmlns:a16="http://schemas.microsoft.com/office/drawing/2014/main" id="{A1583789-D1FF-BC48-B9E4-274CEBD59D1F}"/>
                </a:ext>
              </a:extLst>
            </p:cNvPr>
            <p:cNvSpPr/>
            <p:nvPr/>
          </p:nvSpPr>
          <p:spPr>
            <a:xfrm>
              <a:off x="4022725" y="4683125"/>
              <a:ext cx="3035300" cy="1308100"/>
            </a:xfrm>
            <a:custGeom>
              <a:avLst/>
              <a:gdLst/>
              <a:ahLst/>
              <a:cxnLst/>
              <a:rect l="l" t="t" r="r" b="b"/>
              <a:pathLst>
                <a:path w="3035300" h="1308100" extrusionOk="0">
                  <a:moveTo>
                    <a:pt x="2263775" y="1308100"/>
                  </a:moveTo>
                  <a:lnTo>
                    <a:pt x="1924050" y="1301750"/>
                  </a:lnTo>
                  <a:lnTo>
                    <a:pt x="1692275" y="1285875"/>
                  </a:lnTo>
                  <a:lnTo>
                    <a:pt x="1520825" y="1260475"/>
                  </a:lnTo>
                  <a:lnTo>
                    <a:pt x="1308100" y="1216025"/>
                  </a:lnTo>
                  <a:lnTo>
                    <a:pt x="1114425" y="1158875"/>
                  </a:lnTo>
                  <a:lnTo>
                    <a:pt x="962025" y="1095375"/>
                  </a:lnTo>
                  <a:lnTo>
                    <a:pt x="822325" y="1028700"/>
                  </a:lnTo>
                  <a:lnTo>
                    <a:pt x="666750" y="933450"/>
                  </a:lnTo>
                  <a:lnTo>
                    <a:pt x="549275" y="838200"/>
                  </a:lnTo>
                  <a:lnTo>
                    <a:pt x="444500" y="739775"/>
                  </a:lnTo>
                  <a:lnTo>
                    <a:pt x="352425" y="628650"/>
                  </a:lnTo>
                  <a:lnTo>
                    <a:pt x="276225" y="530225"/>
                  </a:lnTo>
                  <a:lnTo>
                    <a:pt x="171450" y="377825"/>
                  </a:lnTo>
                  <a:lnTo>
                    <a:pt x="88900" y="238125"/>
                  </a:lnTo>
                  <a:lnTo>
                    <a:pt x="22225" y="104775"/>
                  </a:lnTo>
                  <a:lnTo>
                    <a:pt x="6350" y="73025"/>
                  </a:lnTo>
                  <a:lnTo>
                    <a:pt x="0" y="38100"/>
                  </a:lnTo>
                  <a:lnTo>
                    <a:pt x="3175" y="22225"/>
                  </a:lnTo>
                  <a:lnTo>
                    <a:pt x="6350" y="9525"/>
                  </a:lnTo>
                  <a:lnTo>
                    <a:pt x="12700" y="3175"/>
                  </a:lnTo>
                  <a:lnTo>
                    <a:pt x="25400" y="0"/>
                  </a:lnTo>
                  <a:lnTo>
                    <a:pt x="44450" y="6350"/>
                  </a:lnTo>
                  <a:lnTo>
                    <a:pt x="57150" y="12700"/>
                  </a:lnTo>
                  <a:lnTo>
                    <a:pt x="79375" y="38100"/>
                  </a:lnTo>
                  <a:lnTo>
                    <a:pt x="146050" y="161925"/>
                  </a:lnTo>
                  <a:lnTo>
                    <a:pt x="193675" y="231775"/>
                  </a:lnTo>
                  <a:lnTo>
                    <a:pt x="292100" y="365125"/>
                  </a:lnTo>
                  <a:lnTo>
                    <a:pt x="381000" y="460375"/>
                  </a:lnTo>
                  <a:lnTo>
                    <a:pt x="492125" y="574675"/>
                  </a:lnTo>
                  <a:lnTo>
                    <a:pt x="584200" y="644525"/>
                  </a:lnTo>
                  <a:lnTo>
                    <a:pt x="676275" y="720725"/>
                  </a:lnTo>
                  <a:lnTo>
                    <a:pt x="796925" y="793750"/>
                  </a:lnTo>
                  <a:lnTo>
                    <a:pt x="920750" y="860425"/>
                  </a:lnTo>
                  <a:lnTo>
                    <a:pt x="1057275" y="920750"/>
                  </a:lnTo>
                  <a:lnTo>
                    <a:pt x="1165225" y="955675"/>
                  </a:lnTo>
                  <a:lnTo>
                    <a:pt x="1320800" y="993775"/>
                  </a:lnTo>
                  <a:lnTo>
                    <a:pt x="1454150" y="1016000"/>
                  </a:lnTo>
                  <a:lnTo>
                    <a:pt x="1628775" y="1035050"/>
                  </a:lnTo>
                  <a:lnTo>
                    <a:pt x="1803400" y="1044575"/>
                  </a:lnTo>
                  <a:lnTo>
                    <a:pt x="2089150" y="1047750"/>
                  </a:lnTo>
                  <a:lnTo>
                    <a:pt x="2292350" y="1041400"/>
                  </a:lnTo>
                  <a:lnTo>
                    <a:pt x="2355850" y="1035050"/>
                  </a:lnTo>
                  <a:lnTo>
                    <a:pt x="2390775" y="1022350"/>
                  </a:lnTo>
                  <a:lnTo>
                    <a:pt x="2419350" y="1000125"/>
                  </a:lnTo>
                  <a:lnTo>
                    <a:pt x="2724150" y="968375"/>
                  </a:lnTo>
                  <a:lnTo>
                    <a:pt x="2768600" y="1000125"/>
                  </a:lnTo>
                  <a:lnTo>
                    <a:pt x="2832100" y="1035050"/>
                  </a:lnTo>
                  <a:lnTo>
                    <a:pt x="2940050" y="1089025"/>
                  </a:lnTo>
                  <a:lnTo>
                    <a:pt x="3003550" y="1114425"/>
                  </a:lnTo>
                  <a:lnTo>
                    <a:pt x="3025775" y="1130300"/>
                  </a:lnTo>
                  <a:lnTo>
                    <a:pt x="3035300" y="1155700"/>
                  </a:lnTo>
                  <a:lnTo>
                    <a:pt x="3016250" y="1193800"/>
                  </a:lnTo>
                  <a:lnTo>
                    <a:pt x="2990850" y="1222375"/>
                  </a:lnTo>
                  <a:lnTo>
                    <a:pt x="2940050" y="1244600"/>
                  </a:lnTo>
                  <a:lnTo>
                    <a:pt x="2768600" y="1279525"/>
                  </a:lnTo>
                  <a:lnTo>
                    <a:pt x="2616200" y="1295400"/>
                  </a:lnTo>
                  <a:lnTo>
                    <a:pt x="2263775" y="1308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99;p335">
              <a:extLst>
                <a:ext uri="{FF2B5EF4-FFF2-40B4-BE49-F238E27FC236}">
                  <a16:creationId xmlns:a16="http://schemas.microsoft.com/office/drawing/2014/main" id="{BDC95B03-AFDC-174B-961C-F7D1C934CA9B}"/>
                </a:ext>
              </a:extLst>
            </p:cNvPr>
            <p:cNvSpPr/>
            <p:nvPr/>
          </p:nvSpPr>
          <p:spPr>
            <a:xfrm>
              <a:off x="4630738" y="1638300"/>
              <a:ext cx="1474787" cy="342900"/>
            </a:xfrm>
            <a:custGeom>
              <a:avLst/>
              <a:gdLst/>
              <a:ahLst/>
              <a:cxnLst/>
              <a:rect l="l" t="t" r="r" b="b"/>
              <a:pathLst>
                <a:path w="1473994" h="342900" extrusionOk="0">
                  <a:moveTo>
                    <a:pt x="450057" y="288131"/>
                  </a:moveTo>
                  <a:lnTo>
                    <a:pt x="0" y="342900"/>
                  </a:lnTo>
                  <a:lnTo>
                    <a:pt x="33338" y="190500"/>
                  </a:lnTo>
                  <a:lnTo>
                    <a:pt x="169069" y="185738"/>
                  </a:lnTo>
                  <a:lnTo>
                    <a:pt x="250032" y="176213"/>
                  </a:lnTo>
                  <a:lnTo>
                    <a:pt x="602457" y="130969"/>
                  </a:lnTo>
                  <a:lnTo>
                    <a:pt x="916782" y="95250"/>
                  </a:lnTo>
                  <a:lnTo>
                    <a:pt x="950119" y="83344"/>
                  </a:lnTo>
                  <a:lnTo>
                    <a:pt x="1045369" y="30956"/>
                  </a:lnTo>
                  <a:lnTo>
                    <a:pt x="1112044" y="0"/>
                  </a:lnTo>
                  <a:lnTo>
                    <a:pt x="1128713" y="0"/>
                  </a:lnTo>
                  <a:lnTo>
                    <a:pt x="1231107" y="42863"/>
                  </a:lnTo>
                  <a:lnTo>
                    <a:pt x="1347788" y="114300"/>
                  </a:lnTo>
                  <a:lnTo>
                    <a:pt x="1447800" y="188119"/>
                  </a:lnTo>
                  <a:lnTo>
                    <a:pt x="1466850" y="209550"/>
                  </a:lnTo>
                  <a:lnTo>
                    <a:pt x="1473994" y="228600"/>
                  </a:lnTo>
                  <a:lnTo>
                    <a:pt x="1469232" y="250031"/>
                  </a:lnTo>
                  <a:lnTo>
                    <a:pt x="1452563" y="276225"/>
                  </a:lnTo>
                  <a:lnTo>
                    <a:pt x="1426369" y="292894"/>
                  </a:lnTo>
                  <a:lnTo>
                    <a:pt x="1352550" y="319088"/>
                  </a:lnTo>
                  <a:lnTo>
                    <a:pt x="1300163" y="342900"/>
                  </a:lnTo>
                  <a:lnTo>
                    <a:pt x="912019" y="259556"/>
                  </a:lnTo>
                  <a:lnTo>
                    <a:pt x="881063" y="250031"/>
                  </a:lnTo>
                  <a:lnTo>
                    <a:pt x="828675" y="247650"/>
                  </a:lnTo>
                  <a:lnTo>
                    <a:pt x="450057" y="2881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00;p335">
              <a:extLst>
                <a:ext uri="{FF2B5EF4-FFF2-40B4-BE49-F238E27FC236}">
                  <a16:creationId xmlns:a16="http://schemas.microsoft.com/office/drawing/2014/main" id="{958712FD-73F3-734C-AF37-62689A9B97FF}"/>
                </a:ext>
              </a:extLst>
            </p:cNvPr>
            <p:cNvSpPr/>
            <p:nvPr/>
          </p:nvSpPr>
          <p:spPr>
            <a:xfrm>
              <a:off x="4900613" y="1847850"/>
              <a:ext cx="1035050" cy="941388"/>
            </a:xfrm>
            <a:custGeom>
              <a:avLst/>
              <a:gdLst/>
              <a:ahLst/>
              <a:cxnLst/>
              <a:rect l="l" t="t" r="r" b="b"/>
              <a:pathLst>
                <a:path w="1035843" h="940594" extrusionOk="0">
                  <a:moveTo>
                    <a:pt x="364331" y="476250"/>
                  </a:moveTo>
                  <a:lnTo>
                    <a:pt x="650081" y="119063"/>
                  </a:lnTo>
                  <a:lnTo>
                    <a:pt x="657225" y="104775"/>
                  </a:lnTo>
                  <a:lnTo>
                    <a:pt x="661987" y="85725"/>
                  </a:lnTo>
                  <a:lnTo>
                    <a:pt x="661987" y="76200"/>
                  </a:lnTo>
                  <a:lnTo>
                    <a:pt x="659606" y="59531"/>
                  </a:lnTo>
                  <a:lnTo>
                    <a:pt x="616743" y="30956"/>
                  </a:lnTo>
                  <a:lnTo>
                    <a:pt x="897731" y="0"/>
                  </a:lnTo>
                  <a:lnTo>
                    <a:pt x="1035843" y="130969"/>
                  </a:lnTo>
                  <a:lnTo>
                    <a:pt x="990600" y="164306"/>
                  </a:lnTo>
                  <a:lnTo>
                    <a:pt x="864393" y="273844"/>
                  </a:lnTo>
                  <a:lnTo>
                    <a:pt x="233362" y="852488"/>
                  </a:lnTo>
                  <a:lnTo>
                    <a:pt x="157162" y="928688"/>
                  </a:lnTo>
                  <a:lnTo>
                    <a:pt x="0" y="940594"/>
                  </a:lnTo>
                  <a:lnTo>
                    <a:pt x="364331" y="476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01;p335">
              <a:extLst>
                <a:ext uri="{FF2B5EF4-FFF2-40B4-BE49-F238E27FC236}">
                  <a16:creationId xmlns:a16="http://schemas.microsoft.com/office/drawing/2014/main" id="{63BC2403-CAF1-564F-97D0-BC9313711C25}"/>
                </a:ext>
              </a:extLst>
            </p:cNvPr>
            <p:cNvSpPr/>
            <p:nvPr/>
          </p:nvSpPr>
          <p:spPr>
            <a:xfrm>
              <a:off x="3614738" y="2552700"/>
              <a:ext cx="2927350" cy="1638300"/>
            </a:xfrm>
            <a:custGeom>
              <a:avLst/>
              <a:gdLst/>
              <a:ahLst/>
              <a:cxnLst/>
              <a:rect l="l" t="t" r="r" b="b"/>
              <a:pathLst>
                <a:path w="2926556" h="1638300" extrusionOk="0">
                  <a:moveTo>
                    <a:pt x="1293018" y="314325"/>
                  </a:moveTo>
                  <a:lnTo>
                    <a:pt x="1000125" y="359569"/>
                  </a:lnTo>
                  <a:lnTo>
                    <a:pt x="516731" y="466725"/>
                  </a:lnTo>
                  <a:lnTo>
                    <a:pt x="459581" y="488156"/>
                  </a:lnTo>
                  <a:lnTo>
                    <a:pt x="385762" y="509588"/>
                  </a:lnTo>
                  <a:lnTo>
                    <a:pt x="352425" y="514350"/>
                  </a:lnTo>
                  <a:lnTo>
                    <a:pt x="319087" y="511969"/>
                  </a:lnTo>
                  <a:lnTo>
                    <a:pt x="283368" y="502444"/>
                  </a:lnTo>
                  <a:lnTo>
                    <a:pt x="214312" y="461963"/>
                  </a:lnTo>
                  <a:lnTo>
                    <a:pt x="169068" y="431006"/>
                  </a:lnTo>
                  <a:lnTo>
                    <a:pt x="135731" y="397669"/>
                  </a:lnTo>
                  <a:lnTo>
                    <a:pt x="100012" y="357188"/>
                  </a:lnTo>
                  <a:lnTo>
                    <a:pt x="66675" y="302419"/>
                  </a:lnTo>
                  <a:lnTo>
                    <a:pt x="35718" y="240506"/>
                  </a:lnTo>
                  <a:lnTo>
                    <a:pt x="0" y="135731"/>
                  </a:lnTo>
                  <a:lnTo>
                    <a:pt x="33337" y="100013"/>
                  </a:lnTo>
                  <a:lnTo>
                    <a:pt x="69056" y="157163"/>
                  </a:lnTo>
                  <a:lnTo>
                    <a:pt x="100012" y="185738"/>
                  </a:lnTo>
                  <a:lnTo>
                    <a:pt x="161925" y="228600"/>
                  </a:lnTo>
                  <a:lnTo>
                    <a:pt x="226218" y="259556"/>
                  </a:lnTo>
                  <a:lnTo>
                    <a:pt x="297656" y="278606"/>
                  </a:lnTo>
                  <a:lnTo>
                    <a:pt x="354806" y="285750"/>
                  </a:lnTo>
                  <a:lnTo>
                    <a:pt x="431006" y="285750"/>
                  </a:lnTo>
                  <a:lnTo>
                    <a:pt x="497681" y="276225"/>
                  </a:lnTo>
                  <a:lnTo>
                    <a:pt x="1369218" y="154781"/>
                  </a:lnTo>
                  <a:lnTo>
                    <a:pt x="1524000" y="133350"/>
                  </a:lnTo>
                  <a:lnTo>
                    <a:pt x="2490787" y="50006"/>
                  </a:lnTo>
                  <a:lnTo>
                    <a:pt x="2538412" y="33338"/>
                  </a:lnTo>
                  <a:lnTo>
                    <a:pt x="2655093" y="0"/>
                  </a:lnTo>
                  <a:lnTo>
                    <a:pt x="2671762" y="0"/>
                  </a:lnTo>
                  <a:lnTo>
                    <a:pt x="2697956" y="19050"/>
                  </a:lnTo>
                  <a:lnTo>
                    <a:pt x="2797968" y="102394"/>
                  </a:lnTo>
                  <a:lnTo>
                    <a:pt x="2888456" y="197644"/>
                  </a:lnTo>
                  <a:lnTo>
                    <a:pt x="2909887" y="228600"/>
                  </a:lnTo>
                  <a:lnTo>
                    <a:pt x="2921793" y="261938"/>
                  </a:lnTo>
                  <a:lnTo>
                    <a:pt x="2926556" y="290513"/>
                  </a:lnTo>
                  <a:lnTo>
                    <a:pt x="2921793" y="309563"/>
                  </a:lnTo>
                  <a:lnTo>
                    <a:pt x="2905125" y="328613"/>
                  </a:lnTo>
                  <a:lnTo>
                    <a:pt x="2867025" y="350044"/>
                  </a:lnTo>
                  <a:lnTo>
                    <a:pt x="2840831" y="373856"/>
                  </a:lnTo>
                  <a:lnTo>
                    <a:pt x="2821781" y="402431"/>
                  </a:lnTo>
                  <a:lnTo>
                    <a:pt x="2800350" y="447675"/>
                  </a:lnTo>
                  <a:lnTo>
                    <a:pt x="2793206" y="514350"/>
                  </a:lnTo>
                  <a:lnTo>
                    <a:pt x="2678906" y="1000125"/>
                  </a:lnTo>
                  <a:lnTo>
                    <a:pt x="2621756" y="1204913"/>
                  </a:lnTo>
                  <a:lnTo>
                    <a:pt x="2495550" y="1588294"/>
                  </a:lnTo>
                  <a:lnTo>
                    <a:pt x="2483643" y="1604963"/>
                  </a:lnTo>
                  <a:lnTo>
                    <a:pt x="2462212" y="1624013"/>
                  </a:lnTo>
                  <a:lnTo>
                    <a:pt x="2438400" y="1635919"/>
                  </a:lnTo>
                  <a:lnTo>
                    <a:pt x="2412206" y="1638300"/>
                  </a:lnTo>
                  <a:lnTo>
                    <a:pt x="2371725" y="1633538"/>
                  </a:lnTo>
                  <a:lnTo>
                    <a:pt x="2343150" y="1624013"/>
                  </a:lnTo>
                  <a:lnTo>
                    <a:pt x="2324100" y="1607344"/>
                  </a:lnTo>
                  <a:lnTo>
                    <a:pt x="2305050" y="1585913"/>
                  </a:lnTo>
                  <a:lnTo>
                    <a:pt x="2290762" y="1552575"/>
                  </a:lnTo>
                  <a:lnTo>
                    <a:pt x="2290762" y="1533525"/>
                  </a:lnTo>
                  <a:lnTo>
                    <a:pt x="2333625" y="1333500"/>
                  </a:lnTo>
                  <a:lnTo>
                    <a:pt x="2438400" y="876300"/>
                  </a:lnTo>
                  <a:lnTo>
                    <a:pt x="2490787" y="688181"/>
                  </a:lnTo>
                  <a:lnTo>
                    <a:pt x="2552700" y="354806"/>
                  </a:lnTo>
                  <a:lnTo>
                    <a:pt x="2555081" y="321469"/>
                  </a:lnTo>
                  <a:lnTo>
                    <a:pt x="2555081" y="302419"/>
                  </a:lnTo>
                  <a:lnTo>
                    <a:pt x="2545556" y="280988"/>
                  </a:lnTo>
                  <a:lnTo>
                    <a:pt x="2526506" y="266700"/>
                  </a:lnTo>
                  <a:lnTo>
                    <a:pt x="2509837" y="259556"/>
                  </a:lnTo>
                  <a:lnTo>
                    <a:pt x="2493168" y="252413"/>
                  </a:lnTo>
                  <a:lnTo>
                    <a:pt x="2469356" y="247650"/>
                  </a:lnTo>
                  <a:lnTo>
                    <a:pt x="2102643" y="257175"/>
                  </a:lnTo>
                  <a:lnTo>
                    <a:pt x="1764506" y="271463"/>
                  </a:lnTo>
                  <a:lnTo>
                    <a:pt x="1293018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702;p335">
              <a:extLst>
                <a:ext uri="{FF2B5EF4-FFF2-40B4-BE49-F238E27FC236}">
                  <a16:creationId xmlns:a16="http://schemas.microsoft.com/office/drawing/2014/main" id="{6FEDAA29-7092-DA4B-812C-CBE469B565DF}"/>
                </a:ext>
              </a:extLst>
            </p:cNvPr>
            <p:cNvSpPr/>
            <p:nvPr/>
          </p:nvSpPr>
          <p:spPr>
            <a:xfrm>
              <a:off x="3611563" y="3240088"/>
              <a:ext cx="2568575" cy="523875"/>
            </a:xfrm>
            <a:custGeom>
              <a:avLst/>
              <a:gdLst/>
              <a:ahLst/>
              <a:cxnLst/>
              <a:rect l="l" t="t" r="r" b="b"/>
              <a:pathLst>
                <a:path w="2566988" h="523875" extrusionOk="0">
                  <a:moveTo>
                    <a:pt x="995363" y="342900"/>
                  </a:moveTo>
                  <a:lnTo>
                    <a:pt x="514350" y="450057"/>
                  </a:lnTo>
                  <a:lnTo>
                    <a:pt x="500063" y="459582"/>
                  </a:lnTo>
                  <a:lnTo>
                    <a:pt x="464344" y="488157"/>
                  </a:lnTo>
                  <a:lnTo>
                    <a:pt x="433388" y="507207"/>
                  </a:lnTo>
                  <a:lnTo>
                    <a:pt x="397669" y="521494"/>
                  </a:lnTo>
                  <a:lnTo>
                    <a:pt x="376238" y="523875"/>
                  </a:lnTo>
                  <a:lnTo>
                    <a:pt x="352425" y="519113"/>
                  </a:lnTo>
                  <a:lnTo>
                    <a:pt x="233363" y="457200"/>
                  </a:lnTo>
                  <a:lnTo>
                    <a:pt x="188119" y="426244"/>
                  </a:lnTo>
                  <a:lnTo>
                    <a:pt x="140494" y="388144"/>
                  </a:lnTo>
                  <a:lnTo>
                    <a:pt x="88107" y="333375"/>
                  </a:lnTo>
                  <a:lnTo>
                    <a:pt x="33338" y="271463"/>
                  </a:lnTo>
                  <a:lnTo>
                    <a:pt x="9525" y="233363"/>
                  </a:lnTo>
                  <a:lnTo>
                    <a:pt x="2382" y="214313"/>
                  </a:lnTo>
                  <a:lnTo>
                    <a:pt x="0" y="192882"/>
                  </a:lnTo>
                  <a:lnTo>
                    <a:pt x="2382" y="180975"/>
                  </a:lnTo>
                  <a:lnTo>
                    <a:pt x="9525" y="173832"/>
                  </a:lnTo>
                  <a:lnTo>
                    <a:pt x="19050" y="169069"/>
                  </a:lnTo>
                  <a:lnTo>
                    <a:pt x="35719" y="166688"/>
                  </a:lnTo>
                  <a:lnTo>
                    <a:pt x="57150" y="178594"/>
                  </a:lnTo>
                  <a:lnTo>
                    <a:pt x="95250" y="202407"/>
                  </a:lnTo>
                  <a:lnTo>
                    <a:pt x="119063" y="216694"/>
                  </a:lnTo>
                  <a:lnTo>
                    <a:pt x="169069" y="238125"/>
                  </a:lnTo>
                  <a:lnTo>
                    <a:pt x="223838" y="250032"/>
                  </a:lnTo>
                  <a:lnTo>
                    <a:pt x="266700" y="257175"/>
                  </a:lnTo>
                  <a:lnTo>
                    <a:pt x="307182" y="261938"/>
                  </a:lnTo>
                  <a:lnTo>
                    <a:pt x="359569" y="261938"/>
                  </a:lnTo>
                  <a:lnTo>
                    <a:pt x="476250" y="257175"/>
                  </a:lnTo>
                  <a:lnTo>
                    <a:pt x="611982" y="233363"/>
                  </a:lnTo>
                  <a:lnTo>
                    <a:pt x="921544" y="188119"/>
                  </a:lnTo>
                  <a:lnTo>
                    <a:pt x="1295400" y="128588"/>
                  </a:lnTo>
                  <a:lnTo>
                    <a:pt x="1678782" y="73819"/>
                  </a:lnTo>
                  <a:lnTo>
                    <a:pt x="2007394" y="38100"/>
                  </a:lnTo>
                  <a:lnTo>
                    <a:pt x="2528888" y="0"/>
                  </a:lnTo>
                  <a:lnTo>
                    <a:pt x="2566988" y="126207"/>
                  </a:lnTo>
                  <a:lnTo>
                    <a:pt x="2462213" y="185738"/>
                  </a:lnTo>
                  <a:lnTo>
                    <a:pt x="2278857" y="190500"/>
                  </a:lnTo>
                  <a:lnTo>
                    <a:pt x="1888332" y="209550"/>
                  </a:lnTo>
                  <a:lnTo>
                    <a:pt x="1578769" y="235744"/>
                  </a:lnTo>
                  <a:lnTo>
                    <a:pt x="1350169" y="269082"/>
                  </a:lnTo>
                  <a:lnTo>
                    <a:pt x="995363" y="342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703;p335">
              <a:extLst>
                <a:ext uri="{FF2B5EF4-FFF2-40B4-BE49-F238E27FC236}">
                  <a16:creationId xmlns:a16="http://schemas.microsoft.com/office/drawing/2014/main" id="{D54D2433-2F8B-974B-A279-B896DDF66FF8}"/>
                </a:ext>
              </a:extLst>
            </p:cNvPr>
            <p:cNvSpPr/>
            <p:nvPr/>
          </p:nvSpPr>
          <p:spPr>
            <a:xfrm>
              <a:off x="3589338" y="3887788"/>
              <a:ext cx="2430462" cy="520700"/>
            </a:xfrm>
            <a:custGeom>
              <a:avLst/>
              <a:gdLst/>
              <a:ahLst/>
              <a:cxnLst/>
              <a:rect l="l" t="t" r="r" b="b"/>
              <a:pathLst>
                <a:path w="2431256" h="519113" extrusionOk="0">
                  <a:moveTo>
                    <a:pt x="1131094" y="330994"/>
                  </a:moveTo>
                  <a:lnTo>
                    <a:pt x="823912" y="407194"/>
                  </a:lnTo>
                  <a:lnTo>
                    <a:pt x="650081" y="461963"/>
                  </a:lnTo>
                  <a:lnTo>
                    <a:pt x="504825" y="511969"/>
                  </a:lnTo>
                  <a:lnTo>
                    <a:pt x="476250" y="519113"/>
                  </a:lnTo>
                  <a:lnTo>
                    <a:pt x="454819" y="519113"/>
                  </a:lnTo>
                  <a:lnTo>
                    <a:pt x="411956" y="507207"/>
                  </a:lnTo>
                  <a:lnTo>
                    <a:pt x="326231" y="473869"/>
                  </a:lnTo>
                  <a:lnTo>
                    <a:pt x="257175" y="433388"/>
                  </a:lnTo>
                  <a:lnTo>
                    <a:pt x="161925" y="366713"/>
                  </a:lnTo>
                  <a:lnTo>
                    <a:pt x="76200" y="295275"/>
                  </a:lnTo>
                  <a:lnTo>
                    <a:pt x="40481" y="264319"/>
                  </a:lnTo>
                  <a:lnTo>
                    <a:pt x="14287" y="240507"/>
                  </a:lnTo>
                  <a:lnTo>
                    <a:pt x="0" y="216694"/>
                  </a:lnTo>
                  <a:lnTo>
                    <a:pt x="2381" y="197644"/>
                  </a:lnTo>
                  <a:lnTo>
                    <a:pt x="11906" y="183357"/>
                  </a:lnTo>
                  <a:lnTo>
                    <a:pt x="45244" y="173832"/>
                  </a:lnTo>
                  <a:lnTo>
                    <a:pt x="71437" y="178594"/>
                  </a:lnTo>
                  <a:lnTo>
                    <a:pt x="109537" y="204788"/>
                  </a:lnTo>
                  <a:lnTo>
                    <a:pt x="200025" y="252413"/>
                  </a:lnTo>
                  <a:lnTo>
                    <a:pt x="257175" y="273844"/>
                  </a:lnTo>
                  <a:lnTo>
                    <a:pt x="314325" y="283369"/>
                  </a:lnTo>
                  <a:lnTo>
                    <a:pt x="359569" y="288132"/>
                  </a:lnTo>
                  <a:lnTo>
                    <a:pt x="435769" y="283369"/>
                  </a:lnTo>
                  <a:lnTo>
                    <a:pt x="588169" y="250032"/>
                  </a:lnTo>
                  <a:lnTo>
                    <a:pt x="883444" y="188119"/>
                  </a:lnTo>
                  <a:lnTo>
                    <a:pt x="1157287" y="140494"/>
                  </a:lnTo>
                  <a:lnTo>
                    <a:pt x="1514475" y="83344"/>
                  </a:lnTo>
                  <a:lnTo>
                    <a:pt x="1750219" y="50007"/>
                  </a:lnTo>
                  <a:lnTo>
                    <a:pt x="2055019" y="21432"/>
                  </a:lnTo>
                  <a:lnTo>
                    <a:pt x="2397919" y="0"/>
                  </a:lnTo>
                  <a:lnTo>
                    <a:pt x="2431256" y="114300"/>
                  </a:lnTo>
                  <a:lnTo>
                    <a:pt x="2338387" y="185738"/>
                  </a:lnTo>
                  <a:lnTo>
                    <a:pt x="2207419" y="183357"/>
                  </a:lnTo>
                  <a:lnTo>
                    <a:pt x="1924050" y="202407"/>
                  </a:lnTo>
                  <a:lnTo>
                    <a:pt x="1659731" y="226219"/>
                  </a:lnTo>
                  <a:lnTo>
                    <a:pt x="1502569" y="254794"/>
                  </a:lnTo>
                  <a:lnTo>
                    <a:pt x="1131094" y="3309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704;p335">
              <a:extLst>
                <a:ext uri="{FF2B5EF4-FFF2-40B4-BE49-F238E27FC236}">
                  <a16:creationId xmlns:a16="http://schemas.microsoft.com/office/drawing/2014/main" id="{2EC9551F-4557-B04A-ACEA-809219E3FD79}"/>
                </a:ext>
              </a:extLst>
            </p:cNvPr>
            <p:cNvSpPr/>
            <p:nvPr/>
          </p:nvSpPr>
          <p:spPr>
            <a:xfrm>
              <a:off x="6156325" y="5089525"/>
              <a:ext cx="593725" cy="688975"/>
            </a:xfrm>
            <a:custGeom>
              <a:avLst/>
              <a:gdLst/>
              <a:ahLst/>
              <a:cxnLst/>
              <a:rect l="l" t="t" r="r" b="b"/>
              <a:pathLst>
                <a:path w="593725" h="688975" extrusionOk="0">
                  <a:moveTo>
                    <a:pt x="114300" y="244475"/>
                  </a:moveTo>
                  <a:lnTo>
                    <a:pt x="171450" y="333375"/>
                  </a:lnTo>
                  <a:lnTo>
                    <a:pt x="234950" y="434975"/>
                  </a:lnTo>
                  <a:lnTo>
                    <a:pt x="269875" y="498475"/>
                  </a:lnTo>
                  <a:lnTo>
                    <a:pt x="282575" y="536575"/>
                  </a:lnTo>
                  <a:lnTo>
                    <a:pt x="285750" y="565150"/>
                  </a:lnTo>
                  <a:lnTo>
                    <a:pt x="285750" y="625475"/>
                  </a:lnTo>
                  <a:lnTo>
                    <a:pt x="460375" y="688975"/>
                  </a:lnTo>
                  <a:lnTo>
                    <a:pt x="593725" y="565150"/>
                  </a:lnTo>
                  <a:lnTo>
                    <a:pt x="536575" y="511175"/>
                  </a:lnTo>
                  <a:lnTo>
                    <a:pt x="485775" y="454025"/>
                  </a:lnTo>
                  <a:lnTo>
                    <a:pt x="390525" y="352425"/>
                  </a:lnTo>
                  <a:lnTo>
                    <a:pt x="234950" y="193675"/>
                  </a:lnTo>
                  <a:lnTo>
                    <a:pt x="104775" y="53975"/>
                  </a:lnTo>
                  <a:lnTo>
                    <a:pt x="60325" y="12700"/>
                  </a:lnTo>
                  <a:lnTo>
                    <a:pt x="38100" y="3175"/>
                  </a:lnTo>
                  <a:lnTo>
                    <a:pt x="22225" y="0"/>
                  </a:lnTo>
                  <a:lnTo>
                    <a:pt x="3175" y="9525"/>
                  </a:lnTo>
                  <a:lnTo>
                    <a:pt x="0" y="31750"/>
                  </a:lnTo>
                  <a:lnTo>
                    <a:pt x="38100" y="107950"/>
                  </a:lnTo>
                  <a:lnTo>
                    <a:pt x="114300" y="244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705;p335">
              <a:extLst>
                <a:ext uri="{FF2B5EF4-FFF2-40B4-BE49-F238E27FC236}">
                  <a16:creationId xmlns:a16="http://schemas.microsoft.com/office/drawing/2014/main" id="{DC009583-DD42-D343-9E56-A3B8D81DD897}"/>
                </a:ext>
              </a:extLst>
            </p:cNvPr>
            <p:cNvSpPr/>
            <p:nvPr/>
          </p:nvSpPr>
          <p:spPr>
            <a:xfrm>
              <a:off x="5237163" y="4529138"/>
              <a:ext cx="298450" cy="352425"/>
            </a:xfrm>
            <a:custGeom>
              <a:avLst/>
              <a:gdLst/>
              <a:ahLst/>
              <a:cxnLst/>
              <a:rect l="l" t="t" r="r" b="b"/>
              <a:pathLst>
                <a:path w="300037" h="352425" extrusionOk="0">
                  <a:moveTo>
                    <a:pt x="147637" y="76200"/>
                  </a:moveTo>
                  <a:lnTo>
                    <a:pt x="50006" y="142875"/>
                  </a:lnTo>
                  <a:lnTo>
                    <a:pt x="0" y="185737"/>
                  </a:lnTo>
                  <a:cubicBezTo>
                    <a:pt x="59886" y="305510"/>
                    <a:pt x="23813" y="277019"/>
                    <a:pt x="57150" y="304800"/>
                  </a:cubicBezTo>
                  <a:lnTo>
                    <a:pt x="245269" y="352425"/>
                  </a:lnTo>
                  <a:lnTo>
                    <a:pt x="245269" y="261937"/>
                  </a:lnTo>
                  <a:lnTo>
                    <a:pt x="245269" y="219075"/>
                  </a:lnTo>
                  <a:lnTo>
                    <a:pt x="254794" y="159543"/>
                  </a:lnTo>
                  <a:lnTo>
                    <a:pt x="276225" y="73818"/>
                  </a:lnTo>
                  <a:lnTo>
                    <a:pt x="292894" y="38100"/>
                  </a:lnTo>
                  <a:lnTo>
                    <a:pt x="300037" y="9525"/>
                  </a:lnTo>
                  <a:lnTo>
                    <a:pt x="297656" y="4762"/>
                  </a:lnTo>
                  <a:lnTo>
                    <a:pt x="285750" y="0"/>
                  </a:lnTo>
                  <a:lnTo>
                    <a:pt x="261937" y="0"/>
                  </a:lnTo>
                  <a:lnTo>
                    <a:pt x="147637" y="76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710;p336">
            <a:extLst>
              <a:ext uri="{FF2B5EF4-FFF2-40B4-BE49-F238E27FC236}">
                <a16:creationId xmlns:a16="http://schemas.microsoft.com/office/drawing/2014/main" id="{F508F90B-CD17-A044-9A2F-8E862A298E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521" y="1304843"/>
            <a:ext cx="410845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0" name="Google Shape;3710;p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521" y="1328907"/>
            <a:ext cx="410845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p269"/>
          <p:cNvSpPr txBox="1"/>
          <p:nvPr/>
        </p:nvSpPr>
        <p:spPr>
          <a:xfrm>
            <a:off x="4520952" y="6669360"/>
            <a:ext cx="343244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具</a:t>
            </a:r>
            <a:endParaRPr/>
          </a:p>
        </p:txBody>
      </p:sp>
      <p:sp>
        <p:nvSpPr>
          <p:cNvPr id="2966" name="Google Shape;2966;p269"/>
          <p:cNvSpPr/>
          <p:nvPr/>
        </p:nvSpPr>
        <p:spPr>
          <a:xfrm>
            <a:off x="2614613" y="4227513"/>
            <a:ext cx="4521200" cy="673100"/>
          </a:xfrm>
          <a:custGeom>
            <a:avLst/>
            <a:gdLst/>
            <a:ahLst/>
            <a:cxnLst/>
            <a:rect l="l" t="t" r="r" b="b"/>
            <a:pathLst>
              <a:path w="4520794" h="672998" extrusionOk="0">
                <a:moveTo>
                  <a:pt x="2315261" y="321868"/>
                </a:moveTo>
                <a:lnTo>
                  <a:pt x="1912925" y="347472"/>
                </a:lnTo>
                <a:lnTo>
                  <a:pt x="1656893" y="369417"/>
                </a:lnTo>
                <a:lnTo>
                  <a:pt x="1327709" y="424281"/>
                </a:lnTo>
                <a:lnTo>
                  <a:pt x="1042416" y="490118"/>
                </a:lnTo>
                <a:lnTo>
                  <a:pt x="672998" y="599846"/>
                </a:lnTo>
                <a:lnTo>
                  <a:pt x="497434" y="658368"/>
                </a:lnTo>
                <a:lnTo>
                  <a:pt x="427939" y="672998"/>
                </a:lnTo>
                <a:lnTo>
                  <a:pt x="384048" y="672998"/>
                </a:lnTo>
                <a:lnTo>
                  <a:pt x="307238" y="647395"/>
                </a:lnTo>
                <a:lnTo>
                  <a:pt x="208483" y="574243"/>
                </a:lnTo>
                <a:lnTo>
                  <a:pt x="109728" y="486460"/>
                </a:lnTo>
                <a:lnTo>
                  <a:pt x="62179" y="427939"/>
                </a:lnTo>
                <a:lnTo>
                  <a:pt x="21946" y="358444"/>
                </a:lnTo>
                <a:lnTo>
                  <a:pt x="0" y="296265"/>
                </a:lnTo>
                <a:lnTo>
                  <a:pt x="0" y="277977"/>
                </a:lnTo>
                <a:lnTo>
                  <a:pt x="7315" y="259689"/>
                </a:lnTo>
                <a:lnTo>
                  <a:pt x="25603" y="256032"/>
                </a:lnTo>
                <a:lnTo>
                  <a:pt x="65837" y="277977"/>
                </a:lnTo>
                <a:lnTo>
                  <a:pt x="149962" y="332841"/>
                </a:lnTo>
                <a:lnTo>
                  <a:pt x="237744" y="369417"/>
                </a:lnTo>
                <a:lnTo>
                  <a:pt x="380390" y="405993"/>
                </a:lnTo>
                <a:lnTo>
                  <a:pt x="413309" y="409651"/>
                </a:lnTo>
                <a:lnTo>
                  <a:pt x="566928" y="376732"/>
                </a:lnTo>
                <a:lnTo>
                  <a:pt x="1057046" y="292608"/>
                </a:lnTo>
                <a:lnTo>
                  <a:pt x="1466698" y="230428"/>
                </a:lnTo>
                <a:lnTo>
                  <a:pt x="1949501" y="171907"/>
                </a:lnTo>
                <a:lnTo>
                  <a:pt x="2648102" y="124358"/>
                </a:lnTo>
                <a:lnTo>
                  <a:pt x="3211373" y="102412"/>
                </a:lnTo>
                <a:lnTo>
                  <a:pt x="3767328" y="91440"/>
                </a:lnTo>
                <a:lnTo>
                  <a:pt x="3792931" y="84124"/>
                </a:lnTo>
                <a:lnTo>
                  <a:pt x="3924605" y="7315"/>
                </a:lnTo>
                <a:lnTo>
                  <a:pt x="3950208" y="0"/>
                </a:lnTo>
                <a:lnTo>
                  <a:pt x="4261104" y="91440"/>
                </a:lnTo>
                <a:lnTo>
                  <a:pt x="4414723" y="160934"/>
                </a:lnTo>
                <a:lnTo>
                  <a:pt x="4473245" y="190195"/>
                </a:lnTo>
                <a:lnTo>
                  <a:pt x="4502506" y="223113"/>
                </a:lnTo>
                <a:lnTo>
                  <a:pt x="4517136" y="263347"/>
                </a:lnTo>
                <a:lnTo>
                  <a:pt x="4520794" y="318211"/>
                </a:lnTo>
                <a:lnTo>
                  <a:pt x="4502506" y="362102"/>
                </a:lnTo>
                <a:lnTo>
                  <a:pt x="4462272" y="384048"/>
                </a:lnTo>
                <a:lnTo>
                  <a:pt x="4337914" y="380390"/>
                </a:lnTo>
                <a:lnTo>
                  <a:pt x="3994099" y="329184"/>
                </a:lnTo>
                <a:lnTo>
                  <a:pt x="3683203" y="292608"/>
                </a:lnTo>
                <a:lnTo>
                  <a:pt x="3222346" y="292608"/>
                </a:lnTo>
                <a:lnTo>
                  <a:pt x="2315261" y="3218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7" name="Google Shape;2967;p269"/>
          <p:cNvSpPr/>
          <p:nvPr/>
        </p:nvSpPr>
        <p:spPr>
          <a:xfrm>
            <a:off x="2874963" y="4781550"/>
            <a:ext cx="1557337" cy="1133475"/>
          </a:xfrm>
          <a:custGeom>
            <a:avLst/>
            <a:gdLst/>
            <a:ahLst/>
            <a:cxnLst/>
            <a:rect l="l" t="t" r="r" b="b"/>
            <a:pathLst>
              <a:path w="1557337" h="1133475" extrusionOk="0">
                <a:moveTo>
                  <a:pt x="735806" y="585788"/>
                </a:moveTo>
                <a:lnTo>
                  <a:pt x="997744" y="347663"/>
                </a:lnTo>
                <a:lnTo>
                  <a:pt x="1150144" y="185738"/>
                </a:lnTo>
                <a:lnTo>
                  <a:pt x="1154906" y="164306"/>
                </a:lnTo>
                <a:lnTo>
                  <a:pt x="1107281" y="45244"/>
                </a:lnTo>
                <a:lnTo>
                  <a:pt x="1100137" y="30956"/>
                </a:lnTo>
                <a:lnTo>
                  <a:pt x="1100137" y="21431"/>
                </a:lnTo>
                <a:lnTo>
                  <a:pt x="1100137" y="9525"/>
                </a:lnTo>
                <a:lnTo>
                  <a:pt x="1104900" y="0"/>
                </a:lnTo>
                <a:lnTo>
                  <a:pt x="1131094" y="0"/>
                </a:lnTo>
                <a:lnTo>
                  <a:pt x="1247775" y="35719"/>
                </a:lnTo>
                <a:lnTo>
                  <a:pt x="1369219" y="80963"/>
                </a:lnTo>
                <a:lnTo>
                  <a:pt x="1416844" y="107156"/>
                </a:lnTo>
                <a:lnTo>
                  <a:pt x="1471612" y="147638"/>
                </a:lnTo>
                <a:lnTo>
                  <a:pt x="1514475" y="188119"/>
                </a:lnTo>
                <a:lnTo>
                  <a:pt x="1543050" y="226219"/>
                </a:lnTo>
                <a:lnTo>
                  <a:pt x="1554956" y="259556"/>
                </a:lnTo>
                <a:lnTo>
                  <a:pt x="1557337" y="283369"/>
                </a:lnTo>
                <a:lnTo>
                  <a:pt x="1547812" y="307181"/>
                </a:lnTo>
                <a:lnTo>
                  <a:pt x="1533525" y="321469"/>
                </a:lnTo>
                <a:lnTo>
                  <a:pt x="1464469" y="347663"/>
                </a:lnTo>
                <a:lnTo>
                  <a:pt x="1388269" y="369094"/>
                </a:lnTo>
                <a:lnTo>
                  <a:pt x="1343025" y="390525"/>
                </a:lnTo>
                <a:lnTo>
                  <a:pt x="1231106" y="464344"/>
                </a:lnTo>
                <a:lnTo>
                  <a:pt x="954881" y="654844"/>
                </a:lnTo>
                <a:lnTo>
                  <a:pt x="704850" y="812006"/>
                </a:lnTo>
                <a:lnTo>
                  <a:pt x="514350" y="921544"/>
                </a:lnTo>
                <a:lnTo>
                  <a:pt x="288131" y="1033463"/>
                </a:lnTo>
                <a:lnTo>
                  <a:pt x="102394" y="1112044"/>
                </a:lnTo>
                <a:lnTo>
                  <a:pt x="54769" y="1131094"/>
                </a:lnTo>
                <a:lnTo>
                  <a:pt x="26194" y="1133475"/>
                </a:lnTo>
                <a:lnTo>
                  <a:pt x="7144" y="1131094"/>
                </a:lnTo>
                <a:lnTo>
                  <a:pt x="0" y="1123950"/>
                </a:lnTo>
                <a:lnTo>
                  <a:pt x="0" y="1104900"/>
                </a:lnTo>
                <a:lnTo>
                  <a:pt x="11906" y="1085850"/>
                </a:lnTo>
                <a:lnTo>
                  <a:pt x="152400" y="997744"/>
                </a:lnTo>
                <a:lnTo>
                  <a:pt x="400050" y="838200"/>
                </a:lnTo>
                <a:lnTo>
                  <a:pt x="554831" y="726281"/>
                </a:lnTo>
                <a:lnTo>
                  <a:pt x="735806" y="585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8" name="Google Shape;2968;p269"/>
          <p:cNvSpPr/>
          <p:nvPr/>
        </p:nvSpPr>
        <p:spPr>
          <a:xfrm>
            <a:off x="5356225" y="4773613"/>
            <a:ext cx="1306513" cy="1168400"/>
          </a:xfrm>
          <a:custGeom>
            <a:avLst/>
            <a:gdLst/>
            <a:ahLst/>
            <a:cxnLst/>
            <a:rect l="l" t="t" r="r" b="b"/>
            <a:pathLst>
              <a:path w="1307307" h="1166813" extrusionOk="0">
                <a:moveTo>
                  <a:pt x="433388" y="378619"/>
                </a:moveTo>
                <a:lnTo>
                  <a:pt x="297657" y="264319"/>
                </a:lnTo>
                <a:lnTo>
                  <a:pt x="204788" y="195263"/>
                </a:lnTo>
                <a:lnTo>
                  <a:pt x="133350" y="142875"/>
                </a:lnTo>
                <a:lnTo>
                  <a:pt x="23813" y="71438"/>
                </a:lnTo>
                <a:lnTo>
                  <a:pt x="7144" y="54769"/>
                </a:lnTo>
                <a:lnTo>
                  <a:pt x="0" y="35719"/>
                </a:lnTo>
                <a:lnTo>
                  <a:pt x="0" y="16669"/>
                </a:lnTo>
                <a:lnTo>
                  <a:pt x="4763" y="7144"/>
                </a:lnTo>
                <a:lnTo>
                  <a:pt x="9525" y="2382"/>
                </a:lnTo>
                <a:lnTo>
                  <a:pt x="21432" y="0"/>
                </a:lnTo>
                <a:lnTo>
                  <a:pt x="150019" y="57150"/>
                </a:lnTo>
                <a:lnTo>
                  <a:pt x="421482" y="195263"/>
                </a:lnTo>
                <a:lnTo>
                  <a:pt x="759619" y="383382"/>
                </a:lnTo>
                <a:lnTo>
                  <a:pt x="933450" y="481013"/>
                </a:lnTo>
                <a:lnTo>
                  <a:pt x="1004888" y="528638"/>
                </a:lnTo>
                <a:lnTo>
                  <a:pt x="1112044" y="609600"/>
                </a:lnTo>
                <a:lnTo>
                  <a:pt x="1159669" y="654844"/>
                </a:lnTo>
                <a:lnTo>
                  <a:pt x="1219200" y="719138"/>
                </a:lnTo>
                <a:lnTo>
                  <a:pt x="1245394" y="762000"/>
                </a:lnTo>
                <a:lnTo>
                  <a:pt x="1269207" y="809625"/>
                </a:lnTo>
                <a:lnTo>
                  <a:pt x="1288257" y="854869"/>
                </a:lnTo>
                <a:lnTo>
                  <a:pt x="1300163" y="902494"/>
                </a:lnTo>
                <a:lnTo>
                  <a:pt x="1304925" y="952500"/>
                </a:lnTo>
                <a:lnTo>
                  <a:pt x="1307307" y="1007269"/>
                </a:lnTo>
                <a:lnTo>
                  <a:pt x="1302544" y="1069182"/>
                </a:lnTo>
                <a:lnTo>
                  <a:pt x="1293019" y="1112044"/>
                </a:lnTo>
                <a:lnTo>
                  <a:pt x="1271588" y="1143000"/>
                </a:lnTo>
                <a:lnTo>
                  <a:pt x="1247775" y="1159669"/>
                </a:lnTo>
                <a:lnTo>
                  <a:pt x="1219200" y="1164432"/>
                </a:lnTo>
                <a:lnTo>
                  <a:pt x="1197769" y="1166813"/>
                </a:lnTo>
                <a:lnTo>
                  <a:pt x="1169194" y="1162050"/>
                </a:lnTo>
                <a:lnTo>
                  <a:pt x="1143000" y="1159669"/>
                </a:lnTo>
                <a:lnTo>
                  <a:pt x="1116807" y="1150144"/>
                </a:lnTo>
                <a:lnTo>
                  <a:pt x="1088232" y="1119188"/>
                </a:lnTo>
                <a:lnTo>
                  <a:pt x="1069182" y="1092994"/>
                </a:lnTo>
                <a:lnTo>
                  <a:pt x="1045369" y="1047750"/>
                </a:lnTo>
                <a:lnTo>
                  <a:pt x="1021557" y="1014413"/>
                </a:lnTo>
                <a:lnTo>
                  <a:pt x="750094" y="688182"/>
                </a:lnTo>
                <a:lnTo>
                  <a:pt x="626269" y="564357"/>
                </a:lnTo>
                <a:lnTo>
                  <a:pt x="433388" y="3786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9" name="Google Shape;2969;p269"/>
          <p:cNvSpPr/>
          <p:nvPr/>
        </p:nvSpPr>
        <p:spPr>
          <a:xfrm rot="-5400000">
            <a:off x="2594769" y="2731294"/>
            <a:ext cx="2424112" cy="361950"/>
          </a:xfrm>
          <a:custGeom>
            <a:avLst/>
            <a:gdLst/>
            <a:ahLst/>
            <a:cxnLst/>
            <a:rect l="l" t="t" r="r" b="b"/>
            <a:pathLst>
              <a:path w="2424112" h="361950" extrusionOk="0">
                <a:moveTo>
                  <a:pt x="1593056" y="116681"/>
                </a:moveTo>
                <a:lnTo>
                  <a:pt x="2143125" y="114300"/>
                </a:lnTo>
                <a:lnTo>
                  <a:pt x="2178843" y="107156"/>
                </a:lnTo>
                <a:lnTo>
                  <a:pt x="2347912" y="19050"/>
                </a:lnTo>
                <a:lnTo>
                  <a:pt x="2381250" y="4762"/>
                </a:lnTo>
                <a:lnTo>
                  <a:pt x="2400300" y="0"/>
                </a:lnTo>
                <a:lnTo>
                  <a:pt x="2419350" y="9525"/>
                </a:lnTo>
                <a:lnTo>
                  <a:pt x="2424112" y="28575"/>
                </a:lnTo>
                <a:lnTo>
                  <a:pt x="2395537" y="119062"/>
                </a:lnTo>
                <a:lnTo>
                  <a:pt x="2297906" y="323850"/>
                </a:lnTo>
                <a:lnTo>
                  <a:pt x="2126456" y="361950"/>
                </a:lnTo>
                <a:lnTo>
                  <a:pt x="1628775" y="359569"/>
                </a:lnTo>
                <a:lnTo>
                  <a:pt x="966787" y="338137"/>
                </a:lnTo>
                <a:lnTo>
                  <a:pt x="826293" y="335756"/>
                </a:lnTo>
                <a:lnTo>
                  <a:pt x="690562" y="321469"/>
                </a:lnTo>
                <a:lnTo>
                  <a:pt x="526256" y="316706"/>
                </a:lnTo>
                <a:lnTo>
                  <a:pt x="416718" y="328612"/>
                </a:lnTo>
                <a:lnTo>
                  <a:pt x="280987" y="342900"/>
                </a:lnTo>
                <a:lnTo>
                  <a:pt x="140493" y="338137"/>
                </a:lnTo>
                <a:lnTo>
                  <a:pt x="80962" y="326231"/>
                </a:lnTo>
                <a:lnTo>
                  <a:pt x="28575" y="307181"/>
                </a:lnTo>
                <a:lnTo>
                  <a:pt x="7143" y="290512"/>
                </a:lnTo>
                <a:lnTo>
                  <a:pt x="0" y="271462"/>
                </a:lnTo>
                <a:lnTo>
                  <a:pt x="4762" y="233362"/>
                </a:lnTo>
                <a:lnTo>
                  <a:pt x="28575" y="192881"/>
                </a:lnTo>
                <a:lnTo>
                  <a:pt x="52387" y="166687"/>
                </a:lnTo>
                <a:lnTo>
                  <a:pt x="95250" y="135731"/>
                </a:lnTo>
                <a:lnTo>
                  <a:pt x="126206" y="116681"/>
                </a:lnTo>
                <a:lnTo>
                  <a:pt x="180975" y="92869"/>
                </a:lnTo>
                <a:lnTo>
                  <a:pt x="242887" y="80962"/>
                </a:lnTo>
                <a:lnTo>
                  <a:pt x="326231" y="69056"/>
                </a:lnTo>
                <a:lnTo>
                  <a:pt x="409575" y="69056"/>
                </a:lnTo>
                <a:lnTo>
                  <a:pt x="692943" y="88106"/>
                </a:lnTo>
                <a:lnTo>
                  <a:pt x="1009650" y="111919"/>
                </a:lnTo>
                <a:lnTo>
                  <a:pt x="1593056" y="1166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0" name="Google Shape;2970;p269"/>
          <p:cNvSpPr/>
          <p:nvPr/>
        </p:nvSpPr>
        <p:spPr>
          <a:xfrm rot="-5400000">
            <a:off x="3792538" y="1608138"/>
            <a:ext cx="2482850" cy="2324100"/>
          </a:xfrm>
          <a:custGeom>
            <a:avLst/>
            <a:gdLst/>
            <a:ahLst/>
            <a:cxnLst/>
            <a:rect l="l" t="t" r="r" b="b"/>
            <a:pathLst>
              <a:path w="2482850" h="2324100" extrusionOk="0">
                <a:moveTo>
                  <a:pt x="2098675" y="523875"/>
                </a:moveTo>
                <a:lnTo>
                  <a:pt x="2003425" y="69850"/>
                </a:lnTo>
                <a:lnTo>
                  <a:pt x="2085975" y="0"/>
                </a:lnTo>
                <a:lnTo>
                  <a:pt x="2184400" y="69850"/>
                </a:lnTo>
                <a:lnTo>
                  <a:pt x="2232025" y="288925"/>
                </a:lnTo>
                <a:lnTo>
                  <a:pt x="2311400" y="828675"/>
                </a:lnTo>
                <a:lnTo>
                  <a:pt x="2374900" y="1349375"/>
                </a:lnTo>
                <a:lnTo>
                  <a:pt x="2406650" y="1727200"/>
                </a:lnTo>
                <a:lnTo>
                  <a:pt x="2413000" y="1800225"/>
                </a:lnTo>
                <a:lnTo>
                  <a:pt x="2425700" y="1841500"/>
                </a:lnTo>
                <a:lnTo>
                  <a:pt x="2482850" y="1946275"/>
                </a:lnTo>
                <a:lnTo>
                  <a:pt x="2479675" y="1984375"/>
                </a:lnTo>
                <a:lnTo>
                  <a:pt x="2428875" y="2070100"/>
                </a:lnTo>
                <a:lnTo>
                  <a:pt x="2292350" y="2222500"/>
                </a:lnTo>
                <a:lnTo>
                  <a:pt x="2200275" y="2314575"/>
                </a:lnTo>
                <a:lnTo>
                  <a:pt x="2178050" y="2324100"/>
                </a:lnTo>
                <a:lnTo>
                  <a:pt x="2136775" y="2314575"/>
                </a:lnTo>
                <a:lnTo>
                  <a:pt x="2108200" y="2292350"/>
                </a:lnTo>
                <a:lnTo>
                  <a:pt x="2006600" y="2257425"/>
                </a:lnTo>
                <a:lnTo>
                  <a:pt x="1323975" y="2228850"/>
                </a:lnTo>
                <a:lnTo>
                  <a:pt x="723900" y="2200275"/>
                </a:lnTo>
                <a:lnTo>
                  <a:pt x="215900" y="2171700"/>
                </a:lnTo>
                <a:lnTo>
                  <a:pt x="130175" y="2165350"/>
                </a:lnTo>
                <a:lnTo>
                  <a:pt x="82550" y="2152650"/>
                </a:lnTo>
                <a:lnTo>
                  <a:pt x="53975" y="2139950"/>
                </a:lnTo>
                <a:lnTo>
                  <a:pt x="31750" y="2117725"/>
                </a:lnTo>
                <a:lnTo>
                  <a:pt x="6350" y="2076450"/>
                </a:lnTo>
                <a:lnTo>
                  <a:pt x="0" y="2041525"/>
                </a:lnTo>
                <a:lnTo>
                  <a:pt x="6350" y="2003425"/>
                </a:lnTo>
                <a:lnTo>
                  <a:pt x="28575" y="1984375"/>
                </a:lnTo>
                <a:lnTo>
                  <a:pt x="66675" y="1958975"/>
                </a:lnTo>
                <a:lnTo>
                  <a:pt x="190500" y="1911350"/>
                </a:lnTo>
                <a:lnTo>
                  <a:pt x="342900" y="1939925"/>
                </a:lnTo>
                <a:lnTo>
                  <a:pt x="393700" y="1946275"/>
                </a:lnTo>
                <a:lnTo>
                  <a:pt x="847725" y="1946275"/>
                </a:lnTo>
                <a:lnTo>
                  <a:pt x="1533525" y="1943100"/>
                </a:lnTo>
                <a:lnTo>
                  <a:pt x="2155825" y="1946275"/>
                </a:lnTo>
                <a:lnTo>
                  <a:pt x="2184400" y="1936750"/>
                </a:lnTo>
                <a:lnTo>
                  <a:pt x="2197100" y="1920875"/>
                </a:lnTo>
                <a:lnTo>
                  <a:pt x="2209800" y="1876425"/>
                </a:lnTo>
                <a:cubicBezTo>
                  <a:pt x="2208742" y="1766358"/>
                  <a:pt x="2207683" y="1656292"/>
                  <a:pt x="2206625" y="1546225"/>
                </a:cubicBezTo>
                <a:lnTo>
                  <a:pt x="2187575" y="1143000"/>
                </a:lnTo>
                <a:lnTo>
                  <a:pt x="2155825" y="847725"/>
                </a:lnTo>
                <a:lnTo>
                  <a:pt x="2098675" y="5238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p269"/>
          <p:cNvSpPr/>
          <p:nvPr/>
        </p:nvSpPr>
        <p:spPr>
          <a:xfrm>
            <a:off x="3862388" y="2265363"/>
            <a:ext cx="2100262" cy="392112"/>
          </a:xfrm>
          <a:custGeom>
            <a:avLst/>
            <a:gdLst/>
            <a:ahLst/>
            <a:cxnLst/>
            <a:rect l="l" t="t" r="r" b="b"/>
            <a:pathLst>
              <a:path w="2100262" h="392906" extrusionOk="0">
                <a:moveTo>
                  <a:pt x="402431" y="357187"/>
                </a:moveTo>
                <a:lnTo>
                  <a:pt x="71437" y="392906"/>
                </a:lnTo>
                <a:lnTo>
                  <a:pt x="0" y="307181"/>
                </a:lnTo>
                <a:lnTo>
                  <a:pt x="61912" y="235744"/>
                </a:lnTo>
                <a:lnTo>
                  <a:pt x="781050" y="135731"/>
                </a:lnTo>
                <a:lnTo>
                  <a:pt x="1293018" y="64294"/>
                </a:lnTo>
                <a:lnTo>
                  <a:pt x="1700212" y="9525"/>
                </a:lnTo>
                <a:lnTo>
                  <a:pt x="1724025" y="4762"/>
                </a:lnTo>
                <a:lnTo>
                  <a:pt x="1759743" y="0"/>
                </a:lnTo>
                <a:lnTo>
                  <a:pt x="1816893" y="7144"/>
                </a:lnTo>
                <a:lnTo>
                  <a:pt x="2014537" y="61912"/>
                </a:lnTo>
                <a:lnTo>
                  <a:pt x="2100262" y="176212"/>
                </a:lnTo>
                <a:lnTo>
                  <a:pt x="2000250" y="226219"/>
                </a:lnTo>
                <a:lnTo>
                  <a:pt x="1897856" y="221456"/>
                </a:lnTo>
                <a:lnTo>
                  <a:pt x="1824037" y="219075"/>
                </a:lnTo>
                <a:lnTo>
                  <a:pt x="1716881" y="219075"/>
                </a:lnTo>
                <a:lnTo>
                  <a:pt x="1654968" y="219075"/>
                </a:lnTo>
                <a:lnTo>
                  <a:pt x="1602581" y="223837"/>
                </a:lnTo>
                <a:lnTo>
                  <a:pt x="869156" y="304800"/>
                </a:lnTo>
                <a:lnTo>
                  <a:pt x="402431" y="3571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2" name="Google Shape;2972;p269"/>
          <p:cNvSpPr/>
          <p:nvPr/>
        </p:nvSpPr>
        <p:spPr>
          <a:xfrm>
            <a:off x="3838575" y="2935288"/>
            <a:ext cx="2090738" cy="360362"/>
          </a:xfrm>
          <a:custGeom>
            <a:avLst/>
            <a:gdLst/>
            <a:ahLst/>
            <a:cxnLst/>
            <a:rect l="l" t="t" r="r" b="b"/>
            <a:pathLst>
              <a:path w="2090738" h="359569" extrusionOk="0">
                <a:moveTo>
                  <a:pt x="757238" y="285750"/>
                </a:moveTo>
                <a:lnTo>
                  <a:pt x="433388" y="340519"/>
                </a:lnTo>
                <a:lnTo>
                  <a:pt x="345281" y="359569"/>
                </a:lnTo>
                <a:lnTo>
                  <a:pt x="214313" y="352425"/>
                </a:lnTo>
                <a:lnTo>
                  <a:pt x="47625" y="335757"/>
                </a:lnTo>
                <a:lnTo>
                  <a:pt x="0" y="278607"/>
                </a:lnTo>
                <a:lnTo>
                  <a:pt x="73819" y="214313"/>
                </a:lnTo>
                <a:lnTo>
                  <a:pt x="585788" y="140494"/>
                </a:lnTo>
                <a:lnTo>
                  <a:pt x="1385888" y="38100"/>
                </a:lnTo>
                <a:lnTo>
                  <a:pt x="1771650" y="2382"/>
                </a:lnTo>
                <a:lnTo>
                  <a:pt x="1788319" y="0"/>
                </a:lnTo>
                <a:lnTo>
                  <a:pt x="1835944" y="7144"/>
                </a:lnTo>
                <a:lnTo>
                  <a:pt x="1957388" y="66675"/>
                </a:lnTo>
                <a:lnTo>
                  <a:pt x="2040731" y="119063"/>
                </a:lnTo>
                <a:lnTo>
                  <a:pt x="2090738" y="192882"/>
                </a:lnTo>
                <a:lnTo>
                  <a:pt x="2028825" y="228600"/>
                </a:lnTo>
                <a:lnTo>
                  <a:pt x="1702594" y="219075"/>
                </a:lnTo>
                <a:lnTo>
                  <a:pt x="1416844" y="223838"/>
                </a:lnTo>
                <a:lnTo>
                  <a:pt x="1138238" y="242888"/>
                </a:lnTo>
                <a:lnTo>
                  <a:pt x="757238" y="285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3" name="Google Shape;2973;p269"/>
          <p:cNvSpPr/>
          <p:nvPr/>
        </p:nvSpPr>
        <p:spPr>
          <a:xfrm>
            <a:off x="3836988" y="3611563"/>
            <a:ext cx="2082800" cy="361950"/>
          </a:xfrm>
          <a:custGeom>
            <a:avLst/>
            <a:gdLst/>
            <a:ahLst/>
            <a:cxnLst/>
            <a:rect l="l" t="t" r="r" b="b"/>
            <a:pathLst>
              <a:path w="2083594" h="361950" extrusionOk="0">
                <a:moveTo>
                  <a:pt x="481012" y="307182"/>
                </a:moveTo>
                <a:lnTo>
                  <a:pt x="66675" y="361950"/>
                </a:lnTo>
                <a:lnTo>
                  <a:pt x="0" y="261938"/>
                </a:lnTo>
                <a:lnTo>
                  <a:pt x="66675" y="183357"/>
                </a:lnTo>
                <a:lnTo>
                  <a:pt x="914400" y="95250"/>
                </a:lnTo>
                <a:lnTo>
                  <a:pt x="1352550" y="47625"/>
                </a:lnTo>
                <a:lnTo>
                  <a:pt x="1659731" y="19050"/>
                </a:lnTo>
                <a:lnTo>
                  <a:pt x="1693069" y="11907"/>
                </a:lnTo>
                <a:lnTo>
                  <a:pt x="1743075" y="2382"/>
                </a:lnTo>
                <a:lnTo>
                  <a:pt x="1795462" y="0"/>
                </a:lnTo>
                <a:lnTo>
                  <a:pt x="1854994" y="9525"/>
                </a:lnTo>
                <a:lnTo>
                  <a:pt x="1950244" y="28575"/>
                </a:lnTo>
                <a:lnTo>
                  <a:pt x="2050256" y="54769"/>
                </a:lnTo>
                <a:lnTo>
                  <a:pt x="2083594" y="152400"/>
                </a:lnTo>
                <a:lnTo>
                  <a:pt x="2005012" y="216694"/>
                </a:lnTo>
                <a:lnTo>
                  <a:pt x="1702594" y="216694"/>
                </a:lnTo>
                <a:lnTo>
                  <a:pt x="1388269" y="228600"/>
                </a:lnTo>
                <a:lnTo>
                  <a:pt x="1076325" y="247650"/>
                </a:lnTo>
                <a:lnTo>
                  <a:pt x="481012" y="3071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D9352E3-3DA1-044A-B1F5-5E553E8ABCF2}"/>
              </a:ext>
            </a:extLst>
          </p:cNvPr>
          <p:cNvGrpSpPr/>
          <p:nvPr/>
        </p:nvGrpSpPr>
        <p:grpSpPr>
          <a:xfrm>
            <a:off x="2622632" y="1548813"/>
            <a:ext cx="4521200" cy="4413250"/>
            <a:chOff x="2767013" y="1681163"/>
            <a:chExt cx="4521200" cy="4413250"/>
          </a:xfrm>
        </p:grpSpPr>
        <p:sp>
          <p:nvSpPr>
            <p:cNvPr id="11" name="Google Shape;2966;p269">
              <a:extLst>
                <a:ext uri="{FF2B5EF4-FFF2-40B4-BE49-F238E27FC236}">
                  <a16:creationId xmlns:a16="http://schemas.microsoft.com/office/drawing/2014/main" id="{A3DEA8E7-3B6E-A94B-987C-49BA7D002406}"/>
                </a:ext>
              </a:extLst>
            </p:cNvPr>
            <p:cNvSpPr/>
            <p:nvPr/>
          </p:nvSpPr>
          <p:spPr>
            <a:xfrm>
              <a:off x="2767013" y="4379913"/>
              <a:ext cx="4521200" cy="673100"/>
            </a:xfrm>
            <a:custGeom>
              <a:avLst/>
              <a:gdLst/>
              <a:ahLst/>
              <a:cxnLst/>
              <a:rect l="l" t="t" r="r" b="b"/>
              <a:pathLst>
                <a:path w="4520794" h="672998" extrusionOk="0">
                  <a:moveTo>
                    <a:pt x="2315261" y="321868"/>
                  </a:moveTo>
                  <a:lnTo>
                    <a:pt x="1912925" y="347472"/>
                  </a:lnTo>
                  <a:lnTo>
                    <a:pt x="1656893" y="369417"/>
                  </a:lnTo>
                  <a:lnTo>
                    <a:pt x="1327709" y="424281"/>
                  </a:lnTo>
                  <a:lnTo>
                    <a:pt x="1042416" y="490118"/>
                  </a:lnTo>
                  <a:lnTo>
                    <a:pt x="672998" y="599846"/>
                  </a:lnTo>
                  <a:lnTo>
                    <a:pt x="497434" y="658368"/>
                  </a:lnTo>
                  <a:lnTo>
                    <a:pt x="427939" y="672998"/>
                  </a:lnTo>
                  <a:lnTo>
                    <a:pt x="384048" y="672998"/>
                  </a:lnTo>
                  <a:lnTo>
                    <a:pt x="307238" y="647395"/>
                  </a:lnTo>
                  <a:lnTo>
                    <a:pt x="208483" y="574243"/>
                  </a:lnTo>
                  <a:lnTo>
                    <a:pt x="109728" y="486460"/>
                  </a:lnTo>
                  <a:lnTo>
                    <a:pt x="62179" y="427939"/>
                  </a:lnTo>
                  <a:lnTo>
                    <a:pt x="21946" y="358444"/>
                  </a:lnTo>
                  <a:lnTo>
                    <a:pt x="0" y="296265"/>
                  </a:lnTo>
                  <a:lnTo>
                    <a:pt x="0" y="277977"/>
                  </a:lnTo>
                  <a:lnTo>
                    <a:pt x="7315" y="259689"/>
                  </a:lnTo>
                  <a:lnTo>
                    <a:pt x="25603" y="256032"/>
                  </a:lnTo>
                  <a:lnTo>
                    <a:pt x="65837" y="277977"/>
                  </a:lnTo>
                  <a:lnTo>
                    <a:pt x="149962" y="332841"/>
                  </a:lnTo>
                  <a:lnTo>
                    <a:pt x="237744" y="369417"/>
                  </a:lnTo>
                  <a:lnTo>
                    <a:pt x="380390" y="405993"/>
                  </a:lnTo>
                  <a:lnTo>
                    <a:pt x="413309" y="409651"/>
                  </a:lnTo>
                  <a:lnTo>
                    <a:pt x="566928" y="376732"/>
                  </a:lnTo>
                  <a:lnTo>
                    <a:pt x="1057046" y="292608"/>
                  </a:lnTo>
                  <a:lnTo>
                    <a:pt x="1466698" y="230428"/>
                  </a:lnTo>
                  <a:lnTo>
                    <a:pt x="1949501" y="171907"/>
                  </a:lnTo>
                  <a:lnTo>
                    <a:pt x="2648102" y="124358"/>
                  </a:lnTo>
                  <a:lnTo>
                    <a:pt x="3211373" y="102412"/>
                  </a:lnTo>
                  <a:lnTo>
                    <a:pt x="3767328" y="91440"/>
                  </a:lnTo>
                  <a:lnTo>
                    <a:pt x="3792931" y="84124"/>
                  </a:lnTo>
                  <a:lnTo>
                    <a:pt x="3924605" y="7315"/>
                  </a:lnTo>
                  <a:lnTo>
                    <a:pt x="3950208" y="0"/>
                  </a:lnTo>
                  <a:lnTo>
                    <a:pt x="4261104" y="91440"/>
                  </a:lnTo>
                  <a:lnTo>
                    <a:pt x="4414723" y="160934"/>
                  </a:lnTo>
                  <a:lnTo>
                    <a:pt x="4473245" y="190195"/>
                  </a:lnTo>
                  <a:lnTo>
                    <a:pt x="4502506" y="223113"/>
                  </a:lnTo>
                  <a:lnTo>
                    <a:pt x="4517136" y="263347"/>
                  </a:lnTo>
                  <a:lnTo>
                    <a:pt x="4520794" y="318211"/>
                  </a:lnTo>
                  <a:lnTo>
                    <a:pt x="4502506" y="362102"/>
                  </a:lnTo>
                  <a:lnTo>
                    <a:pt x="4462272" y="384048"/>
                  </a:lnTo>
                  <a:lnTo>
                    <a:pt x="4337914" y="380390"/>
                  </a:lnTo>
                  <a:lnTo>
                    <a:pt x="3994099" y="329184"/>
                  </a:lnTo>
                  <a:lnTo>
                    <a:pt x="3683203" y="292608"/>
                  </a:lnTo>
                  <a:lnTo>
                    <a:pt x="3222346" y="292608"/>
                  </a:lnTo>
                  <a:lnTo>
                    <a:pt x="2315261" y="3218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7;p269">
              <a:extLst>
                <a:ext uri="{FF2B5EF4-FFF2-40B4-BE49-F238E27FC236}">
                  <a16:creationId xmlns:a16="http://schemas.microsoft.com/office/drawing/2014/main" id="{AD9E0EAD-023D-1946-AC71-DC2399B7FF8E}"/>
                </a:ext>
              </a:extLst>
            </p:cNvPr>
            <p:cNvSpPr/>
            <p:nvPr/>
          </p:nvSpPr>
          <p:spPr>
            <a:xfrm>
              <a:off x="3027363" y="4933950"/>
              <a:ext cx="1557337" cy="1133475"/>
            </a:xfrm>
            <a:custGeom>
              <a:avLst/>
              <a:gdLst/>
              <a:ahLst/>
              <a:cxnLst/>
              <a:rect l="l" t="t" r="r" b="b"/>
              <a:pathLst>
                <a:path w="1557337" h="1133475" extrusionOk="0">
                  <a:moveTo>
                    <a:pt x="735806" y="585788"/>
                  </a:moveTo>
                  <a:lnTo>
                    <a:pt x="997744" y="347663"/>
                  </a:lnTo>
                  <a:lnTo>
                    <a:pt x="1150144" y="185738"/>
                  </a:lnTo>
                  <a:lnTo>
                    <a:pt x="1154906" y="164306"/>
                  </a:lnTo>
                  <a:lnTo>
                    <a:pt x="1107281" y="45244"/>
                  </a:lnTo>
                  <a:lnTo>
                    <a:pt x="1100137" y="30956"/>
                  </a:lnTo>
                  <a:lnTo>
                    <a:pt x="1100137" y="21431"/>
                  </a:lnTo>
                  <a:lnTo>
                    <a:pt x="1100137" y="9525"/>
                  </a:lnTo>
                  <a:lnTo>
                    <a:pt x="1104900" y="0"/>
                  </a:lnTo>
                  <a:lnTo>
                    <a:pt x="1131094" y="0"/>
                  </a:lnTo>
                  <a:lnTo>
                    <a:pt x="1247775" y="35719"/>
                  </a:lnTo>
                  <a:lnTo>
                    <a:pt x="1369219" y="80963"/>
                  </a:lnTo>
                  <a:lnTo>
                    <a:pt x="1416844" y="107156"/>
                  </a:lnTo>
                  <a:lnTo>
                    <a:pt x="1471612" y="147638"/>
                  </a:lnTo>
                  <a:lnTo>
                    <a:pt x="1514475" y="188119"/>
                  </a:lnTo>
                  <a:lnTo>
                    <a:pt x="1543050" y="226219"/>
                  </a:lnTo>
                  <a:lnTo>
                    <a:pt x="1554956" y="259556"/>
                  </a:lnTo>
                  <a:lnTo>
                    <a:pt x="1557337" y="283369"/>
                  </a:lnTo>
                  <a:lnTo>
                    <a:pt x="1547812" y="307181"/>
                  </a:lnTo>
                  <a:lnTo>
                    <a:pt x="1533525" y="321469"/>
                  </a:lnTo>
                  <a:lnTo>
                    <a:pt x="1464469" y="347663"/>
                  </a:lnTo>
                  <a:lnTo>
                    <a:pt x="1388269" y="369094"/>
                  </a:lnTo>
                  <a:lnTo>
                    <a:pt x="1343025" y="390525"/>
                  </a:lnTo>
                  <a:lnTo>
                    <a:pt x="1231106" y="464344"/>
                  </a:lnTo>
                  <a:lnTo>
                    <a:pt x="954881" y="654844"/>
                  </a:lnTo>
                  <a:lnTo>
                    <a:pt x="704850" y="812006"/>
                  </a:lnTo>
                  <a:lnTo>
                    <a:pt x="514350" y="921544"/>
                  </a:lnTo>
                  <a:lnTo>
                    <a:pt x="288131" y="1033463"/>
                  </a:lnTo>
                  <a:lnTo>
                    <a:pt x="102394" y="1112044"/>
                  </a:lnTo>
                  <a:lnTo>
                    <a:pt x="54769" y="1131094"/>
                  </a:lnTo>
                  <a:lnTo>
                    <a:pt x="26194" y="1133475"/>
                  </a:lnTo>
                  <a:lnTo>
                    <a:pt x="7144" y="1131094"/>
                  </a:lnTo>
                  <a:lnTo>
                    <a:pt x="0" y="1123950"/>
                  </a:lnTo>
                  <a:lnTo>
                    <a:pt x="0" y="1104900"/>
                  </a:lnTo>
                  <a:lnTo>
                    <a:pt x="11906" y="1085850"/>
                  </a:lnTo>
                  <a:lnTo>
                    <a:pt x="152400" y="997744"/>
                  </a:lnTo>
                  <a:lnTo>
                    <a:pt x="400050" y="838200"/>
                  </a:lnTo>
                  <a:lnTo>
                    <a:pt x="554831" y="726281"/>
                  </a:lnTo>
                  <a:lnTo>
                    <a:pt x="735806" y="5857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8;p269">
              <a:extLst>
                <a:ext uri="{FF2B5EF4-FFF2-40B4-BE49-F238E27FC236}">
                  <a16:creationId xmlns:a16="http://schemas.microsoft.com/office/drawing/2014/main" id="{42DA2B9D-D9E6-104F-9DF7-1B79B9E236D2}"/>
                </a:ext>
              </a:extLst>
            </p:cNvPr>
            <p:cNvSpPr/>
            <p:nvPr/>
          </p:nvSpPr>
          <p:spPr>
            <a:xfrm>
              <a:off x="5508625" y="4926013"/>
              <a:ext cx="1306513" cy="1168400"/>
            </a:xfrm>
            <a:custGeom>
              <a:avLst/>
              <a:gdLst/>
              <a:ahLst/>
              <a:cxnLst/>
              <a:rect l="l" t="t" r="r" b="b"/>
              <a:pathLst>
                <a:path w="1307307" h="1166813" extrusionOk="0">
                  <a:moveTo>
                    <a:pt x="433388" y="378619"/>
                  </a:moveTo>
                  <a:lnTo>
                    <a:pt x="297657" y="264319"/>
                  </a:lnTo>
                  <a:lnTo>
                    <a:pt x="204788" y="195263"/>
                  </a:lnTo>
                  <a:lnTo>
                    <a:pt x="133350" y="142875"/>
                  </a:lnTo>
                  <a:lnTo>
                    <a:pt x="23813" y="71438"/>
                  </a:lnTo>
                  <a:lnTo>
                    <a:pt x="7144" y="54769"/>
                  </a:lnTo>
                  <a:lnTo>
                    <a:pt x="0" y="35719"/>
                  </a:lnTo>
                  <a:lnTo>
                    <a:pt x="0" y="16669"/>
                  </a:lnTo>
                  <a:lnTo>
                    <a:pt x="4763" y="7144"/>
                  </a:lnTo>
                  <a:lnTo>
                    <a:pt x="9525" y="2382"/>
                  </a:lnTo>
                  <a:lnTo>
                    <a:pt x="21432" y="0"/>
                  </a:lnTo>
                  <a:lnTo>
                    <a:pt x="150019" y="57150"/>
                  </a:lnTo>
                  <a:lnTo>
                    <a:pt x="421482" y="195263"/>
                  </a:lnTo>
                  <a:lnTo>
                    <a:pt x="759619" y="383382"/>
                  </a:lnTo>
                  <a:lnTo>
                    <a:pt x="933450" y="481013"/>
                  </a:lnTo>
                  <a:lnTo>
                    <a:pt x="1004888" y="528638"/>
                  </a:lnTo>
                  <a:lnTo>
                    <a:pt x="1112044" y="609600"/>
                  </a:lnTo>
                  <a:lnTo>
                    <a:pt x="1159669" y="654844"/>
                  </a:lnTo>
                  <a:lnTo>
                    <a:pt x="1219200" y="719138"/>
                  </a:lnTo>
                  <a:lnTo>
                    <a:pt x="1245394" y="762000"/>
                  </a:lnTo>
                  <a:lnTo>
                    <a:pt x="1269207" y="809625"/>
                  </a:lnTo>
                  <a:lnTo>
                    <a:pt x="1288257" y="854869"/>
                  </a:lnTo>
                  <a:lnTo>
                    <a:pt x="1300163" y="902494"/>
                  </a:lnTo>
                  <a:lnTo>
                    <a:pt x="1304925" y="952500"/>
                  </a:lnTo>
                  <a:lnTo>
                    <a:pt x="1307307" y="1007269"/>
                  </a:lnTo>
                  <a:lnTo>
                    <a:pt x="1302544" y="1069182"/>
                  </a:lnTo>
                  <a:lnTo>
                    <a:pt x="1293019" y="1112044"/>
                  </a:lnTo>
                  <a:lnTo>
                    <a:pt x="1271588" y="1143000"/>
                  </a:lnTo>
                  <a:lnTo>
                    <a:pt x="1247775" y="1159669"/>
                  </a:lnTo>
                  <a:lnTo>
                    <a:pt x="1219200" y="1164432"/>
                  </a:lnTo>
                  <a:lnTo>
                    <a:pt x="1197769" y="1166813"/>
                  </a:lnTo>
                  <a:lnTo>
                    <a:pt x="1169194" y="1162050"/>
                  </a:lnTo>
                  <a:lnTo>
                    <a:pt x="1143000" y="1159669"/>
                  </a:lnTo>
                  <a:lnTo>
                    <a:pt x="1116807" y="1150144"/>
                  </a:lnTo>
                  <a:lnTo>
                    <a:pt x="1088232" y="1119188"/>
                  </a:lnTo>
                  <a:lnTo>
                    <a:pt x="1069182" y="1092994"/>
                  </a:lnTo>
                  <a:lnTo>
                    <a:pt x="1045369" y="1047750"/>
                  </a:lnTo>
                  <a:lnTo>
                    <a:pt x="1021557" y="1014413"/>
                  </a:lnTo>
                  <a:lnTo>
                    <a:pt x="750094" y="688182"/>
                  </a:lnTo>
                  <a:lnTo>
                    <a:pt x="626269" y="564357"/>
                  </a:lnTo>
                  <a:lnTo>
                    <a:pt x="433388" y="3786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9;p269">
              <a:extLst>
                <a:ext uri="{FF2B5EF4-FFF2-40B4-BE49-F238E27FC236}">
                  <a16:creationId xmlns:a16="http://schemas.microsoft.com/office/drawing/2014/main" id="{66F81B51-8A19-9D4F-AF59-D64DC64ED262}"/>
                </a:ext>
              </a:extLst>
            </p:cNvPr>
            <p:cNvSpPr/>
            <p:nvPr/>
          </p:nvSpPr>
          <p:spPr>
            <a:xfrm rot="-5400000">
              <a:off x="2747169" y="2883694"/>
              <a:ext cx="2424112" cy="361950"/>
            </a:xfrm>
            <a:custGeom>
              <a:avLst/>
              <a:gdLst/>
              <a:ahLst/>
              <a:cxnLst/>
              <a:rect l="l" t="t" r="r" b="b"/>
              <a:pathLst>
                <a:path w="2424112" h="361950" extrusionOk="0">
                  <a:moveTo>
                    <a:pt x="1593056" y="116681"/>
                  </a:moveTo>
                  <a:lnTo>
                    <a:pt x="2143125" y="114300"/>
                  </a:lnTo>
                  <a:lnTo>
                    <a:pt x="2178843" y="107156"/>
                  </a:lnTo>
                  <a:lnTo>
                    <a:pt x="2347912" y="19050"/>
                  </a:lnTo>
                  <a:lnTo>
                    <a:pt x="2381250" y="4762"/>
                  </a:lnTo>
                  <a:lnTo>
                    <a:pt x="2400300" y="0"/>
                  </a:lnTo>
                  <a:lnTo>
                    <a:pt x="2419350" y="9525"/>
                  </a:lnTo>
                  <a:lnTo>
                    <a:pt x="2424112" y="28575"/>
                  </a:lnTo>
                  <a:lnTo>
                    <a:pt x="2395537" y="119062"/>
                  </a:lnTo>
                  <a:lnTo>
                    <a:pt x="2297906" y="323850"/>
                  </a:lnTo>
                  <a:lnTo>
                    <a:pt x="2126456" y="361950"/>
                  </a:lnTo>
                  <a:lnTo>
                    <a:pt x="1628775" y="359569"/>
                  </a:lnTo>
                  <a:lnTo>
                    <a:pt x="966787" y="338137"/>
                  </a:lnTo>
                  <a:lnTo>
                    <a:pt x="826293" y="335756"/>
                  </a:lnTo>
                  <a:lnTo>
                    <a:pt x="690562" y="321469"/>
                  </a:lnTo>
                  <a:lnTo>
                    <a:pt x="526256" y="316706"/>
                  </a:lnTo>
                  <a:lnTo>
                    <a:pt x="416718" y="328612"/>
                  </a:lnTo>
                  <a:lnTo>
                    <a:pt x="280987" y="342900"/>
                  </a:lnTo>
                  <a:lnTo>
                    <a:pt x="140493" y="338137"/>
                  </a:lnTo>
                  <a:lnTo>
                    <a:pt x="80962" y="326231"/>
                  </a:lnTo>
                  <a:lnTo>
                    <a:pt x="28575" y="307181"/>
                  </a:lnTo>
                  <a:lnTo>
                    <a:pt x="7143" y="290512"/>
                  </a:lnTo>
                  <a:lnTo>
                    <a:pt x="0" y="271462"/>
                  </a:lnTo>
                  <a:lnTo>
                    <a:pt x="4762" y="233362"/>
                  </a:lnTo>
                  <a:lnTo>
                    <a:pt x="28575" y="192881"/>
                  </a:lnTo>
                  <a:lnTo>
                    <a:pt x="52387" y="166687"/>
                  </a:lnTo>
                  <a:lnTo>
                    <a:pt x="95250" y="135731"/>
                  </a:lnTo>
                  <a:lnTo>
                    <a:pt x="126206" y="116681"/>
                  </a:lnTo>
                  <a:lnTo>
                    <a:pt x="180975" y="92869"/>
                  </a:lnTo>
                  <a:lnTo>
                    <a:pt x="242887" y="80962"/>
                  </a:lnTo>
                  <a:lnTo>
                    <a:pt x="326231" y="69056"/>
                  </a:lnTo>
                  <a:lnTo>
                    <a:pt x="409575" y="69056"/>
                  </a:lnTo>
                  <a:lnTo>
                    <a:pt x="692943" y="88106"/>
                  </a:lnTo>
                  <a:lnTo>
                    <a:pt x="1009650" y="111919"/>
                  </a:lnTo>
                  <a:lnTo>
                    <a:pt x="1593056" y="1166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70;p269">
              <a:extLst>
                <a:ext uri="{FF2B5EF4-FFF2-40B4-BE49-F238E27FC236}">
                  <a16:creationId xmlns:a16="http://schemas.microsoft.com/office/drawing/2014/main" id="{ED52518A-4BF2-1A4E-A0DF-7CADBD417C51}"/>
                </a:ext>
              </a:extLst>
            </p:cNvPr>
            <p:cNvSpPr/>
            <p:nvPr/>
          </p:nvSpPr>
          <p:spPr>
            <a:xfrm rot="-5400000">
              <a:off x="3944938" y="1760538"/>
              <a:ext cx="2482850" cy="2324100"/>
            </a:xfrm>
            <a:custGeom>
              <a:avLst/>
              <a:gdLst/>
              <a:ahLst/>
              <a:cxnLst/>
              <a:rect l="l" t="t" r="r" b="b"/>
              <a:pathLst>
                <a:path w="2482850" h="2324100" extrusionOk="0">
                  <a:moveTo>
                    <a:pt x="2098675" y="523875"/>
                  </a:moveTo>
                  <a:lnTo>
                    <a:pt x="2003425" y="69850"/>
                  </a:lnTo>
                  <a:lnTo>
                    <a:pt x="2085975" y="0"/>
                  </a:lnTo>
                  <a:lnTo>
                    <a:pt x="2184400" y="69850"/>
                  </a:lnTo>
                  <a:lnTo>
                    <a:pt x="2232025" y="288925"/>
                  </a:lnTo>
                  <a:lnTo>
                    <a:pt x="2311400" y="828675"/>
                  </a:lnTo>
                  <a:lnTo>
                    <a:pt x="2374900" y="1349375"/>
                  </a:lnTo>
                  <a:lnTo>
                    <a:pt x="2406650" y="1727200"/>
                  </a:lnTo>
                  <a:lnTo>
                    <a:pt x="2413000" y="1800225"/>
                  </a:lnTo>
                  <a:lnTo>
                    <a:pt x="2425700" y="1841500"/>
                  </a:lnTo>
                  <a:lnTo>
                    <a:pt x="2482850" y="1946275"/>
                  </a:lnTo>
                  <a:lnTo>
                    <a:pt x="2479675" y="1984375"/>
                  </a:lnTo>
                  <a:lnTo>
                    <a:pt x="2428875" y="2070100"/>
                  </a:lnTo>
                  <a:lnTo>
                    <a:pt x="2292350" y="2222500"/>
                  </a:lnTo>
                  <a:lnTo>
                    <a:pt x="2200275" y="2314575"/>
                  </a:lnTo>
                  <a:lnTo>
                    <a:pt x="2178050" y="2324100"/>
                  </a:lnTo>
                  <a:lnTo>
                    <a:pt x="2136775" y="2314575"/>
                  </a:lnTo>
                  <a:lnTo>
                    <a:pt x="2108200" y="2292350"/>
                  </a:lnTo>
                  <a:lnTo>
                    <a:pt x="2006600" y="2257425"/>
                  </a:lnTo>
                  <a:lnTo>
                    <a:pt x="1323975" y="2228850"/>
                  </a:lnTo>
                  <a:lnTo>
                    <a:pt x="723900" y="2200275"/>
                  </a:lnTo>
                  <a:lnTo>
                    <a:pt x="215900" y="2171700"/>
                  </a:lnTo>
                  <a:lnTo>
                    <a:pt x="130175" y="2165350"/>
                  </a:lnTo>
                  <a:lnTo>
                    <a:pt x="82550" y="2152650"/>
                  </a:lnTo>
                  <a:lnTo>
                    <a:pt x="53975" y="2139950"/>
                  </a:lnTo>
                  <a:lnTo>
                    <a:pt x="31750" y="2117725"/>
                  </a:lnTo>
                  <a:lnTo>
                    <a:pt x="6350" y="2076450"/>
                  </a:lnTo>
                  <a:lnTo>
                    <a:pt x="0" y="2041525"/>
                  </a:lnTo>
                  <a:lnTo>
                    <a:pt x="6350" y="2003425"/>
                  </a:lnTo>
                  <a:lnTo>
                    <a:pt x="28575" y="1984375"/>
                  </a:lnTo>
                  <a:lnTo>
                    <a:pt x="66675" y="1958975"/>
                  </a:lnTo>
                  <a:lnTo>
                    <a:pt x="190500" y="1911350"/>
                  </a:lnTo>
                  <a:lnTo>
                    <a:pt x="342900" y="1939925"/>
                  </a:lnTo>
                  <a:lnTo>
                    <a:pt x="393700" y="1946275"/>
                  </a:lnTo>
                  <a:lnTo>
                    <a:pt x="847725" y="1946275"/>
                  </a:lnTo>
                  <a:lnTo>
                    <a:pt x="1533525" y="1943100"/>
                  </a:lnTo>
                  <a:lnTo>
                    <a:pt x="2155825" y="1946275"/>
                  </a:lnTo>
                  <a:lnTo>
                    <a:pt x="2184400" y="1936750"/>
                  </a:lnTo>
                  <a:lnTo>
                    <a:pt x="2197100" y="1920875"/>
                  </a:lnTo>
                  <a:lnTo>
                    <a:pt x="2209800" y="1876425"/>
                  </a:lnTo>
                  <a:cubicBezTo>
                    <a:pt x="2208742" y="1766358"/>
                    <a:pt x="2207683" y="1656292"/>
                    <a:pt x="2206625" y="1546225"/>
                  </a:cubicBezTo>
                  <a:lnTo>
                    <a:pt x="2187575" y="1143000"/>
                  </a:lnTo>
                  <a:lnTo>
                    <a:pt x="2155825" y="847725"/>
                  </a:lnTo>
                  <a:lnTo>
                    <a:pt x="2098675" y="5238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1;p269">
              <a:extLst>
                <a:ext uri="{FF2B5EF4-FFF2-40B4-BE49-F238E27FC236}">
                  <a16:creationId xmlns:a16="http://schemas.microsoft.com/office/drawing/2014/main" id="{A0C6460F-D211-5340-812B-56575182A156}"/>
                </a:ext>
              </a:extLst>
            </p:cNvPr>
            <p:cNvSpPr/>
            <p:nvPr/>
          </p:nvSpPr>
          <p:spPr>
            <a:xfrm>
              <a:off x="4014788" y="2417763"/>
              <a:ext cx="2100262" cy="392112"/>
            </a:xfrm>
            <a:custGeom>
              <a:avLst/>
              <a:gdLst/>
              <a:ahLst/>
              <a:cxnLst/>
              <a:rect l="l" t="t" r="r" b="b"/>
              <a:pathLst>
                <a:path w="2100262" h="392906" extrusionOk="0">
                  <a:moveTo>
                    <a:pt x="402431" y="357187"/>
                  </a:moveTo>
                  <a:lnTo>
                    <a:pt x="71437" y="392906"/>
                  </a:lnTo>
                  <a:lnTo>
                    <a:pt x="0" y="307181"/>
                  </a:lnTo>
                  <a:lnTo>
                    <a:pt x="61912" y="235744"/>
                  </a:lnTo>
                  <a:lnTo>
                    <a:pt x="781050" y="135731"/>
                  </a:lnTo>
                  <a:lnTo>
                    <a:pt x="1293018" y="64294"/>
                  </a:lnTo>
                  <a:lnTo>
                    <a:pt x="1700212" y="9525"/>
                  </a:lnTo>
                  <a:lnTo>
                    <a:pt x="1724025" y="4762"/>
                  </a:lnTo>
                  <a:lnTo>
                    <a:pt x="1759743" y="0"/>
                  </a:lnTo>
                  <a:lnTo>
                    <a:pt x="1816893" y="7144"/>
                  </a:lnTo>
                  <a:lnTo>
                    <a:pt x="2014537" y="61912"/>
                  </a:lnTo>
                  <a:lnTo>
                    <a:pt x="2100262" y="176212"/>
                  </a:lnTo>
                  <a:lnTo>
                    <a:pt x="2000250" y="226219"/>
                  </a:lnTo>
                  <a:lnTo>
                    <a:pt x="1897856" y="221456"/>
                  </a:lnTo>
                  <a:lnTo>
                    <a:pt x="1824037" y="219075"/>
                  </a:lnTo>
                  <a:lnTo>
                    <a:pt x="1716881" y="219075"/>
                  </a:lnTo>
                  <a:lnTo>
                    <a:pt x="1654968" y="219075"/>
                  </a:lnTo>
                  <a:lnTo>
                    <a:pt x="1602581" y="223837"/>
                  </a:lnTo>
                  <a:lnTo>
                    <a:pt x="869156" y="304800"/>
                  </a:lnTo>
                  <a:lnTo>
                    <a:pt x="402431" y="3571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2;p269">
              <a:extLst>
                <a:ext uri="{FF2B5EF4-FFF2-40B4-BE49-F238E27FC236}">
                  <a16:creationId xmlns:a16="http://schemas.microsoft.com/office/drawing/2014/main" id="{F5856A7B-D1FC-694D-BE07-885624B4F66D}"/>
                </a:ext>
              </a:extLst>
            </p:cNvPr>
            <p:cNvSpPr/>
            <p:nvPr/>
          </p:nvSpPr>
          <p:spPr>
            <a:xfrm>
              <a:off x="3990975" y="3087688"/>
              <a:ext cx="2090738" cy="360362"/>
            </a:xfrm>
            <a:custGeom>
              <a:avLst/>
              <a:gdLst/>
              <a:ahLst/>
              <a:cxnLst/>
              <a:rect l="l" t="t" r="r" b="b"/>
              <a:pathLst>
                <a:path w="2090738" h="359569" extrusionOk="0">
                  <a:moveTo>
                    <a:pt x="757238" y="285750"/>
                  </a:moveTo>
                  <a:lnTo>
                    <a:pt x="433388" y="340519"/>
                  </a:lnTo>
                  <a:lnTo>
                    <a:pt x="345281" y="359569"/>
                  </a:lnTo>
                  <a:lnTo>
                    <a:pt x="214313" y="352425"/>
                  </a:lnTo>
                  <a:lnTo>
                    <a:pt x="47625" y="335757"/>
                  </a:lnTo>
                  <a:lnTo>
                    <a:pt x="0" y="278607"/>
                  </a:lnTo>
                  <a:lnTo>
                    <a:pt x="73819" y="214313"/>
                  </a:lnTo>
                  <a:lnTo>
                    <a:pt x="585788" y="140494"/>
                  </a:lnTo>
                  <a:lnTo>
                    <a:pt x="1385888" y="38100"/>
                  </a:lnTo>
                  <a:lnTo>
                    <a:pt x="1771650" y="2382"/>
                  </a:lnTo>
                  <a:lnTo>
                    <a:pt x="1788319" y="0"/>
                  </a:lnTo>
                  <a:lnTo>
                    <a:pt x="1835944" y="7144"/>
                  </a:lnTo>
                  <a:lnTo>
                    <a:pt x="1957388" y="66675"/>
                  </a:lnTo>
                  <a:lnTo>
                    <a:pt x="2040731" y="119063"/>
                  </a:lnTo>
                  <a:lnTo>
                    <a:pt x="2090738" y="192882"/>
                  </a:lnTo>
                  <a:lnTo>
                    <a:pt x="2028825" y="228600"/>
                  </a:lnTo>
                  <a:lnTo>
                    <a:pt x="1702594" y="219075"/>
                  </a:lnTo>
                  <a:lnTo>
                    <a:pt x="1416844" y="223838"/>
                  </a:lnTo>
                  <a:lnTo>
                    <a:pt x="1138238" y="242888"/>
                  </a:lnTo>
                  <a:lnTo>
                    <a:pt x="757238" y="2857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3;p269">
              <a:extLst>
                <a:ext uri="{FF2B5EF4-FFF2-40B4-BE49-F238E27FC236}">
                  <a16:creationId xmlns:a16="http://schemas.microsoft.com/office/drawing/2014/main" id="{5820C29C-AAC3-0B42-AC25-2B2E623C90DA}"/>
                </a:ext>
              </a:extLst>
            </p:cNvPr>
            <p:cNvSpPr/>
            <p:nvPr/>
          </p:nvSpPr>
          <p:spPr>
            <a:xfrm>
              <a:off x="3989388" y="3763963"/>
              <a:ext cx="2082800" cy="361950"/>
            </a:xfrm>
            <a:custGeom>
              <a:avLst/>
              <a:gdLst/>
              <a:ahLst/>
              <a:cxnLst/>
              <a:rect l="l" t="t" r="r" b="b"/>
              <a:pathLst>
                <a:path w="2083594" h="361950" extrusionOk="0">
                  <a:moveTo>
                    <a:pt x="481012" y="307182"/>
                  </a:moveTo>
                  <a:lnTo>
                    <a:pt x="66675" y="361950"/>
                  </a:lnTo>
                  <a:lnTo>
                    <a:pt x="0" y="261938"/>
                  </a:lnTo>
                  <a:lnTo>
                    <a:pt x="66675" y="183357"/>
                  </a:lnTo>
                  <a:lnTo>
                    <a:pt x="914400" y="95250"/>
                  </a:lnTo>
                  <a:lnTo>
                    <a:pt x="1352550" y="47625"/>
                  </a:lnTo>
                  <a:lnTo>
                    <a:pt x="1659731" y="19050"/>
                  </a:lnTo>
                  <a:lnTo>
                    <a:pt x="1693069" y="11907"/>
                  </a:lnTo>
                  <a:lnTo>
                    <a:pt x="1743075" y="2382"/>
                  </a:lnTo>
                  <a:lnTo>
                    <a:pt x="1795462" y="0"/>
                  </a:lnTo>
                  <a:lnTo>
                    <a:pt x="1854994" y="9525"/>
                  </a:lnTo>
                  <a:lnTo>
                    <a:pt x="1950244" y="28575"/>
                  </a:lnTo>
                  <a:lnTo>
                    <a:pt x="2050256" y="54769"/>
                  </a:lnTo>
                  <a:lnTo>
                    <a:pt x="2083594" y="152400"/>
                  </a:lnTo>
                  <a:lnTo>
                    <a:pt x="2005012" y="216694"/>
                  </a:lnTo>
                  <a:lnTo>
                    <a:pt x="1702594" y="216694"/>
                  </a:lnTo>
                  <a:lnTo>
                    <a:pt x="1388269" y="228600"/>
                  </a:lnTo>
                  <a:lnTo>
                    <a:pt x="1076325" y="247650"/>
                  </a:lnTo>
                  <a:lnTo>
                    <a:pt x="481012" y="3071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978;p270">
            <a:extLst>
              <a:ext uri="{FF2B5EF4-FFF2-40B4-BE49-F238E27FC236}">
                <a16:creationId xmlns:a16="http://schemas.microsoft.com/office/drawing/2014/main" id="{BBFB8E1F-9783-AE45-AAAA-5485D5DF94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8623" y="1547229"/>
            <a:ext cx="452437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33"/>
          <p:cNvSpPr txBox="1"/>
          <p:nvPr/>
        </p:nvSpPr>
        <p:spPr>
          <a:xfrm>
            <a:off x="4800600" y="7101408"/>
            <a:ext cx="33258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等</a:t>
            </a:r>
            <a:endParaRPr/>
          </a:p>
        </p:txBody>
      </p:sp>
      <p:sp>
        <p:nvSpPr>
          <p:cNvPr id="1529" name="Google Shape;1529;p133"/>
          <p:cNvSpPr/>
          <p:nvPr/>
        </p:nvSpPr>
        <p:spPr>
          <a:xfrm>
            <a:off x="2738438" y="1474788"/>
            <a:ext cx="1243012" cy="1387475"/>
          </a:xfrm>
          <a:custGeom>
            <a:avLst/>
            <a:gdLst/>
            <a:ahLst/>
            <a:cxnLst/>
            <a:rect l="l" t="t" r="r" b="b"/>
            <a:pathLst>
              <a:path w="1243012" h="1388269" extrusionOk="0">
                <a:moveTo>
                  <a:pt x="647700" y="588169"/>
                </a:moveTo>
                <a:lnTo>
                  <a:pt x="757237" y="428625"/>
                </a:lnTo>
                <a:lnTo>
                  <a:pt x="792956" y="373856"/>
                </a:lnTo>
                <a:lnTo>
                  <a:pt x="819150" y="333375"/>
                </a:lnTo>
                <a:lnTo>
                  <a:pt x="833437" y="304800"/>
                </a:lnTo>
                <a:lnTo>
                  <a:pt x="842962" y="278606"/>
                </a:lnTo>
                <a:lnTo>
                  <a:pt x="850106" y="254794"/>
                </a:lnTo>
                <a:lnTo>
                  <a:pt x="852487" y="219075"/>
                </a:lnTo>
                <a:lnTo>
                  <a:pt x="850106" y="188119"/>
                </a:lnTo>
                <a:lnTo>
                  <a:pt x="840581" y="157162"/>
                </a:lnTo>
                <a:lnTo>
                  <a:pt x="816768" y="121444"/>
                </a:lnTo>
                <a:lnTo>
                  <a:pt x="800100" y="100012"/>
                </a:lnTo>
                <a:lnTo>
                  <a:pt x="769143" y="71437"/>
                </a:lnTo>
                <a:lnTo>
                  <a:pt x="740568" y="40481"/>
                </a:lnTo>
                <a:lnTo>
                  <a:pt x="735806" y="23812"/>
                </a:lnTo>
                <a:lnTo>
                  <a:pt x="747712" y="7144"/>
                </a:lnTo>
                <a:lnTo>
                  <a:pt x="781050" y="0"/>
                </a:lnTo>
                <a:lnTo>
                  <a:pt x="819150" y="2381"/>
                </a:lnTo>
                <a:lnTo>
                  <a:pt x="900112" y="19050"/>
                </a:lnTo>
                <a:lnTo>
                  <a:pt x="1012031" y="59531"/>
                </a:lnTo>
                <a:lnTo>
                  <a:pt x="1104900" y="107156"/>
                </a:lnTo>
                <a:lnTo>
                  <a:pt x="1169193" y="145256"/>
                </a:lnTo>
                <a:lnTo>
                  <a:pt x="1204912" y="171450"/>
                </a:lnTo>
                <a:lnTo>
                  <a:pt x="1228725" y="195262"/>
                </a:lnTo>
                <a:lnTo>
                  <a:pt x="1240631" y="219075"/>
                </a:lnTo>
                <a:lnTo>
                  <a:pt x="1243012" y="245269"/>
                </a:lnTo>
                <a:lnTo>
                  <a:pt x="1233487" y="273844"/>
                </a:lnTo>
                <a:lnTo>
                  <a:pt x="1212056" y="288131"/>
                </a:lnTo>
                <a:lnTo>
                  <a:pt x="1150143" y="328612"/>
                </a:lnTo>
                <a:lnTo>
                  <a:pt x="1064418" y="442912"/>
                </a:lnTo>
                <a:lnTo>
                  <a:pt x="828675" y="726281"/>
                </a:lnTo>
                <a:lnTo>
                  <a:pt x="750093" y="821531"/>
                </a:lnTo>
                <a:lnTo>
                  <a:pt x="638175" y="931069"/>
                </a:lnTo>
                <a:lnTo>
                  <a:pt x="476250" y="1073944"/>
                </a:lnTo>
                <a:lnTo>
                  <a:pt x="316706" y="1197769"/>
                </a:lnTo>
                <a:lnTo>
                  <a:pt x="114300" y="1343025"/>
                </a:lnTo>
                <a:lnTo>
                  <a:pt x="52387" y="1383506"/>
                </a:lnTo>
                <a:lnTo>
                  <a:pt x="33337" y="1388269"/>
                </a:lnTo>
                <a:lnTo>
                  <a:pt x="9525" y="1388269"/>
                </a:lnTo>
                <a:lnTo>
                  <a:pt x="0" y="1376362"/>
                </a:lnTo>
                <a:lnTo>
                  <a:pt x="7143" y="1347787"/>
                </a:lnTo>
                <a:lnTo>
                  <a:pt x="21431" y="1326356"/>
                </a:lnTo>
                <a:lnTo>
                  <a:pt x="90487" y="1254919"/>
                </a:lnTo>
                <a:lnTo>
                  <a:pt x="209550" y="1128712"/>
                </a:lnTo>
                <a:lnTo>
                  <a:pt x="335756" y="983456"/>
                </a:lnTo>
                <a:lnTo>
                  <a:pt x="507206" y="776287"/>
                </a:lnTo>
                <a:lnTo>
                  <a:pt x="647700" y="5881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133"/>
          <p:cNvSpPr/>
          <p:nvPr/>
        </p:nvSpPr>
        <p:spPr>
          <a:xfrm>
            <a:off x="4970463" y="1457325"/>
            <a:ext cx="839787" cy="900113"/>
          </a:xfrm>
          <a:custGeom>
            <a:avLst/>
            <a:gdLst/>
            <a:ahLst/>
            <a:cxnLst/>
            <a:rect l="l" t="t" r="r" b="b"/>
            <a:pathLst>
              <a:path w="840581" h="900113" extrusionOk="0">
                <a:moveTo>
                  <a:pt x="335756" y="435769"/>
                </a:moveTo>
                <a:lnTo>
                  <a:pt x="400050" y="319088"/>
                </a:lnTo>
                <a:lnTo>
                  <a:pt x="431006" y="257175"/>
                </a:lnTo>
                <a:lnTo>
                  <a:pt x="445294" y="221456"/>
                </a:lnTo>
                <a:lnTo>
                  <a:pt x="447675" y="204788"/>
                </a:lnTo>
                <a:lnTo>
                  <a:pt x="442912" y="176213"/>
                </a:lnTo>
                <a:lnTo>
                  <a:pt x="426244" y="150019"/>
                </a:lnTo>
                <a:lnTo>
                  <a:pt x="402431" y="126206"/>
                </a:lnTo>
                <a:lnTo>
                  <a:pt x="366712" y="102394"/>
                </a:lnTo>
                <a:lnTo>
                  <a:pt x="323850" y="80963"/>
                </a:lnTo>
                <a:lnTo>
                  <a:pt x="309562" y="66675"/>
                </a:lnTo>
                <a:lnTo>
                  <a:pt x="295275" y="40481"/>
                </a:lnTo>
                <a:lnTo>
                  <a:pt x="295275" y="26194"/>
                </a:lnTo>
                <a:lnTo>
                  <a:pt x="314325" y="11906"/>
                </a:lnTo>
                <a:lnTo>
                  <a:pt x="350044" y="2381"/>
                </a:lnTo>
                <a:lnTo>
                  <a:pt x="395287" y="0"/>
                </a:lnTo>
                <a:lnTo>
                  <a:pt x="469106" y="7144"/>
                </a:lnTo>
                <a:lnTo>
                  <a:pt x="542925" y="23813"/>
                </a:lnTo>
                <a:lnTo>
                  <a:pt x="619125" y="50006"/>
                </a:lnTo>
                <a:lnTo>
                  <a:pt x="681037" y="78581"/>
                </a:lnTo>
                <a:lnTo>
                  <a:pt x="745331" y="116681"/>
                </a:lnTo>
                <a:lnTo>
                  <a:pt x="785812" y="147638"/>
                </a:lnTo>
                <a:lnTo>
                  <a:pt x="812006" y="171450"/>
                </a:lnTo>
                <a:lnTo>
                  <a:pt x="833437" y="202406"/>
                </a:lnTo>
                <a:lnTo>
                  <a:pt x="840581" y="221456"/>
                </a:lnTo>
                <a:lnTo>
                  <a:pt x="840581" y="240506"/>
                </a:lnTo>
                <a:lnTo>
                  <a:pt x="816769" y="261938"/>
                </a:lnTo>
                <a:lnTo>
                  <a:pt x="773906" y="278606"/>
                </a:lnTo>
                <a:lnTo>
                  <a:pt x="490537" y="592931"/>
                </a:lnTo>
                <a:lnTo>
                  <a:pt x="333375" y="714375"/>
                </a:lnTo>
                <a:lnTo>
                  <a:pt x="128587" y="847725"/>
                </a:lnTo>
                <a:lnTo>
                  <a:pt x="45244" y="897731"/>
                </a:lnTo>
                <a:lnTo>
                  <a:pt x="33337" y="900113"/>
                </a:lnTo>
                <a:lnTo>
                  <a:pt x="7144" y="900113"/>
                </a:lnTo>
                <a:lnTo>
                  <a:pt x="0" y="883444"/>
                </a:lnTo>
                <a:lnTo>
                  <a:pt x="19050" y="852488"/>
                </a:lnTo>
                <a:lnTo>
                  <a:pt x="73819" y="797719"/>
                </a:lnTo>
                <a:lnTo>
                  <a:pt x="147637" y="716756"/>
                </a:lnTo>
                <a:lnTo>
                  <a:pt x="233362" y="600075"/>
                </a:lnTo>
                <a:lnTo>
                  <a:pt x="335756" y="435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133"/>
          <p:cNvSpPr/>
          <p:nvPr/>
        </p:nvSpPr>
        <p:spPr>
          <a:xfrm>
            <a:off x="3443288" y="2894013"/>
            <a:ext cx="2909887" cy="495300"/>
          </a:xfrm>
          <a:custGeom>
            <a:avLst/>
            <a:gdLst/>
            <a:ahLst/>
            <a:cxnLst/>
            <a:rect l="l" t="t" r="r" b="b"/>
            <a:pathLst>
              <a:path w="2909887" h="495300" extrusionOk="0">
                <a:moveTo>
                  <a:pt x="1078706" y="195262"/>
                </a:moveTo>
                <a:lnTo>
                  <a:pt x="1347787" y="154781"/>
                </a:lnTo>
                <a:lnTo>
                  <a:pt x="1588293" y="135731"/>
                </a:lnTo>
                <a:lnTo>
                  <a:pt x="1831181" y="121444"/>
                </a:lnTo>
                <a:lnTo>
                  <a:pt x="2193131" y="95250"/>
                </a:lnTo>
                <a:lnTo>
                  <a:pt x="2255043" y="90487"/>
                </a:lnTo>
                <a:lnTo>
                  <a:pt x="2302668" y="80962"/>
                </a:lnTo>
                <a:lnTo>
                  <a:pt x="2388393" y="54769"/>
                </a:lnTo>
                <a:lnTo>
                  <a:pt x="2476500" y="19050"/>
                </a:lnTo>
                <a:lnTo>
                  <a:pt x="2502693" y="0"/>
                </a:lnTo>
                <a:lnTo>
                  <a:pt x="2514600" y="0"/>
                </a:lnTo>
                <a:lnTo>
                  <a:pt x="2566987" y="11906"/>
                </a:lnTo>
                <a:lnTo>
                  <a:pt x="2652712" y="33337"/>
                </a:lnTo>
                <a:lnTo>
                  <a:pt x="2728912" y="57150"/>
                </a:lnTo>
                <a:lnTo>
                  <a:pt x="2812256" y="95250"/>
                </a:lnTo>
                <a:lnTo>
                  <a:pt x="2859881" y="123825"/>
                </a:lnTo>
                <a:lnTo>
                  <a:pt x="2886075" y="145256"/>
                </a:lnTo>
                <a:lnTo>
                  <a:pt x="2902743" y="166687"/>
                </a:lnTo>
                <a:lnTo>
                  <a:pt x="2909887" y="185737"/>
                </a:lnTo>
                <a:lnTo>
                  <a:pt x="2907506" y="204787"/>
                </a:lnTo>
                <a:lnTo>
                  <a:pt x="2895600" y="226219"/>
                </a:lnTo>
                <a:lnTo>
                  <a:pt x="2874168" y="245269"/>
                </a:lnTo>
                <a:lnTo>
                  <a:pt x="2824162" y="259556"/>
                </a:lnTo>
                <a:lnTo>
                  <a:pt x="2733675" y="273844"/>
                </a:lnTo>
                <a:lnTo>
                  <a:pt x="2640806" y="276225"/>
                </a:lnTo>
                <a:lnTo>
                  <a:pt x="2521743" y="266700"/>
                </a:lnTo>
                <a:lnTo>
                  <a:pt x="2371725" y="269081"/>
                </a:lnTo>
                <a:lnTo>
                  <a:pt x="2143125" y="266700"/>
                </a:lnTo>
                <a:lnTo>
                  <a:pt x="1897856" y="278606"/>
                </a:lnTo>
                <a:lnTo>
                  <a:pt x="1595437" y="309562"/>
                </a:lnTo>
                <a:lnTo>
                  <a:pt x="1304925" y="335756"/>
                </a:lnTo>
                <a:lnTo>
                  <a:pt x="1081087" y="376237"/>
                </a:lnTo>
                <a:lnTo>
                  <a:pt x="783431" y="428625"/>
                </a:lnTo>
                <a:lnTo>
                  <a:pt x="581025" y="466725"/>
                </a:lnTo>
                <a:lnTo>
                  <a:pt x="538162" y="481012"/>
                </a:lnTo>
                <a:lnTo>
                  <a:pt x="495300" y="492919"/>
                </a:lnTo>
                <a:lnTo>
                  <a:pt x="464343" y="495300"/>
                </a:lnTo>
                <a:lnTo>
                  <a:pt x="414337" y="485775"/>
                </a:lnTo>
                <a:lnTo>
                  <a:pt x="326231" y="442912"/>
                </a:lnTo>
                <a:lnTo>
                  <a:pt x="192881" y="361950"/>
                </a:lnTo>
                <a:lnTo>
                  <a:pt x="109537" y="297656"/>
                </a:lnTo>
                <a:lnTo>
                  <a:pt x="40481" y="240506"/>
                </a:lnTo>
                <a:lnTo>
                  <a:pt x="14287" y="214312"/>
                </a:lnTo>
                <a:lnTo>
                  <a:pt x="0" y="190500"/>
                </a:lnTo>
                <a:lnTo>
                  <a:pt x="2381" y="176212"/>
                </a:lnTo>
                <a:lnTo>
                  <a:pt x="9525" y="176212"/>
                </a:lnTo>
                <a:lnTo>
                  <a:pt x="47625" y="192881"/>
                </a:lnTo>
                <a:lnTo>
                  <a:pt x="85725" y="209550"/>
                </a:lnTo>
                <a:lnTo>
                  <a:pt x="128587" y="221456"/>
                </a:lnTo>
                <a:lnTo>
                  <a:pt x="207168" y="238125"/>
                </a:lnTo>
                <a:lnTo>
                  <a:pt x="321468" y="257175"/>
                </a:lnTo>
                <a:lnTo>
                  <a:pt x="433387" y="269081"/>
                </a:lnTo>
                <a:lnTo>
                  <a:pt x="497681" y="264319"/>
                </a:lnTo>
                <a:lnTo>
                  <a:pt x="707231" y="242887"/>
                </a:lnTo>
                <a:lnTo>
                  <a:pt x="976312" y="209550"/>
                </a:lnTo>
                <a:lnTo>
                  <a:pt x="1078706" y="195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133"/>
          <p:cNvSpPr/>
          <p:nvPr/>
        </p:nvSpPr>
        <p:spPr>
          <a:xfrm>
            <a:off x="3098800" y="4191000"/>
            <a:ext cx="3683000" cy="577850"/>
          </a:xfrm>
          <a:custGeom>
            <a:avLst/>
            <a:gdLst/>
            <a:ahLst/>
            <a:cxnLst/>
            <a:rect l="l" t="t" r="r" b="b"/>
            <a:pathLst>
              <a:path w="3683000" h="577850" extrusionOk="0">
                <a:moveTo>
                  <a:pt x="1536700" y="184150"/>
                </a:moveTo>
                <a:lnTo>
                  <a:pt x="1981200" y="139700"/>
                </a:lnTo>
                <a:lnTo>
                  <a:pt x="2374900" y="104775"/>
                </a:lnTo>
                <a:lnTo>
                  <a:pt x="2609850" y="88900"/>
                </a:lnTo>
                <a:lnTo>
                  <a:pt x="2816225" y="73025"/>
                </a:lnTo>
                <a:lnTo>
                  <a:pt x="3019425" y="63500"/>
                </a:lnTo>
                <a:lnTo>
                  <a:pt x="3082925" y="57150"/>
                </a:lnTo>
                <a:lnTo>
                  <a:pt x="3206750" y="28575"/>
                </a:lnTo>
                <a:lnTo>
                  <a:pt x="3295650" y="0"/>
                </a:lnTo>
                <a:lnTo>
                  <a:pt x="3305175" y="0"/>
                </a:lnTo>
                <a:lnTo>
                  <a:pt x="3375025" y="19050"/>
                </a:lnTo>
                <a:lnTo>
                  <a:pt x="3482975" y="53975"/>
                </a:lnTo>
                <a:lnTo>
                  <a:pt x="3616325" y="114300"/>
                </a:lnTo>
                <a:lnTo>
                  <a:pt x="3638550" y="127000"/>
                </a:lnTo>
                <a:lnTo>
                  <a:pt x="3660775" y="152400"/>
                </a:lnTo>
                <a:lnTo>
                  <a:pt x="3679825" y="177800"/>
                </a:lnTo>
                <a:lnTo>
                  <a:pt x="3683000" y="187325"/>
                </a:lnTo>
                <a:lnTo>
                  <a:pt x="3679825" y="215900"/>
                </a:lnTo>
                <a:lnTo>
                  <a:pt x="3660775" y="238125"/>
                </a:lnTo>
                <a:lnTo>
                  <a:pt x="3619500" y="260350"/>
                </a:lnTo>
                <a:lnTo>
                  <a:pt x="3575050" y="263525"/>
                </a:lnTo>
                <a:lnTo>
                  <a:pt x="3444875" y="254000"/>
                </a:lnTo>
                <a:lnTo>
                  <a:pt x="3254375" y="244475"/>
                </a:lnTo>
                <a:lnTo>
                  <a:pt x="3038475" y="244475"/>
                </a:lnTo>
                <a:lnTo>
                  <a:pt x="2819400" y="247650"/>
                </a:lnTo>
                <a:lnTo>
                  <a:pt x="2606675" y="266700"/>
                </a:lnTo>
                <a:lnTo>
                  <a:pt x="2260600" y="295275"/>
                </a:lnTo>
                <a:lnTo>
                  <a:pt x="1949450" y="323850"/>
                </a:lnTo>
                <a:lnTo>
                  <a:pt x="1450975" y="384175"/>
                </a:lnTo>
                <a:lnTo>
                  <a:pt x="1206500" y="422275"/>
                </a:lnTo>
                <a:lnTo>
                  <a:pt x="930275" y="473075"/>
                </a:lnTo>
                <a:lnTo>
                  <a:pt x="669925" y="527050"/>
                </a:lnTo>
                <a:lnTo>
                  <a:pt x="549275" y="555625"/>
                </a:lnTo>
                <a:lnTo>
                  <a:pt x="517525" y="568325"/>
                </a:lnTo>
                <a:lnTo>
                  <a:pt x="476250" y="577850"/>
                </a:lnTo>
                <a:lnTo>
                  <a:pt x="428625" y="568325"/>
                </a:lnTo>
                <a:lnTo>
                  <a:pt x="387350" y="549275"/>
                </a:lnTo>
                <a:lnTo>
                  <a:pt x="307975" y="488950"/>
                </a:lnTo>
                <a:lnTo>
                  <a:pt x="196850" y="412750"/>
                </a:lnTo>
                <a:lnTo>
                  <a:pt x="111125" y="342900"/>
                </a:lnTo>
                <a:lnTo>
                  <a:pt x="25400" y="257175"/>
                </a:lnTo>
                <a:lnTo>
                  <a:pt x="6350" y="222250"/>
                </a:lnTo>
                <a:lnTo>
                  <a:pt x="0" y="200025"/>
                </a:lnTo>
                <a:lnTo>
                  <a:pt x="0" y="200025"/>
                </a:lnTo>
                <a:lnTo>
                  <a:pt x="3175" y="180975"/>
                </a:lnTo>
                <a:lnTo>
                  <a:pt x="19050" y="180975"/>
                </a:lnTo>
                <a:lnTo>
                  <a:pt x="73025" y="203200"/>
                </a:lnTo>
                <a:lnTo>
                  <a:pt x="136525" y="228600"/>
                </a:lnTo>
                <a:lnTo>
                  <a:pt x="212725" y="250825"/>
                </a:lnTo>
                <a:lnTo>
                  <a:pt x="301625" y="269875"/>
                </a:lnTo>
                <a:lnTo>
                  <a:pt x="400050" y="285750"/>
                </a:lnTo>
                <a:lnTo>
                  <a:pt x="488950" y="288925"/>
                </a:lnTo>
                <a:lnTo>
                  <a:pt x="669925" y="276225"/>
                </a:lnTo>
                <a:lnTo>
                  <a:pt x="892175" y="257175"/>
                </a:lnTo>
                <a:lnTo>
                  <a:pt x="1225550" y="225425"/>
                </a:lnTo>
                <a:lnTo>
                  <a:pt x="1536700" y="184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133"/>
          <p:cNvSpPr/>
          <p:nvPr/>
        </p:nvSpPr>
        <p:spPr>
          <a:xfrm>
            <a:off x="4278313" y="4752975"/>
            <a:ext cx="646112" cy="554038"/>
          </a:xfrm>
          <a:custGeom>
            <a:avLst/>
            <a:gdLst/>
            <a:ahLst/>
            <a:cxnLst/>
            <a:rect l="l" t="t" r="r" b="b"/>
            <a:pathLst>
              <a:path w="645319" h="554831" extrusionOk="0">
                <a:moveTo>
                  <a:pt x="257175" y="88106"/>
                </a:moveTo>
                <a:lnTo>
                  <a:pt x="92869" y="28575"/>
                </a:lnTo>
                <a:lnTo>
                  <a:pt x="40482" y="7144"/>
                </a:lnTo>
                <a:lnTo>
                  <a:pt x="14288" y="0"/>
                </a:lnTo>
                <a:lnTo>
                  <a:pt x="0" y="7144"/>
                </a:lnTo>
                <a:lnTo>
                  <a:pt x="0" y="28575"/>
                </a:lnTo>
                <a:lnTo>
                  <a:pt x="14288" y="54769"/>
                </a:lnTo>
                <a:lnTo>
                  <a:pt x="66675" y="102394"/>
                </a:lnTo>
                <a:lnTo>
                  <a:pt x="195263" y="221456"/>
                </a:lnTo>
                <a:lnTo>
                  <a:pt x="323850" y="342900"/>
                </a:lnTo>
                <a:lnTo>
                  <a:pt x="435769" y="459581"/>
                </a:lnTo>
                <a:lnTo>
                  <a:pt x="502444" y="542925"/>
                </a:lnTo>
                <a:lnTo>
                  <a:pt x="519113" y="554831"/>
                </a:lnTo>
                <a:lnTo>
                  <a:pt x="540544" y="554831"/>
                </a:lnTo>
                <a:lnTo>
                  <a:pt x="583407" y="540544"/>
                </a:lnTo>
                <a:lnTo>
                  <a:pt x="609600" y="523875"/>
                </a:lnTo>
                <a:lnTo>
                  <a:pt x="623888" y="504825"/>
                </a:lnTo>
                <a:lnTo>
                  <a:pt x="638175" y="481013"/>
                </a:lnTo>
                <a:lnTo>
                  <a:pt x="642938" y="464344"/>
                </a:lnTo>
                <a:lnTo>
                  <a:pt x="645319" y="440531"/>
                </a:lnTo>
                <a:lnTo>
                  <a:pt x="645319" y="390525"/>
                </a:lnTo>
                <a:lnTo>
                  <a:pt x="635794" y="328613"/>
                </a:lnTo>
                <a:lnTo>
                  <a:pt x="616744" y="280988"/>
                </a:lnTo>
                <a:lnTo>
                  <a:pt x="592932" y="250031"/>
                </a:lnTo>
                <a:lnTo>
                  <a:pt x="566738" y="228600"/>
                </a:lnTo>
                <a:lnTo>
                  <a:pt x="495300" y="190500"/>
                </a:lnTo>
                <a:lnTo>
                  <a:pt x="388144" y="140494"/>
                </a:lnTo>
                <a:lnTo>
                  <a:pt x="257175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133"/>
          <p:cNvSpPr/>
          <p:nvPr/>
        </p:nvSpPr>
        <p:spPr>
          <a:xfrm>
            <a:off x="3475038" y="1954213"/>
            <a:ext cx="1285875" cy="384175"/>
          </a:xfrm>
          <a:custGeom>
            <a:avLst/>
            <a:gdLst/>
            <a:ahLst/>
            <a:cxnLst/>
            <a:rect l="l" t="t" r="r" b="b"/>
            <a:pathLst>
              <a:path w="1284684" h="383382" extrusionOk="0">
                <a:moveTo>
                  <a:pt x="556021" y="183357"/>
                </a:moveTo>
                <a:lnTo>
                  <a:pt x="727471" y="138113"/>
                </a:lnTo>
                <a:lnTo>
                  <a:pt x="789384" y="109538"/>
                </a:lnTo>
                <a:lnTo>
                  <a:pt x="944165" y="14288"/>
                </a:lnTo>
                <a:lnTo>
                  <a:pt x="963215" y="4763"/>
                </a:lnTo>
                <a:lnTo>
                  <a:pt x="987028" y="0"/>
                </a:lnTo>
                <a:lnTo>
                  <a:pt x="1032271" y="9525"/>
                </a:lnTo>
                <a:lnTo>
                  <a:pt x="1098946" y="28575"/>
                </a:lnTo>
                <a:lnTo>
                  <a:pt x="1134665" y="45244"/>
                </a:lnTo>
                <a:lnTo>
                  <a:pt x="1170384" y="52388"/>
                </a:lnTo>
                <a:lnTo>
                  <a:pt x="1220390" y="71438"/>
                </a:lnTo>
                <a:lnTo>
                  <a:pt x="1251346" y="85725"/>
                </a:lnTo>
                <a:lnTo>
                  <a:pt x="1272778" y="100013"/>
                </a:lnTo>
                <a:lnTo>
                  <a:pt x="1279921" y="111919"/>
                </a:lnTo>
                <a:lnTo>
                  <a:pt x="1284684" y="126207"/>
                </a:lnTo>
                <a:lnTo>
                  <a:pt x="1284684" y="154782"/>
                </a:lnTo>
                <a:lnTo>
                  <a:pt x="1272778" y="180975"/>
                </a:lnTo>
                <a:lnTo>
                  <a:pt x="1251346" y="192882"/>
                </a:lnTo>
                <a:lnTo>
                  <a:pt x="1129903" y="230982"/>
                </a:lnTo>
                <a:lnTo>
                  <a:pt x="1008459" y="257175"/>
                </a:lnTo>
                <a:lnTo>
                  <a:pt x="815578" y="290513"/>
                </a:lnTo>
                <a:lnTo>
                  <a:pt x="601265" y="321469"/>
                </a:lnTo>
                <a:lnTo>
                  <a:pt x="439340" y="350044"/>
                </a:lnTo>
                <a:lnTo>
                  <a:pt x="329803" y="366713"/>
                </a:lnTo>
                <a:lnTo>
                  <a:pt x="217884" y="378619"/>
                </a:lnTo>
                <a:lnTo>
                  <a:pt x="146446" y="383382"/>
                </a:lnTo>
                <a:lnTo>
                  <a:pt x="79771" y="378619"/>
                </a:lnTo>
                <a:lnTo>
                  <a:pt x="46434" y="366713"/>
                </a:lnTo>
                <a:lnTo>
                  <a:pt x="25003" y="347663"/>
                </a:lnTo>
                <a:lnTo>
                  <a:pt x="15478" y="316707"/>
                </a:lnTo>
                <a:cubicBezTo>
                  <a:pt x="16272" y="282576"/>
                  <a:pt x="0" y="224235"/>
                  <a:pt x="17859" y="214313"/>
                </a:cubicBezTo>
                <a:lnTo>
                  <a:pt x="103584" y="228600"/>
                </a:lnTo>
                <a:lnTo>
                  <a:pt x="115490" y="250032"/>
                </a:lnTo>
                <a:lnTo>
                  <a:pt x="132159" y="261938"/>
                </a:lnTo>
                <a:lnTo>
                  <a:pt x="160734" y="269082"/>
                </a:lnTo>
                <a:lnTo>
                  <a:pt x="201215" y="269082"/>
                </a:lnTo>
                <a:lnTo>
                  <a:pt x="279796" y="250032"/>
                </a:lnTo>
                <a:lnTo>
                  <a:pt x="460771" y="207169"/>
                </a:lnTo>
                <a:lnTo>
                  <a:pt x="556021" y="1833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133"/>
          <p:cNvSpPr/>
          <p:nvPr/>
        </p:nvSpPr>
        <p:spPr>
          <a:xfrm>
            <a:off x="3981450" y="2220913"/>
            <a:ext cx="430213" cy="663575"/>
          </a:xfrm>
          <a:custGeom>
            <a:avLst/>
            <a:gdLst/>
            <a:ahLst/>
            <a:cxnLst/>
            <a:rect l="l" t="t" r="r" b="b"/>
            <a:pathLst>
              <a:path w="431006" h="661988" extrusionOk="0">
                <a:moveTo>
                  <a:pt x="66675" y="247650"/>
                </a:moveTo>
                <a:lnTo>
                  <a:pt x="26194" y="133350"/>
                </a:lnTo>
                <a:lnTo>
                  <a:pt x="0" y="57150"/>
                </a:lnTo>
                <a:lnTo>
                  <a:pt x="33338" y="0"/>
                </a:lnTo>
                <a:lnTo>
                  <a:pt x="116681" y="45244"/>
                </a:lnTo>
                <a:lnTo>
                  <a:pt x="140494" y="78582"/>
                </a:lnTo>
                <a:lnTo>
                  <a:pt x="195263" y="135732"/>
                </a:lnTo>
                <a:lnTo>
                  <a:pt x="254794" y="190500"/>
                </a:lnTo>
                <a:lnTo>
                  <a:pt x="319088" y="242888"/>
                </a:lnTo>
                <a:lnTo>
                  <a:pt x="347663" y="261938"/>
                </a:lnTo>
                <a:lnTo>
                  <a:pt x="369094" y="276225"/>
                </a:lnTo>
                <a:lnTo>
                  <a:pt x="395288" y="314325"/>
                </a:lnTo>
                <a:lnTo>
                  <a:pt x="416719" y="361950"/>
                </a:lnTo>
                <a:lnTo>
                  <a:pt x="428625" y="407194"/>
                </a:lnTo>
                <a:lnTo>
                  <a:pt x="431006" y="445294"/>
                </a:lnTo>
                <a:lnTo>
                  <a:pt x="428625" y="495300"/>
                </a:lnTo>
                <a:lnTo>
                  <a:pt x="416719" y="542925"/>
                </a:lnTo>
                <a:lnTo>
                  <a:pt x="390525" y="597694"/>
                </a:lnTo>
                <a:lnTo>
                  <a:pt x="361950" y="638175"/>
                </a:lnTo>
                <a:lnTo>
                  <a:pt x="335756" y="657225"/>
                </a:lnTo>
                <a:lnTo>
                  <a:pt x="304800" y="661988"/>
                </a:lnTo>
                <a:lnTo>
                  <a:pt x="273844" y="650082"/>
                </a:lnTo>
                <a:lnTo>
                  <a:pt x="250031" y="631032"/>
                </a:lnTo>
                <a:lnTo>
                  <a:pt x="221456" y="597694"/>
                </a:lnTo>
                <a:lnTo>
                  <a:pt x="192881" y="545307"/>
                </a:lnTo>
                <a:lnTo>
                  <a:pt x="154781" y="461963"/>
                </a:lnTo>
                <a:lnTo>
                  <a:pt x="97631" y="335757"/>
                </a:lnTo>
                <a:lnTo>
                  <a:pt x="66675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133"/>
          <p:cNvSpPr/>
          <p:nvPr/>
        </p:nvSpPr>
        <p:spPr>
          <a:xfrm>
            <a:off x="5267325" y="1824038"/>
            <a:ext cx="1493838" cy="355600"/>
          </a:xfrm>
          <a:custGeom>
            <a:avLst/>
            <a:gdLst/>
            <a:ahLst/>
            <a:cxnLst/>
            <a:rect l="l" t="t" r="r" b="b"/>
            <a:pathLst>
              <a:path w="1493044" h="354806" extrusionOk="0">
                <a:moveTo>
                  <a:pt x="428625" y="190500"/>
                </a:moveTo>
                <a:lnTo>
                  <a:pt x="326231" y="197643"/>
                </a:lnTo>
                <a:lnTo>
                  <a:pt x="250031" y="197643"/>
                </a:lnTo>
                <a:lnTo>
                  <a:pt x="180975" y="200025"/>
                </a:lnTo>
                <a:lnTo>
                  <a:pt x="0" y="197643"/>
                </a:lnTo>
                <a:lnTo>
                  <a:pt x="47625" y="326231"/>
                </a:lnTo>
                <a:lnTo>
                  <a:pt x="97631" y="340518"/>
                </a:lnTo>
                <a:lnTo>
                  <a:pt x="152400" y="350043"/>
                </a:lnTo>
                <a:lnTo>
                  <a:pt x="259556" y="354806"/>
                </a:lnTo>
                <a:lnTo>
                  <a:pt x="364331" y="354806"/>
                </a:lnTo>
                <a:lnTo>
                  <a:pt x="628650" y="335756"/>
                </a:lnTo>
                <a:lnTo>
                  <a:pt x="826294" y="316706"/>
                </a:lnTo>
                <a:lnTo>
                  <a:pt x="928688" y="307181"/>
                </a:lnTo>
                <a:lnTo>
                  <a:pt x="1009650" y="297656"/>
                </a:lnTo>
                <a:lnTo>
                  <a:pt x="1112044" y="280987"/>
                </a:lnTo>
                <a:lnTo>
                  <a:pt x="1231106" y="257175"/>
                </a:lnTo>
                <a:lnTo>
                  <a:pt x="1323975" y="235743"/>
                </a:lnTo>
                <a:lnTo>
                  <a:pt x="1404938" y="211931"/>
                </a:lnTo>
                <a:lnTo>
                  <a:pt x="1459706" y="188118"/>
                </a:lnTo>
                <a:lnTo>
                  <a:pt x="1485900" y="166687"/>
                </a:lnTo>
                <a:lnTo>
                  <a:pt x="1493044" y="152400"/>
                </a:lnTo>
                <a:lnTo>
                  <a:pt x="1493044" y="140493"/>
                </a:lnTo>
                <a:lnTo>
                  <a:pt x="1483519" y="119062"/>
                </a:lnTo>
                <a:lnTo>
                  <a:pt x="1454944" y="92868"/>
                </a:lnTo>
                <a:lnTo>
                  <a:pt x="1397794" y="64293"/>
                </a:lnTo>
                <a:lnTo>
                  <a:pt x="1302544" y="30956"/>
                </a:lnTo>
                <a:lnTo>
                  <a:pt x="1219200" y="2381"/>
                </a:lnTo>
                <a:lnTo>
                  <a:pt x="1202531" y="0"/>
                </a:lnTo>
                <a:lnTo>
                  <a:pt x="1178719" y="4762"/>
                </a:lnTo>
                <a:lnTo>
                  <a:pt x="1081088" y="47625"/>
                </a:lnTo>
                <a:lnTo>
                  <a:pt x="945356" y="95250"/>
                </a:lnTo>
                <a:lnTo>
                  <a:pt x="814388" y="128587"/>
                </a:lnTo>
                <a:lnTo>
                  <a:pt x="645319" y="159543"/>
                </a:lnTo>
                <a:lnTo>
                  <a:pt x="483394" y="183356"/>
                </a:lnTo>
                <a:lnTo>
                  <a:pt x="428625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133"/>
          <p:cNvSpPr/>
          <p:nvPr/>
        </p:nvSpPr>
        <p:spPr>
          <a:xfrm>
            <a:off x="5373688" y="2097088"/>
            <a:ext cx="676275" cy="727075"/>
          </a:xfrm>
          <a:custGeom>
            <a:avLst/>
            <a:gdLst/>
            <a:ahLst/>
            <a:cxnLst/>
            <a:rect l="l" t="t" r="r" b="b"/>
            <a:pathLst>
              <a:path w="676275" h="726282" extrusionOk="0">
                <a:moveTo>
                  <a:pt x="345282" y="490538"/>
                </a:moveTo>
                <a:lnTo>
                  <a:pt x="538163" y="335757"/>
                </a:lnTo>
                <a:lnTo>
                  <a:pt x="576263" y="307182"/>
                </a:lnTo>
                <a:lnTo>
                  <a:pt x="600075" y="292894"/>
                </a:lnTo>
                <a:lnTo>
                  <a:pt x="638175" y="271463"/>
                </a:lnTo>
                <a:lnTo>
                  <a:pt x="664369" y="245269"/>
                </a:lnTo>
                <a:lnTo>
                  <a:pt x="676275" y="219075"/>
                </a:lnTo>
                <a:lnTo>
                  <a:pt x="673894" y="190500"/>
                </a:lnTo>
                <a:lnTo>
                  <a:pt x="664369" y="169069"/>
                </a:lnTo>
                <a:lnTo>
                  <a:pt x="623888" y="140494"/>
                </a:lnTo>
                <a:lnTo>
                  <a:pt x="502444" y="52388"/>
                </a:lnTo>
                <a:lnTo>
                  <a:pt x="335757" y="0"/>
                </a:lnTo>
                <a:lnTo>
                  <a:pt x="264319" y="76200"/>
                </a:lnTo>
                <a:lnTo>
                  <a:pt x="290513" y="102394"/>
                </a:lnTo>
                <a:lnTo>
                  <a:pt x="300038" y="123825"/>
                </a:lnTo>
                <a:lnTo>
                  <a:pt x="307182" y="161925"/>
                </a:lnTo>
                <a:lnTo>
                  <a:pt x="304800" y="200025"/>
                </a:lnTo>
                <a:lnTo>
                  <a:pt x="278607" y="278607"/>
                </a:lnTo>
                <a:lnTo>
                  <a:pt x="202407" y="409575"/>
                </a:lnTo>
                <a:lnTo>
                  <a:pt x="88107" y="576263"/>
                </a:lnTo>
                <a:lnTo>
                  <a:pt x="14288" y="664369"/>
                </a:lnTo>
                <a:lnTo>
                  <a:pt x="4763" y="683419"/>
                </a:lnTo>
                <a:lnTo>
                  <a:pt x="0" y="704850"/>
                </a:lnTo>
                <a:lnTo>
                  <a:pt x="2382" y="721519"/>
                </a:lnTo>
                <a:lnTo>
                  <a:pt x="14288" y="726282"/>
                </a:lnTo>
                <a:lnTo>
                  <a:pt x="45244" y="719138"/>
                </a:lnTo>
                <a:lnTo>
                  <a:pt x="97632" y="681038"/>
                </a:lnTo>
                <a:lnTo>
                  <a:pt x="190500" y="611982"/>
                </a:lnTo>
                <a:lnTo>
                  <a:pt x="345282" y="490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133"/>
          <p:cNvSpPr/>
          <p:nvPr/>
        </p:nvSpPr>
        <p:spPr>
          <a:xfrm>
            <a:off x="4598988" y="2446338"/>
            <a:ext cx="492125" cy="1314450"/>
          </a:xfrm>
          <a:custGeom>
            <a:avLst/>
            <a:gdLst/>
            <a:ahLst/>
            <a:cxnLst/>
            <a:rect l="l" t="t" r="r" b="b"/>
            <a:pathLst>
              <a:path w="492919" h="1314450" extrusionOk="0">
                <a:moveTo>
                  <a:pt x="169069" y="423862"/>
                </a:moveTo>
                <a:lnTo>
                  <a:pt x="169069" y="640556"/>
                </a:lnTo>
                <a:cubicBezTo>
                  <a:pt x="169863" y="709612"/>
                  <a:pt x="170656" y="778669"/>
                  <a:pt x="171450" y="847725"/>
                </a:cubicBezTo>
                <a:lnTo>
                  <a:pt x="183356" y="1081087"/>
                </a:lnTo>
                <a:lnTo>
                  <a:pt x="195262" y="1214437"/>
                </a:lnTo>
                <a:lnTo>
                  <a:pt x="302419" y="1314450"/>
                </a:lnTo>
                <a:lnTo>
                  <a:pt x="414337" y="1202531"/>
                </a:lnTo>
                <a:lnTo>
                  <a:pt x="414337" y="1002506"/>
                </a:lnTo>
                <a:lnTo>
                  <a:pt x="414337" y="747712"/>
                </a:lnTo>
                <a:lnTo>
                  <a:pt x="440531" y="588169"/>
                </a:lnTo>
                <a:lnTo>
                  <a:pt x="435769" y="426244"/>
                </a:lnTo>
                <a:lnTo>
                  <a:pt x="440531" y="335756"/>
                </a:lnTo>
                <a:lnTo>
                  <a:pt x="447675" y="295275"/>
                </a:lnTo>
                <a:lnTo>
                  <a:pt x="464344" y="257175"/>
                </a:lnTo>
                <a:lnTo>
                  <a:pt x="485775" y="221456"/>
                </a:lnTo>
                <a:lnTo>
                  <a:pt x="492919" y="211931"/>
                </a:lnTo>
                <a:lnTo>
                  <a:pt x="492919" y="197644"/>
                </a:lnTo>
                <a:lnTo>
                  <a:pt x="483394" y="176212"/>
                </a:lnTo>
                <a:lnTo>
                  <a:pt x="457200" y="150019"/>
                </a:lnTo>
                <a:lnTo>
                  <a:pt x="414337" y="116681"/>
                </a:lnTo>
                <a:lnTo>
                  <a:pt x="359569" y="83344"/>
                </a:lnTo>
                <a:lnTo>
                  <a:pt x="319087" y="64294"/>
                </a:lnTo>
                <a:lnTo>
                  <a:pt x="221456" y="30956"/>
                </a:lnTo>
                <a:lnTo>
                  <a:pt x="128587" y="4762"/>
                </a:lnTo>
                <a:lnTo>
                  <a:pt x="104775" y="0"/>
                </a:lnTo>
                <a:lnTo>
                  <a:pt x="78581" y="0"/>
                </a:lnTo>
                <a:lnTo>
                  <a:pt x="40481" y="4762"/>
                </a:lnTo>
                <a:lnTo>
                  <a:pt x="11906" y="16669"/>
                </a:lnTo>
                <a:lnTo>
                  <a:pt x="0" y="35719"/>
                </a:lnTo>
                <a:lnTo>
                  <a:pt x="4762" y="59531"/>
                </a:lnTo>
                <a:lnTo>
                  <a:pt x="23812" y="83344"/>
                </a:lnTo>
                <a:lnTo>
                  <a:pt x="69056" y="121444"/>
                </a:lnTo>
                <a:lnTo>
                  <a:pt x="107156" y="159544"/>
                </a:lnTo>
                <a:lnTo>
                  <a:pt x="135731" y="200025"/>
                </a:lnTo>
                <a:lnTo>
                  <a:pt x="154781" y="247650"/>
                </a:lnTo>
                <a:lnTo>
                  <a:pt x="166687" y="314325"/>
                </a:lnTo>
                <a:lnTo>
                  <a:pt x="169069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133"/>
          <p:cNvSpPr/>
          <p:nvPr/>
        </p:nvSpPr>
        <p:spPr>
          <a:xfrm>
            <a:off x="2725738" y="3498850"/>
            <a:ext cx="4378325" cy="631825"/>
          </a:xfrm>
          <a:custGeom>
            <a:avLst/>
            <a:gdLst/>
            <a:ahLst/>
            <a:cxnLst/>
            <a:rect l="l" t="t" r="r" b="b"/>
            <a:pathLst>
              <a:path w="4377823" h="631960" extrusionOk="0">
                <a:moveTo>
                  <a:pt x="1511055" y="229483"/>
                </a:moveTo>
                <a:lnTo>
                  <a:pt x="1811148" y="187117"/>
                </a:lnTo>
                <a:lnTo>
                  <a:pt x="2079466" y="151812"/>
                </a:lnTo>
                <a:lnTo>
                  <a:pt x="2284235" y="134159"/>
                </a:lnTo>
                <a:lnTo>
                  <a:pt x="2397211" y="134159"/>
                </a:lnTo>
                <a:lnTo>
                  <a:pt x="2711426" y="123568"/>
                </a:lnTo>
                <a:lnTo>
                  <a:pt x="2933848" y="109446"/>
                </a:lnTo>
                <a:lnTo>
                  <a:pt x="3163330" y="95324"/>
                </a:lnTo>
                <a:lnTo>
                  <a:pt x="3389282" y="77671"/>
                </a:lnTo>
                <a:lnTo>
                  <a:pt x="3608173" y="60019"/>
                </a:lnTo>
                <a:lnTo>
                  <a:pt x="3791760" y="24714"/>
                </a:lnTo>
                <a:lnTo>
                  <a:pt x="3880022" y="0"/>
                </a:lnTo>
                <a:lnTo>
                  <a:pt x="3897675" y="0"/>
                </a:lnTo>
                <a:lnTo>
                  <a:pt x="3943571" y="7061"/>
                </a:lnTo>
                <a:lnTo>
                  <a:pt x="4060078" y="42366"/>
                </a:lnTo>
                <a:lnTo>
                  <a:pt x="4211889" y="95324"/>
                </a:lnTo>
                <a:lnTo>
                  <a:pt x="4264847" y="112976"/>
                </a:lnTo>
                <a:lnTo>
                  <a:pt x="4310743" y="144751"/>
                </a:lnTo>
                <a:lnTo>
                  <a:pt x="4353109" y="183587"/>
                </a:lnTo>
                <a:lnTo>
                  <a:pt x="4370762" y="208300"/>
                </a:lnTo>
                <a:lnTo>
                  <a:pt x="4377823" y="225953"/>
                </a:lnTo>
                <a:lnTo>
                  <a:pt x="4374292" y="243605"/>
                </a:lnTo>
                <a:lnTo>
                  <a:pt x="4353109" y="261258"/>
                </a:lnTo>
                <a:lnTo>
                  <a:pt x="4317804" y="278910"/>
                </a:lnTo>
                <a:lnTo>
                  <a:pt x="4257786" y="289502"/>
                </a:lnTo>
                <a:lnTo>
                  <a:pt x="4123627" y="285971"/>
                </a:lnTo>
                <a:lnTo>
                  <a:pt x="3922388" y="268319"/>
                </a:lnTo>
                <a:lnTo>
                  <a:pt x="3728211" y="261258"/>
                </a:lnTo>
                <a:lnTo>
                  <a:pt x="3301020" y="264788"/>
                </a:lnTo>
                <a:lnTo>
                  <a:pt x="2736139" y="264788"/>
                </a:lnTo>
                <a:lnTo>
                  <a:pt x="2425455" y="285971"/>
                </a:lnTo>
                <a:lnTo>
                  <a:pt x="2005326" y="331868"/>
                </a:lnTo>
                <a:lnTo>
                  <a:pt x="1627562" y="388356"/>
                </a:lnTo>
                <a:lnTo>
                  <a:pt x="1235676" y="455435"/>
                </a:lnTo>
                <a:lnTo>
                  <a:pt x="804955" y="536637"/>
                </a:lnTo>
                <a:lnTo>
                  <a:pt x="529576" y="596655"/>
                </a:lnTo>
                <a:lnTo>
                  <a:pt x="504862" y="614308"/>
                </a:lnTo>
                <a:lnTo>
                  <a:pt x="483679" y="624899"/>
                </a:lnTo>
                <a:lnTo>
                  <a:pt x="444844" y="631960"/>
                </a:lnTo>
                <a:lnTo>
                  <a:pt x="413069" y="628430"/>
                </a:lnTo>
                <a:lnTo>
                  <a:pt x="374234" y="607247"/>
                </a:lnTo>
                <a:lnTo>
                  <a:pt x="335398" y="575472"/>
                </a:lnTo>
                <a:lnTo>
                  <a:pt x="243605" y="504862"/>
                </a:lnTo>
                <a:lnTo>
                  <a:pt x="127099" y="416600"/>
                </a:lnTo>
                <a:lnTo>
                  <a:pt x="45897" y="345990"/>
                </a:lnTo>
                <a:lnTo>
                  <a:pt x="21184" y="314215"/>
                </a:lnTo>
                <a:lnTo>
                  <a:pt x="3531" y="282441"/>
                </a:lnTo>
                <a:lnTo>
                  <a:pt x="0" y="261258"/>
                </a:lnTo>
                <a:lnTo>
                  <a:pt x="14122" y="243605"/>
                </a:lnTo>
                <a:lnTo>
                  <a:pt x="38836" y="247136"/>
                </a:lnTo>
                <a:lnTo>
                  <a:pt x="127099" y="268319"/>
                </a:lnTo>
                <a:lnTo>
                  <a:pt x="264788" y="300093"/>
                </a:lnTo>
                <a:lnTo>
                  <a:pt x="427191" y="321276"/>
                </a:lnTo>
                <a:lnTo>
                  <a:pt x="639021" y="335398"/>
                </a:lnTo>
                <a:lnTo>
                  <a:pt x="886156" y="307154"/>
                </a:lnTo>
                <a:lnTo>
                  <a:pt x="1221554" y="268319"/>
                </a:lnTo>
                <a:lnTo>
                  <a:pt x="1511055" y="2294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133"/>
          <p:cNvSpPr/>
          <p:nvPr/>
        </p:nvSpPr>
        <p:spPr>
          <a:xfrm>
            <a:off x="5226050" y="3752850"/>
            <a:ext cx="498475" cy="2384425"/>
          </a:xfrm>
          <a:custGeom>
            <a:avLst/>
            <a:gdLst/>
            <a:ahLst/>
            <a:cxnLst/>
            <a:rect l="l" t="t" r="r" b="b"/>
            <a:pathLst>
              <a:path w="498475" h="2384425" extrusionOk="0">
                <a:moveTo>
                  <a:pt x="209550" y="914400"/>
                </a:moveTo>
                <a:cubicBezTo>
                  <a:pt x="210608" y="1188508"/>
                  <a:pt x="211667" y="1462617"/>
                  <a:pt x="212725" y="1736725"/>
                </a:cubicBezTo>
                <a:lnTo>
                  <a:pt x="209550" y="1819275"/>
                </a:lnTo>
                <a:lnTo>
                  <a:pt x="200025" y="1847850"/>
                </a:lnTo>
                <a:lnTo>
                  <a:pt x="142875" y="2082800"/>
                </a:lnTo>
                <a:lnTo>
                  <a:pt x="171450" y="2368550"/>
                </a:lnTo>
                <a:lnTo>
                  <a:pt x="190500" y="2384425"/>
                </a:lnTo>
                <a:lnTo>
                  <a:pt x="212725" y="2384425"/>
                </a:lnTo>
                <a:lnTo>
                  <a:pt x="247650" y="2365375"/>
                </a:lnTo>
                <a:lnTo>
                  <a:pt x="295275" y="2317750"/>
                </a:lnTo>
                <a:lnTo>
                  <a:pt x="374650" y="2206625"/>
                </a:lnTo>
                <a:lnTo>
                  <a:pt x="450850" y="2089150"/>
                </a:lnTo>
                <a:lnTo>
                  <a:pt x="473075" y="2041525"/>
                </a:lnTo>
                <a:lnTo>
                  <a:pt x="488950" y="1971675"/>
                </a:lnTo>
                <a:cubicBezTo>
                  <a:pt x="495405" y="1907122"/>
                  <a:pt x="495300" y="1929447"/>
                  <a:pt x="495300" y="1905000"/>
                </a:cubicBezTo>
                <a:lnTo>
                  <a:pt x="495300" y="1800225"/>
                </a:lnTo>
                <a:lnTo>
                  <a:pt x="479425" y="1631950"/>
                </a:lnTo>
                <a:lnTo>
                  <a:pt x="479425" y="1406525"/>
                </a:lnTo>
                <a:lnTo>
                  <a:pt x="479425" y="679450"/>
                </a:lnTo>
                <a:cubicBezTo>
                  <a:pt x="478367" y="577850"/>
                  <a:pt x="477308" y="476250"/>
                  <a:pt x="476250" y="374650"/>
                </a:cubicBezTo>
                <a:lnTo>
                  <a:pt x="482600" y="333375"/>
                </a:lnTo>
                <a:lnTo>
                  <a:pt x="492125" y="295275"/>
                </a:lnTo>
                <a:lnTo>
                  <a:pt x="498475" y="247650"/>
                </a:lnTo>
                <a:lnTo>
                  <a:pt x="488950" y="206375"/>
                </a:lnTo>
                <a:lnTo>
                  <a:pt x="463550" y="165100"/>
                </a:lnTo>
                <a:lnTo>
                  <a:pt x="434975" y="142875"/>
                </a:lnTo>
                <a:lnTo>
                  <a:pt x="304800" y="73025"/>
                </a:lnTo>
                <a:lnTo>
                  <a:pt x="206375" y="0"/>
                </a:lnTo>
                <a:lnTo>
                  <a:pt x="0" y="0"/>
                </a:lnTo>
                <a:lnTo>
                  <a:pt x="47625" y="44450"/>
                </a:lnTo>
                <a:lnTo>
                  <a:pt x="82550" y="63500"/>
                </a:lnTo>
                <a:lnTo>
                  <a:pt x="114300" y="82550"/>
                </a:lnTo>
                <a:lnTo>
                  <a:pt x="133350" y="101600"/>
                </a:lnTo>
                <a:lnTo>
                  <a:pt x="158750" y="142875"/>
                </a:lnTo>
                <a:lnTo>
                  <a:pt x="180975" y="215900"/>
                </a:lnTo>
                <a:lnTo>
                  <a:pt x="193675" y="279400"/>
                </a:lnTo>
                <a:lnTo>
                  <a:pt x="206375" y="406400"/>
                </a:lnTo>
                <a:lnTo>
                  <a:pt x="219075" y="654050"/>
                </a:lnTo>
                <a:lnTo>
                  <a:pt x="209550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133"/>
          <p:cNvSpPr/>
          <p:nvPr/>
        </p:nvSpPr>
        <p:spPr>
          <a:xfrm>
            <a:off x="4800600" y="5524500"/>
            <a:ext cx="639763" cy="608013"/>
          </a:xfrm>
          <a:custGeom>
            <a:avLst/>
            <a:gdLst/>
            <a:ahLst/>
            <a:cxnLst/>
            <a:rect l="l" t="t" r="r" b="b"/>
            <a:pathLst>
              <a:path w="640556" h="607219" extrusionOk="0">
                <a:moveTo>
                  <a:pt x="197644" y="52388"/>
                </a:moveTo>
                <a:lnTo>
                  <a:pt x="309563" y="90488"/>
                </a:lnTo>
                <a:lnTo>
                  <a:pt x="381000" y="107156"/>
                </a:lnTo>
                <a:lnTo>
                  <a:pt x="426244" y="114300"/>
                </a:lnTo>
                <a:lnTo>
                  <a:pt x="478631" y="119063"/>
                </a:lnTo>
                <a:lnTo>
                  <a:pt x="504825" y="119063"/>
                </a:lnTo>
                <a:lnTo>
                  <a:pt x="533400" y="116681"/>
                </a:lnTo>
                <a:lnTo>
                  <a:pt x="573881" y="109538"/>
                </a:lnTo>
                <a:lnTo>
                  <a:pt x="600075" y="97631"/>
                </a:lnTo>
                <a:lnTo>
                  <a:pt x="616744" y="85725"/>
                </a:lnTo>
                <a:lnTo>
                  <a:pt x="640556" y="50006"/>
                </a:lnTo>
                <a:lnTo>
                  <a:pt x="614363" y="607219"/>
                </a:lnTo>
                <a:lnTo>
                  <a:pt x="588169" y="588169"/>
                </a:lnTo>
                <a:lnTo>
                  <a:pt x="576263" y="557213"/>
                </a:lnTo>
                <a:lnTo>
                  <a:pt x="561975" y="516731"/>
                </a:lnTo>
                <a:lnTo>
                  <a:pt x="535781" y="469106"/>
                </a:lnTo>
                <a:lnTo>
                  <a:pt x="485775" y="411956"/>
                </a:lnTo>
                <a:lnTo>
                  <a:pt x="433388" y="359569"/>
                </a:lnTo>
                <a:lnTo>
                  <a:pt x="361950" y="311944"/>
                </a:lnTo>
                <a:lnTo>
                  <a:pt x="242888" y="226219"/>
                </a:lnTo>
                <a:lnTo>
                  <a:pt x="128588" y="138113"/>
                </a:lnTo>
                <a:lnTo>
                  <a:pt x="21431" y="57150"/>
                </a:lnTo>
                <a:lnTo>
                  <a:pt x="7144" y="35719"/>
                </a:lnTo>
                <a:lnTo>
                  <a:pt x="0" y="11906"/>
                </a:lnTo>
                <a:lnTo>
                  <a:pt x="7144" y="0"/>
                </a:lnTo>
                <a:lnTo>
                  <a:pt x="30956" y="0"/>
                </a:lnTo>
                <a:lnTo>
                  <a:pt x="76200" y="16669"/>
                </a:lnTo>
                <a:lnTo>
                  <a:pt x="197644" y="523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D70ECCA-046E-F64E-A778-CB152D92E232}"/>
              </a:ext>
            </a:extLst>
          </p:cNvPr>
          <p:cNvGrpSpPr/>
          <p:nvPr/>
        </p:nvGrpSpPr>
        <p:grpSpPr>
          <a:xfrm>
            <a:off x="2721725" y="1477375"/>
            <a:ext cx="4378325" cy="4679950"/>
            <a:chOff x="2878138" y="1609725"/>
            <a:chExt cx="4378325" cy="4679950"/>
          </a:xfrm>
        </p:grpSpPr>
        <p:sp>
          <p:nvSpPr>
            <p:cNvPr id="16" name="Google Shape;1529;p133">
              <a:extLst>
                <a:ext uri="{FF2B5EF4-FFF2-40B4-BE49-F238E27FC236}">
                  <a16:creationId xmlns:a16="http://schemas.microsoft.com/office/drawing/2014/main" id="{B7FFB8B2-525B-574E-AB52-CAA45EECA478}"/>
                </a:ext>
              </a:extLst>
            </p:cNvPr>
            <p:cNvSpPr/>
            <p:nvPr/>
          </p:nvSpPr>
          <p:spPr>
            <a:xfrm>
              <a:off x="2890838" y="1627188"/>
              <a:ext cx="1243012" cy="1387475"/>
            </a:xfrm>
            <a:custGeom>
              <a:avLst/>
              <a:gdLst/>
              <a:ahLst/>
              <a:cxnLst/>
              <a:rect l="l" t="t" r="r" b="b"/>
              <a:pathLst>
                <a:path w="1243012" h="1388269" extrusionOk="0">
                  <a:moveTo>
                    <a:pt x="647700" y="588169"/>
                  </a:moveTo>
                  <a:lnTo>
                    <a:pt x="757237" y="428625"/>
                  </a:lnTo>
                  <a:lnTo>
                    <a:pt x="792956" y="373856"/>
                  </a:lnTo>
                  <a:lnTo>
                    <a:pt x="819150" y="333375"/>
                  </a:lnTo>
                  <a:lnTo>
                    <a:pt x="833437" y="304800"/>
                  </a:lnTo>
                  <a:lnTo>
                    <a:pt x="842962" y="278606"/>
                  </a:lnTo>
                  <a:lnTo>
                    <a:pt x="850106" y="254794"/>
                  </a:lnTo>
                  <a:lnTo>
                    <a:pt x="852487" y="219075"/>
                  </a:lnTo>
                  <a:lnTo>
                    <a:pt x="850106" y="188119"/>
                  </a:lnTo>
                  <a:lnTo>
                    <a:pt x="840581" y="157162"/>
                  </a:lnTo>
                  <a:lnTo>
                    <a:pt x="816768" y="121444"/>
                  </a:lnTo>
                  <a:lnTo>
                    <a:pt x="800100" y="100012"/>
                  </a:lnTo>
                  <a:lnTo>
                    <a:pt x="769143" y="71437"/>
                  </a:lnTo>
                  <a:lnTo>
                    <a:pt x="740568" y="40481"/>
                  </a:lnTo>
                  <a:lnTo>
                    <a:pt x="735806" y="23812"/>
                  </a:lnTo>
                  <a:lnTo>
                    <a:pt x="747712" y="7144"/>
                  </a:lnTo>
                  <a:lnTo>
                    <a:pt x="781050" y="0"/>
                  </a:lnTo>
                  <a:lnTo>
                    <a:pt x="819150" y="2381"/>
                  </a:lnTo>
                  <a:lnTo>
                    <a:pt x="900112" y="19050"/>
                  </a:lnTo>
                  <a:lnTo>
                    <a:pt x="1012031" y="59531"/>
                  </a:lnTo>
                  <a:lnTo>
                    <a:pt x="1104900" y="107156"/>
                  </a:lnTo>
                  <a:lnTo>
                    <a:pt x="1169193" y="145256"/>
                  </a:lnTo>
                  <a:lnTo>
                    <a:pt x="1204912" y="171450"/>
                  </a:lnTo>
                  <a:lnTo>
                    <a:pt x="1228725" y="195262"/>
                  </a:lnTo>
                  <a:lnTo>
                    <a:pt x="1240631" y="219075"/>
                  </a:lnTo>
                  <a:lnTo>
                    <a:pt x="1243012" y="245269"/>
                  </a:lnTo>
                  <a:lnTo>
                    <a:pt x="1233487" y="273844"/>
                  </a:lnTo>
                  <a:lnTo>
                    <a:pt x="1212056" y="288131"/>
                  </a:lnTo>
                  <a:lnTo>
                    <a:pt x="1150143" y="328612"/>
                  </a:lnTo>
                  <a:lnTo>
                    <a:pt x="1064418" y="442912"/>
                  </a:lnTo>
                  <a:lnTo>
                    <a:pt x="828675" y="726281"/>
                  </a:lnTo>
                  <a:lnTo>
                    <a:pt x="750093" y="821531"/>
                  </a:lnTo>
                  <a:lnTo>
                    <a:pt x="638175" y="931069"/>
                  </a:lnTo>
                  <a:lnTo>
                    <a:pt x="476250" y="1073944"/>
                  </a:lnTo>
                  <a:lnTo>
                    <a:pt x="316706" y="1197769"/>
                  </a:lnTo>
                  <a:lnTo>
                    <a:pt x="114300" y="1343025"/>
                  </a:lnTo>
                  <a:lnTo>
                    <a:pt x="52387" y="1383506"/>
                  </a:lnTo>
                  <a:lnTo>
                    <a:pt x="33337" y="1388269"/>
                  </a:lnTo>
                  <a:lnTo>
                    <a:pt x="9525" y="1388269"/>
                  </a:lnTo>
                  <a:lnTo>
                    <a:pt x="0" y="1376362"/>
                  </a:lnTo>
                  <a:lnTo>
                    <a:pt x="7143" y="1347787"/>
                  </a:lnTo>
                  <a:lnTo>
                    <a:pt x="21431" y="1326356"/>
                  </a:lnTo>
                  <a:lnTo>
                    <a:pt x="90487" y="1254919"/>
                  </a:lnTo>
                  <a:lnTo>
                    <a:pt x="209550" y="1128712"/>
                  </a:lnTo>
                  <a:lnTo>
                    <a:pt x="335756" y="983456"/>
                  </a:lnTo>
                  <a:lnTo>
                    <a:pt x="507206" y="776287"/>
                  </a:lnTo>
                  <a:lnTo>
                    <a:pt x="647700" y="5881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30;p133">
              <a:extLst>
                <a:ext uri="{FF2B5EF4-FFF2-40B4-BE49-F238E27FC236}">
                  <a16:creationId xmlns:a16="http://schemas.microsoft.com/office/drawing/2014/main" id="{F8A8E891-1C91-1444-9C56-CDDD5F2B77E7}"/>
                </a:ext>
              </a:extLst>
            </p:cNvPr>
            <p:cNvSpPr/>
            <p:nvPr/>
          </p:nvSpPr>
          <p:spPr>
            <a:xfrm>
              <a:off x="5122863" y="1609725"/>
              <a:ext cx="839787" cy="900113"/>
            </a:xfrm>
            <a:custGeom>
              <a:avLst/>
              <a:gdLst/>
              <a:ahLst/>
              <a:cxnLst/>
              <a:rect l="l" t="t" r="r" b="b"/>
              <a:pathLst>
                <a:path w="840581" h="900113" extrusionOk="0">
                  <a:moveTo>
                    <a:pt x="335756" y="435769"/>
                  </a:moveTo>
                  <a:lnTo>
                    <a:pt x="400050" y="319088"/>
                  </a:lnTo>
                  <a:lnTo>
                    <a:pt x="431006" y="257175"/>
                  </a:lnTo>
                  <a:lnTo>
                    <a:pt x="445294" y="221456"/>
                  </a:lnTo>
                  <a:lnTo>
                    <a:pt x="447675" y="204788"/>
                  </a:lnTo>
                  <a:lnTo>
                    <a:pt x="442912" y="176213"/>
                  </a:lnTo>
                  <a:lnTo>
                    <a:pt x="426244" y="150019"/>
                  </a:lnTo>
                  <a:lnTo>
                    <a:pt x="402431" y="126206"/>
                  </a:lnTo>
                  <a:lnTo>
                    <a:pt x="366712" y="102394"/>
                  </a:lnTo>
                  <a:lnTo>
                    <a:pt x="323850" y="80963"/>
                  </a:lnTo>
                  <a:lnTo>
                    <a:pt x="309562" y="66675"/>
                  </a:lnTo>
                  <a:lnTo>
                    <a:pt x="295275" y="40481"/>
                  </a:lnTo>
                  <a:lnTo>
                    <a:pt x="295275" y="26194"/>
                  </a:lnTo>
                  <a:lnTo>
                    <a:pt x="314325" y="11906"/>
                  </a:lnTo>
                  <a:lnTo>
                    <a:pt x="350044" y="2381"/>
                  </a:lnTo>
                  <a:lnTo>
                    <a:pt x="395287" y="0"/>
                  </a:lnTo>
                  <a:lnTo>
                    <a:pt x="469106" y="7144"/>
                  </a:lnTo>
                  <a:lnTo>
                    <a:pt x="542925" y="23813"/>
                  </a:lnTo>
                  <a:lnTo>
                    <a:pt x="619125" y="50006"/>
                  </a:lnTo>
                  <a:lnTo>
                    <a:pt x="681037" y="78581"/>
                  </a:lnTo>
                  <a:lnTo>
                    <a:pt x="745331" y="116681"/>
                  </a:lnTo>
                  <a:lnTo>
                    <a:pt x="785812" y="147638"/>
                  </a:lnTo>
                  <a:lnTo>
                    <a:pt x="812006" y="171450"/>
                  </a:lnTo>
                  <a:lnTo>
                    <a:pt x="833437" y="202406"/>
                  </a:lnTo>
                  <a:lnTo>
                    <a:pt x="840581" y="221456"/>
                  </a:lnTo>
                  <a:lnTo>
                    <a:pt x="840581" y="240506"/>
                  </a:lnTo>
                  <a:lnTo>
                    <a:pt x="816769" y="261938"/>
                  </a:lnTo>
                  <a:lnTo>
                    <a:pt x="773906" y="278606"/>
                  </a:lnTo>
                  <a:lnTo>
                    <a:pt x="490537" y="592931"/>
                  </a:lnTo>
                  <a:lnTo>
                    <a:pt x="333375" y="714375"/>
                  </a:lnTo>
                  <a:lnTo>
                    <a:pt x="128587" y="847725"/>
                  </a:lnTo>
                  <a:lnTo>
                    <a:pt x="45244" y="897731"/>
                  </a:lnTo>
                  <a:lnTo>
                    <a:pt x="33337" y="900113"/>
                  </a:lnTo>
                  <a:lnTo>
                    <a:pt x="7144" y="900113"/>
                  </a:lnTo>
                  <a:lnTo>
                    <a:pt x="0" y="883444"/>
                  </a:lnTo>
                  <a:lnTo>
                    <a:pt x="19050" y="852488"/>
                  </a:lnTo>
                  <a:lnTo>
                    <a:pt x="73819" y="797719"/>
                  </a:lnTo>
                  <a:lnTo>
                    <a:pt x="147637" y="716756"/>
                  </a:lnTo>
                  <a:lnTo>
                    <a:pt x="233362" y="600075"/>
                  </a:lnTo>
                  <a:lnTo>
                    <a:pt x="335756" y="435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31;p133">
              <a:extLst>
                <a:ext uri="{FF2B5EF4-FFF2-40B4-BE49-F238E27FC236}">
                  <a16:creationId xmlns:a16="http://schemas.microsoft.com/office/drawing/2014/main" id="{3339D58C-F3DA-2946-B671-21F6A56DC30F}"/>
                </a:ext>
              </a:extLst>
            </p:cNvPr>
            <p:cNvSpPr/>
            <p:nvPr/>
          </p:nvSpPr>
          <p:spPr>
            <a:xfrm>
              <a:off x="3595688" y="3046413"/>
              <a:ext cx="2909887" cy="495300"/>
            </a:xfrm>
            <a:custGeom>
              <a:avLst/>
              <a:gdLst/>
              <a:ahLst/>
              <a:cxnLst/>
              <a:rect l="l" t="t" r="r" b="b"/>
              <a:pathLst>
                <a:path w="2909887" h="495300" extrusionOk="0">
                  <a:moveTo>
                    <a:pt x="1078706" y="195262"/>
                  </a:moveTo>
                  <a:lnTo>
                    <a:pt x="1347787" y="154781"/>
                  </a:lnTo>
                  <a:lnTo>
                    <a:pt x="1588293" y="135731"/>
                  </a:lnTo>
                  <a:lnTo>
                    <a:pt x="1831181" y="121444"/>
                  </a:lnTo>
                  <a:lnTo>
                    <a:pt x="2193131" y="95250"/>
                  </a:lnTo>
                  <a:lnTo>
                    <a:pt x="2255043" y="90487"/>
                  </a:lnTo>
                  <a:lnTo>
                    <a:pt x="2302668" y="80962"/>
                  </a:lnTo>
                  <a:lnTo>
                    <a:pt x="2388393" y="54769"/>
                  </a:lnTo>
                  <a:lnTo>
                    <a:pt x="2476500" y="19050"/>
                  </a:lnTo>
                  <a:lnTo>
                    <a:pt x="2502693" y="0"/>
                  </a:lnTo>
                  <a:lnTo>
                    <a:pt x="2514600" y="0"/>
                  </a:lnTo>
                  <a:lnTo>
                    <a:pt x="2566987" y="11906"/>
                  </a:lnTo>
                  <a:lnTo>
                    <a:pt x="2652712" y="33337"/>
                  </a:lnTo>
                  <a:lnTo>
                    <a:pt x="2728912" y="57150"/>
                  </a:lnTo>
                  <a:lnTo>
                    <a:pt x="2812256" y="95250"/>
                  </a:lnTo>
                  <a:lnTo>
                    <a:pt x="2859881" y="123825"/>
                  </a:lnTo>
                  <a:lnTo>
                    <a:pt x="2886075" y="145256"/>
                  </a:lnTo>
                  <a:lnTo>
                    <a:pt x="2902743" y="166687"/>
                  </a:lnTo>
                  <a:lnTo>
                    <a:pt x="2909887" y="185737"/>
                  </a:lnTo>
                  <a:lnTo>
                    <a:pt x="2907506" y="204787"/>
                  </a:lnTo>
                  <a:lnTo>
                    <a:pt x="2895600" y="226219"/>
                  </a:lnTo>
                  <a:lnTo>
                    <a:pt x="2874168" y="245269"/>
                  </a:lnTo>
                  <a:lnTo>
                    <a:pt x="2824162" y="259556"/>
                  </a:lnTo>
                  <a:lnTo>
                    <a:pt x="2733675" y="273844"/>
                  </a:lnTo>
                  <a:lnTo>
                    <a:pt x="2640806" y="276225"/>
                  </a:lnTo>
                  <a:lnTo>
                    <a:pt x="2521743" y="266700"/>
                  </a:lnTo>
                  <a:lnTo>
                    <a:pt x="2371725" y="269081"/>
                  </a:lnTo>
                  <a:lnTo>
                    <a:pt x="2143125" y="266700"/>
                  </a:lnTo>
                  <a:lnTo>
                    <a:pt x="1897856" y="278606"/>
                  </a:lnTo>
                  <a:lnTo>
                    <a:pt x="1595437" y="309562"/>
                  </a:lnTo>
                  <a:lnTo>
                    <a:pt x="1304925" y="335756"/>
                  </a:lnTo>
                  <a:lnTo>
                    <a:pt x="1081087" y="376237"/>
                  </a:lnTo>
                  <a:lnTo>
                    <a:pt x="783431" y="428625"/>
                  </a:lnTo>
                  <a:lnTo>
                    <a:pt x="581025" y="466725"/>
                  </a:lnTo>
                  <a:lnTo>
                    <a:pt x="538162" y="481012"/>
                  </a:lnTo>
                  <a:lnTo>
                    <a:pt x="495300" y="492919"/>
                  </a:lnTo>
                  <a:lnTo>
                    <a:pt x="464343" y="495300"/>
                  </a:lnTo>
                  <a:lnTo>
                    <a:pt x="414337" y="485775"/>
                  </a:lnTo>
                  <a:lnTo>
                    <a:pt x="326231" y="442912"/>
                  </a:lnTo>
                  <a:lnTo>
                    <a:pt x="192881" y="361950"/>
                  </a:lnTo>
                  <a:lnTo>
                    <a:pt x="109537" y="297656"/>
                  </a:lnTo>
                  <a:lnTo>
                    <a:pt x="40481" y="240506"/>
                  </a:lnTo>
                  <a:lnTo>
                    <a:pt x="14287" y="214312"/>
                  </a:lnTo>
                  <a:lnTo>
                    <a:pt x="0" y="190500"/>
                  </a:lnTo>
                  <a:lnTo>
                    <a:pt x="2381" y="176212"/>
                  </a:lnTo>
                  <a:lnTo>
                    <a:pt x="9525" y="176212"/>
                  </a:lnTo>
                  <a:lnTo>
                    <a:pt x="47625" y="192881"/>
                  </a:lnTo>
                  <a:lnTo>
                    <a:pt x="85725" y="209550"/>
                  </a:lnTo>
                  <a:lnTo>
                    <a:pt x="128587" y="221456"/>
                  </a:lnTo>
                  <a:lnTo>
                    <a:pt x="207168" y="238125"/>
                  </a:lnTo>
                  <a:lnTo>
                    <a:pt x="321468" y="257175"/>
                  </a:lnTo>
                  <a:lnTo>
                    <a:pt x="433387" y="269081"/>
                  </a:lnTo>
                  <a:lnTo>
                    <a:pt x="497681" y="264319"/>
                  </a:lnTo>
                  <a:lnTo>
                    <a:pt x="707231" y="242887"/>
                  </a:lnTo>
                  <a:lnTo>
                    <a:pt x="976312" y="209550"/>
                  </a:lnTo>
                  <a:lnTo>
                    <a:pt x="1078706" y="1952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32;p133">
              <a:extLst>
                <a:ext uri="{FF2B5EF4-FFF2-40B4-BE49-F238E27FC236}">
                  <a16:creationId xmlns:a16="http://schemas.microsoft.com/office/drawing/2014/main" id="{D40F689B-107A-5845-B730-2D30D88D8508}"/>
                </a:ext>
              </a:extLst>
            </p:cNvPr>
            <p:cNvSpPr/>
            <p:nvPr/>
          </p:nvSpPr>
          <p:spPr>
            <a:xfrm>
              <a:off x="3251200" y="4343400"/>
              <a:ext cx="3683000" cy="577850"/>
            </a:xfrm>
            <a:custGeom>
              <a:avLst/>
              <a:gdLst/>
              <a:ahLst/>
              <a:cxnLst/>
              <a:rect l="l" t="t" r="r" b="b"/>
              <a:pathLst>
                <a:path w="3683000" h="577850" extrusionOk="0">
                  <a:moveTo>
                    <a:pt x="1536700" y="184150"/>
                  </a:moveTo>
                  <a:lnTo>
                    <a:pt x="1981200" y="139700"/>
                  </a:lnTo>
                  <a:lnTo>
                    <a:pt x="2374900" y="104775"/>
                  </a:lnTo>
                  <a:lnTo>
                    <a:pt x="2609850" y="88900"/>
                  </a:lnTo>
                  <a:lnTo>
                    <a:pt x="2816225" y="73025"/>
                  </a:lnTo>
                  <a:lnTo>
                    <a:pt x="3019425" y="63500"/>
                  </a:lnTo>
                  <a:lnTo>
                    <a:pt x="3082925" y="57150"/>
                  </a:lnTo>
                  <a:lnTo>
                    <a:pt x="3206750" y="28575"/>
                  </a:lnTo>
                  <a:lnTo>
                    <a:pt x="3295650" y="0"/>
                  </a:lnTo>
                  <a:lnTo>
                    <a:pt x="3305175" y="0"/>
                  </a:lnTo>
                  <a:lnTo>
                    <a:pt x="3375025" y="19050"/>
                  </a:lnTo>
                  <a:lnTo>
                    <a:pt x="3482975" y="53975"/>
                  </a:lnTo>
                  <a:lnTo>
                    <a:pt x="3616325" y="114300"/>
                  </a:lnTo>
                  <a:lnTo>
                    <a:pt x="3638550" y="127000"/>
                  </a:lnTo>
                  <a:lnTo>
                    <a:pt x="3660775" y="152400"/>
                  </a:lnTo>
                  <a:lnTo>
                    <a:pt x="3679825" y="177800"/>
                  </a:lnTo>
                  <a:lnTo>
                    <a:pt x="3683000" y="187325"/>
                  </a:lnTo>
                  <a:lnTo>
                    <a:pt x="3679825" y="215900"/>
                  </a:lnTo>
                  <a:lnTo>
                    <a:pt x="3660775" y="238125"/>
                  </a:lnTo>
                  <a:lnTo>
                    <a:pt x="3619500" y="260350"/>
                  </a:lnTo>
                  <a:lnTo>
                    <a:pt x="3575050" y="263525"/>
                  </a:lnTo>
                  <a:lnTo>
                    <a:pt x="3444875" y="254000"/>
                  </a:lnTo>
                  <a:lnTo>
                    <a:pt x="3254375" y="244475"/>
                  </a:lnTo>
                  <a:lnTo>
                    <a:pt x="3038475" y="244475"/>
                  </a:lnTo>
                  <a:lnTo>
                    <a:pt x="2819400" y="247650"/>
                  </a:lnTo>
                  <a:lnTo>
                    <a:pt x="2606675" y="266700"/>
                  </a:lnTo>
                  <a:lnTo>
                    <a:pt x="2260600" y="295275"/>
                  </a:lnTo>
                  <a:lnTo>
                    <a:pt x="1949450" y="323850"/>
                  </a:lnTo>
                  <a:lnTo>
                    <a:pt x="1450975" y="384175"/>
                  </a:lnTo>
                  <a:lnTo>
                    <a:pt x="1206500" y="422275"/>
                  </a:lnTo>
                  <a:lnTo>
                    <a:pt x="930275" y="473075"/>
                  </a:lnTo>
                  <a:lnTo>
                    <a:pt x="669925" y="527050"/>
                  </a:lnTo>
                  <a:lnTo>
                    <a:pt x="549275" y="555625"/>
                  </a:lnTo>
                  <a:lnTo>
                    <a:pt x="517525" y="568325"/>
                  </a:lnTo>
                  <a:lnTo>
                    <a:pt x="476250" y="577850"/>
                  </a:lnTo>
                  <a:lnTo>
                    <a:pt x="428625" y="568325"/>
                  </a:lnTo>
                  <a:lnTo>
                    <a:pt x="387350" y="549275"/>
                  </a:lnTo>
                  <a:lnTo>
                    <a:pt x="307975" y="488950"/>
                  </a:lnTo>
                  <a:lnTo>
                    <a:pt x="196850" y="412750"/>
                  </a:lnTo>
                  <a:lnTo>
                    <a:pt x="111125" y="342900"/>
                  </a:lnTo>
                  <a:lnTo>
                    <a:pt x="25400" y="257175"/>
                  </a:lnTo>
                  <a:lnTo>
                    <a:pt x="6350" y="222250"/>
                  </a:lnTo>
                  <a:lnTo>
                    <a:pt x="0" y="200025"/>
                  </a:lnTo>
                  <a:lnTo>
                    <a:pt x="0" y="200025"/>
                  </a:lnTo>
                  <a:lnTo>
                    <a:pt x="3175" y="180975"/>
                  </a:lnTo>
                  <a:lnTo>
                    <a:pt x="19050" y="180975"/>
                  </a:lnTo>
                  <a:lnTo>
                    <a:pt x="73025" y="203200"/>
                  </a:lnTo>
                  <a:lnTo>
                    <a:pt x="136525" y="228600"/>
                  </a:lnTo>
                  <a:lnTo>
                    <a:pt x="212725" y="250825"/>
                  </a:lnTo>
                  <a:lnTo>
                    <a:pt x="301625" y="269875"/>
                  </a:lnTo>
                  <a:lnTo>
                    <a:pt x="400050" y="285750"/>
                  </a:lnTo>
                  <a:lnTo>
                    <a:pt x="488950" y="288925"/>
                  </a:lnTo>
                  <a:lnTo>
                    <a:pt x="669925" y="276225"/>
                  </a:lnTo>
                  <a:lnTo>
                    <a:pt x="892175" y="257175"/>
                  </a:lnTo>
                  <a:lnTo>
                    <a:pt x="1225550" y="225425"/>
                  </a:lnTo>
                  <a:lnTo>
                    <a:pt x="1536700" y="184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33;p133">
              <a:extLst>
                <a:ext uri="{FF2B5EF4-FFF2-40B4-BE49-F238E27FC236}">
                  <a16:creationId xmlns:a16="http://schemas.microsoft.com/office/drawing/2014/main" id="{B3DA5766-3A8B-704E-9F1A-0E9EC6B3EE36}"/>
                </a:ext>
              </a:extLst>
            </p:cNvPr>
            <p:cNvSpPr/>
            <p:nvPr/>
          </p:nvSpPr>
          <p:spPr>
            <a:xfrm>
              <a:off x="4430713" y="4905375"/>
              <a:ext cx="646112" cy="554038"/>
            </a:xfrm>
            <a:custGeom>
              <a:avLst/>
              <a:gdLst/>
              <a:ahLst/>
              <a:cxnLst/>
              <a:rect l="l" t="t" r="r" b="b"/>
              <a:pathLst>
                <a:path w="645319" h="554831" extrusionOk="0">
                  <a:moveTo>
                    <a:pt x="257175" y="88106"/>
                  </a:moveTo>
                  <a:lnTo>
                    <a:pt x="92869" y="28575"/>
                  </a:lnTo>
                  <a:lnTo>
                    <a:pt x="40482" y="7144"/>
                  </a:lnTo>
                  <a:lnTo>
                    <a:pt x="14288" y="0"/>
                  </a:lnTo>
                  <a:lnTo>
                    <a:pt x="0" y="7144"/>
                  </a:lnTo>
                  <a:lnTo>
                    <a:pt x="0" y="28575"/>
                  </a:lnTo>
                  <a:lnTo>
                    <a:pt x="14288" y="54769"/>
                  </a:lnTo>
                  <a:lnTo>
                    <a:pt x="66675" y="102394"/>
                  </a:lnTo>
                  <a:lnTo>
                    <a:pt x="195263" y="221456"/>
                  </a:lnTo>
                  <a:lnTo>
                    <a:pt x="323850" y="342900"/>
                  </a:lnTo>
                  <a:lnTo>
                    <a:pt x="435769" y="459581"/>
                  </a:lnTo>
                  <a:lnTo>
                    <a:pt x="502444" y="542925"/>
                  </a:lnTo>
                  <a:lnTo>
                    <a:pt x="519113" y="554831"/>
                  </a:lnTo>
                  <a:lnTo>
                    <a:pt x="540544" y="554831"/>
                  </a:lnTo>
                  <a:lnTo>
                    <a:pt x="583407" y="540544"/>
                  </a:lnTo>
                  <a:lnTo>
                    <a:pt x="609600" y="523875"/>
                  </a:lnTo>
                  <a:lnTo>
                    <a:pt x="623888" y="504825"/>
                  </a:lnTo>
                  <a:lnTo>
                    <a:pt x="638175" y="481013"/>
                  </a:lnTo>
                  <a:lnTo>
                    <a:pt x="642938" y="464344"/>
                  </a:lnTo>
                  <a:lnTo>
                    <a:pt x="645319" y="440531"/>
                  </a:lnTo>
                  <a:lnTo>
                    <a:pt x="645319" y="390525"/>
                  </a:lnTo>
                  <a:lnTo>
                    <a:pt x="635794" y="328613"/>
                  </a:lnTo>
                  <a:lnTo>
                    <a:pt x="616744" y="280988"/>
                  </a:lnTo>
                  <a:lnTo>
                    <a:pt x="592932" y="250031"/>
                  </a:lnTo>
                  <a:lnTo>
                    <a:pt x="566738" y="228600"/>
                  </a:lnTo>
                  <a:lnTo>
                    <a:pt x="495300" y="190500"/>
                  </a:lnTo>
                  <a:lnTo>
                    <a:pt x="388144" y="140494"/>
                  </a:lnTo>
                  <a:lnTo>
                    <a:pt x="257175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34;p133">
              <a:extLst>
                <a:ext uri="{FF2B5EF4-FFF2-40B4-BE49-F238E27FC236}">
                  <a16:creationId xmlns:a16="http://schemas.microsoft.com/office/drawing/2014/main" id="{7471636C-8E19-9942-8FFE-AFA09742371D}"/>
                </a:ext>
              </a:extLst>
            </p:cNvPr>
            <p:cNvSpPr/>
            <p:nvPr/>
          </p:nvSpPr>
          <p:spPr>
            <a:xfrm>
              <a:off x="3627438" y="2106613"/>
              <a:ext cx="1285875" cy="384175"/>
            </a:xfrm>
            <a:custGeom>
              <a:avLst/>
              <a:gdLst/>
              <a:ahLst/>
              <a:cxnLst/>
              <a:rect l="l" t="t" r="r" b="b"/>
              <a:pathLst>
                <a:path w="1284684" h="383382" extrusionOk="0">
                  <a:moveTo>
                    <a:pt x="556021" y="183357"/>
                  </a:moveTo>
                  <a:lnTo>
                    <a:pt x="727471" y="138113"/>
                  </a:lnTo>
                  <a:lnTo>
                    <a:pt x="789384" y="109538"/>
                  </a:lnTo>
                  <a:lnTo>
                    <a:pt x="944165" y="14288"/>
                  </a:lnTo>
                  <a:lnTo>
                    <a:pt x="963215" y="4763"/>
                  </a:lnTo>
                  <a:lnTo>
                    <a:pt x="987028" y="0"/>
                  </a:lnTo>
                  <a:lnTo>
                    <a:pt x="1032271" y="9525"/>
                  </a:lnTo>
                  <a:lnTo>
                    <a:pt x="1098946" y="28575"/>
                  </a:lnTo>
                  <a:lnTo>
                    <a:pt x="1134665" y="45244"/>
                  </a:lnTo>
                  <a:lnTo>
                    <a:pt x="1170384" y="52388"/>
                  </a:lnTo>
                  <a:lnTo>
                    <a:pt x="1220390" y="71438"/>
                  </a:lnTo>
                  <a:lnTo>
                    <a:pt x="1251346" y="85725"/>
                  </a:lnTo>
                  <a:lnTo>
                    <a:pt x="1272778" y="100013"/>
                  </a:lnTo>
                  <a:lnTo>
                    <a:pt x="1279921" y="111919"/>
                  </a:lnTo>
                  <a:lnTo>
                    <a:pt x="1284684" y="126207"/>
                  </a:lnTo>
                  <a:lnTo>
                    <a:pt x="1284684" y="154782"/>
                  </a:lnTo>
                  <a:lnTo>
                    <a:pt x="1272778" y="180975"/>
                  </a:lnTo>
                  <a:lnTo>
                    <a:pt x="1251346" y="192882"/>
                  </a:lnTo>
                  <a:lnTo>
                    <a:pt x="1129903" y="230982"/>
                  </a:lnTo>
                  <a:lnTo>
                    <a:pt x="1008459" y="257175"/>
                  </a:lnTo>
                  <a:lnTo>
                    <a:pt x="815578" y="290513"/>
                  </a:lnTo>
                  <a:lnTo>
                    <a:pt x="601265" y="321469"/>
                  </a:lnTo>
                  <a:lnTo>
                    <a:pt x="439340" y="350044"/>
                  </a:lnTo>
                  <a:lnTo>
                    <a:pt x="329803" y="366713"/>
                  </a:lnTo>
                  <a:lnTo>
                    <a:pt x="217884" y="378619"/>
                  </a:lnTo>
                  <a:lnTo>
                    <a:pt x="146446" y="383382"/>
                  </a:lnTo>
                  <a:lnTo>
                    <a:pt x="79771" y="378619"/>
                  </a:lnTo>
                  <a:lnTo>
                    <a:pt x="46434" y="366713"/>
                  </a:lnTo>
                  <a:lnTo>
                    <a:pt x="25003" y="347663"/>
                  </a:lnTo>
                  <a:lnTo>
                    <a:pt x="15478" y="316707"/>
                  </a:lnTo>
                  <a:cubicBezTo>
                    <a:pt x="16272" y="282576"/>
                    <a:pt x="0" y="224235"/>
                    <a:pt x="17859" y="214313"/>
                  </a:cubicBezTo>
                  <a:lnTo>
                    <a:pt x="103584" y="228600"/>
                  </a:lnTo>
                  <a:lnTo>
                    <a:pt x="115490" y="250032"/>
                  </a:lnTo>
                  <a:lnTo>
                    <a:pt x="132159" y="261938"/>
                  </a:lnTo>
                  <a:lnTo>
                    <a:pt x="160734" y="269082"/>
                  </a:lnTo>
                  <a:lnTo>
                    <a:pt x="201215" y="269082"/>
                  </a:lnTo>
                  <a:lnTo>
                    <a:pt x="279796" y="250032"/>
                  </a:lnTo>
                  <a:lnTo>
                    <a:pt x="460771" y="207169"/>
                  </a:lnTo>
                  <a:lnTo>
                    <a:pt x="556021" y="1833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35;p133">
              <a:extLst>
                <a:ext uri="{FF2B5EF4-FFF2-40B4-BE49-F238E27FC236}">
                  <a16:creationId xmlns:a16="http://schemas.microsoft.com/office/drawing/2014/main" id="{606D5FFA-F2AA-B546-8083-51C709BA3A2B}"/>
                </a:ext>
              </a:extLst>
            </p:cNvPr>
            <p:cNvSpPr/>
            <p:nvPr/>
          </p:nvSpPr>
          <p:spPr>
            <a:xfrm>
              <a:off x="4133850" y="2373313"/>
              <a:ext cx="430213" cy="663575"/>
            </a:xfrm>
            <a:custGeom>
              <a:avLst/>
              <a:gdLst/>
              <a:ahLst/>
              <a:cxnLst/>
              <a:rect l="l" t="t" r="r" b="b"/>
              <a:pathLst>
                <a:path w="431006" h="661988" extrusionOk="0">
                  <a:moveTo>
                    <a:pt x="66675" y="247650"/>
                  </a:moveTo>
                  <a:lnTo>
                    <a:pt x="26194" y="133350"/>
                  </a:lnTo>
                  <a:lnTo>
                    <a:pt x="0" y="57150"/>
                  </a:lnTo>
                  <a:lnTo>
                    <a:pt x="33338" y="0"/>
                  </a:lnTo>
                  <a:lnTo>
                    <a:pt x="116681" y="45244"/>
                  </a:lnTo>
                  <a:lnTo>
                    <a:pt x="140494" y="78582"/>
                  </a:lnTo>
                  <a:lnTo>
                    <a:pt x="195263" y="135732"/>
                  </a:lnTo>
                  <a:lnTo>
                    <a:pt x="254794" y="190500"/>
                  </a:lnTo>
                  <a:lnTo>
                    <a:pt x="319088" y="242888"/>
                  </a:lnTo>
                  <a:lnTo>
                    <a:pt x="347663" y="261938"/>
                  </a:lnTo>
                  <a:lnTo>
                    <a:pt x="369094" y="276225"/>
                  </a:lnTo>
                  <a:lnTo>
                    <a:pt x="395288" y="314325"/>
                  </a:lnTo>
                  <a:lnTo>
                    <a:pt x="416719" y="361950"/>
                  </a:lnTo>
                  <a:lnTo>
                    <a:pt x="428625" y="407194"/>
                  </a:lnTo>
                  <a:lnTo>
                    <a:pt x="431006" y="445294"/>
                  </a:lnTo>
                  <a:lnTo>
                    <a:pt x="428625" y="495300"/>
                  </a:lnTo>
                  <a:lnTo>
                    <a:pt x="416719" y="542925"/>
                  </a:lnTo>
                  <a:lnTo>
                    <a:pt x="390525" y="597694"/>
                  </a:lnTo>
                  <a:lnTo>
                    <a:pt x="361950" y="638175"/>
                  </a:lnTo>
                  <a:lnTo>
                    <a:pt x="335756" y="657225"/>
                  </a:lnTo>
                  <a:lnTo>
                    <a:pt x="304800" y="661988"/>
                  </a:lnTo>
                  <a:lnTo>
                    <a:pt x="273844" y="650082"/>
                  </a:lnTo>
                  <a:lnTo>
                    <a:pt x="250031" y="631032"/>
                  </a:lnTo>
                  <a:lnTo>
                    <a:pt x="221456" y="597694"/>
                  </a:lnTo>
                  <a:lnTo>
                    <a:pt x="192881" y="545307"/>
                  </a:lnTo>
                  <a:lnTo>
                    <a:pt x="154781" y="461963"/>
                  </a:lnTo>
                  <a:lnTo>
                    <a:pt x="97631" y="335757"/>
                  </a:lnTo>
                  <a:lnTo>
                    <a:pt x="66675" y="2476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36;p133">
              <a:extLst>
                <a:ext uri="{FF2B5EF4-FFF2-40B4-BE49-F238E27FC236}">
                  <a16:creationId xmlns:a16="http://schemas.microsoft.com/office/drawing/2014/main" id="{1363F9A1-FD16-F348-B289-25E7511D7B13}"/>
                </a:ext>
              </a:extLst>
            </p:cNvPr>
            <p:cNvSpPr/>
            <p:nvPr/>
          </p:nvSpPr>
          <p:spPr>
            <a:xfrm>
              <a:off x="5419725" y="1976438"/>
              <a:ext cx="1493838" cy="355600"/>
            </a:xfrm>
            <a:custGeom>
              <a:avLst/>
              <a:gdLst/>
              <a:ahLst/>
              <a:cxnLst/>
              <a:rect l="l" t="t" r="r" b="b"/>
              <a:pathLst>
                <a:path w="1493044" h="354806" extrusionOk="0">
                  <a:moveTo>
                    <a:pt x="428625" y="190500"/>
                  </a:moveTo>
                  <a:lnTo>
                    <a:pt x="326231" y="197643"/>
                  </a:lnTo>
                  <a:lnTo>
                    <a:pt x="250031" y="197643"/>
                  </a:lnTo>
                  <a:lnTo>
                    <a:pt x="180975" y="200025"/>
                  </a:lnTo>
                  <a:lnTo>
                    <a:pt x="0" y="197643"/>
                  </a:lnTo>
                  <a:lnTo>
                    <a:pt x="47625" y="326231"/>
                  </a:lnTo>
                  <a:lnTo>
                    <a:pt x="97631" y="340518"/>
                  </a:lnTo>
                  <a:lnTo>
                    <a:pt x="152400" y="350043"/>
                  </a:lnTo>
                  <a:lnTo>
                    <a:pt x="259556" y="354806"/>
                  </a:lnTo>
                  <a:lnTo>
                    <a:pt x="364331" y="354806"/>
                  </a:lnTo>
                  <a:lnTo>
                    <a:pt x="628650" y="335756"/>
                  </a:lnTo>
                  <a:lnTo>
                    <a:pt x="826294" y="316706"/>
                  </a:lnTo>
                  <a:lnTo>
                    <a:pt x="928688" y="307181"/>
                  </a:lnTo>
                  <a:lnTo>
                    <a:pt x="1009650" y="297656"/>
                  </a:lnTo>
                  <a:lnTo>
                    <a:pt x="1112044" y="280987"/>
                  </a:lnTo>
                  <a:lnTo>
                    <a:pt x="1231106" y="257175"/>
                  </a:lnTo>
                  <a:lnTo>
                    <a:pt x="1323975" y="235743"/>
                  </a:lnTo>
                  <a:lnTo>
                    <a:pt x="1404938" y="211931"/>
                  </a:lnTo>
                  <a:lnTo>
                    <a:pt x="1459706" y="188118"/>
                  </a:lnTo>
                  <a:lnTo>
                    <a:pt x="1485900" y="166687"/>
                  </a:lnTo>
                  <a:lnTo>
                    <a:pt x="1493044" y="152400"/>
                  </a:lnTo>
                  <a:lnTo>
                    <a:pt x="1493044" y="140493"/>
                  </a:lnTo>
                  <a:lnTo>
                    <a:pt x="1483519" y="119062"/>
                  </a:lnTo>
                  <a:lnTo>
                    <a:pt x="1454944" y="92868"/>
                  </a:lnTo>
                  <a:lnTo>
                    <a:pt x="1397794" y="64293"/>
                  </a:lnTo>
                  <a:lnTo>
                    <a:pt x="1302544" y="30956"/>
                  </a:lnTo>
                  <a:lnTo>
                    <a:pt x="1219200" y="2381"/>
                  </a:lnTo>
                  <a:lnTo>
                    <a:pt x="1202531" y="0"/>
                  </a:lnTo>
                  <a:lnTo>
                    <a:pt x="1178719" y="4762"/>
                  </a:lnTo>
                  <a:lnTo>
                    <a:pt x="1081088" y="47625"/>
                  </a:lnTo>
                  <a:lnTo>
                    <a:pt x="945356" y="95250"/>
                  </a:lnTo>
                  <a:lnTo>
                    <a:pt x="814388" y="128587"/>
                  </a:lnTo>
                  <a:lnTo>
                    <a:pt x="645319" y="159543"/>
                  </a:lnTo>
                  <a:lnTo>
                    <a:pt x="483394" y="183356"/>
                  </a:lnTo>
                  <a:lnTo>
                    <a:pt x="428625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37;p133">
              <a:extLst>
                <a:ext uri="{FF2B5EF4-FFF2-40B4-BE49-F238E27FC236}">
                  <a16:creationId xmlns:a16="http://schemas.microsoft.com/office/drawing/2014/main" id="{1C0022E4-27EA-D243-B51D-40B661E2DD1C}"/>
                </a:ext>
              </a:extLst>
            </p:cNvPr>
            <p:cNvSpPr/>
            <p:nvPr/>
          </p:nvSpPr>
          <p:spPr>
            <a:xfrm>
              <a:off x="5526088" y="2249488"/>
              <a:ext cx="676275" cy="727075"/>
            </a:xfrm>
            <a:custGeom>
              <a:avLst/>
              <a:gdLst/>
              <a:ahLst/>
              <a:cxnLst/>
              <a:rect l="l" t="t" r="r" b="b"/>
              <a:pathLst>
                <a:path w="676275" h="726282" extrusionOk="0">
                  <a:moveTo>
                    <a:pt x="345282" y="490538"/>
                  </a:moveTo>
                  <a:lnTo>
                    <a:pt x="538163" y="335757"/>
                  </a:lnTo>
                  <a:lnTo>
                    <a:pt x="576263" y="307182"/>
                  </a:lnTo>
                  <a:lnTo>
                    <a:pt x="600075" y="292894"/>
                  </a:lnTo>
                  <a:lnTo>
                    <a:pt x="638175" y="271463"/>
                  </a:lnTo>
                  <a:lnTo>
                    <a:pt x="664369" y="245269"/>
                  </a:lnTo>
                  <a:lnTo>
                    <a:pt x="676275" y="219075"/>
                  </a:lnTo>
                  <a:lnTo>
                    <a:pt x="673894" y="190500"/>
                  </a:lnTo>
                  <a:lnTo>
                    <a:pt x="664369" y="169069"/>
                  </a:lnTo>
                  <a:lnTo>
                    <a:pt x="623888" y="140494"/>
                  </a:lnTo>
                  <a:lnTo>
                    <a:pt x="502444" y="52388"/>
                  </a:lnTo>
                  <a:lnTo>
                    <a:pt x="335757" y="0"/>
                  </a:lnTo>
                  <a:lnTo>
                    <a:pt x="264319" y="76200"/>
                  </a:lnTo>
                  <a:lnTo>
                    <a:pt x="290513" y="102394"/>
                  </a:lnTo>
                  <a:lnTo>
                    <a:pt x="300038" y="123825"/>
                  </a:lnTo>
                  <a:lnTo>
                    <a:pt x="307182" y="161925"/>
                  </a:lnTo>
                  <a:lnTo>
                    <a:pt x="304800" y="200025"/>
                  </a:lnTo>
                  <a:lnTo>
                    <a:pt x="278607" y="278607"/>
                  </a:lnTo>
                  <a:lnTo>
                    <a:pt x="202407" y="409575"/>
                  </a:lnTo>
                  <a:lnTo>
                    <a:pt x="88107" y="576263"/>
                  </a:lnTo>
                  <a:lnTo>
                    <a:pt x="14288" y="664369"/>
                  </a:lnTo>
                  <a:lnTo>
                    <a:pt x="4763" y="683419"/>
                  </a:lnTo>
                  <a:lnTo>
                    <a:pt x="0" y="704850"/>
                  </a:lnTo>
                  <a:lnTo>
                    <a:pt x="2382" y="721519"/>
                  </a:lnTo>
                  <a:lnTo>
                    <a:pt x="14288" y="726282"/>
                  </a:lnTo>
                  <a:lnTo>
                    <a:pt x="45244" y="719138"/>
                  </a:lnTo>
                  <a:lnTo>
                    <a:pt x="97632" y="681038"/>
                  </a:lnTo>
                  <a:lnTo>
                    <a:pt x="190500" y="611982"/>
                  </a:lnTo>
                  <a:lnTo>
                    <a:pt x="345282" y="490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38;p133">
              <a:extLst>
                <a:ext uri="{FF2B5EF4-FFF2-40B4-BE49-F238E27FC236}">
                  <a16:creationId xmlns:a16="http://schemas.microsoft.com/office/drawing/2014/main" id="{99C90BB3-A3DF-724D-87DE-31CA10175C9C}"/>
                </a:ext>
              </a:extLst>
            </p:cNvPr>
            <p:cNvSpPr/>
            <p:nvPr/>
          </p:nvSpPr>
          <p:spPr>
            <a:xfrm>
              <a:off x="4751388" y="2598738"/>
              <a:ext cx="492125" cy="1314450"/>
            </a:xfrm>
            <a:custGeom>
              <a:avLst/>
              <a:gdLst/>
              <a:ahLst/>
              <a:cxnLst/>
              <a:rect l="l" t="t" r="r" b="b"/>
              <a:pathLst>
                <a:path w="492919" h="1314450" extrusionOk="0">
                  <a:moveTo>
                    <a:pt x="169069" y="423862"/>
                  </a:moveTo>
                  <a:lnTo>
                    <a:pt x="169069" y="640556"/>
                  </a:lnTo>
                  <a:cubicBezTo>
                    <a:pt x="169863" y="709612"/>
                    <a:pt x="170656" y="778669"/>
                    <a:pt x="171450" y="847725"/>
                  </a:cubicBezTo>
                  <a:lnTo>
                    <a:pt x="183356" y="1081087"/>
                  </a:lnTo>
                  <a:lnTo>
                    <a:pt x="195262" y="1214437"/>
                  </a:lnTo>
                  <a:lnTo>
                    <a:pt x="302419" y="1314450"/>
                  </a:lnTo>
                  <a:lnTo>
                    <a:pt x="414337" y="1202531"/>
                  </a:lnTo>
                  <a:lnTo>
                    <a:pt x="414337" y="1002506"/>
                  </a:lnTo>
                  <a:lnTo>
                    <a:pt x="414337" y="747712"/>
                  </a:lnTo>
                  <a:lnTo>
                    <a:pt x="440531" y="588169"/>
                  </a:lnTo>
                  <a:lnTo>
                    <a:pt x="435769" y="426244"/>
                  </a:lnTo>
                  <a:lnTo>
                    <a:pt x="440531" y="335756"/>
                  </a:lnTo>
                  <a:lnTo>
                    <a:pt x="447675" y="295275"/>
                  </a:lnTo>
                  <a:lnTo>
                    <a:pt x="464344" y="257175"/>
                  </a:lnTo>
                  <a:lnTo>
                    <a:pt x="485775" y="221456"/>
                  </a:lnTo>
                  <a:lnTo>
                    <a:pt x="492919" y="211931"/>
                  </a:lnTo>
                  <a:lnTo>
                    <a:pt x="492919" y="197644"/>
                  </a:lnTo>
                  <a:lnTo>
                    <a:pt x="483394" y="176212"/>
                  </a:lnTo>
                  <a:lnTo>
                    <a:pt x="457200" y="150019"/>
                  </a:lnTo>
                  <a:lnTo>
                    <a:pt x="414337" y="116681"/>
                  </a:lnTo>
                  <a:lnTo>
                    <a:pt x="359569" y="83344"/>
                  </a:lnTo>
                  <a:lnTo>
                    <a:pt x="319087" y="64294"/>
                  </a:lnTo>
                  <a:lnTo>
                    <a:pt x="221456" y="30956"/>
                  </a:lnTo>
                  <a:lnTo>
                    <a:pt x="128587" y="4762"/>
                  </a:lnTo>
                  <a:lnTo>
                    <a:pt x="104775" y="0"/>
                  </a:lnTo>
                  <a:lnTo>
                    <a:pt x="78581" y="0"/>
                  </a:lnTo>
                  <a:lnTo>
                    <a:pt x="40481" y="4762"/>
                  </a:lnTo>
                  <a:lnTo>
                    <a:pt x="11906" y="16669"/>
                  </a:lnTo>
                  <a:lnTo>
                    <a:pt x="0" y="35719"/>
                  </a:lnTo>
                  <a:lnTo>
                    <a:pt x="4762" y="59531"/>
                  </a:lnTo>
                  <a:lnTo>
                    <a:pt x="23812" y="83344"/>
                  </a:lnTo>
                  <a:lnTo>
                    <a:pt x="69056" y="121444"/>
                  </a:lnTo>
                  <a:lnTo>
                    <a:pt x="107156" y="159544"/>
                  </a:lnTo>
                  <a:lnTo>
                    <a:pt x="135731" y="200025"/>
                  </a:lnTo>
                  <a:lnTo>
                    <a:pt x="154781" y="247650"/>
                  </a:lnTo>
                  <a:lnTo>
                    <a:pt x="166687" y="314325"/>
                  </a:lnTo>
                  <a:lnTo>
                    <a:pt x="169069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39;p133">
              <a:extLst>
                <a:ext uri="{FF2B5EF4-FFF2-40B4-BE49-F238E27FC236}">
                  <a16:creationId xmlns:a16="http://schemas.microsoft.com/office/drawing/2014/main" id="{F7FDDE9B-DD9C-7C4B-904C-4F16C01A0A84}"/>
                </a:ext>
              </a:extLst>
            </p:cNvPr>
            <p:cNvSpPr/>
            <p:nvPr/>
          </p:nvSpPr>
          <p:spPr>
            <a:xfrm>
              <a:off x="2878138" y="3651250"/>
              <a:ext cx="4378325" cy="631825"/>
            </a:xfrm>
            <a:custGeom>
              <a:avLst/>
              <a:gdLst/>
              <a:ahLst/>
              <a:cxnLst/>
              <a:rect l="l" t="t" r="r" b="b"/>
              <a:pathLst>
                <a:path w="4377823" h="631960" extrusionOk="0">
                  <a:moveTo>
                    <a:pt x="1511055" y="229483"/>
                  </a:moveTo>
                  <a:lnTo>
                    <a:pt x="1811148" y="187117"/>
                  </a:lnTo>
                  <a:lnTo>
                    <a:pt x="2079466" y="151812"/>
                  </a:lnTo>
                  <a:lnTo>
                    <a:pt x="2284235" y="134159"/>
                  </a:lnTo>
                  <a:lnTo>
                    <a:pt x="2397211" y="134159"/>
                  </a:lnTo>
                  <a:lnTo>
                    <a:pt x="2711426" y="123568"/>
                  </a:lnTo>
                  <a:lnTo>
                    <a:pt x="2933848" y="109446"/>
                  </a:lnTo>
                  <a:lnTo>
                    <a:pt x="3163330" y="95324"/>
                  </a:lnTo>
                  <a:lnTo>
                    <a:pt x="3389282" y="77671"/>
                  </a:lnTo>
                  <a:lnTo>
                    <a:pt x="3608173" y="60019"/>
                  </a:lnTo>
                  <a:lnTo>
                    <a:pt x="3791760" y="24714"/>
                  </a:lnTo>
                  <a:lnTo>
                    <a:pt x="3880022" y="0"/>
                  </a:lnTo>
                  <a:lnTo>
                    <a:pt x="3897675" y="0"/>
                  </a:lnTo>
                  <a:lnTo>
                    <a:pt x="3943571" y="7061"/>
                  </a:lnTo>
                  <a:lnTo>
                    <a:pt x="4060078" y="42366"/>
                  </a:lnTo>
                  <a:lnTo>
                    <a:pt x="4211889" y="95324"/>
                  </a:lnTo>
                  <a:lnTo>
                    <a:pt x="4264847" y="112976"/>
                  </a:lnTo>
                  <a:lnTo>
                    <a:pt x="4310743" y="144751"/>
                  </a:lnTo>
                  <a:lnTo>
                    <a:pt x="4353109" y="183587"/>
                  </a:lnTo>
                  <a:lnTo>
                    <a:pt x="4370762" y="208300"/>
                  </a:lnTo>
                  <a:lnTo>
                    <a:pt x="4377823" y="225953"/>
                  </a:lnTo>
                  <a:lnTo>
                    <a:pt x="4374292" y="243605"/>
                  </a:lnTo>
                  <a:lnTo>
                    <a:pt x="4353109" y="261258"/>
                  </a:lnTo>
                  <a:lnTo>
                    <a:pt x="4317804" y="278910"/>
                  </a:lnTo>
                  <a:lnTo>
                    <a:pt x="4257786" y="289502"/>
                  </a:lnTo>
                  <a:lnTo>
                    <a:pt x="4123627" y="285971"/>
                  </a:lnTo>
                  <a:lnTo>
                    <a:pt x="3922388" y="268319"/>
                  </a:lnTo>
                  <a:lnTo>
                    <a:pt x="3728211" y="261258"/>
                  </a:lnTo>
                  <a:lnTo>
                    <a:pt x="3301020" y="264788"/>
                  </a:lnTo>
                  <a:lnTo>
                    <a:pt x="2736139" y="264788"/>
                  </a:lnTo>
                  <a:lnTo>
                    <a:pt x="2425455" y="285971"/>
                  </a:lnTo>
                  <a:lnTo>
                    <a:pt x="2005326" y="331868"/>
                  </a:lnTo>
                  <a:lnTo>
                    <a:pt x="1627562" y="388356"/>
                  </a:lnTo>
                  <a:lnTo>
                    <a:pt x="1235676" y="455435"/>
                  </a:lnTo>
                  <a:lnTo>
                    <a:pt x="804955" y="536637"/>
                  </a:lnTo>
                  <a:lnTo>
                    <a:pt x="529576" y="596655"/>
                  </a:lnTo>
                  <a:lnTo>
                    <a:pt x="504862" y="614308"/>
                  </a:lnTo>
                  <a:lnTo>
                    <a:pt x="483679" y="624899"/>
                  </a:lnTo>
                  <a:lnTo>
                    <a:pt x="444844" y="631960"/>
                  </a:lnTo>
                  <a:lnTo>
                    <a:pt x="413069" y="628430"/>
                  </a:lnTo>
                  <a:lnTo>
                    <a:pt x="374234" y="607247"/>
                  </a:lnTo>
                  <a:lnTo>
                    <a:pt x="335398" y="575472"/>
                  </a:lnTo>
                  <a:lnTo>
                    <a:pt x="243605" y="504862"/>
                  </a:lnTo>
                  <a:lnTo>
                    <a:pt x="127099" y="416600"/>
                  </a:lnTo>
                  <a:lnTo>
                    <a:pt x="45897" y="345990"/>
                  </a:lnTo>
                  <a:lnTo>
                    <a:pt x="21184" y="314215"/>
                  </a:lnTo>
                  <a:lnTo>
                    <a:pt x="3531" y="282441"/>
                  </a:lnTo>
                  <a:lnTo>
                    <a:pt x="0" y="261258"/>
                  </a:lnTo>
                  <a:lnTo>
                    <a:pt x="14122" y="243605"/>
                  </a:lnTo>
                  <a:lnTo>
                    <a:pt x="38836" y="247136"/>
                  </a:lnTo>
                  <a:lnTo>
                    <a:pt x="127099" y="268319"/>
                  </a:lnTo>
                  <a:lnTo>
                    <a:pt x="264788" y="300093"/>
                  </a:lnTo>
                  <a:lnTo>
                    <a:pt x="427191" y="321276"/>
                  </a:lnTo>
                  <a:lnTo>
                    <a:pt x="639021" y="335398"/>
                  </a:lnTo>
                  <a:lnTo>
                    <a:pt x="886156" y="307154"/>
                  </a:lnTo>
                  <a:lnTo>
                    <a:pt x="1221554" y="268319"/>
                  </a:lnTo>
                  <a:lnTo>
                    <a:pt x="1511055" y="2294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40;p133">
              <a:extLst>
                <a:ext uri="{FF2B5EF4-FFF2-40B4-BE49-F238E27FC236}">
                  <a16:creationId xmlns:a16="http://schemas.microsoft.com/office/drawing/2014/main" id="{90B252C2-825D-CB42-8739-05C3A7E8F5F5}"/>
                </a:ext>
              </a:extLst>
            </p:cNvPr>
            <p:cNvSpPr/>
            <p:nvPr/>
          </p:nvSpPr>
          <p:spPr>
            <a:xfrm>
              <a:off x="5378450" y="3905250"/>
              <a:ext cx="498475" cy="2384425"/>
            </a:xfrm>
            <a:custGeom>
              <a:avLst/>
              <a:gdLst/>
              <a:ahLst/>
              <a:cxnLst/>
              <a:rect l="l" t="t" r="r" b="b"/>
              <a:pathLst>
                <a:path w="498475" h="2384425" extrusionOk="0">
                  <a:moveTo>
                    <a:pt x="209550" y="914400"/>
                  </a:moveTo>
                  <a:cubicBezTo>
                    <a:pt x="210608" y="1188508"/>
                    <a:pt x="211667" y="1462617"/>
                    <a:pt x="212725" y="1736725"/>
                  </a:cubicBezTo>
                  <a:lnTo>
                    <a:pt x="209550" y="1819275"/>
                  </a:lnTo>
                  <a:lnTo>
                    <a:pt x="200025" y="1847850"/>
                  </a:lnTo>
                  <a:lnTo>
                    <a:pt x="142875" y="2082800"/>
                  </a:lnTo>
                  <a:lnTo>
                    <a:pt x="171450" y="2368550"/>
                  </a:lnTo>
                  <a:lnTo>
                    <a:pt x="190500" y="2384425"/>
                  </a:lnTo>
                  <a:lnTo>
                    <a:pt x="212725" y="2384425"/>
                  </a:lnTo>
                  <a:lnTo>
                    <a:pt x="247650" y="2365375"/>
                  </a:lnTo>
                  <a:lnTo>
                    <a:pt x="295275" y="2317750"/>
                  </a:lnTo>
                  <a:lnTo>
                    <a:pt x="374650" y="2206625"/>
                  </a:lnTo>
                  <a:lnTo>
                    <a:pt x="450850" y="2089150"/>
                  </a:lnTo>
                  <a:lnTo>
                    <a:pt x="473075" y="2041525"/>
                  </a:lnTo>
                  <a:lnTo>
                    <a:pt x="488950" y="1971675"/>
                  </a:lnTo>
                  <a:cubicBezTo>
                    <a:pt x="495405" y="1907122"/>
                    <a:pt x="495300" y="1929447"/>
                    <a:pt x="495300" y="1905000"/>
                  </a:cubicBezTo>
                  <a:lnTo>
                    <a:pt x="495300" y="1800225"/>
                  </a:lnTo>
                  <a:lnTo>
                    <a:pt x="479425" y="1631950"/>
                  </a:lnTo>
                  <a:lnTo>
                    <a:pt x="479425" y="1406525"/>
                  </a:lnTo>
                  <a:lnTo>
                    <a:pt x="479425" y="679450"/>
                  </a:lnTo>
                  <a:cubicBezTo>
                    <a:pt x="478367" y="577850"/>
                    <a:pt x="477308" y="476250"/>
                    <a:pt x="476250" y="374650"/>
                  </a:cubicBezTo>
                  <a:lnTo>
                    <a:pt x="482600" y="333375"/>
                  </a:lnTo>
                  <a:lnTo>
                    <a:pt x="492125" y="295275"/>
                  </a:lnTo>
                  <a:lnTo>
                    <a:pt x="498475" y="247650"/>
                  </a:lnTo>
                  <a:lnTo>
                    <a:pt x="488950" y="206375"/>
                  </a:lnTo>
                  <a:lnTo>
                    <a:pt x="463550" y="165100"/>
                  </a:lnTo>
                  <a:lnTo>
                    <a:pt x="434975" y="142875"/>
                  </a:lnTo>
                  <a:lnTo>
                    <a:pt x="304800" y="73025"/>
                  </a:lnTo>
                  <a:lnTo>
                    <a:pt x="206375" y="0"/>
                  </a:lnTo>
                  <a:lnTo>
                    <a:pt x="0" y="0"/>
                  </a:lnTo>
                  <a:lnTo>
                    <a:pt x="47625" y="44450"/>
                  </a:lnTo>
                  <a:lnTo>
                    <a:pt x="82550" y="63500"/>
                  </a:lnTo>
                  <a:lnTo>
                    <a:pt x="114300" y="82550"/>
                  </a:lnTo>
                  <a:lnTo>
                    <a:pt x="133350" y="101600"/>
                  </a:lnTo>
                  <a:lnTo>
                    <a:pt x="158750" y="142875"/>
                  </a:lnTo>
                  <a:lnTo>
                    <a:pt x="180975" y="215900"/>
                  </a:lnTo>
                  <a:lnTo>
                    <a:pt x="193675" y="279400"/>
                  </a:lnTo>
                  <a:lnTo>
                    <a:pt x="206375" y="406400"/>
                  </a:lnTo>
                  <a:lnTo>
                    <a:pt x="219075" y="654050"/>
                  </a:lnTo>
                  <a:lnTo>
                    <a:pt x="209550" y="914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41;p133">
              <a:extLst>
                <a:ext uri="{FF2B5EF4-FFF2-40B4-BE49-F238E27FC236}">
                  <a16:creationId xmlns:a16="http://schemas.microsoft.com/office/drawing/2014/main" id="{BFC60400-CBB5-474A-8D27-8866702158C2}"/>
                </a:ext>
              </a:extLst>
            </p:cNvPr>
            <p:cNvSpPr/>
            <p:nvPr/>
          </p:nvSpPr>
          <p:spPr>
            <a:xfrm>
              <a:off x="4953000" y="5676900"/>
              <a:ext cx="639763" cy="608013"/>
            </a:xfrm>
            <a:custGeom>
              <a:avLst/>
              <a:gdLst/>
              <a:ahLst/>
              <a:cxnLst/>
              <a:rect l="l" t="t" r="r" b="b"/>
              <a:pathLst>
                <a:path w="640556" h="607219" extrusionOk="0">
                  <a:moveTo>
                    <a:pt x="197644" y="52388"/>
                  </a:moveTo>
                  <a:lnTo>
                    <a:pt x="309563" y="90488"/>
                  </a:lnTo>
                  <a:lnTo>
                    <a:pt x="381000" y="107156"/>
                  </a:lnTo>
                  <a:lnTo>
                    <a:pt x="426244" y="114300"/>
                  </a:lnTo>
                  <a:lnTo>
                    <a:pt x="478631" y="119063"/>
                  </a:lnTo>
                  <a:lnTo>
                    <a:pt x="504825" y="119063"/>
                  </a:lnTo>
                  <a:lnTo>
                    <a:pt x="533400" y="116681"/>
                  </a:lnTo>
                  <a:lnTo>
                    <a:pt x="573881" y="109538"/>
                  </a:lnTo>
                  <a:lnTo>
                    <a:pt x="600075" y="97631"/>
                  </a:lnTo>
                  <a:lnTo>
                    <a:pt x="616744" y="85725"/>
                  </a:lnTo>
                  <a:lnTo>
                    <a:pt x="640556" y="50006"/>
                  </a:lnTo>
                  <a:lnTo>
                    <a:pt x="614363" y="607219"/>
                  </a:lnTo>
                  <a:lnTo>
                    <a:pt x="588169" y="588169"/>
                  </a:lnTo>
                  <a:lnTo>
                    <a:pt x="576263" y="557213"/>
                  </a:lnTo>
                  <a:lnTo>
                    <a:pt x="561975" y="516731"/>
                  </a:lnTo>
                  <a:lnTo>
                    <a:pt x="535781" y="469106"/>
                  </a:lnTo>
                  <a:lnTo>
                    <a:pt x="485775" y="411956"/>
                  </a:lnTo>
                  <a:lnTo>
                    <a:pt x="433388" y="359569"/>
                  </a:lnTo>
                  <a:lnTo>
                    <a:pt x="361950" y="311944"/>
                  </a:lnTo>
                  <a:lnTo>
                    <a:pt x="242888" y="226219"/>
                  </a:lnTo>
                  <a:lnTo>
                    <a:pt x="128588" y="138113"/>
                  </a:lnTo>
                  <a:lnTo>
                    <a:pt x="21431" y="57150"/>
                  </a:lnTo>
                  <a:lnTo>
                    <a:pt x="7144" y="35719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30956" y="0"/>
                  </a:lnTo>
                  <a:lnTo>
                    <a:pt x="76200" y="16669"/>
                  </a:lnTo>
                  <a:lnTo>
                    <a:pt x="197644" y="523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1546;p134">
            <a:extLst>
              <a:ext uri="{FF2B5EF4-FFF2-40B4-BE49-F238E27FC236}">
                <a16:creationId xmlns:a16="http://schemas.microsoft.com/office/drawing/2014/main" id="{351A28CA-4C1F-5F43-97DA-9E223051A0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5710" y="1460422"/>
            <a:ext cx="4378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8" name="Google Shape;2978;p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4559" y="1619419"/>
            <a:ext cx="452437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385"/>
          <p:cNvSpPr txBox="1"/>
          <p:nvPr/>
        </p:nvSpPr>
        <p:spPr>
          <a:xfrm>
            <a:off x="3144838" y="6828686"/>
            <a:ext cx="4808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福</a:t>
            </a:r>
            <a:endParaRPr/>
          </a:p>
        </p:txBody>
      </p:sp>
      <p:sp>
        <p:nvSpPr>
          <p:cNvPr id="4233" name="Google Shape;4233;p385"/>
          <p:cNvSpPr/>
          <p:nvPr/>
        </p:nvSpPr>
        <p:spPr>
          <a:xfrm>
            <a:off x="3144838" y="1516063"/>
            <a:ext cx="781050" cy="574675"/>
          </a:xfrm>
          <a:custGeom>
            <a:avLst/>
            <a:gdLst/>
            <a:ahLst/>
            <a:cxnLst/>
            <a:rect l="l" t="t" r="r" b="b"/>
            <a:pathLst>
              <a:path w="781050" h="573882" extrusionOk="0">
                <a:moveTo>
                  <a:pt x="297657" y="345282"/>
                </a:moveTo>
                <a:lnTo>
                  <a:pt x="245269" y="297657"/>
                </a:lnTo>
                <a:lnTo>
                  <a:pt x="176213" y="230982"/>
                </a:lnTo>
                <a:lnTo>
                  <a:pt x="111919" y="164307"/>
                </a:lnTo>
                <a:lnTo>
                  <a:pt x="47625" y="100013"/>
                </a:lnTo>
                <a:lnTo>
                  <a:pt x="16669" y="64294"/>
                </a:lnTo>
                <a:lnTo>
                  <a:pt x="7144" y="47625"/>
                </a:lnTo>
                <a:lnTo>
                  <a:pt x="0" y="21432"/>
                </a:lnTo>
                <a:lnTo>
                  <a:pt x="4763" y="4763"/>
                </a:lnTo>
                <a:lnTo>
                  <a:pt x="21432" y="0"/>
                </a:lnTo>
                <a:lnTo>
                  <a:pt x="61913" y="9525"/>
                </a:lnTo>
                <a:lnTo>
                  <a:pt x="159544" y="40482"/>
                </a:lnTo>
                <a:lnTo>
                  <a:pt x="288132" y="85725"/>
                </a:lnTo>
                <a:lnTo>
                  <a:pt x="409575" y="130969"/>
                </a:lnTo>
                <a:lnTo>
                  <a:pt x="521494" y="178594"/>
                </a:lnTo>
                <a:lnTo>
                  <a:pt x="588169" y="211932"/>
                </a:lnTo>
                <a:lnTo>
                  <a:pt x="631032" y="238125"/>
                </a:lnTo>
                <a:lnTo>
                  <a:pt x="669132" y="271463"/>
                </a:lnTo>
                <a:lnTo>
                  <a:pt x="721519" y="333375"/>
                </a:lnTo>
                <a:lnTo>
                  <a:pt x="757238" y="388144"/>
                </a:lnTo>
                <a:lnTo>
                  <a:pt x="776288" y="423863"/>
                </a:lnTo>
                <a:lnTo>
                  <a:pt x="781050" y="452438"/>
                </a:lnTo>
                <a:lnTo>
                  <a:pt x="773907" y="502444"/>
                </a:lnTo>
                <a:lnTo>
                  <a:pt x="759619" y="538163"/>
                </a:lnTo>
                <a:lnTo>
                  <a:pt x="735807" y="569119"/>
                </a:lnTo>
                <a:lnTo>
                  <a:pt x="719138" y="573882"/>
                </a:lnTo>
                <a:lnTo>
                  <a:pt x="676275" y="573882"/>
                </a:lnTo>
                <a:lnTo>
                  <a:pt x="619125" y="561975"/>
                </a:lnTo>
                <a:lnTo>
                  <a:pt x="557213" y="535782"/>
                </a:lnTo>
                <a:lnTo>
                  <a:pt x="500063" y="502444"/>
                </a:lnTo>
                <a:lnTo>
                  <a:pt x="461963" y="478632"/>
                </a:lnTo>
                <a:lnTo>
                  <a:pt x="404813" y="435769"/>
                </a:lnTo>
                <a:lnTo>
                  <a:pt x="335757" y="381000"/>
                </a:lnTo>
                <a:lnTo>
                  <a:pt x="297657" y="3452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4" name="Google Shape;4234;p385"/>
          <p:cNvSpPr/>
          <p:nvPr/>
        </p:nvSpPr>
        <p:spPr>
          <a:xfrm>
            <a:off x="4572000" y="1636713"/>
            <a:ext cx="2278063" cy="473075"/>
          </a:xfrm>
          <a:custGeom>
            <a:avLst/>
            <a:gdLst/>
            <a:ahLst/>
            <a:cxnLst/>
            <a:rect l="l" t="t" r="r" b="b"/>
            <a:pathLst>
              <a:path w="2278856" h="473869" extrusionOk="0">
                <a:moveTo>
                  <a:pt x="1266825" y="119062"/>
                </a:moveTo>
                <a:lnTo>
                  <a:pt x="1538288" y="83344"/>
                </a:lnTo>
                <a:lnTo>
                  <a:pt x="1624013" y="69056"/>
                </a:lnTo>
                <a:lnTo>
                  <a:pt x="1693069" y="47625"/>
                </a:lnTo>
                <a:lnTo>
                  <a:pt x="1785938" y="11906"/>
                </a:lnTo>
                <a:lnTo>
                  <a:pt x="1833563" y="0"/>
                </a:lnTo>
                <a:lnTo>
                  <a:pt x="1883569" y="0"/>
                </a:lnTo>
                <a:lnTo>
                  <a:pt x="1983581" y="9525"/>
                </a:lnTo>
                <a:lnTo>
                  <a:pt x="2105025" y="38100"/>
                </a:lnTo>
                <a:lnTo>
                  <a:pt x="2166938" y="61912"/>
                </a:lnTo>
                <a:lnTo>
                  <a:pt x="2219325" y="92869"/>
                </a:lnTo>
                <a:lnTo>
                  <a:pt x="2252663" y="121444"/>
                </a:lnTo>
                <a:lnTo>
                  <a:pt x="2271713" y="142875"/>
                </a:lnTo>
                <a:lnTo>
                  <a:pt x="2278856" y="164306"/>
                </a:lnTo>
                <a:lnTo>
                  <a:pt x="2276475" y="188119"/>
                </a:lnTo>
                <a:lnTo>
                  <a:pt x="2259806" y="209550"/>
                </a:lnTo>
                <a:lnTo>
                  <a:pt x="2226469" y="233362"/>
                </a:lnTo>
                <a:lnTo>
                  <a:pt x="2190750" y="245269"/>
                </a:lnTo>
                <a:lnTo>
                  <a:pt x="2145506" y="250031"/>
                </a:lnTo>
                <a:lnTo>
                  <a:pt x="2059781" y="254794"/>
                </a:lnTo>
                <a:lnTo>
                  <a:pt x="1931194" y="254794"/>
                </a:lnTo>
                <a:lnTo>
                  <a:pt x="1690688" y="266700"/>
                </a:lnTo>
                <a:lnTo>
                  <a:pt x="1423988" y="285750"/>
                </a:lnTo>
                <a:lnTo>
                  <a:pt x="1185863" y="307181"/>
                </a:lnTo>
                <a:lnTo>
                  <a:pt x="969169" y="335756"/>
                </a:lnTo>
                <a:lnTo>
                  <a:pt x="764381" y="366712"/>
                </a:lnTo>
                <a:lnTo>
                  <a:pt x="621506" y="397669"/>
                </a:lnTo>
                <a:lnTo>
                  <a:pt x="514350" y="426244"/>
                </a:lnTo>
                <a:lnTo>
                  <a:pt x="481013" y="447675"/>
                </a:lnTo>
                <a:lnTo>
                  <a:pt x="445294" y="464344"/>
                </a:lnTo>
                <a:lnTo>
                  <a:pt x="397669" y="473869"/>
                </a:lnTo>
                <a:lnTo>
                  <a:pt x="354806" y="471487"/>
                </a:lnTo>
                <a:lnTo>
                  <a:pt x="321469" y="452437"/>
                </a:lnTo>
                <a:lnTo>
                  <a:pt x="257175" y="409575"/>
                </a:lnTo>
                <a:lnTo>
                  <a:pt x="183356" y="347662"/>
                </a:lnTo>
                <a:lnTo>
                  <a:pt x="123825" y="288131"/>
                </a:lnTo>
                <a:lnTo>
                  <a:pt x="64294" y="207169"/>
                </a:lnTo>
                <a:lnTo>
                  <a:pt x="16669" y="123825"/>
                </a:lnTo>
                <a:lnTo>
                  <a:pt x="0" y="78581"/>
                </a:lnTo>
                <a:lnTo>
                  <a:pt x="4763" y="64294"/>
                </a:lnTo>
                <a:lnTo>
                  <a:pt x="23813" y="59531"/>
                </a:lnTo>
                <a:lnTo>
                  <a:pt x="47625" y="66675"/>
                </a:lnTo>
                <a:lnTo>
                  <a:pt x="76200" y="85725"/>
                </a:lnTo>
                <a:lnTo>
                  <a:pt x="100013" y="109537"/>
                </a:lnTo>
                <a:lnTo>
                  <a:pt x="135731" y="135731"/>
                </a:lnTo>
                <a:lnTo>
                  <a:pt x="166688" y="154781"/>
                </a:lnTo>
                <a:lnTo>
                  <a:pt x="204788" y="173831"/>
                </a:lnTo>
                <a:lnTo>
                  <a:pt x="247650" y="195262"/>
                </a:lnTo>
                <a:lnTo>
                  <a:pt x="288131" y="209550"/>
                </a:lnTo>
                <a:lnTo>
                  <a:pt x="347663" y="223837"/>
                </a:lnTo>
                <a:lnTo>
                  <a:pt x="397669" y="230981"/>
                </a:lnTo>
                <a:lnTo>
                  <a:pt x="442913" y="228600"/>
                </a:lnTo>
                <a:lnTo>
                  <a:pt x="666750" y="197644"/>
                </a:lnTo>
                <a:lnTo>
                  <a:pt x="935831" y="161925"/>
                </a:lnTo>
                <a:lnTo>
                  <a:pt x="1266825" y="1190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5" name="Google Shape;4235;p385"/>
          <p:cNvSpPr/>
          <p:nvPr/>
        </p:nvSpPr>
        <p:spPr>
          <a:xfrm>
            <a:off x="2541588" y="2428875"/>
            <a:ext cx="1779587" cy="576263"/>
          </a:xfrm>
          <a:custGeom>
            <a:avLst/>
            <a:gdLst/>
            <a:ahLst/>
            <a:cxnLst/>
            <a:rect l="l" t="t" r="r" b="b"/>
            <a:pathLst>
              <a:path w="1779763" h="576908" extrusionOk="0">
                <a:moveTo>
                  <a:pt x="974975" y="175957"/>
                </a:moveTo>
                <a:lnTo>
                  <a:pt x="1274968" y="89421"/>
                </a:lnTo>
                <a:lnTo>
                  <a:pt x="1387465" y="54806"/>
                </a:lnTo>
                <a:lnTo>
                  <a:pt x="1427849" y="34614"/>
                </a:lnTo>
                <a:lnTo>
                  <a:pt x="1459579" y="14423"/>
                </a:lnTo>
                <a:lnTo>
                  <a:pt x="1485539" y="0"/>
                </a:lnTo>
                <a:lnTo>
                  <a:pt x="1497078" y="0"/>
                </a:lnTo>
                <a:lnTo>
                  <a:pt x="1537461" y="25961"/>
                </a:lnTo>
                <a:lnTo>
                  <a:pt x="1629767" y="89421"/>
                </a:lnTo>
                <a:lnTo>
                  <a:pt x="1696111" y="135573"/>
                </a:lnTo>
                <a:lnTo>
                  <a:pt x="1739379" y="175957"/>
                </a:lnTo>
                <a:lnTo>
                  <a:pt x="1768225" y="210571"/>
                </a:lnTo>
                <a:lnTo>
                  <a:pt x="1779763" y="230763"/>
                </a:lnTo>
                <a:lnTo>
                  <a:pt x="1779763" y="253840"/>
                </a:lnTo>
                <a:lnTo>
                  <a:pt x="1771109" y="279800"/>
                </a:lnTo>
                <a:lnTo>
                  <a:pt x="1753802" y="297108"/>
                </a:lnTo>
                <a:lnTo>
                  <a:pt x="1727841" y="305761"/>
                </a:lnTo>
                <a:lnTo>
                  <a:pt x="1326890" y="245186"/>
                </a:lnTo>
                <a:lnTo>
                  <a:pt x="1289391" y="242301"/>
                </a:lnTo>
                <a:lnTo>
                  <a:pt x="1174009" y="288454"/>
                </a:lnTo>
                <a:lnTo>
                  <a:pt x="706713" y="475949"/>
                </a:lnTo>
                <a:lnTo>
                  <a:pt x="475950" y="556717"/>
                </a:lnTo>
                <a:lnTo>
                  <a:pt x="424028" y="576908"/>
                </a:lnTo>
                <a:lnTo>
                  <a:pt x="412490" y="576908"/>
                </a:lnTo>
                <a:lnTo>
                  <a:pt x="377875" y="568255"/>
                </a:lnTo>
                <a:lnTo>
                  <a:pt x="291339" y="533640"/>
                </a:lnTo>
                <a:lnTo>
                  <a:pt x="207687" y="490372"/>
                </a:lnTo>
                <a:lnTo>
                  <a:pt x="158650" y="458642"/>
                </a:lnTo>
                <a:lnTo>
                  <a:pt x="115382" y="424028"/>
                </a:lnTo>
                <a:lnTo>
                  <a:pt x="66344" y="369221"/>
                </a:lnTo>
                <a:lnTo>
                  <a:pt x="31730" y="320184"/>
                </a:lnTo>
                <a:lnTo>
                  <a:pt x="5769" y="265378"/>
                </a:lnTo>
                <a:lnTo>
                  <a:pt x="0" y="239417"/>
                </a:lnTo>
                <a:lnTo>
                  <a:pt x="8654" y="227879"/>
                </a:lnTo>
                <a:lnTo>
                  <a:pt x="28845" y="224994"/>
                </a:lnTo>
                <a:lnTo>
                  <a:pt x="66344" y="248071"/>
                </a:lnTo>
                <a:lnTo>
                  <a:pt x="103844" y="282685"/>
                </a:lnTo>
                <a:lnTo>
                  <a:pt x="149996" y="317300"/>
                </a:lnTo>
                <a:lnTo>
                  <a:pt x="187495" y="337491"/>
                </a:lnTo>
                <a:lnTo>
                  <a:pt x="210572" y="346145"/>
                </a:lnTo>
                <a:lnTo>
                  <a:pt x="256724" y="357683"/>
                </a:lnTo>
                <a:lnTo>
                  <a:pt x="297108" y="354799"/>
                </a:lnTo>
                <a:lnTo>
                  <a:pt x="406721" y="334607"/>
                </a:lnTo>
                <a:lnTo>
                  <a:pt x="449989" y="325953"/>
                </a:lnTo>
                <a:lnTo>
                  <a:pt x="585562" y="288454"/>
                </a:lnTo>
                <a:lnTo>
                  <a:pt x="816326" y="219225"/>
                </a:lnTo>
                <a:lnTo>
                  <a:pt x="974975" y="17595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6" name="Google Shape;4236;p385"/>
          <p:cNvSpPr/>
          <p:nvPr/>
        </p:nvSpPr>
        <p:spPr>
          <a:xfrm>
            <a:off x="4529138" y="2419350"/>
            <a:ext cx="547687" cy="1143000"/>
          </a:xfrm>
          <a:custGeom>
            <a:avLst/>
            <a:gdLst/>
            <a:ahLst/>
            <a:cxnLst/>
            <a:rect l="l" t="t" r="r" b="b"/>
            <a:pathLst>
              <a:path w="547687" h="1143000" extrusionOk="0">
                <a:moveTo>
                  <a:pt x="230981" y="561975"/>
                </a:moveTo>
                <a:lnTo>
                  <a:pt x="197643" y="404813"/>
                </a:lnTo>
                <a:lnTo>
                  <a:pt x="173831" y="309563"/>
                </a:lnTo>
                <a:lnTo>
                  <a:pt x="154781" y="254794"/>
                </a:lnTo>
                <a:lnTo>
                  <a:pt x="126206" y="214313"/>
                </a:lnTo>
                <a:lnTo>
                  <a:pt x="71437" y="145256"/>
                </a:lnTo>
                <a:lnTo>
                  <a:pt x="30956" y="92869"/>
                </a:lnTo>
                <a:lnTo>
                  <a:pt x="9525" y="59531"/>
                </a:lnTo>
                <a:lnTo>
                  <a:pt x="0" y="33338"/>
                </a:lnTo>
                <a:lnTo>
                  <a:pt x="0" y="9525"/>
                </a:lnTo>
                <a:lnTo>
                  <a:pt x="9525" y="0"/>
                </a:lnTo>
                <a:lnTo>
                  <a:pt x="35718" y="0"/>
                </a:lnTo>
                <a:lnTo>
                  <a:pt x="119062" y="16669"/>
                </a:lnTo>
                <a:lnTo>
                  <a:pt x="185737" y="40481"/>
                </a:lnTo>
                <a:lnTo>
                  <a:pt x="242887" y="69056"/>
                </a:lnTo>
                <a:lnTo>
                  <a:pt x="311943" y="114300"/>
                </a:lnTo>
                <a:lnTo>
                  <a:pt x="373856" y="164306"/>
                </a:lnTo>
                <a:cubicBezTo>
                  <a:pt x="374650" y="208756"/>
                  <a:pt x="375443" y="253206"/>
                  <a:pt x="376237" y="297656"/>
                </a:cubicBezTo>
                <a:lnTo>
                  <a:pt x="431006" y="519113"/>
                </a:lnTo>
                <a:lnTo>
                  <a:pt x="509587" y="866775"/>
                </a:lnTo>
                <a:lnTo>
                  <a:pt x="547687" y="1023938"/>
                </a:lnTo>
                <a:cubicBezTo>
                  <a:pt x="546893" y="1042988"/>
                  <a:pt x="546100" y="1062038"/>
                  <a:pt x="545306" y="1081088"/>
                </a:cubicBezTo>
                <a:lnTo>
                  <a:pt x="535781" y="1109663"/>
                </a:lnTo>
                <a:lnTo>
                  <a:pt x="514350" y="1131094"/>
                </a:lnTo>
                <a:lnTo>
                  <a:pt x="481012" y="1143000"/>
                </a:lnTo>
                <a:lnTo>
                  <a:pt x="454818" y="1143000"/>
                </a:lnTo>
                <a:lnTo>
                  <a:pt x="414337" y="1131094"/>
                </a:lnTo>
                <a:lnTo>
                  <a:pt x="378618" y="1104900"/>
                </a:lnTo>
                <a:lnTo>
                  <a:pt x="354806" y="1073944"/>
                </a:lnTo>
                <a:lnTo>
                  <a:pt x="319087" y="995363"/>
                </a:lnTo>
                <a:lnTo>
                  <a:pt x="283368" y="869156"/>
                </a:lnTo>
                <a:lnTo>
                  <a:pt x="247650" y="652463"/>
                </a:lnTo>
                <a:lnTo>
                  <a:pt x="230981" y="561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7" name="Google Shape;4237;p385"/>
          <p:cNvSpPr/>
          <p:nvPr/>
        </p:nvSpPr>
        <p:spPr>
          <a:xfrm>
            <a:off x="4459288" y="3883025"/>
            <a:ext cx="552450" cy="1919288"/>
          </a:xfrm>
          <a:custGeom>
            <a:avLst/>
            <a:gdLst/>
            <a:ahLst/>
            <a:cxnLst/>
            <a:rect l="l" t="t" r="r" b="b"/>
            <a:pathLst>
              <a:path w="552552" h="1919262" extrusionOk="0">
                <a:moveTo>
                  <a:pt x="220042" y="628344"/>
                </a:moveTo>
                <a:lnTo>
                  <a:pt x="215153" y="554996"/>
                </a:lnTo>
                <a:lnTo>
                  <a:pt x="200483" y="464534"/>
                </a:lnTo>
                <a:lnTo>
                  <a:pt x="176034" y="356958"/>
                </a:lnTo>
                <a:lnTo>
                  <a:pt x="136915" y="232267"/>
                </a:lnTo>
                <a:lnTo>
                  <a:pt x="100241" y="158919"/>
                </a:lnTo>
                <a:lnTo>
                  <a:pt x="56233" y="95351"/>
                </a:lnTo>
                <a:lnTo>
                  <a:pt x="22004" y="61123"/>
                </a:lnTo>
                <a:lnTo>
                  <a:pt x="4890" y="36673"/>
                </a:lnTo>
                <a:lnTo>
                  <a:pt x="0" y="14669"/>
                </a:lnTo>
                <a:lnTo>
                  <a:pt x="12224" y="0"/>
                </a:lnTo>
                <a:lnTo>
                  <a:pt x="31784" y="2445"/>
                </a:lnTo>
                <a:lnTo>
                  <a:pt x="63568" y="14669"/>
                </a:lnTo>
                <a:lnTo>
                  <a:pt x="100241" y="19559"/>
                </a:lnTo>
                <a:lnTo>
                  <a:pt x="156475" y="34228"/>
                </a:lnTo>
                <a:lnTo>
                  <a:pt x="215153" y="53788"/>
                </a:lnTo>
                <a:lnTo>
                  <a:pt x="271386" y="80682"/>
                </a:lnTo>
                <a:lnTo>
                  <a:pt x="315394" y="105131"/>
                </a:lnTo>
                <a:lnTo>
                  <a:pt x="344733" y="124691"/>
                </a:lnTo>
                <a:lnTo>
                  <a:pt x="356958" y="300725"/>
                </a:lnTo>
                <a:lnTo>
                  <a:pt x="398522" y="601450"/>
                </a:lnTo>
                <a:lnTo>
                  <a:pt x="422971" y="819048"/>
                </a:lnTo>
                <a:lnTo>
                  <a:pt x="449865" y="1024421"/>
                </a:lnTo>
                <a:lnTo>
                  <a:pt x="525657" y="1542744"/>
                </a:lnTo>
                <a:lnTo>
                  <a:pt x="552552" y="1728558"/>
                </a:lnTo>
                <a:lnTo>
                  <a:pt x="550107" y="1784791"/>
                </a:lnTo>
                <a:lnTo>
                  <a:pt x="540327" y="1821465"/>
                </a:lnTo>
                <a:lnTo>
                  <a:pt x="523213" y="1853249"/>
                </a:lnTo>
                <a:lnTo>
                  <a:pt x="484094" y="1899702"/>
                </a:lnTo>
                <a:lnTo>
                  <a:pt x="457200" y="1916817"/>
                </a:lnTo>
                <a:lnTo>
                  <a:pt x="432750" y="1919262"/>
                </a:lnTo>
                <a:lnTo>
                  <a:pt x="408301" y="1907037"/>
                </a:lnTo>
                <a:lnTo>
                  <a:pt x="376517" y="1867918"/>
                </a:lnTo>
                <a:lnTo>
                  <a:pt x="342288" y="1797016"/>
                </a:lnTo>
                <a:lnTo>
                  <a:pt x="317839" y="1716333"/>
                </a:lnTo>
                <a:lnTo>
                  <a:pt x="295835" y="1613647"/>
                </a:lnTo>
                <a:lnTo>
                  <a:pt x="276276" y="1510960"/>
                </a:lnTo>
                <a:lnTo>
                  <a:pt x="261606" y="1410718"/>
                </a:lnTo>
                <a:lnTo>
                  <a:pt x="249382" y="1286027"/>
                </a:lnTo>
                <a:lnTo>
                  <a:pt x="244492" y="1144222"/>
                </a:lnTo>
                <a:lnTo>
                  <a:pt x="239602" y="990192"/>
                </a:lnTo>
                <a:lnTo>
                  <a:pt x="232267" y="823938"/>
                </a:lnTo>
                <a:lnTo>
                  <a:pt x="220042" y="6283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8" name="Google Shape;4238;p385"/>
          <p:cNvSpPr/>
          <p:nvPr/>
        </p:nvSpPr>
        <p:spPr>
          <a:xfrm>
            <a:off x="2524125" y="2647950"/>
            <a:ext cx="1741488" cy="1981200"/>
          </a:xfrm>
          <a:custGeom>
            <a:avLst/>
            <a:gdLst/>
            <a:ahLst/>
            <a:cxnLst/>
            <a:rect l="l" t="t" r="r" b="b"/>
            <a:pathLst>
              <a:path w="1742263" h="1981681" extrusionOk="0">
                <a:moveTo>
                  <a:pt x="995167" y="703828"/>
                </a:moveTo>
                <a:lnTo>
                  <a:pt x="1148048" y="464411"/>
                </a:lnTo>
                <a:lnTo>
                  <a:pt x="1283621" y="248071"/>
                </a:lnTo>
                <a:lnTo>
                  <a:pt x="1370157" y="95190"/>
                </a:lnTo>
                <a:lnTo>
                  <a:pt x="1378811" y="69229"/>
                </a:lnTo>
                <a:lnTo>
                  <a:pt x="1378811" y="54806"/>
                </a:lnTo>
                <a:lnTo>
                  <a:pt x="1367273" y="34615"/>
                </a:lnTo>
                <a:lnTo>
                  <a:pt x="1335543" y="0"/>
                </a:lnTo>
                <a:lnTo>
                  <a:pt x="1742263" y="83652"/>
                </a:lnTo>
                <a:lnTo>
                  <a:pt x="1701880" y="98075"/>
                </a:lnTo>
                <a:lnTo>
                  <a:pt x="1670150" y="121151"/>
                </a:lnTo>
                <a:lnTo>
                  <a:pt x="1566306" y="268263"/>
                </a:lnTo>
                <a:lnTo>
                  <a:pt x="1263429" y="677868"/>
                </a:lnTo>
                <a:lnTo>
                  <a:pt x="1136510" y="842287"/>
                </a:lnTo>
                <a:lnTo>
                  <a:pt x="917284" y="1110549"/>
                </a:lnTo>
                <a:lnTo>
                  <a:pt x="663445" y="1381696"/>
                </a:lnTo>
                <a:lnTo>
                  <a:pt x="415374" y="1641305"/>
                </a:lnTo>
                <a:lnTo>
                  <a:pt x="207687" y="1846107"/>
                </a:lnTo>
                <a:lnTo>
                  <a:pt x="92305" y="1955720"/>
                </a:lnTo>
                <a:lnTo>
                  <a:pt x="63460" y="1973027"/>
                </a:lnTo>
                <a:lnTo>
                  <a:pt x="28845" y="1981681"/>
                </a:lnTo>
                <a:lnTo>
                  <a:pt x="8653" y="1978796"/>
                </a:lnTo>
                <a:lnTo>
                  <a:pt x="2884" y="1967258"/>
                </a:lnTo>
                <a:lnTo>
                  <a:pt x="0" y="1944182"/>
                </a:lnTo>
                <a:lnTo>
                  <a:pt x="14422" y="1918221"/>
                </a:lnTo>
                <a:lnTo>
                  <a:pt x="112497" y="1817262"/>
                </a:lnTo>
                <a:lnTo>
                  <a:pt x="305761" y="1603806"/>
                </a:lnTo>
                <a:lnTo>
                  <a:pt x="507679" y="1361504"/>
                </a:lnTo>
                <a:lnTo>
                  <a:pt x="672098" y="1159586"/>
                </a:lnTo>
                <a:lnTo>
                  <a:pt x="868247" y="891324"/>
                </a:lnTo>
                <a:lnTo>
                  <a:pt x="995167" y="70382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9" name="Google Shape;4239;p385"/>
          <p:cNvSpPr/>
          <p:nvPr/>
        </p:nvSpPr>
        <p:spPr>
          <a:xfrm>
            <a:off x="3409950" y="3438525"/>
            <a:ext cx="333375" cy="2473325"/>
          </a:xfrm>
          <a:custGeom>
            <a:avLst/>
            <a:gdLst/>
            <a:ahLst/>
            <a:cxnLst/>
            <a:rect l="l" t="t" r="r" b="b"/>
            <a:pathLst>
              <a:path w="333375" h="2473325" extrusionOk="0">
                <a:moveTo>
                  <a:pt x="330200" y="466725"/>
                </a:moveTo>
                <a:cubicBezTo>
                  <a:pt x="329142" y="359833"/>
                  <a:pt x="328083" y="252942"/>
                  <a:pt x="327025" y="146050"/>
                </a:cubicBezTo>
                <a:lnTo>
                  <a:pt x="282575" y="53975"/>
                </a:lnTo>
                <a:lnTo>
                  <a:pt x="161925" y="0"/>
                </a:lnTo>
                <a:lnTo>
                  <a:pt x="82550" y="180975"/>
                </a:lnTo>
                <a:cubicBezTo>
                  <a:pt x="83608" y="510117"/>
                  <a:pt x="84667" y="839258"/>
                  <a:pt x="85725" y="1168400"/>
                </a:cubicBezTo>
                <a:lnTo>
                  <a:pt x="85725" y="1368425"/>
                </a:lnTo>
                <a:lnTo>
                  <a:pt x="79375" y="1470025"/>
                </a:lnTo>
                <a:lnTo>
                  <a:pt x="63500" y="1625600"/>
                </a:lnTo>
                <a:lnTo>
                  <a:pt x="34925" y="1819275"/>
                </a:lnTo>
                <a:lnTo>
                  <a:pt x="12700" y="1905000"/>
                </a:lnTo>
                <a:lnTo>
                  <a:pt x="0" y="1943100"/>
                </a:lnTo>
                <a:lnTo>
                  <a:pt x="3175" y="2032000"/>
                </a:lnTo>
                <a:lnTo>
                  <a:pt x="19050" y="2133600"/>
                </a:lnTo>
                <a:lnTo>
                  <a:pt x="47625" y="2244725"/>
                </a:lnTo>
                <a:lnTo>
                  <a:pt x="82550" y="2330450"/>
                </a:lnTo>
                <a:lnTo>
                  <a:pt x="120650" y="2390775"/>
                </a:lnTo>
                <a:lnTo>
                  <a:pt x="161925" y="2435225"/>
                </a:lnTo>
                <a:lnTo>
                  <a:pt x="209550" y="2466975"/>
                </a:lnTo>
                <a:lnTo>
                  <a:pt x="225425" y="2473325"/>
                </a:lnTo>
                <a:lnTo>
                  <a:pt x="254000" y="2473325"/>
                </a:lnTo>
                <a:lnTo>
                  <a:pt x="276225" y="2457450"/>
                </a:lnTo>
                <a:lnTo>
                  <a:pt x="307975" y="2422525"/>
                </a:lnTo>
                <a:lnTo>
                  <a:pt x="327025" y="2378075"/>
                </a:lnTo>
                <a:lnTo>
                  <a:pt x="333375" y="2320925"/>
                </a:lnTo>
                <a:cubicBezTo>
                  <a:pt x="332317" y="1703917"/>
                  <a:pt x="331258" y="1086908"/>
                  <a:pt x="330200" y="466725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0" name="Google Shape;4240;p385"/>
          <p:cNvSpPr/>
          <p:nvPr/>
        </p:nvSpPr>
        <p:spPr>
          <a:xfrm>
            <a:off x="3633788" y="3465513"/>
            <a:ext cx="822325" cy="706437"/>
          </a:xfrm>
          <a:custGeom>
            <a:avLst/>
            <a:gdLst/>
            <a:ahLst/>
            <a:cxnLst/>
            <a:rect l="l" t="t" r="r" b="b"/>
            <a:pathLst>
              <a:path w="821531" h="707231" extrusionOk="0">
                <a:moveTo>
                  <a:pt x="371475" y="178594"/>
                </a:moveTo>
                <a:lnTo>
                  <a:pt x="483393" y="221456"/>
                </a:lnTo>
                <a:lnTo>
                  <a:pt x="566737" y="247650"/>
                </a:lnTo>
                <a:lnTo>
                  <a:pt x="642937" y="269081"/>
                </a:lnTo>
                <a:lnTo>
                  <a:pt x="664368" y="278606"/>
                </a:lnTo>
                <a:lnTo>
                  <a:pt x="681037" y="292894"/>
                </a:lnTo>
                <a:lnTo>
                  <a:pt x="719137" y="350044"/>
                </a:lnTo>
                <a:lnTo>
                  <a:pt x="769143" y="426244"/>
                </a:lnTo>
                <a:lnTo>
                  <a:pt x="792956" y="478631"/>
                </a:lnTo>
                <a:lnTo>
                  <a:pt x="812006" y="533400"/>
                </a:lnTo>
                <a:lnTo>
                  <a:pt x="819150" y="569119"/>
                </a:lnTo>
                <a:lnTo>
                  <a:pt x="821531" y="602456"/>
                </a:lnTo>
                <a:lnTo>
                  <a:pt x="816768" y="645319"/>
                </a:lnTo>
                <a:lnTo>
                  <a:pt x="802481" y="685800"/>
                </a:lnTo>
                <a:lnTo>
                  <a:pt x="781050" y="702469"/>
                </a:lnTo>
                <a:lnTo>
                  <a:pt x="750093" y="707231"/>
                </a:lnTo>
                <a:lnTo>
                  <a:pt x="721518" y="700087"/>
                </a:lnTo>
                <a:lnTo>
                  <a:pt x="683418" y="683419"/>
                </a:lnTo>
                <a:lnTo>
                  <a:pt x="635793" y="638175"/>
                </a:lnTo>
                <a:lnTo>
                  <a:pt x="585787" y="583406"/>
                </a:lnTo>
                <a:lnTo>
                  <a:pt x="526256" y="500062"/>
                </a:lnTo>
                <a:lnTo>
                  <a:pt x="509587" y="476250"/>
                </a:lnTo>
                <a:lnTo>
                  <a:pt x="445293" y="421481"/>
                </a:lnTo>
                <a:lnTo>
                  <a:pt x="295275" y="297656"/>
                </a:lnTo>
                <a:lnTo>
                  <a:pt x="138112" y="171450"/>
                </a:lnTo>
                <a:lnTo>
                  <a:pt x="76200" y="119062"/>
                </a:lnTo>
                <a:lnTo>
                  <a:pt x="0" y="0"/>
                </a:lnTo>
                <a:lnTo>
                  <a:pt x="95250" y="42862"/>
                </a:lnTo>
                <a:lnTo>
                  <a:pt x="161925" y="83344"/>
                </a:lnTo>
                <a:lnTo>
                  <a:pt x="266700" y="133350"/>
                </a:lnTo>
                <a:lnTo>
                  <a:pt x="371475" y="1785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1" name="Google Shape;4241;p385"/>
          <p:cNvSpPr/>
          <p:nvPr/>
        </p:nvSpPr>
        <p:spPr>
          <a:xfrm>
            <a:off x="4706938" y="2314575"/>
            <a:ext cx="2203450" cy="1090613"/>
          </a:xfrm>
          <a:custGeom>
            <a:avLst/>
            <a:gdLst/>
            <a:ahLst/>
            <a:cxnLst/>
            <a:rect l="l" t="t" r="r" b="b"/>
            <a:pathLst>
              <a:path w="2202657" h="1090613" extrusionOk="0">
                <a:moveTo>
                  <a:pt x="1090613" y="157163"/>
                </a:moveTo>
                <a:lnTo>
                  <a:pt x="683419" y="207169"/>
                </a:lnTo>
                <a:lnTo>
                  <a:pt x="264319" y="259556"/>
                </a:lnTo>
                <a:lnTo>
                  <a:pt x="169069" y="271463"/>
                </a:lnTo>
                <a:lnTo>
                  <a:pt x="0" y="309563"/>
                </a:lnTo>
                <a:lnTo>
                  <a:pt x="183357" y="423863"/>
                </a:lnTo>
                <a:lnTo>
                  <a:pt x="323850" y="404813"/>
                </a:lnTo>
                <a:lnTo>
                  <a:pt x="735807" y="352425"/>
                </a:lnTo>
                <a:lnTo>
                  <a:pt x="1207294" y="290513"/>
                </a:lnTo>
                <a:lnTo>
                  <a:pt x="1635919" y="233363"/>
                </a:lnTo>
                <a:lnTo>
                  <a:pt x="1747838" y="219075"/>
                </a:lnTo>
                <a:lnTo>
                  <a:pt x="1766888" y="219075"/>
                </a:lnTo>
                <a:lnTo>
                  <a:pt x="1804988" y="230981"/>
                </a:lnTo>
                <a:lnTo>
                  <a:pt x="1824038" y="242888"/>
                </a:lnTo>
                <a:lnTo>
                  <a:pt x="1838325" y="257175"/>
                </a:lnTo>
                <a:lnTo>
                  <a:pt x="1847850" y="280988"/>
                </a:lnTo>
                <a:lnTo>
                  <a:pt x="1847850" y="321469"/>
                </a:lnTo>
                <a:lnTo>
                  <a:pt x="1764507" y="673894"/>
                </a:lnTo>
                <a:lnTo>
                  <a:pt x="1726407" y="828675"/>
                </a:lnTo>
                <a:lnTo>
                  <a:pt x="1709738" y="983456"/>
                </a:lnTo>
                <a:lnTo>
                  <a:pt x="1728788" y="1023938"/>
                </a:lnTo>
                <a:lnTo>
                  <a:pt x="1747838" y="1054894"/>
                </a:lnTo>
                <a:lnTo>
                  <a:pt x="1766888" y="1073944"/>
                </a:lnTo>
                <a:lnTo>
                  <a:pt x="1790700" y="1085850"/>
                </a:lnTo>
                <a:lnTo>
                  <a:pt x="1816894" y="1090613"/>
                </a:lnTo>
                <a:lnTo>
                  <a:pt x="1864519" y="1088231"/>
                </a:lnTo>
                <a:lnTo>
                  <a:pt x="1893094" y="1076325"/>
                </a:lnTo>
                <a:lnTo>
                  <a:pt x="1921669" y="1052513"/>
                </a:lnTo>
                <a:lnTo>
                  <a:pt x="1938338" y="1026319"/>
                </a:lnTo>
                <a:lnTo>
                  <a:pt x="1952625" y="988219"/>
                </a:lnTo>
                <a:lnTo>
                  <a:pt x="1971675" y="907256"/>
                </a:lnTo>
                <a:lnTo>
                  <a:pt x="2045494" y="623888"/>
                </a:lnTo>
                <a:lnTo>
                  <a:pt x="2093119" y="435769"/>
                </a:lnTo>
                <a:lnTo>
                  <a:pt x="2107407" y="400050"/>
                </a:lnTo>
                <a:lnTo>
                  <a:pt x="2138363" y="354806"/>
                </a:lnTo>
                <a:lnTo>
                  <a:pt x="2169319" y="323850"/>
                </a:lnTo>
                <a:lnTo>
                  <a:pt x="2195513" y="292894"/>
                </a:lnTo>
                <a:lnTo>
                  <a:pt x="2202657" y="269081"/>
                </a:lnTo>
                <a:lnTo>
                  <a:pt x="2202657" y="235744"/>
                </a:lnTo>
                <a:lnTo>
                  <a:pt x="2188369" y="207169"/>
                </a:lnTo>
                <a:lnTo>
                  <a:pt x="2124075" y="138113"/>
                </a:lnTo>
                <a:lnTo>
                  <a:pt x="2035969" y="59531"/>
                </a:lnTo>
                <a:lnTo>
                  <a:pt x="1971675" y="14288"/>
                </a:lnTo>
                <a:lnTo>
                  <a:pt x="1943100" y="0"/>
                </a:lnTo>
                <a:lnTo>
                  <a:pt x="1919288" y="2381"/>
                </a:lnTo>
                <a:lnTo>
                  <a:pt x="1878807" y="23813"/>
                </a:lnTo>
                <a:lnTo>
                  <a:pt x="1802607" y="50006"/>
                </a:lnTo>
                <a:lnTo>
                  <a:pt x="1695450" y="76200"/>
                </a:lnTo>
                <a:lnTo>
                  <a:pt x="1619250" y="95250"/>
                </a:lnTo>
                <a:lnTo>
                  <a:pt x="1440657" y="114300"/>
                </a:lnTo>
                <a:lnTo>
                  <a:pt x="1090613" y="157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2" name="Google Shape;4242;p385"/>
          <p:cNvSpPr/>
          <p:nvPr/>
        </p:nvSpPr>
        <p:spPr>
          <a:xfrm>
            <a:off x="4868863" y="3116263"/>
            <a:ext cx="1755775" cy="341312"/>
          </a:xfrm>
          <a:custGeom>
            <a:avLst/>
            <a:gdLst/>
            <a:ahLst/>
            <a:cxnLst/>
            <a:rect l="l" t="t" r="r" b="b"/>
            <a:pathLst>
              <a:path w="1754982" h="340519" extrusionOk="0">
                <a:moveTo>
                  <a:pt x="631032" y="107157"/>
                </a:moveTo>
                <a:lnTo>
                  <a:pt x="359569" y="135732"/>
                </a:lnTo>
                <a:lnTo>
                  <a:pt x="145257" y="159544"/>
                </a:lnTo>
                <a:lnTo>
                  <a:pt x="0" y="195263"/>
                </a:lnTo>
                <a:lnTo>
                  <a:pt x="190500" y="340519"/>
                </a:lnTo>
                <a:lnTo>
                  <a:pt x="340519" y="321469"/>
                </a:lnTo>
                <a:lnTo>
                  <a:pt x="666750" y="283369"/>
                </a:lnTo>
                <a:lnTo>
                  <a:pt x="1009650" y="242888"/>
                </a:lnTo>
                <a:lnTo>
                  <a:pt x="1464469" y="188119"/>
                </a:lnTo>
                <a:lnTo>
                  <a:pt x="1585913" y="176213"/>
                </a:lnTo>
                <a:lnTo>
                  <a:pt x="1754982" y="107157"/>
                </a:lnTo>
                <a:lnTo>
                  <a:pt x="1583532" y="0"/>
                </a:lnTo>
                <a:lnTo>
                  <a:pt x="1419225" y="19050"/>
                </a:lnTo>
                <a:lnTo>
                  <a:pt x="1023938" y="61913"/>
                </a:lnTo>
                <a:lnTo>
                  <a:pt x="631032" y="1071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3" name="Google Shape;4243;p385"/>
          <p:cNvSpPr/>
          <p:nvPr/>
        </p:nvSpPr>
        <p:spPr>
          <a:xfrm>
            <a:off x="4606925" y="3803650"/>
            <a:ext cx="2486025" cy="1827213"/>
          </a:xfrm>
          <a:custGeom>
            <a:avLst/>
            <a:gdLst/>
            <a:ahLst/>
            <a:cxnLst/>
            <a:rect l="l" t="t" r="r" b="b"/>
            <a:pathLst>
              <a:path w="2486483" h="1826355" extrusionOk="0">
                <a:moveTo>
                  <a:pt x="1361820" y="127136"/>
                </a:moveTo>
                <a:lnTo>
                  <a:pt x="1043981" y="156475"/>
                </a:lnTo>
                <a:lnTo>
                  <a:pt x="726141" y="185814"/>
                </a:lnTo>
                <a:lnTo>
                  <a:pt x="481649" y="207818"/>
                </a:lnTo>
                <a:lnTo>
                  <a:pt x="359403" y="205373"/>
                </a:lnTo>
                <a:lnTo>
                  <a:pt x="173589" y="202929"/>
                </a:lnTo>
                <a:lnTo>
                  <a:pt x="0" y="251827"/>
                </a:lnTo>
                <a:lnTo>
                  <a:pt x="188259" y="386298"/>
                </a:lnTo>
                <a:lnTo>
                  <a:pt x="376518" y="369183"/>
                </a:lnTo>
                <a:lnTo>
                  <a:pt x="731031" y="342289"/>
                </a:lnTo>
                <a:lnTo>
                  <a:pt x="1036646" y="315395"/>
                </a:lnTo>
                <a:lnTo>
                  <a:pt x="1344706" y="290946"/>
                </a:lnTo>
                <a:lnTo>
                  <a:pt x="1777457" y="239602"/>
                </a:lnTo>
                <a:lnTo>
                  <a:pt x="2051288" y="205373"/>
                </a:lnTo>
                <a:lnTo>
                  <a:pt x="2085516" y="212708"/>
                </a:lnTo>
                <a:lnTo>
                  <a:pt x="2112411" y="224933"/>
                </a:lnTo>
                <a:lnTo>
                  <a:pt x="2129525" y="239602"/>
                </a:lnTo>
                <a:lnTo>
                  <a:pt x="2141750" y="259162"/>
                </a:lnTo>
                <a:lnTo>
                  <a:pt x="2146639" y="286056"/>
                </a:lnTo>
                <a:lnTo>
                  <a:pt x="2151529" y="317840"/>
                </a:lnTo>
                <a:lnTo>
                  <a:pt x="2097741" y="794599"/>
                </a:lnTo>
                <a:lnTo>
                  <a:pt x="2083072" y="936404"/>
                </a:lnTo>
                <a:lnTo>
                  <a:pt x="2075737" y="1185786"/>
                </a:lnTo>
                <a:lnTo>
                  <a:pt x="2061067" y="1369155"/>
                </a:lnTo>
                <a:lnTo>
                  <a:pt x="2034173" y="1559859"/>
                </a:lnTo>
                <a:lnTo>
                  <a:pt x="2014614" y="1704109"/>
                </a:lnTo>
                <a:lnTo>
                  <a:pt x="2051288" y="1760342"/>
                </a:lnTo>
                <a:lnTo>
                  <a:pt x="2080627" y="1794571"/>
                </a:lnTo>
                <a:lnTo>
                  <a:pt x="2097741" y="1806796"/>
                </a:lnTo>
                <a:lnTo>
                  <a:pt x="2127080" y="1816576"/>
                </a:lnTo>
                <a:lnTo>
                  <a:pt x="2163754" y="1826355"/>
                </a:lnTo>
                <a:lnTo>
                  <a:pt x="2185758" y="1826355"/>
                </a:lnTo>
                <a:lnTo>
                  <a:pt x="2205318" y="1814131"/>
                </a:lnTo>
                <a:lnTo>
                  <a:pt x="2219987" y="1799461"/>
                </a:lnTo>
                <a:lnTo>
                  <a:pt x="2232212" y="1770122"/>
                </a:lnTo>
                <a:lnTo>
                  <a:pt x="2239546" y="1696775"/>
                </a:lnTo>
                <a:lnTo>
                  <a:pt x="2263996" y="1508516"/>
                </a:lnTo>
                <a:lnTo>
                  <a:pt x="2310449" y="1114884"/>
                </a:lnTo>
                <a:lnTo>
                  <a:pt x="2388687" y="432751"/>
                </a:lnTo>
                <a:lnTo>
                  <a:pt x="2393576" y="398522"/>
                </a:lnTo>
                <a:lnTo>
                  <a:pt x="2400911" y="378963"/>
                </a:lnTo>
                <a:lnTo>
                  <a:pt x="2427805" y="364293"/>
                </a:lnTo>
                <a:lnTo>
                  <a:pt x="2454699" y="344734"/>
                </a:lnTo>
                <a:lnTo>
                  <a:pt x="2479149" y="315395"/>
                </a:lnTo>
                <a:lnTo>
                  <a:pt x="2486483" y="286056"/>
                </a:lnTo>
                <a:lnTo>
                  <a:pt x="2486483" y="256717"/>
                </a:lnTo>
                <a:lnTo>
                  <a:pt x="2471814" y="220043"/>
                </a:lnTo>
                <a:lnTo>
                  <a:pt x="2415581" y="158920"/>
                </a:lnTo>
                <a:lnTo>
                  <a:pt x="2295780" y="58678"/>
                </a:lnTo>
                <a:lnTo>
                  <a:pt x="2222432" y="7335"/>
                </a:lnTo>
                <a:lnTo>
                  <a:pt x="2200428" y="0"/>
                </a:lnTo>
                <a:lnTo>
                  <a:pt x="2178423" y="0"/>
                </a:lnTo>
                <a:lnTo>
                  <a:pt x="2109966" y="9780"/>
                </a:lnTo>
                <a:lnTo>
                  <a:pt x="1953491" y="53788"/>
                </a:lnTo>
                <a:lnTo>
                  <a:pt x="1902147" y="70903"/>
                </a:lnTo>
                <a:lnTo>
                  <a:pt x="1819020" y="80683"/>
                </a:lnTo>
                <a:lnTo>
                  <a:pt x="1562304" y="102687"/>
                </a:lnTo>
                <a:lnTo>
                  <a:pt x="1361820" y="1271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4" name="Google Shape;4244;p385"/>
          <p:cNvSpPr/>
          <p:nvPr/>
        </p:nvSpPr>
        <p:spPr>
          <a:xfrm>
            <a:off x="5637213" y="4005263"/>
            <a:ext cx="269875" cy="1501775"/>
          </a:xfrm>
          <a:custGeom>
            <a:avLst/>
            <a:gdLst/>
            <a:ahLst/>
            <a:cxnLst/>
            <a:rect l="l" t="t" r="r" b="b"/>
            <a:pathLst>
              <a:path w="271462" h="1502568" extrusionOk="0">
                <a:moveTo>
                  <a:pt x="16669" y="292893"/>
                </a:moveTo>
                <a:lnTo>
                  <a:pt x="0" y="102393"/>
                </a:lnTo>
                <a:lnTo>
                  <a:pt x="54769" y="0"/>
                </a:lnTo>
                <a:lnTo>
                  <a:pt x="264319" y="85725"/>
                </a:lnTo>
                <a:cubicBezTo>
                  <a:pt x="265906" y="162719"/>
                  <a:pt x="267494" y="239712"/>
                  <a:pt x="269081" y="316706"/>
                </a:cubicBezTo>
                <a:cubicBezTo>
                  <a:pt x="269875" y="459581"/>
                  <a:pt x="270668" y="602456"/>
                  <a:pt x="271462" y="745331"/>
                </a:cubicBezTo>
                <a:cubicBezTo>
                  <a:pt x="270668" y="969168"/>
                  <a:pt x="269875" y="1193006"/>
                  <a:pt x="269081" y="1416843"/>
                </a:cubicBezTo>
                <a:lnTo>
                  <a:pt x="157162" y="1502568"/>
                </a:lnTo>
                <a:lnTo>
                  <a:pt x="45244" y="1431131"/>
                </a:lnTo>
                <a:lnTo>
                  <a:pt x="28575" y="1002506"/>
                </a:lnTo>
                <a:lnTo>
                  <a:pt x="23812" y="790575"/>
                </a:lnTo>
                <a:lnTo>
                  <a:pt x="16669" y="2928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5" name="Google Shape;4245;p385"/>
          <p:cNvSpPr/>
          <p:nvPr/>
        </p:nvSpPr>
        <p:spPr>
          <a:xfrm>
            <a:off x="4714875" y="4545013"/>
            <a:ext cx="2189163" cy="336550"/>
          </a:xfrm>
          <a:custGeom>
            <a:avLst/>
            <a:gdLst/>
            <a:ahLst/>
            <a:cxnLst/>
            <a:rect l="l" t="t" r="r" b="b"/>
            <a:pathLst>
              <a:path w="2188369" h="335757" extrusionOk="0">
                <a:moveTo>
                  <a:pt x="611981" y="138113"/>
                </a:moveTo>
                <a:lnTo>
                  <a:pt x="347663" y="157163"/>
                </a:lnTo>
                <a:lnTo>
                  <a:pt x="269081" y="147638"/>
                </a:lnTo>
                <a:lnTo>
                  <a:pt x="135731" y="126207"/>
                </a:lnTo>
                <a:lnTo>
                  <a:pt x="0" y="171450"/>
                </a:lnTo>
                <a:lnTo>
                  <a:pt x="180975" y="316707"/>
                </a:lnTo>
                <a:lnTo>
                  <a:pt x="376238" y="335757"/>
                </a:lnTo>
                <a:lnTo>
                  <a:pt x="481013" y="330994"/>
                </a:lnTo>
                <a:lnTo>
                  <a:pt x="600075" y="321469"/>
                </a:lnTo>
                <a:lnTo>
                  <a:pt x="969169" y="280988"/>
                </a:lnTo>
                <a:lnTo>
                  <a:pt x="1190625" y="245269"/>
                </a:lnTo>
                <a:lnTo>
                  <a:pt x="1509713" y="219075"/>
                </a:lnTo>
                <a:lnTo>
                  <a:pt x="1900238" y="185738"/>
                </a:lnTo>
                <a:lnTo>
                  <a:pt x="2009775" y="178594"/>
                </a:lnTo>
                <a:lnTo>
                  <a:pt x="2188369" y="114300"/>
                </a:lnTo>
                <a:lnTo>
                  <a:pt x="2014538" y="0"/>
                </a:lnTo>
                <a:lnTo>
                  <a:pt x="1781175" y="26194"/>
                </a:lnTo>
                <a:lnTo>
                  <a:pt x="1281113" y="78582"/>
                </a:lnTo>
                <a:lnTo>
                  <a:pt x="1159669" y="95250"/>
                </a:lnTo>
                <a:lnTo>
                  <a:pt x="921544" y="114300"/>
                </a:lnTo>
                <a:lnTo>
                  <a:pt x="611981" y="1381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6" name="Google Shape;4246;p385"/>
          <p:cNvSpPr/>
          <p:nvPr/>
        </p:nvSpPr>
        <p:spPr>
          <a:xfrm>
            <a:off x="4818063" y="5329238"/>
            <a:ext cx="1997075" cy="292100"/>
          </a:xfrm>
          <a:custGeom>
            <a:avLst/>
            <a:gdLst/>
            <a:ahLst/>
            <a:cxnLst/>
            <a:rect l="l" t="t" r="r" b="b"/>
            <a:pathLst>
              <a:path w="1997869" h="292893" extrusionOk="0">
                <a:moveTo>
                  <a:pt x="657225" y="100012"/>
                </a:moveTo>
                <a:lnTo>
                  <a:pt x="419100" y="119062"/>
                </a:lnTo>
                <a:lnTo>
                  <a:pt x="254794" y="128587"/>
                </a:lnTo>
                <a:lnTo>
                  <a:pt x="157162" y="135731"/>
                </a:lnTo>
                <a:lnTo>
                  <a:pt x="0" y="161925"/>
                </a:lnTo>
                <a:lnTo>
                  <a:pt x="185737" y="292893"/>
                </a:lnTo>
                <a:lnTo>
                  <a:pt x="381000" y="273843"/>
                </a:lnTo>
                <a:lnTo>
                  <a:pt x="721519" y="242887"/>
                </a:lnTo>
                <a:lnTo>
                  <a:pt x="1076325" y="214312"/>
                </a:lnTo>
                <a:lnTo>
                  <a:pt x="1512094" y="180975"/>
                </a:lnTo>
                <a:lnTo>
                  <a:pt x="1654969" y="176212"/>
                </a:lnTo>
                <a:lnTo>
                  <a:pt x="1847850" y="180975"/>
                </a:lnTo>
                <a:lnTo>
                  <a:pt x="1997869" y="114300"/>
                </a:lnTo>
                <a:lnTo>
                  <a:pt x="1840706" y="0"/>
                </a:lnTo>
                <a:lnTo>
                  <a:pt x="1733550" y="9525"/>
                </a:lnTo>
                <a:lnTo>
                  <a:pt x="1383506" y="38100"/>
                </a:lnTo>
                <a:lnTo>
                  <a:pt x="1047750" y="69056"/>
                </a:lnTo>
                <a:lnTo>
                  <a:pt x="795337" y="95250"/>
                </a:lnTo>
                <a:lnTo>
                  <a:pt x="657225" y="10001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87AD5F4-7B1C-0549-9FD2-AE969BB16489}"/>
              </a:ext>
            </a:extLst>
          </p:cNvPr>
          <p:cNvGrpSpPr/>
          <p:nvPr/>
        </p:nvGrpSpPr>
        <p:grpSpPr>
          <a:xfrm>
            <a:off x="2520112" y="1536114"/>
            <a:ext cx="4568825" cy="4395787"/>
            <a:chOff x="2676525" y="1668463"/>
            <a:chExt cx="4568825" cy="4395787"/>
          </a:xfrm>
        </p:grpSpPr>
        <p:sp>
          <p:nvSpPr>
            <p:cNvPr id="17" name="Google Shape;4233;p385">
              <a:extLst>
                <a:ext uri="{FF2B5EF4-FFF2-40B4-BE49-F238E27FC236}">
                  <a16:creationId xmlns:a16="http://schemas.microsoft.com/office/drawing/2014/main" id="{67C4B908-6F69-864D-B8F8-C50725256AE7}"/>
                </a:ext>
              </a:extLst>
            </p:cNvPr>
            <p:cNvSpPr/>
            <p:nvPr/>
          </p:nvSpPr>
          <p:spPr>
            <a:xfrm>
              <a:off x="3297238" y="1668463"/>
              <a:ext cx="781050" cy="574675"/>
            </a:xfrm>
            <a:custGeom>
              <a:avLst/>
              <a:gdLst/>
              <a:ahLst/>
              <a:cxnLst/>
              <a:rect l="l" t="t" r="r" b="b"/>
              <a:pathLst>
                <a:path w="781050" h="573882" extrusionOk="0">
                  <a:moveTo>
                    <a:pt x="297657" y="345282"/>
                  </a:moveTo>
                  <a:lnTo>
                    <a:pt x="245269" y="297657"/>
                  </a:lnTo>
                  <a:lnTo>
                    <a:pt x="176213" y="230982"/>
                  </a:lnTo>
                  <a:lnTo>
                    <a:pt x="111919" y="164307"/>
                  </a:lnTo>
                  <a:lnTo>
                    <a:pt x="47625" y="100013"/>
                  </a:lnTo>
                  <a:lnTo>
                    <a:pt x="16669" y="64294"/>
                  </a:lnTo>
                  <a:lnTo>
                    <a:pt x="7144" y="47625"/>
                  </a:lnTo>
                  <a:lnTo>
                    <a:pt x="0" y="21432"/>
                  </a:lnTo>
                  <a:lnTo>
                    <a:pt x="4763" y="4763"/>
                  </a:lnTo>
                  <a:lnTo>
                    <a:pt x="21432" y="0"/>
                  </a:lnTo>
                  <a:lnTo>
                    <a:pt x="61913" y="9525"/>
                  </a:lnTo>
                  <a:lnTo>
                    <a:pt x="159544" y="40482"/>
                  </a:lnTo>
                  <a:lnTo>
                    <a:pt x="288132" y="85725"/>
                  </a:lnTo>
                  <a:lnTo>
                    <a:pt x="409575" y="130969"/>
                  </a:lnTo>
                  <a:lnTo>
                    <a:pt x="521494" y="178594"/>
                  </a:lnTo>
                  <a:lnTo>
                    <a:pt x="588169" y="211932"/>
                  </a:lnTo>
                  <a:lnTo>
                    <a:pt x="631032" y="238125"/>
                  </a:lnTo>
                  <a:lnTo>
                    <a:pt x="669132" y="271463"/>
                  </a:lnTo>
                  <a:lnTo>
                    <a:pt x="721519" y="333375"/>
                  </a:lnTo>
                  <a:lnTo>
                    <a:pt x="757238" y="388144"/>
                  </a:lnTo>
                  <a:lnTo>
                    <a:pt x="776288" y="423863"/>
                  </a:lnTo>
                  <a:lnTo>
                    <a:pt x="781050" y="452438"/>
                  </a:lnTo>
                  <a:lnTo>
                    <a:pt x="773907" y="502444"/>
                  </a:lnTo>
                  <a:lnTo>
                    <a:pt x="759619" y="538163"/>
                  </a:lnTo>
                  <a:lnTo>
                    <a:pt x="735807" y="569119"/>
                  </a:lnTo>
                  <a:lnTo>
                    <a:pt x="719138" y="573882"/>
                  </a:lnTo>
                  <a:lnTo>
                    <a:pt x="676275" y="573882"/>
                  </a:lnTo>
                  <a:lnTo>
                    <a:pt x="619125" y="561975"/>
                  </a:lnTo>
                  <a:lnTo>
                    <a:pt x="557213" y="535782"/>
                  </a:lnTo>
                  <a:lnTo>
                    <a:pt x="500063" y="502444"/>
                  </a:lnTo>
                  <a:lnTo>
                    <a:pt x="461963" y="478632"/>
                  </a:lnTo>
                  <a:lnTo>
                    <a:pt x="404813" y="435769"/>
                  </a:lnTo>
                  <a:lnTo>
                    <a:pt x="335757" y="381000"/>
                  </a:lnTo>
                  <a:lnTo>
                    <a:pt x="297657" y="3452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34;p385">
              <a:extLst>
                <a:ext uri="{FF2B5EF4-FFF2-40B4-BE49-F238E27FC236}">
                  <a16:creationId xmlns:a16="http://schemas.microsoft.com/office/drawing/2014/main" id="{CB2B4F73-47C3-7E4A-8427-368688F891A3}"/>
                </a:ext>
              </a:extLst>
            </p:cNvPr>
            <p:cNvSpPr/>
            <p:nvPr/>
          </p:nvSpPr>
          <p:spPr>
            <a:xfrm>
              <a:off x="4724400" y="1789113"/>
              <a:ext cx="2278063" cy="473075"/>
            </a:xfrm>
            <a:custGeom>
              <a:avLst/>
              <a:gdLst/>
              <a:ahLst/>
              <a:cxnLst/>
              <a:rect l="l" t="t" r="r" b="b"/>
              <a:pathLst>
                <a:path w="2278856" h="473869" extrusionOk="0">
                  <a:moveTo>
                    <a:pt x="1266825" y="119062"/>
                  </a:moveTo>
                  <a:lnTo>
                    <a:pt x="1538288" y="83344"/>
                  </a:lnTo>
                  <a:lnTo>
                    <a:pt x="1624013" y="69056"/>
                  </a:lnTo>
                  <a:lnTo>
                    <a:pt x="1693069" y="47625"/>
                  </a:lnTo>
                  <a:lnTo>
                    <a:pt x="1785938" y="11906"/>
                  </a:lnTo>
                  <a:lnTo>
                    <a:pt x="1833563" y="0"/>
                  </a:lnTo>
                  <a:lnTo>
                    <a:pt x="1883569" y="0"/>
                  </a:lnTo>
                  <a:lnTo>
                    <a:pt x="1983581" y="9525"/>
                  </a:lnTo>
                  <a:lnTo>
                    <a:pt x="2105025" y="38100"/>
                  </a:lnTo>
                  <a:lnTo>
                    <a:pt x="2166938" y="61912"/>
                  </a:lnTo>
                  <a:lnTo>
                    <a:pt x="2219325" y="92869"/>
                  </a:lnTo>
                  <a:lnTo>
                    <a:pt x="2252663" y="121444"/>
                  </a:lnTo>
                  <a:lnTo>
                    <a:pt x="2271713" y="142875"/>
                  </a:lnTo>
                  <a:lnTo>
                    <a:pt x="2278856" y="164306"/>
                  </a:lnTo>
                  <a:lnTo>
                    <a:pt x="2276475" y="188119"/>
                  </a:lnTo>
                  <a:lnTo>
                    <a:pt x="2259806" y="209550"/>
                  </a:lnTo>
                  <a:lnTo>
                    <a:pt x="2226469" y="233362"/>
                  </a:lnTo>
                  <a:lnTo>
                    <a:pt x="2190750" y="245269"/>
                  </a:lnTo>
                  <a:lnTo>
                    <a:pt x="2145506" y="250031"/>
                  </a:lnTo>
                  <a:lnTo>
                    <a:pt x="2059781" y="254794"/>
                  </a:lnTo>
                  <a:lnTo>
                    <a:pt x="1931194" y="254794"/>
                  </a:lnTo>
                  <a:lnTo>
                    <a:pt x="1690688" y="266700"/>
                  </a:lnTo>
                  <a:lnTo>
                    <a:pt x="1423988" y="285750"/>
                  </a:lnTo>
                  <a:lnTo>
                    <a:pt x="1185863" y="307181"/>
                  </a:lnTo>
                  <a:lnTo>
                    <a:pt x="969169" y="335756"/>
                  </a:lnTo>
                  <a:lnTo>
                    <a:pt x="764381" y="366712"/>
                  </a:lnTo>
                  <a:lnTo>
                    <a:pt x="621506" y="397669"/>
                  </a:lnTo>
                  <a:lnTo>
                    <a:pt x="514350" y="426244"/>
                  </a:lnTo>
                  <a:lnTo>
                    <a:pt x="481013" y="447675"/>
                  </a:lnTo>
                  <a:lnTo>
                    <a:pt x="445294" y="464344"/>
                  </a:lnTo>
                  <a:lnTo>
                    <a:pt x="397669" y="473869"/>
                  </a:lnTo>
                  <a:lnTo>
                    <a:pt x="354806" y="471487"/>
                  </a:lnTo>
                  <a:lnTo>
                    <a:pt x="321469" y="452437"/>
                  </a:lnTo>
                  <a:lnTo>
                    <a:pt x="257175" y="409575"/>
                  </a:lnTo>
                  <a:lnTo>
                    <a:pt x="183356" y="347662"/>
                  </a:lnTo>
                  <a:lnTo>
                    <a:pt x="123825" y="288131"/>
                  </a:lnTo>
                  <a:lnTo>
                    <a:pt x="64294" y="207169"/>
                  </a:lnTo>
                  <a:lnTo>
                    <a:pt x="16669" y="123825"/>
                  </a:lnTo>
                  <a:lnTo>
                    <a:pt x="0" y="78581"/>
                  </a:lnTo>
                  <a:lnTo>
                    <a:pt x="4763" y="64294"/>
                  </a:lnTo>
                  <a:lnTo>
                    <a:pt x="23813" y="59531"/>
                  </a:lnTo>
                  <a:lnTo>
                    <a:pt x="47625" y="66675"/>
                  </a:lnTo>
                  <a:lnTo>
                    <a:pt x="76200" y="85725"/>
                  </a:lnTo>
                  <a:lnTo>
                    <a:pt x="100013" y="109537"/>
                  </a:lnTo>
                  <a:lnTo>
                    <a:pt x="135731" y="135731"/>
                  </a:lnTo>
                  <a:lnTo>
                    <a:pt x="166688" y="154781"/>
                  </a:lnTo>
                  <a:lnTo>
                    <a:pt x="204788" y="173831"/>
                  </a:lnTo>
                  <a:lnTo>
                    <a:pt x="247650" y="195262"/>
                  </a:lnTo>
                  <a:lnTo>
                    <a:pt x="288131" y="209550"/>
                  </a:lnTo>
                  <a:lnTo>
                    <a:pt x="347663" y="223837"/>
                  </a:lnTo>
                  <a:lnTo>
                    <a:pt x="397669" y="230981"/>
                  </a:lnTo>
                  <a:lnTo>
                    <a:pt x="442913" y="228600"/>
                  </a:lnTo>
                  <a:lnTo>
                    <a:pt x="666750" y="197644"/>
                  </a:lnTo>
                  <a:lnTo>
                    <a:pt x="935831" y="161925"/>
                  </a:lnTo>
                  <a:lnTo>
                    <a:pt x="1266825" y="1190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35;p385">
              <a:extLst>
                <a:ext uri="{FF2B5EF4-FFF2-40B4-BE49-F238E27FC236}">
                  <a16:creationId xmlns:a16="http://schemas.microsoft.com/office/drawing/2014/main" id="{0EEA8D59-3590-574E-AE3D-617252B6FB37}"/>
                </a:ext>
              </a:extLst>
            </p:cNvPr>
            <p:cNvSpPr/>
            <p:nvPr/>
          </p:nvSpPr>
          <p:spPr>
            <a:xfrm>
              <a:off x="2693988" y="2581275"/>
              <a:ext cx="1779587" cy="576263"/>
            </a:xfrm>
            <a:custGeom>
              <a:avLst/>
              <a:gdLst/>
              <a:ahLst/>
              <a:cxnLst/>
              <a:rect l="l" t="t" r="r" b="b"/>
              <a:pathLst>
                <a:path w="1779763" h="576908" extrusionOk="0">
                  <a:moveTo>
                    <a:pt x="974975" y="175957"/>
                  </a:moveTo>
                  <a:lnTo>
                    <a:pt x="1274968" y="89421"/>
                  </a:lnTo>
                  <a:lnTo>
                    <a:pt x="1387465" y="54806"/>
                  </a:lnTo>
                  <a:lnTo>
                    <a:pt x="1427849" y="34614"/>
                  </a:lnTo>
                  <a:lnTo>
                    <a:pt x="1459579" y="14423"/>
                  </a:lnTo>
                  <a:lnTo>
                    <a:pt x="1485539" y="0"/>
                  </a:lnTo>
                  <a:lnTo>
                    <a:pt x="1497078" y="0"/>
                  </a:lnTo>
                  <a:lnTo>
                    <a:pt x="1537461" y="25961"/>
                  </a:lnTo>
                  <a:lnTo>
                    <a:pt x="1629767" y="89421"/>
                  </a:lnTo>
                  <a:lnTo>
                    <a:pt x="1696111" y="135573"/>
                  </a:lnTo>
                  <a:lnTo>
                    <a:pt x="1739379" y="175957"/>
                  </a:lnTo>
                  <a:lnTo>
                    <a:pt x="1768225" y="210571"/>
                  </a:lnTo>
                  <a:lnTo>
                    <a:pt x="1779763" y="230763"/>
                  </a:lnTo>
                  <a:lnTo>
                    <a:pt x="1779763" y="253840"/>
                  </a:lnTo>
                  <a:lnTo>
                    <a:pt x="1771109" y="279800"/>
                  </a:lnTo>
                  <a:lnTo>
                    <a:pt x="1753802" y="297108"/>
                  </a:lnTo>
                  <a:lnTo>
                    <a:pt x="1727841" y="305761"/>
                  </a:lnTo>
                  <a:lnTo>
                    <a:pt x="1326890" y="245186"/>
                  </a:lnTo>
                  <a:lnTo>
                    <a:pt x="1289391" y="242301"/>
                  </a:lnTo>
                  <a:lnTo>
                    <a:pt x="1174009" y="288454"/>
                  </a:lnTo>
                  <a:lnTo>
                    <a:pt x="706713" y="475949"/>
                  </a:lnTo>
                  <a:lnTo>
                    <a:pt x="475950" y="556717"/>
                  </a:lnTo>
                  <a:lnTo>
                    <a:pt x="424028" y="576908"/>
                  </a:lnTo>
                  <a:lnTo>
                    <a:pt x="412490" y="576908"/>
                  </a:lnTo>
                  <a:lnTo>
                    <a:pt x="377875" y="568255"/>
                  </a:lnTo>
                  <a:lnTo>
                    <a:pt x="291339" y="533640"/>
                  </a:lnTo>
                  <a:lnTo>
                    <a:pt x="207687" y="490372"/>
                  </a:lnTo>
                  <a:lnTo>
                    <a:pt x="158650" y="458642"/>
                  </a:lnTo>
                  <a:lnTo>
                    <a:pt x="115382" y="424028"/>
                  </a:lnTo>
                  <a:lnTo>
                    <a:pt x="66344" y="369221"/>
                  </a:lnTo>
                  <a:lnTo>
                    <a:pt x="31730" y="320184"/>
                  </a:lnTo>
                  <a:lnTo>
                    <a:pt x="5769" y="265378"/>
                  </a:lnTo>
                  <a:lnTo>
                    <a:pt x="0" y="239417"/>
                  </a:lnTo>
                  <a:lnTo>
                    <a:pt x="8654" y="227879"/>
                  </a:lnTo>
                  <a:lnTo>
                    <a:pt x="28845" y="224994"/>
                  </a:lnTo>
                  <a:lnTo>
                    <a:pt x="66344" y="248071"/>
                  </a:lnTo>
                  <a:lnTo>
                    <a:pt x="103844" y="282685"/>
                  </a:lnTo>
                  <a:lnTo>
                    <a:pt x="149996" y="317300"/>
                  </a:lnTo>
                  <a:lnTo>
                    <a:pt x="187495" y="337491"/>
                  </a:lnTo>
                  <a:lnTo>
                    <a:pt x="210572" y="346145"/>
                  </a:lnTo>
                  <a:lnTo>
                    <a:pt x="256724" y="357683"/>
                  </a:lnTo>
                  <a:lnTo>
                    <a:pt x="297108" y="354799"/>
                  </a:lnTo>
                  <a:lnTo>
                    <a:pt x="406721" y="334607"/>
                  </a:lnTo>
                  <a:lnTo>
                    <a:pt x="449989" y="325953"/>
                  </a:lnTo>
                  <a:lnTo>
                    <a:pt x="585562" y="288454"/>
                  </a:lnTo>
                  <a:lnTo>
                    <a:pt x="816326" y="219225"/>
                  </a:lnTo>
                  <a:lnTo>
                    <a:pt x="974975" y="17595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236;p385">
              <a:extLst>
                <a:ext uri="{FF2B5EF4-FFF2-40B4-BE49-F238E27FC236}">
                  <a16:creationId xmlns:a16="http://schemas.microsoft.com/office/drawing/2014/main" id="{4C403585-D2D4-A242-85E1-9B840B6967D0}"/>
                </a:ext>
              </a:extLst>
            </p:cNvPr>
            <p:cNvSpPr/>
            <p:nvPr/>
          </p:nvSpPr>
          <p:spPr>
            <a:xfrm>
              <a:off x="4681538" y="2571750"/>
              <a:ext cx="547687" cy="1143000"/>
            </a:xfrm>
            <a:custGeom>
              <a:avLst/>
              <a:gdLst/>
              <a:ahLst/>
              <a:cxnLst/>
              <a:rect l="l" t="t" r="r" b="b"/>
              <a:pathLst>
                <a:path w="547687" h="1143000" extrusionOk="0">
                  <a:moveTo>
                    <a:pt x="230981" y="561975"/>
                  </a:moveTo>
                  <a:lnTo>
                    <a:pt x="197643" y="404813"/>
                  </a:lnTo>
                  <a:lnTo>
                    <a:pt x="173831" y="309563"/>
                  </a:lnTo>
                  <a:lnTo>
                    <a:pt x="154781" y="254794"/>
                  </a:lnTo>
                  <a:lnTo>
                    <a:pt x="126206" y="214313"/>
                  </a:lnTo>
                  <a:lnTo>
                    <a:pt x="71437" y="145256"/>
                  </a:lnTo>
                  <a:lnTo>
                    <a:pt x="30956" y="92869"/>
                  </a:lnTo>
                  <a:lnTo>
                    <a:pt x="9525" y="59531"/>
                  </a:lnTo>
                  <a:lnTo>
                    <a:pt x="0" y="33338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35718" y="0"/>
                  </a:lnTo>
                  <a:lnTo>
                    <a:pt x="119062" y="16669"/>
                  </a:lnTo>
                  <a:lnTo>
                    <a:pt x="185737" y="40481"/>
                  </a:lnTo>
                  <a:lnTo>
                    <a:pt x="242887" y="69056"/>
                  </a:lnTo>
                  <a:lnTo>
                    <a:pt x="311943" y="114300"/>
                  </a:lnTo>
                  <a:lnTo>
                    <a:pt x="373856" y="164306"/>
                  </a:lnTo>
                  <a:cubicBezTo>
                    <a:pt x="374650" y="208756"/>
                    <a:pt x="375443" y="253206"/>
                    <a:pt x="376237" y="297656"/>
                  </a:cubicBezTo>
                  <a:lnTo>
                    <a:pt x="431006" y="519113"/>
                  </a:lnTo>
                  <a:lnTo>
                    <a:pt x="509587" y="866775"/>
                  </a:lnTo>
                  <a:lnTo>
                    <a:pt x="547687" y="1023938"/>
                  </a:lnTo>
                  <a:cubicBezTo>
                    <a:pt x="546893" y="1042988"/>
                    <a:pt x="546100" y="1062038"/>
                    <a:pt x="545306" y="1081088"/>
                  </a:cubicBezTo>
                  <a:lnTo>
                    <a:pt x="535781" y="1109663"/>
                  </a:lnTo>
                  <a:lnTo>
                    <a:pt x="514350" y="1131094"/>
                  </a:lnTo>
                  <a:lnTo>
                    <a:pt x="481012" y="1143000"/>
                  </a:lnTo>
                  <a:lnTo>
                    <a:pt x="454818" y="1143000"/>
                  </a:lnTo>
                  <a:lnTo>
                    <a:pt x="414337" y="1131094"/>
                  </a:lnTo>
                  <a:lnTo>
                    <a:pt x="378618" y="1104900"/>
                  </a:lnTo>
                  <a:lnTo>
                    <a:pt x="354806" y="1073944"/>
                  </a:lnTo>
                  <a:lnTo>
                    <a:pt x="319087" y="995363"/>
                  </a:lnTo>
                  <a:lnTo>
                    <a:pt x="283368" y="869156"/>
                  </a:lnTo>
                  <a:lnTo>
                    <a:pt x="247650" y="652463"/>
                  </a:lnTo>
                  <a:lnTo>
                    <a:pt x="230981" y="561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37;p385">
              <a:extLst>
                <a:ext uri="{FF2B5EF4-FFF2-40B4-BE49-F238E27FC236}">
                  <a16:creationId xmlns:a16="http://schemas.microsoft.com/office/drawing/2014/main" id="{C0245B01-F5A0-FE46-8612-58900B543271}"/>
                </a:ext>
              </a:extLst>
            </p:cNvPr>
            <p:cNvSpPr/>
            <p:nvPr/>
          </p:nvSpPr>
          <p:spPr>
            <a:xfrm>
              <a:off x="4611688" y="4035425"/>
              <a:ext cx="552450" cy="1919288"/>
            </a:xfrm>
            <a:custGeom>
              <a:avLst/>
              <a:gdLst/>
              <a:ahLst/>
              <a:cxnLst/>
              <a:rect l="l" t="t" r="r" b="b"/>
              <a:pathLst>
                <a:path w="552552" h="1919262" extrusionOk="0">
                  <a:moveTo>
                    <a:pt x="220042" y="628344"/>
                  </a:moveTo>
                  <a:lnTo>
                    <a:pt x="215153" y="554996"/>
                  </a:lnTo>
                  <a:lnTo>
                    <a:pt x="200483" y="464534"/>
                  </a:lnTo>
                  <a:lnTo>
                    <a:pt x="176034" y="356958"/>
                  </a:lnTo>
                  <a:lnTo>
                    <a:pt x="136915" y="232267"/>
                  </a:lnTo>
                  <a:lnTo>
                    <a:pt x="100241" y="158919"/>
                  </a:lnTo>
                  <a:lnTo>
                    <a:pt x="56233" y="95351"/>
                  </a:lnTo>
                  <a:lnTo>
                    <a:pt x="22004" y="61123"/>
                  </a:lnTo>
                  <a:lnTo>
                    <a:pt x="4890" y="36673"/>
                  </a:lnTo>
                  <a:lnTo>
                    <a:pt x="0" y="14669"/>
                  </a:lnTo>
                  <a:lnTo>
                    <a:pt x="12224" y="0"/>
                  </a:lnTo>
                  <a:lnTo>
                    <a:pt x="31784" y="2445"/>
                  </a:lnTo>
                  <a:lnTo>
                    <a:pt x="63568" y="14669"/>
                  </a:lnTo>
                  <a:lnTo>
                    <a:pt x="100241" y="19559"/>
                  </a:lnTo>
                  <a:lnTo>
                    <a:pt x="156475" y="34228"/>
                  </a:lnTo>
                  <a:lnTo>
                    <a:pt x="215153" y="53788"/>
                  </a:lnTo>
                  <a:lnTo>
                    <a:pt x="271386" y="80682"/>
                  </a:lnTo>
                  <a:lnTo>
                    <a:pt x="315394" y="105131"/>
                  </a:lnTo>
                  <a:lnTo>
                    <a:pt x="344733" y="124691"/>
                  </a:lnTo>
                  <a:lnTo>
                    <a:pt x="356958" y="300725"/>
                  </a:lnTo>
                  <a:lnTo>
                    <a:pt x="398522" y="601450"/>
                  </a:lnTo>
                  <a:lnTo>
                    <a:pt x="422971" y="819048"/>
                  </a:lnTo>
                  <a:lnTo>
                    <a:pt x="449865" y="1024421"/>
                  </a:lnTo>
                  <a:lnTo>
                    <a:pt x="525657" y="1542744"/>
                  </a:lnTo>
                  <a:lnTo>
                    <a:pt x="552552" y="1728558"/>
                  </a:lnTo>
                  <a:lnTo>
                    <a:pt x="550107" y="1784791"/>
                  </a:lnTo>
                  <a:lnTo>
                    <a:pt x="540327" y="1821465"/>
                  </a:lnTo>
                  <a:lnTo>
                    <a:pt x="523213" y="1853249"/>
                  </a:lnTo>
                  <a:lnTo>
                    <a:pt x="484094" y="1899702"/>
                  </a:lnTo>
                  <a:lnTo>
                    <a:pt x="457200" y="1916817"/>
                  </a:lnTo>
                  <a:lnTo>
                    <a:pt x="432750" y="1919262"/>
                  </a:lnTo>
                  <a:lnTo>
                    <a:pt x="408301" y="1907037"/>
                  </a:lnTo>
                  <a:lnTo>
                    <a:pt x="376517" y="1867918"/>
                  </a:lnTo>
                  <a:lnTo>
                    <a:pt x="342288" y="1797016"/>
                  </a:lnTo>
                  <a:lnTo>
                    <a:pt x="317839" y="1716333"/>
                  </a:lnTo>
                  <a:lnTo>
                    <a:pt x="295835" y="1613647"/>
                  </a:lnTo>
                  <a:lnTo>
                    <a:pt x="276276" y="1510960"/>
                  </a:lnTo>
                  <a:lnTo>
                    <a:pt x="261606" y="1410718"/>
                  </a:lnTo>
                  <a:lnTo>
                    <a:pt x="249382" y="1286027"/>
                  </a:lnTo>
                  <a:lnTo>
                    <a:pt x="244492" y="1144222"/>
                  </a:lnTo>
                  <a:lnTo>
                    <a:pt x="239602" y="990192"/>
                  </a:lnTo>
                  <a:lnTo>
                    <a:pt x="232267" y="823938"/>
                  </a:lnTo>
                  <a:lnTo>
                    <a:pt x="220042" y="6283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238;p385">
              <a:extLst>
                <a:ext uri="{FF2B5EF4-FFF2-40B4-BE49-F238E27FC236}">
                  <a16:creationId xmlns:a16="http://schemas.microsoft.com/office/drawing/2014/main" id="{4581C139-664E-CA49-9546-11B1E3EB48E9}"/>
                </a:ext>
              </a:extLst>
            </p:cNvPr>
            <p:cNvSpPr/>
            <p:nvPr/>
          </p:nvSpPr>
          <p:spPr>
            <a:xfrm>
              <a:off x="2676525" y="2800350"/>
              <a:ext cx="1741488" cy="1981200"/>
            </a:xfrm>
            <a:custGeom>
              <a:avLst/>
              <a:gdLst/>
              <a:ahLst/>
              <a:cxnLst/>
              <a:rect l="l" t="t" r="r" b="b"/>
              <a:pathLst>
                <a:path w="1742263" h="1981681" extrusionOk="0">
                  <a:moveTo>
                    <a:pt x="995167" y="703828"/>
                  </a:moveTo>
                  <a:lnTo>
                    <a:pt x="1148048" y="464411"/>
                  </a:lnTo>
                  <a:lnTo>
                    <a:pt x="1283621" y="248071"/>
                  </a:lnTo>
                  <a:lnTo>
                    <a:pt x="1370157" y="95190"/>
                  </a:lnTo>
                  <a:lnTo>
                    <a:pt x="1378811" y="69229"/>
                  </a:lnTo>
                  <a:lnTo>
                    <a:pt x="1378811" y="54806"/>
                  </a:lnTo>
                  <a:lnTo>
                    <a:pt x="1367273" y="34615"/>
                  </a:lnTo>
                  <a:lnTo>
                    <a:pt x="1335543" y="0"/>
                  </a:lnTo>
                  <a:lnTo>
                    <a:pt x="1742263" y="83652"/>
                  </a:lnTo>
                  <a:lnTo>
                    <a:pt x="1701880" y="98075"/>
                  </a:lnTo>
                  <a:lnTo>
                    <a:pt x="1670150" y="121151"/>
                  </a:lnTo>
                  <a:lnTo>
                    <a:pt x="1566306" y="268263"/>
                  </a:lnTo>
                  <a:lnTo>
                    <a:pt x="1263429" y="677868"/>
                  </a:lnTo>
                  <a:lnTo>
                    <a:pt x="1136510" y="842287"/>
                  </a:lnTo>
                  <a:lnTo>
                    <a:pt x="917284" y="1110549"/>
                  </a:lnTo>
                  <a:lnTo>
                    <a:pt x="663445" y="1381696"/>
                  </a:lnTo>
                  <a:lnTo>
                    <a:pt x="415374" y="1641305"/>
                  </a:lnTo>
                  <a:lnTo>
                    <a:pt x="207687" y="1846107"/>
                  </a:lnTo>
                  <a:lnTo>
                    <a:pt x="92305" y="1955720"/>
                  </a:lnTo>
                  <a:lnTo>
                    <a:pt x="63460" y="1973027"/>
                  </a:lnTo>
                  <a:lnTo>
                    <a:pt x="28845" y="1981681"/>
                  </a:lnTo>
                  <a:lnTo>
                    <a:pt x="8653" y="1978796"/>
                  </a:lnTo>
                  <a:lnTo>
                    <a:pt x="2884" y="1967258"/>
                  </a:lnTo>
                  <a:lnTo>
                    <a:pt x="0" y="1944182"/>
                  </a:lnTo>
                  <a:lnTo>
                    <a:pt x="14422" y="1918221"/>
                  </a:lnTo>
                  <a:lnTo>
                    <a:pt x="112497" y="1817262"/>
                  </a:lnTo>
                  <a:lnTo>
                    <a:pt x="305761" y="1603806"/>
                  </a:lnTo>
                  <a:lnTo>
                    <a:pt x="507679" y="1361504"/>
                  </a:lnTo>
                  <a:lnTo>
                    <a:pt x="672098" y="1159586"/>
                  </a:lnTo>
                  <a:lnTo>
                    <a:pt x="868247" y="891324"/>
                  </a:lnTo>
                  <a:lnTo>
                    <a:pt x="995167" y="70382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239;p385">
              <a:extLst>
                <a:ext uri="{FF2B5EF4-FFF2-40B4-BE49-F238E27FC236}">
                  <a16:creationId xmlns:a16="http://schemas.microsoft.com/office/drawing/2014/main" id="{0803C97F-07BD-B64E-91AC-B40A6311D780}"/>
                </a:ext>
              </a:extLst>
            </p:cNvPr>
            <p:cNvSpPr/>
            <p:nvPr/>
          </p:nvSpPr>
          <p:spPr>
            <a:xfrm>
              <a:off x="3562350" y="3590925"/>
              <a:ext cx="333375" cy="2473325"/>
            </a:xfrm>
            <a:custGeom>
              <a:avLst/>
              <a:gdLst/>
              <a:ahLst/>
              <a:cxnLst/>
              <a:rect l="l" t="t" r="r" b="b"/>
              <a:pathLst>
                <a:path w="333375" h="2473325" extrusionOk="0">
                  <a:moveTo>
                    <a:pt x="330200" y="466725"/>
                  </a:moveTo>
                  <a:cubicBezTo>
                    <a:pt x="329142" y="359833"/>
                    <a:pt x="328083" y="252942"/>
                    <a:pt x="327025" y="146050"/>
                  </a:cubicBezTo>
                  <a:lnTo>
                    <a:pt x="282575" y="53975"/>
                  </a:lnTo>
                  <a:lnTo>
                    <a:pt x="161925" y="0"/>
                  </a:lnTo>
                  <a:lnTo>
                    <a:pt x="82550" y="180975"/>
                  </a:lnTo>
                  <a:cubicBezTo>
                    <a:pt x="83608" y="510117"/>
                    <a:pt x="84667" y="839258"/>
                    <a:pt x="85725" y="1168400"/>
                  </a:cubicBezTo>
                  <a:lnTo>
                    <a:pt x="85725" y="1368425"/>
                  </a:lnTo>
                  <a:lnTo>
                    <a:pt x="79375" y="1470025"/>
                  </a:lnTo>
                  <a:lnTo>
                    <a:pt x="63500" y="1625600"/>
                  </a:lnTo>
                  <a:lnTo>
                    <a:pt x="34925" y="1819275"/>
                  </a:lnTo>
                  <a:lnTo>
                    <a:pt x="12700" y="1905000"/>
                  </a:lnTo>
                  <a:lnTo>
                    <a:pt x="0" y="1943100"/>
                  </a:lnTo>
                  <a:lnTo>
                    <a:pt x="3175" y="2032000"/>
                  </a:lnTo>
                  <a:lnTo>
                    <a:pt x="19050" y="2133600"/>
                  </a:lnTo>
                  <a:lnTo>
                    <a:pt x="47625" y="2244725"/>
                  </a:lnTo>
                  <a:lnTo>
                    <a:pt x="82550" y="2330450"/>
                  </a:lnTo>
                  <a:lnTo>
                    <a:pt x="120650" y="2390775"/>
                  </a:lnTo>
                  <a:lnTo>
                    <a:pt x="161925" y="2435225"/>
                  </a:lnTo>
                  <a:lnTo>
                    <a:pt x="209550" y="2466975"/>
                  </a:lnTo>
                  <a:lnTo>
                    <a:pt x="225425" y="2473325"/>
                  </a:lnTo>
                  <a:lnTo>
                    <a:pt x="254000" y="2473325"/>
                  </a:lnTo>
                  <a:lnTo>
                    <a:pt x="276225" y="2457450"/>
                  </a:lnTo>
                  <a:lnTo>
                    <a:pt x="307975" y="2422525"/>
                  </a:lnTo>
                  <a:lnTo>
                    <a:pt x="327025" y="2378075"/>
                  </a:lnTo>
                  <a:lnTo>
                    <a:pt x="333375" y="2320925"/>
                  </a:lnTo>
                  <a:cubicBezTo>
                    <a:pt x="332317" y="1703917"/>
                    <a:pt x="331258" y="1086908"/>
                    <a:pt x="330200" y="466725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240;p385">
              <a:extLst>
                <a:ext uri="{FF2B5EF4-FFF2-40B4-BE49-F238E27FC236}">
                  <a16:creationId xmlns:a16="http://schemas.microsoft.com/office/drawing/2014/main" id="{478E2CF7-ED72-F24E-943F-C48D53E298D0}"/>
                </a:ext>
              </a:extLst>
            </p:cNvPr>
            <p:cNvSpPr/>
            <p:nvPr/>
          </p:nvSpPr>
          <p:spPr>
            <a:xfrm>
              <a:off x="3786188" y="3617913"/>
              <a:ext cx="822325" cy="706437"/>
            </a:xfrm>
            <a:custGeom>
              <a:avLst/>
              <a:gdLst/>
              <a:ahLst/>
              <a:cxnLst/>
              <a:rect l="l" t="t" r="r" b="b"/>
              <a:pathLst>
                <a:path w="821531" h="707231" extrusionOk="0">
                  <a:moveTo>
                    <a:pt x="371475" y="178594"/>
                  </a:moveTo>
                  <a:lnTo>
                    <a:pt x="483393" y="221456"/>
                  </a:lnTo>
                  <a:lnTo>
                    <a:pt x="566737" y="247650"/>
                  </a:lnTo>
                  <a:lnTo>
                    <a:pt x="642937" y="269081"/>
                  </a:lnTo>
                  <a:lnTo>
                    <a:pt x="664368" y="278606"/>
                  </a:lnTo>
                  <a:lnTo>
                    <a:pt x="681037" y="292894"/>
                  </a:lnTo>
                  <a:lnTo>
                    <a:pt x="719137" y="350044"/>
                  </a:lnTo>
                  <a:lnTo>
                    <a:pt x="769143" y="426244"/>
                  </a:lnTo>
                  <a:lnTo>
                    <a:pt x="792956" y="478631"/>
                  </a:lnTo>
                  <a:lnTo>
                    <a:pt x="812006" y="533400"/>
                  </a:lnTo>
                  <a:lnTo>
                    <a:pt x="819150" y="569119"/>
                  </a:lnTo>
                  <a:lnTo>
                    <a:pt x="821531" y="602456"/>
                  </a:lnTo>
                  <a:lnTo>
                    <a:pt x="816768" y="645319"/>
                  </a:lnTo>
                  <a:lnTo>
                    <a:pt x="802481" y="685800"/>
                  </a:lnTo>
                  <a:lnTo>
                    <a:pt x="781050" y="702469"/>
                  </a:lnTo>
                  <a:lnTo>
                    <a:pt x="750093" y="707231"/>
                  </a:lnTo>
                  <a:lnTo>
                    <a:pt x="721518" y="700087"/>
                  </a:lnTo>
                  <a:lnTo>
                    <a:pt x="683418" y="683419"/>
                  </a:lnTo>
                  <a:lnTo>
                    <a:pt x="635793" y="638175"/>
                  </a:lnTo>
                  <a:lnTo>
                    <a:pt x="585787" y="583406"/>
                  </a:lnTo>
                  <a:lnTo>
                    <a:pt x="526256" y="500062"/>
                  </a:lnTo>
                  <a:lnTo>
                    <a:pt x="509587" y="476250"/>
                  </a:lnTo>
                  <a:lnTo>
                    <a:pt x="445293" y="421481"/>
                  </a:lnTo>
                  <a:lnTo>
                    <a:pt x="295275" y="297656"/>
                  </a:lnTo>
                  <a:lnTo>
                    <a:pt x="138112" y="171450"/>
                  </a:lnTo>
                  <a:lnTo>
                    <a:pt x="76200" y="119062"/>
                  </a:lnTo>
                  <a:lnTo>
                    <a:pt x="0" y="0"/>
                  </a:lnTo>
                  <a:lnTo>
                    <a:pt x="95250" y="42862"/>
                  </a:lnTo>
                  <a:lnTo>
                    <a:pt x="161925" y="83344"/>
                  </a:lnTo>
                  <a:lnTo>
                    <a:pt x="266700" y="133350"/>
                  </a:lnTo>
                  <a:lnTo>
                    <a:pt x="371475" y="1785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241;p385">
              <a:extLst>
                <a:ext uri="{FF2B5EF4-FFF2-40B4-BE49-F238E27FC236}">
                  <a16:creationId xmlns:a16="http://schemas.microsoft.com/office/drawing/2014/main" id="{FBD3F881-AAF8-A54E-A488-F7CECEDABA18}"/>
                </a:ext>
              </a:extLst>
            </p:cNvPr>
            <p:cNvSpPr/>
            <p:nvPr/>
          </p:nvSpPr>
          <p:spPr>
            <a:xfrm>
              <a:off x="4859338" y="2466975"/>
              <a:ext cx="2203450" cy="1090613"/>
            </a:xfrm>
            <a:custGeom>
              <a:avLst/>
              <a:gdLst/>
              <a:ahLst/>
              <a:cxnLst/>
              <a:rect l="l" t="t" r="r" b="b"/>
              <a:pathLst>
                <a:path w="2202657" h="1090613" extrusionOk="0">
                  <a:moveTo>
                    <a:pt x="1090613" y="157163"/>
                  </a:moveTo>
                  <a:lnTo>
                    <a:pt x="683419" y="207169"/>
                  </a:lnTo>
                  <a:lnTo>
                    <a:pt x="264319" y="259556"/>
                  </a:lnTo>
                  <a:lnTo>
                    <a:pt x="169069" y="271463"/>
                  </a:lnTo>
                  <a:lnTo>
                    <a:pt x="0" y="309563"/>
                  </a:lnTo>
                  <a:lnTo>
                    <a:pt x="183357" y="423863"/>
                  </a:lnTo>
                  <a:lnTo>
                    <a:pt x="323850" y="404813"/>
                  </a:lnTo>
                  <a:lnTo>
                    <a:pt x="735807" y="352425"/>
                  </a:lnTo>
                  <a:lnTo>
                    <a:pt x="1207294" y="290513"/>
                  </a:lnTo>
                  <a:lnTo>
                    <a:pt x="1635919" y="233363"/>
                  </a:lnTo>
                  <a:lnTo>
                    <a:pt x="1747838" y="219075"/>
                  </a:lnTo>
                  <a:lnTo>
                    <a:pt x="1766888" y="219075"/>
                  </a:lnTo>
                  <a:lnTo>
                    <a:pt x="1804988" y="230981"/>
                  </a:lnTo>
                  <a:lnTo>
                    <a:pt x="1824038" y="242888"/>
                  </a:lnTo>
                  <a:lnTo>
                    <a:pt x="1838325" y="257175"/>
                  </a:lnTo>
                  <a:lnTo>
                    <a:pt x="1847850" y="280988"/>
                  </a:lnTo>
                  <a:lnTo>
                    <a:pt x="1847850" y="321469"/>
                  </a:lnTo>
                  <a:lnTo>
                    <a:pt x="1764507" y="673894"/>
                  </a:lnTo>
                  <a:lnTo>
                    <a:pt x="1726407" y="828675"/>
                  </a:lnTo>
                  <a:lnTo>
                    <a:pt x="1709738" y="983456"/>
                  </a:lnTo>
                  <a:lnTo>
                    <a:pt x="1728788" y="1023938"/>
                  </a:lnTo>
                  <a:lnTo>
                    <a:pt x="1747838" y="1054894"/>
                  </a:lnTo>
                  <a:lnTo>
                    <a:pt x="1766888" y="1073944"/>
                  </a:lnTo>
                  <a:lnTo>
                    <a:pt x="1790700" y="1085850"/>
                  </a:lnTo>
                  <a:lnTo>
                    <a:pt x="1816894" y="1090613"/>
                  </a:lnTo>
                  <a:lnTo>
                    <a:pt x="1864519" y="1088231"/>
                  </a:lnTo>
                  <a:lnTo>
                    <a:pt x="1893094" y="1076325"/>
                  </a:lnTo>
                  <a:lnTo>
                    <a:pt x="1921669" y="1052513"/>
                  </a:lnTo>
                  <a:lnTo>
                    <a:pt x="1938338" y="1026319"/>
                  </a:lnTo>
                  <a:lnTo>
                    <a:pt x="1952625" y="988219"/>
                  </a:lnTo>
                  <a:lnTo>
                    <a:pt x="1971675" y="907256"/>
                  </a:lnTo>
                  <a:lnTo>
                    <a:pt x="2045494" y="623888"/>
                  </a:lnTo>
                  <a:lnTo>
                    <a:pt x="2093119" y="435769"/>
                  </a:lnTo>
                  <a:lnTo>
                    <a:pt x="2107407" y="400050"/>
                  </a:lnTo>
                  <a:lnTo>
                    <a:pt x="2138363" y="354806"/>
                  </a:lnTo>
                  <a:lnTo>
                    <a:pt x="2169319" y="323850"/>
                  </a:lnTo>
                  <a:lnTo>
                    <a:pt x="2195513" y="292894"/>
                  </a:lnTo>
                  <a:lnTo>
                    <a:pt x="2202657" y="269081"/>
                  </a:lnTo>
                  <a:lnTo>
                    <a:pt x="2202657" y="235744"/>
                  </a:lnTo>
                  <a:lnTo>
                    <a:pt x="2188369" y="207169"/>
                  </a:lnTo>
                  <a:lnTo>
                    <a:pt x="2124075" y="138113"/>
                  </a:lnTo>
                  <a:lnTo>
                    <a:pt x="2035969" y="59531"/>
                  </a:lnTo>
                  <a:lnTo>
                    <a:pt x="1971675" y="14288"/>
                  </a:lnTo>
                  <a:lnTo>
                    <a:pt x="1943100" y="0"/>
                  </a:lnTo>
                  <a:lnTo>
                    <a:pt x="1919288" y="2381"/>
                  </a:lnTo>
                  <a:lnTo>
                    <a:pt x="1878807" y="23813"/>
                  </a:lnTo>
                  <a:lnTo>
                    <a:pt x="1802607" y="50006"/>
                  </a:lnTo>
                  <a:lnTo>
                    <a:pt x="1695450" y="76200"/>
                  </a:lnTo>
                  <a:lnTo>
                    <a:pt x="1619250" y="95250"/>
                  </a:lnTo>
                  <a:lnTo>
                    <a:pt x="1440657" y="114300"/>
                  </a:lnTo>
                  <a:lnTo>
                    <a:pt x="1090613" y="157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242;p385">
              <a:extLst>
                <a:ext uri="{FF2B5EF4-FFF2-40B4-BE49-F238E27FC236}">
                  <a16:creationId xmlns:a16="http://schemas.microsoft.com/office/drawing/2014/main" id="{03C55677-3108-1D40-8D23-CEB9821336C9}"/>
                </a:ext>
              </a:extLst>
            </p:cNvPr>
            <p:cNvSpPr/>
            <p:nvPr/>
          </p:nvSpPr>
          <p:spPr>
            <a:xfrm>
              <a:off x="5021263" y="3268663"/>
              <a:ext cx="1755775" cy="341312"/>
            </a:xfrm>
            <a:custGeom>
              <a:avLst/>
              <a:gdLst/>
              <a:ahLst/>
              <a:cxnLst/>
              <a:rect l="l" t="t" r="r" b="b"/>
              <a:pathLst>
                <a:path w="1754982" h="340519" extrusionOk="0">
                  <a:moveTo>
                    <a:pt x="631032" y="107157"/>
                  </a:moveTo>
                  <a:lnTo>
                    <a:pt x="359569" y="135732"/>
                  </a:lnTo>
                  <a:lnTo>
                    <a:pt x="145257" y="159544"/>
                  </a:lnTo>
                  <a:lnTo>
                    <a:pt x="0" y="195263"/>
                  </a:lnTo>
                  <a:lnTo>
                    <a:pt x="190500" y="340519"/>
                  </a:lnTo>
                  <a:lnTo>
                    <a:pt x="340519" y="321469"/>
                  </a:lnTo>
                  <a:lnTo>
                    <a:pt x="666750" y="283369"/>
                  </a:lnTo>
                  <a:lnTo>
                    <a:pt x="1009650" y="242888"/>
                  </a:lnTo>
                  <a:lnTo>
                    <a:pt x="1464469" y="188119"/>
                  </a:lnTo>
                  <a:lnTo>
                    <a:pt x="1585913" y="176213"/>
                  </a:lnTo>
                  <a:lnTo>
                    <a:pt x="1754982" y="107157"/>
                  </a:lnTo>
                  <a:lnTo>
                    <a:pt x="1583532" y="0"/>
                  </a:lnTo>
                  <a:lnTo>
                    <a:pt x="1419225" y="19050"/>
                  </a:lnTo>
                  <a:lnTo>
                    <a:pt x="1023938" y="61913"/>
                  </a:lnTo>
                  <a:lnTo>
                    <a:pt x="631032" y="1071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243;p385">
              <a:extLst>
                <a:ext uri="{FF2B5EF4-FFF2-40B4-BE49-F238E27FC236}">
                  <a16:creationId xmlns:a16="http://schemas.microsoft.com/office/drawing/2014/main" id="{C0A45637-AA20-5743-80D8-EF91013C06B2}"/>
                </a:ext>
              </a:extLst>
            </p:cNvPr>
            <p:cNvSpPr/>
            <p:nvPr/>
          </p:nvSpPr>
          <p:spPr>
            <a:xfrm>
              <a:off x="4759325" y="3956050"/>
              <a:ext cx="2486025" cy="1827213"/>
            </a:xfrm>
            <a:custGeom>
              <a:avLst/>
              <a:gdLst/>
              <a:ahLst/>
              <a:cxnLst/>
              <a:rect l="l" t="t" r="r" b="b"/>
              <a:pathLst>
                <a:path w="2486483" h="1826355" extrusionOk="0">
                  <a:moveTo>
                    <a:pt x="1361820" y="127136"/>
                  </a:moveTo>
                  <a:lnTo>
                    <a:pt x="1043981" y="156475"/>
                  </a:lnTo>
                  <a:lnTo>
                    <a:pt x="726141" y="185814"/>
                  </a:lnTo>
                  <a:lnTo>
                    <a:pt x="481649" y="207818"/>
                  </a:lnTo>
                  <a:lnTo>
                    <a:pt x="359403" y="205373"/>
                  </a:lnTo>
                  <a:lnTo>
                    <a:pt x="173589" y="202929"/>
                  </a:lnTo>
                  <a:lnTo>
                    <a:pt x="0" y="251827"/>
                  </a:lnTo>
                  <a:lnTo>
                    <a:pt x="188259" y="386298"/>
                  </a:lnTo>
                  <a:lnTo>
                    <a:pt x="376518" y="369183"/>
                  </a:lnTo>
                  <a:lnTo>
                    <a:pt x="731031" y="342289"/>
                  </a:lnTo>
                  <a:lnTo>
                    <a:pt x="1036646" y="315395"/>
                  </a:lnTo>
                  <a:lnTo>
                    <a:pt x="1344706" y="290946"/>
                  </a:lnTo>
                  <a:lnTo>
                    <a:pt x="1777457" y="239602"/>
                  </a:lnTo>
                  <a:lnTo>
                    <a:pt x="2051288" y="205373"/>
                  </a:lnTo>
                  <a:lnTo>
                    <a:pt x="2085516" y="212708"/>
                  </a:lnTo>
                  <a:lnTo>
                    <a:pt x="2112411" y="224933"/>
                  </a:lnTo>
                  <a:lnTo>
                    <a:pt x="2129525" y="239602"/>
                  </a:lnTo>
                  <a:lnTo>
                    <a:pt x="2141750" y="259162"/>
                  </a:lnTo>
                  <a:lnTo>
                    <a:pt x="2146639" y="286056"/>
                  </a:lnTo>
                  <a:lnTo>
                    <a:pt x="2151529" y="317840"/>
                  </a:lnTo>
                  <a:lnTo>
                    <a:pt x="2097741" y="794599"/>
                  </a:lnTo>
                  <a:lnTo>
                    <a:pt x="2083072" y="936404"/>
                  </a:lnTo>
                  <a:lnTo>
                    <a:pt x="2075737" y="1185786"/>
                  </a:lnTo>
                  <a:lnTo>
                    <a:pt x="2061067" y="1369155"/>
                  </a:lnTo>
                  <a:lnTo>
                    <a:pt x="2034173" y="1559859"/>
                  </a:lnTo>
                  <a:lnTo>
                    <a:pt x="2014614" y="1704109"/>
                  </a:lnTo>
                  <a:lnTo>
                    <a:pt x="2051288" y="1760342"/>
                  </a:lnTo>
                  <a:lnTo>
                    <a:pt x="2080627" y="1794571"/>
                  </a:lnTo>
                  <a:lnTo>
                    <a:pt x="2097741" y="1806796"/>
                  </a:lnTo>
                  <a:lnTo>
                    <a:pt x="2127080" y="1816576"/>
                  </a:lnTo>
                  <a:lnTo>
                    <a:pt x="2163754" y="1826355"/>
                  </a:lnTo>
                  <a:lnTo>
                    <a:pt x="2185758" y="1826355"/>
                  </a:lnTo>
                  <a:lnTo>
                    <a:pt x="2205318" y="1814131"/>
                  </a:lnTo>
                  <a:lnTo>
                    <a:pt x="2219987" y="1799461"/>
                  </a:lnTo>
                  <a:lnTo>
                    <a:pt x="2232212" y="1770122"/>
                  </a:lnTo>
                  <a:lnTo>
                    <a:pt x="2239546" y="1696775"/>
                  </a:lnTo>
                  <a:lnTo>
                    <a:pt x="2263996" y="1508516"/>
                  </a:lnTo>
                  <a:lnTo>
                    <a:pt x="2310449" y="1114884"/>
                  </a:lnTo>
                  <a:lnTo>
                    <a:pt x="2388687" y="432751"/>
                  </a:lnTo>
                  <a:lnTo>
                    <a:pt x="2393576" y="398522"/>
                  </a:lnTo>
                  <a:lnTo>
                    <a:pt x="2400911" y="378963"/>
                  </a:lnTo>
                  <a:lnTo>
                    <a:pt x="2427805" y="364293"/>
                  </a:lnTo>
                  <a:lnTo>
                    <a:pt x="2454699" y="344734"/>
                  </a:lnTo>
                  <a:lnTo>
                    <a:pt x="2479149" y="315395"/>
                  </a:lnTo>
                  <a:lnTo>
                    <a:pt x="2486483" y="286056"/>
                  </a:lnTo>
                  <a:lnTo>
                    <a:pt x="2486483" y="256717"/>
                  </a:lnTo>
                  <a:lnTo>
                    <a:pt x="2471814" y="220043"/>
                  </a:lnTo>
                  <a:lnTo>
                    <a:pt x="2415581" y="158920"/>
                  </a:lnTo>
                  <a:lnTo>
                    <a:pt x="2295780" y="58678"/>
                  </a:lnTo>
                  <a:lnTo>
                    <a:pt x="2222432" y="7335"/>
                  </a:lnTo>
                  <a:lnTo>
                    <a:pt x="2200428" y="0"/>
                  </a:lnTo>
                  <a:lnTo>
                    <a:pt x="2178423" y="0"/>
                  </a:lnTo>
                  <a:lnTo>
                    <a:pt x="2109966" y="9780"/>
                  </a:lnTo>
                  <a:lnTo>
                    <a:pt x="1953491" y="53788"/>
                  </a:lnTo>
                  <a:lnTo>
                    <a:pt x="1902147" y="70903"/>
                  </a:lnTo>
                  <a:lnTo>
                    <a:pt x="1819020" y="80683"/>
                  </a:lnTo>
                  <a:lnTo>
                    <a:pt x="1562304" y="102687"/>
                  </a:lnTo>
                  <a:lnTo>
                    <a:pt x="1361820" y="1271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244;p385">
              <a:extLst>
                <a:ext uri="{FF2B5EF4-FFF2-40B4-BE49-F238E27FC236}">
                  <a16:creationId xmlns:a16="http://schemas.microsoft.com/office/drawing/2014/main" id="{9D7DC8E9-39CB-1A42-AD2C-BE21D2BF6B9E}"/>
                </a:ext>
              </a:extLst>
            </p:cNvPr>
            <p:cNvSpPr/>
            <p:nvPr/>
          </p:nvSpPr>
          <p:spPr>
            <a:xfrm>
              <a:off x="5789613" y="4157663"/>
              <a:ext cx="269875" cy="1501775"/>
            </a:xfrm>
            <a:custGeom>
              <a:avLst/>
              <a:gdLst/>
              <a:ahLst/>
              <a:cxnLst/>
              <a:rect l="l" t="t" r="r" b="b"/>
              <a:pathLst>
                <a:path w="271462" h="1502568" extrusionOk="0">
                  <a:moveTo>
                    <a:pt x="16669" y="292893"/>
                  </a:moveTo>
                  <a:lnTo>
                    <a:pt x="0" y="102393"/>
                  </a:lnTo>
                  <a:lnTo>
                    <a:pt x="54769" y="0"/>
                  </a:lnTo>
                  <a:lnTo>
                    <a:pt x="264319" y="85725"/>
                  </a:lnTo>
                  <a:cubicBezTo>
                    <a:pt x="265906" y="162719"/>
                    <a:pt x="267494" y="239712"/>
                    <a:pt x="269081" y="316706"/>
                  </a:cubicBezTo>
                  <a:cubicBezTo>
                    <a:pt x="269875" y="459581"/>
                    <a:pt x="270668" y="602456"/>
                    <a:pt x="271462" y="745331"/>
                  </a:cubicBezTo>
                  <a:cubicBezTo>
                    <a:pt x="270668" y="969168"/>
                    <a:pt x="269875" y="1193006"/>
                    <a:pt x="269081" y="1416843"/>
                  </a:cubicBezTo>
                  <a:lnTo>
                    <a:pt x="157162" y="1502568"/>
                  </a:lnTo>
                  <a:lnTo>
                    <a:pt x="45244" y="1431131"/>
                  </a:lnTo>
                  <a:lnTo>
                    <a:pt x="28575" y="1002506"/>
                  </a:lnTo>
                  <a:lnTo>
                    <a:pt x="23812" y="790575"/>
                  </a:lnTo>
                  <a:lnTo>
                    <a:pt x="16669" y="29289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245;p385">
              <a:extLst>
                <a:ext uri="{FF2B5EF4-FFF2-40B4-BE49-F238E27FC236}">
                  <a16:creationId xmlns:a16="http://schemas.microsoft.com/office/drawing/2014/main" id="{2F1C96B4-C764-424C-9015-5F55722566AC}"/>
                </a:ext>
              </a:extLst>
            </p:cNvPr>
            <p:cNvSpPr/>
            <p:nvPr/>
          </p:nvSpPr>
          <p:spPr>
            <a:xfrm>
              <a:off x="4867275" y="4697413"/>
              <a:ext cx="2189163" cy="336550"/>
            </a:xfrm>
            <a:custGeom>
              <a:avLst/>
              <a:gdLst/>
              <a:ahLst/>
              <a:cxnLst/>
              <a:rect l="l" t="t" r="r" b="b"/>
              <a:pathLst>
                <a:path w="2188369" h="335757" extrusionOk="0">
                  <a:moveTo>
                    <a:pt x="611981" y="138113"/>
                  </a:moveTo>
                  <a:lnTo>
                    <a:pt x="347663" y="157163"/>
                  </a:lnTo>
                  <a:lnTo>
                    <a:pt x="269081" y="147638"/>
                  </a:lnTo>
                  <a:lnTo>
                    <a:pt x="135731" y="126207"/>
                  </a:lnTo>
                  <a:lnTo>
                    <a:pt x="0" y="171450"/>
                  </a:lnTo>
                  <a:lnTo>
                    <a:pt x="180975" y="316707"/>
                  </a:lnTo>
                  <a:lnTo>
                    <a:pt x="376238" y="335757"/>
                  </a:lnTo>
                  <a:lnTo>
                    <a:pt x="481013" y="330994"/>
                  </a:lnTo>
                  <a:lnTo>
                    <a:pt x="600075" y="321469"/>
                  </a:lnTo>
                  <a:lnTo>
                    <a:pt x="969169" y="280988"/>
                  </a:lnTo>
                  <a:lnTo>
                    <a:pt x="1190625" y="245269"/>
                  </a:lnTo>
                  <a:lnTo>
                    <a:pt x="1509713" y="219075"/>
                  </a:lnTo>
                  <a:lnTo>
                    <a:pt x="1900238" y="185738"/>
                  </a:lnTo>
                  <a:lnTo>
                    <a:pt x="2009775" y="178594"/>
                  </a:lnTo>
                  <a:lnTo>
                    <a:pt x="2188369" y="114300"/>
                  </a:lnTo>
                  <a:lnTo>
                    <a:pt x="2014538" y="0"/>
                  </a:lnTo>
                  <a:lnTo>
                    <a:pt x="1781175" y="26194"/>
                  </a:lnTo>
                  <a:lnTo>
                    <a:pt x="1281113" y="78582"/>
                  </a:lnTo>
                  <a:lnTo>
                    <a:pt x="1159669" y="95250"/>
                  </a:lnTo>
                  <a:lnTo>
                    <a:pt x="921544" y="114300"/>
                  </a:lnTo>
                  <a:lnTo>
                    <a:pt x="611981" y="13811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246;p385">
              <a:extLst>
                <a:ext uri="{FF2B5EF4-FFF2-40B4-BE49-F238E27FC236}">
                  <a16:creationId xmlns:a16="http://schemas.microsoft.com/office/drawing/2014/main" id="{7E5CEBF3-956E-B94B-952F-7FCF7B62C034}"/>
                </a:ext>
              </a:extLst>
            </p:cNvPr>
            <p:cNvSpPr/>
            <p:nvPr/>
          </p:nvSpPr>
          <p:spPr>
            <a:xfrm>
              <a:off x="4970463" y="5481638"/>
              <a:ext cx="1997075" cy="292100"/>
            </a:xfrm>
            <a:custGeom>
              <a:avLst/>
              <a:gdLst/>
              <a:ahLst/>
              <a:cxnLst/>
              <a:rect l="l" t="t" r="r" b="b"/>
              <a:pathLst>
                <a:path w="1997869" h="292893" extrusionOk="0">
                  <a:moveTo>
                    <a:pt x="657225" y="100012"/>
                  </a:moveTo>
                  <a:lnTo>
                    <a:pt x="419100" y="119062"/>
                  </a:lnTo>
                  <a:lnTo>
                    <a:pt x="254794" y="128587"/>
                  </a:lnTo>
                  <a:lnTo>
                    <a:pt x="157162" y="135731"/>
                  </a:lnTo>
                  <a:lnTo>
                    <a:pt x="0" y="161925"/>
                  </a:lnTo>
                  <a:lnTo>
                    <a:pt x="185737" y="292893"/>
                  </a:lnTo>
                  <a:lnTo>
                    <a:pt x="381000" y="273843"/>
                  </a:lnTo>
                  <a:lnTo>
                    <a:pt x="721519" y="242887"/>
                  </a:lnTo>
                  <a:lnTo>
                    <a:pt x="1076325" y="214312"/>
                  </a:lnTo>
                  <a:lnTo>
                    <a:pt x="1512094" y="180975"/>
                  </a:lnTo>
                  <a:lnTo>
                    <a:pt x="1654969" y="176212"/>
                  </a:lnTo>
                  <a:lnTo>
                    <a:pt x="1847850" y="180975"/>
                  </a:lnTo>
                  <a:lnTo>
                    <a:pt x="1997869" y="114300"/>
                  </a:lnTo>
                  <a:lnTo>
                    <a:pt x="1840706" y="0"/>
                  </a:lnTo>
                  <a:lnTo>
                    <a:pt x="1733550" y="9525"/>
                  </a:lnTo>
                  <a:lnTo>
                    <a:pt x="1383506" y="38100"/>
                  </a:lnTo>
                  <a:lnTo>
                    <a:pt x="1047750" y="69056"/>
                  </a:lnTo>
                  <a:lnTo>
                    <a:pt x="795337" y="95250"/>
                  </a:lnTo>
                  <a:lnTo>
                    <a:pt x="657225" y="10001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4251;p386">
            <a:extLst>
              <a:ext uri="{FF2B5EF4-FFF2-40B4-BE49-F238E27FC236}">
                <a16:creationId xmlns:a16="http://schemas.microsoft.com/office/drawing/2014/main" id="{1E210C01-0A3B-7A4F-91EF-F098BF5234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619" y="1532691"/>
            <a:ext cx="457200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1" name="Google Shape;4251;p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683" y="1604880"/>
            <a:ext cx="457200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p255"/>
          <p:cNvSpPr txBox="1"/>
          <p:nvPr/>
        </p:nvSpPr>
        <p:spPr>
          <a:xfrm>
            <a:off x="4454525" y="7242176"/>
            <a:ext cx="41005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病</a:t>
            </a:r>
            <a:endParaRPr/>
          </a:p>
        </p:txBody>
      </p:sp>
      <p:sp>
        <p:nvSpPr>
          <p:cNvPr id="2810" name="Google Shape;2810;p255"/>
          <p:cNvSpPr/>
          <p:nvPr/>
        </p:nvSpPr>
        <p:spPr>
          <a:xfrm>
            <a:off x="4697413" y="1354138"/>
            <a:ext cx="631825" cy="941387"/>
          </a:xfrm>
          <a:custGeom>
            <a:avLst/>
            <a:gdLst/>
            <a:ahLst/>
            <a:cxnLst/>
            <a:rect l="l" t="t" r="r" b="b"/>
            <a:pathLst>
              <a:path w="631032" h="940594" extrusionOk="0">
                <a:moveTo>
                  <a:pt x="292894" y="521494"/>
                </a:moveTo>
                <a:cubicBezTo>
                  <a:pt x="292100" y="492125"/>
                  <a:pt x="291307" y="462757"/>
                  <a:pt x="290513" y="433388"/>
                </a:cubicBezTo>
                <a:lnTo>
                  <a:pt x="280988" y="361950"/>
                </a:lnTo>
                <a:lnTo>
                  <a:pt x="266700" y="300038"/>
                </a:lnTo>
                <a:lnTo>
                  <a:pt x="252413" y="264319"/>
                </a:lnTo>
                <a:lnTo>
                  <a:pt x="226219" y="223838"/>
                </a:lnTo>
                <a:lnTo>
                  <a:pt x="197644" y="190500"/>
                </a:lnTo>
                <a:lnTo>
                  <a:pt x="152400" y="152400"/>
                </a:lnTo>
                <a:lnTo>
                  <a:pt x="95250" y="111919"/>
                </a:lnTo>
                <a:lnTo>
                  <a:pt x="47625" y="85725"/>
                </a:lnTo>
                <a:lnTo>
                  <a:pt x="19050" y="73819"/>
                </a:lnTo>
                <a:lnTo>
                  <a:pt x="4763" y="57150"/>
                </a:lnTo>
                <a:lnTo>
                  <a:pt x="0" y="33338"/>
                </a:lnTo>
                <a:lnTo>
                  <a:pt x="7144" y="7144"/>
                </a:lnTo>
                <a:lnTo>
                  <a:pt x="26194" y="0"/>
                </a:lnTo>
                <a:lnTo>
                  <a:pt x="59532" y="0"/>
                </a:lnTo>
                <a:lnTo>
                  <a:pt x="126207" y="11907"/>
                </a:lnTo>
                <a:lnTo>
                  <a:pt x="219075" y="35719"/>
                </a:lnTo>
                <a:lnTo>
                  <a:pt x="276225" y="52388"/>
                </a:lnTo>
                <a:lnTo>
                  <a:pt x="371475" y="88107"/>
                </a:lnTo>
                <a:lnTo>
                  <a:pt x="445294" y="121444"/>
                </a:lnTo>
                <a:lnTo>
                  <a:pt x="502444" y="154782"/>
                </a:lnTo>
                <a:lnTo>
                  <a:pt x="554832" y="192882"/>
                </a:lnTo>
                <a:lnTo>
                  <a:pt x="588169" y="226219"/>
                </a:lnTo>
                <a:lnTo>
                  <a:pt x="614363" y="261938"/>
                </a:lnTo>
                <a:lnTo>
                  <a:pt x="626269" y="288132"/>
                </a:lnTo>
                <a:lnTo>
                  <a:pt x="631032" y="309563"/>
                </a:lnTo>
                <a:lnTo>
                  <a:pt x="621507" y="345282"/>
                </a:lnTo>
                <a:lnTo>
                  <a:pt x="597694" y="431007"/>
                </a:lnTo>
                <a:lnTo>
                  <a:pt x="576263" y="528638"/>
                </a:lnTo>
                <a:lnTo>
                  <a:pt x="533400" y="809625"/>
                </a:lnTo>
                <a:lnTo>
                  <a:pt x="392907" y="940594"/>
                </a:lnTo>
                <a:lnTo>
                  <a:pt x="295275" y="831057"/>
                </a:lnTo>
                <a:cubicBezTo>
                  <a:pt x="294481" y="735013"/>
                  <a:pt x="293688" y="638969"/>
                  <a:pt x="292894" y="52149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255"/>
          <p:cNvSpPr/>
          <p:nvPr/>
        </p:nvSpPr>
        <p:spPr>
          <a:xfrm>
            <a:off x="2671763" y="2697163"/>
            <a:ext cx="619125" cy="717550"/>
          </a:xfrm>
          <a:custGeom>
            <a:avLst/>
            <a:gdLst/>
            <a:ahLst/>
            <a:cxnLst/>
            <a:rect l="l" t="t" r="r" b="b"/>
            <a:pathLst>
              <a:path w="619125" h="716757" extrusionOk="0">
                <a:moveTo>
                  <a:pt x="238125" y="97632"/>
                </a:moveTo>
                <a:lnTo>
                  <a:pt x="102393" y="33338"/>
                </a:lnTo>
                <a:lnTo>
                  <a:pt x="40481" y="2382"/>
                </a:lnTo>
                <a:lnTo>
                  <a:pt x="9525" y="0"/>
                </a:lnTo>
                <a:lnTo>
                  <a:pt x="0" y="16669"/>
                </a:lnTo>
                <a:lnTo>
                  <a:pt x="4762" y="38100"/>
                </a:lnTo>
                <a:lnTo>
                  <a:pt x="28575" y="80963"/>
                </a:lnTo>
                <a:lnTo>
                  <a:pt x="95250" y="173832"/>
                </a:lnTo>
                <a:lnTo>
                  <a:pt x="180975" y="300038"/>
                </a:lnTo>
                <a:lnTo>
                  <a:pt x="302418" y="488157"/>
                </a:lnTo>
                <a:lnTo>
                  <a:pt x="388143" y="626269"/>
                </a:lnTo>
                <a:lnTo>
                  <a:pt x="419100" y="669132"/>
                </a:lnTo>
                <a:lnTo>
                  <a:pt x="445293" y="697707"/>
                </a:lnTo>
                <a:lnTo>
                  <a:pt x="466725" y="707232"/>
                </a:lnTo>
                <a:lnTo>
                  <a:pt x="500062" y="714375"/>
                </a:lnTo>
                <a:lnTo>
                  <a:pt x="533400" y="716757"/>
                </a:lnTo>
                <a:lnTo>
                  <a:pt x="566737" y="709613"/>
                </a:lnTo>
                <a:lnTo>
                  <a:pt x="595312" y="685800"/>
                </a:lnTo>
                <a:lnTo>
                  <a:pt x="611981" y="659607"/>
                </a:lnTo>
                <a:lnTo>
                  <a:pt x="619125" y="623888"/>
                </a:lnTo>
                <a:lnTo>
                  <a:pt x="614362" y="576263"/>
                </a:lnTo>
                <a:lnTo>
                  <a:pt x="600075" y="528638"/>
                </a:lnTo>
                <a:lnTo>
                  <a:pt x="585787" y="454819"/>
                </a:lnTo>
                <a:lnTo>
                  <a:pt x="561975" y="388144"/>
                </a:lnTo>
                <a:lnTo>
                  <a:pt x="516731" y="297657"/>
                </a:lnTo>
                <a:lnTo>
                  <a:pt x="478631" y="230982"/>
                </a:lnTo>
                <a:lnTo>
                  <a:pt x="461962" y="216694"/>
                </a:lnTo>
                <a:lnTo>
                  <a:pt x="395287" y="178594"/>
                </a:lnTo>
                <a:lnTo>
                  <a:pt x="238125" y="976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255"/>
          <p:cNvSpPr/>
          <p:nvPr/>
        </p:nvSpPr>
        <p:spPr>
          <a:xfrm>
            <a:off x="2471738" y="4173538"/>
            <a:ext cx="434975" cy="517525"/>
          </a:xfrm>
          <a:custGeom>
            <a:avLst/>
            <a:gdLst/>
            <a:ahLst/>
            <a:cxnLst/>
            <a:rect l="l" t="t" r="r" b="b"/>
            <a:pathLst>
              <a:path w="435768" h="516732" extrusionOk="0">
                <a:moveTo>
                  <a:pt x="133350" y="83344"/>
                </a:moveTo>
                <a:lnTo>
                  <a:pt x="85725" y="30957"/>
                </a:lnTo>
                <a:lnTo>
                  <a:pt x="52387" y="7144"/>
                </a:lnTo>
                <a:lnTo>
                  <a:pt x="33337" y="0"/>
                </a:lnTo>
                <a:lnTo>
                  <a:pt x="4762" y="2382"/>
                </a:lnTo>
                <a:lnTo>
                  <a:pt x="0" y="23813"/>
                </a:lnTo>
                <a:lnTo>
                  <a:pt x="30956" y="97632"/>
                </a:lnTo>
                <a:lnTo>
                  <a:pt x="69056" y="190500"/>
                </a:lnTo>
                <a:lnTo>
                  <a:pt x="133350" y="314325"/>
                </a:lnTo>
                <a:lnTo>
                  <a:pt x="173831" y="378619"/>
                </a:lnTo>
                <a:lnTo>
                  <a:pt x="247650" y="459582"/>
                </a:lnTo>
                <a:lnTo>
                  <a:pt x="290512" y="492919"/>
                </a:lnTo>
                <a:lnTo>
                  <a:pt x="342900" y="516732"/>
                </a:lnTo>
                <a:lnTo>
                  <a:pt x="369093" y="514350"/>
                </a:lnTo>
                <a:lnTo>
                  <a:pt x="392906" y="502444"/>
                </a:lnTo>
                <a:lnTo>
                  <a:pt x="409575" y="485775"/>
                </a:lnTo>
                <a:lnTo>
                  <a:pt x="426243" y="454819"/>
                </a:lnTo>
                <a:lnTo>
                  <a:pt x="435768" y="423863"/>
                </a:lnTo>
                <a:lnTo>
                  <a:pt x="435768" y="392907"/>
                </a:lnTo>
                <a:lnTo>
                  <a:pt x="219075" y="157163"/>
                </a:lnTo>
                <a:lnTo>
                  <a:pt x="164306" y="123825"/>
                </a:lnTo>
                <a:lnTo>
                  <a:pt x="133350" y="833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255"/>
          <p:cNvSpPr/>
          <p:nvPr/>
        </p:nvSpPr>
        <p:spPr>
          <a:xfrm>
            <a:off x="4152900" y="2762250"/>
            <a:ext cx="2360613" cy="522288"/>
          </a:xfrm>
          <a:custGeom>
            <a:avLst/>
            <a:gdLst/>
            <a:ahLst/>
            <a:cxnLst/>
            <a:rect l="l" t="t" r="r" b="b"/>
            <a:pathLst>
              <a:path w="2359819" h="521494" extrusionOk="0">
                <a:moveTo>
                  <a:pt x="1371600" y="161925"/>
                </a:moveTo>
                <a:lnTo>
                  <a:pt x="1000125" y="226219"/>
                </a:lnTo>
                <a:lnTo>
                  <a:pt x="723900" y="264319"/>
                </a:lnTo>
                <a:lnTo>
                  <a:pt x="481013" y="295275"/>
                </a:lnTo>
                <a:lnTo>
                  <a:pt x="373856" y="309563"/>
                </a:lnTo>
                <a:lnTo>
                  <a:pt x="335756" y="311944"/>
                </a:lnTo>
                <a:lnTo>
                  <a:pt x="276225" y="304800"/>
                </a:lnTo>
                <a:lnTo>
                  <a:pt x="183356" y="276225"/>
                </a:lnTo>
                <a:lnTo>
                  <a:pt x="61913" y="226219"/>
                </a:lnTo>
                <a:lnTo>
                  <a:pt x="21431" y="209550"/>
                </a:lnTo>
                <a:lnTo>
                  <a:pt x="9525" y="209550"/>
                </a:lnTo>
                <a:lnTo>
                  <a:pt x="0" y="214313"/>
                </a:lnTo>
                <a:lnTo>
                  <a:pt x="0" y="230981"/>
                </a:lnTo>
                <a:lnTo>
                  <a:pt x="4763" y="252413"/>
                </a:lnTo>
                <a:lnTo>
                  <a:pt x="26194" y="285750"/>
                </a:lnTo>
                <a:lnTo>
                  <a:pt x="76200" y="335756"/>
                </a:lnTo>
                <a:lnTo>
                  <a:pt x="116681" y="373856"/>
                </a:lnTo>
                <a:lnTo>
                  <a:pt x="166688" y="416719"/>
                </a:lnTo>
                <a:lnTo>
                  <a:pt x="233363" y="461963"/>
                </a:lnTo>
                <a:lnTo>
                  <a:pt x="273844" y="488156"/>
                </a:lnTo>
                <a:lnTo>
                  <a:pt x="309563" y="507206"/>
                </a:lnTo>
                <a:lnTo>
                  <a:pt x="340519" y="516731"/>
                </a:lnTo>
                <a:lnTo>
                  <a:pt x="371475" y="521494"/>
                </a:lnTo>
                <a:lnTo>
                  <a:pt x="414338" y="521494"/>
                </a:lnTo>
                <a:lnTo>
                  <a:pt x="454819" y="511969"/>
                </a:lnTo>
                <a:lnTo>
                  <a:pt x="490538" y="492919"/>
                </a:lnTo>
                <a:lnTo>
                  <a:pt x="561975" y="471488"/>
                </a:lnTo>
                <a:lnTo>
                  <a:pt x="735806" y="435769"/>
                </a:lnTo>
                <a:lnTo>
                  <a:pt x="950119" y="404813"/>
                </a:lnTo>
                <a:lnTo>
                  <a:pt x="1069181" y="388144"/>
                </a:lnTo>
                <a:lnTo>
                  <a:pt x="1300163" y="345281"/>
                </a:lnTo>
                <a:lnTo>
                  <a:pt x="1478756" y="321469"/>
                </a:lnTo>
                <a:lnTo>
                  <a:pt x="1681163" y="302419"/>
                </a:lnTo>
                <a:lnTo>
                  <a:pt x="1852613" y="290513"/>
                </a:lnTo>
                <a:lnTo>
                  <a:pt x="1957388" y="288131"/>
                </a:lnTo>
                <a:lnTo>
                  <a:pt x="2097881" y="276225"/>
                </a:lnTo>
                <a:lnTo>
                  <a:pt x="2224088" y="266700"/>
                </a:lnTo>
                <a:lnTo>
                  <a:pt x="2300288" y="259556"/>
                </a:lnTo>
                <a:lnTo>
                  <a:pt x="2336006" y="247650"/>
                </a:lnTo>
                <a:lnTo>
                  <a:pt x="2355056" y="228600"/>
                </a:lnTo>
                <a:lnTo>
                  <a:pt x="2359819" y="204788"/>
                </a:lnTo>
                <a:lnTo>
                  <a:pt x="2359819" y="176213"/>
                </a:lnTo>
                <a:lnTo>
                  <a:pt x="2350294" y="150019"/>
                </a:lnTo>
                <a:lnTo>
                  <a:pt x="2326481" y="119063"/>
                </a:lnTo>
                <a:lnTo>
                  <a:pt x="2290763" y="92869"/>
                </a:lnTo>
                <a:lnTo>
                  <a:pt x="2219325" y="59531"/>
                </a:lnTo>
                <a:lnTo>
                  <a:pt x="2095500" y="11906"/>
                </a:lnTo>
                <a:lnTo>
                  <a:pt x="2059781" y="0"/>
                </a:lnTo>
                <a:lnTo>
                  <a:pt x="2045494" y="0"/>
                </a:lnTo>
                <a:lnTo>
                  <a:pt x="2028825" y="7144"/>
                </a:lnTo>
                <a:lnTo>
                  <a:pt x="1912144" y="50006"/>
                </a:lnTo>
                <a:lnTo>
                  <a:pt x="1747838" y="95250"/>
                </a:lnTo>
                <a:lnTo>
                  <a:pt x="1371600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255"/>
          <p:cNvSpPr/>
          <p:nvPr/>
        </p:nvSpPr>
        <p:spPr>
          <a:xfrm>
            <a:off x="3948113" y="3875088"/>
            <a:ext cx="506412" cy="1971675"/>
          </a:xfrm>
          <a:custGeom>
            <a:avLst/>
            <a:gdLst/>
            <a:ahLst/>
            <a:cxnLst/>
            <a:rect l="l" t="t" r="r" b="b"/>
            <a:pathLst>
              <a:path w="506051" h="1971597" extrusionOk="0">
                <a:moveTo>
                  <a:pt x="445926" y="641332"/>
                </a:moveTo>
                <a:lnTo>
                  <a:pt x="418369" y="343213"/>
                </a:lnTo>
                <a:lnTo>
                  <a:pt x="400833" y="258036"/>
                </a:lnTo>
                <a:lnTo>
                  <a:pt x="365760" y="90187"/>
                </a:lnTo>
                <a:lnTo>
                  <a:pt x="315656" y="70146"/>
                </a:lnTo>
                <a:lnTo>
                  <a:pt x="232984" y="37578"/>
                </a:lnTo>
                <a:lnTo>
                  <a:pt x="172859" y="17536"/>
                </a:lnTo>
                <a:lnTo>
                  <a:pt x="125260" y="10021"/>
                </a:lnTo>
                <a:lnTo>
                  <a:pt x="57620" y="2505"/>
                </a:lnTo>
                <a:lnTo>
                  <a:pt x="27557" y="0"/>
                </a:lnTo>
                <a:lnTo>
                  <a:pt x="10021" y="2505"/>
                </a:lnTo>
                <a:lnTo>
                  <a:pt x="0" y="17536"/>
                </a:lnTo>
                <a:lnTo>
                  <a:pt x="7515" y="32568"/>
                </a:lnTo>
                <a:lnTo>
                  <a:pt x="32568" y="62630"/>
                </a:lnTo>
                <a:lnTo>
                  <a:pt x="67640" y="90187"/>
                </a:lnTo>
                <a:lnTo>
                  <a:pt x="102713" y="127765"/>
                </a:lnTo>
                <a:lnTo>
                  <a:pt x="137786" y="177869"/>
                </a:lnTo>
                <a:lnTo>
                  <a:pt x="165343" y="235489"/>
                </a:lnTo>
                <a:lnTo>
                  <a:pt x="180375" y="290604"/>
                </a:lnTo>
                <a:lnTo>
                  <a:pt x="200416" y="418369"/>
                </a:lnTo>
                <a:lnTo>
                  <a:pt x="215448" y="576197"/>
                </a:lnTo>
                <a:lnTo>
                  <a:pt x="230479" y="826718"/>
                </a:lnTo>
                <a:lnTo>
                  <a:pt x="237994" y="1147384"/>
                </a:lnTo>
                <a:cubicBezTo>
                  <a:pt x="238829" y="1225880"/>
                  <a:pt x="239665" y="1304377"/>
                  <a:pt x="240500" y="1382873"/>
                </a:cubicBezTo>
                <a:lnTo>
                  <a:pt x="232984" y="1455524"/>
                </a:lnTo>
                <a:lnTo>
                  <a:pt x="220458" y="1560743"/>
                </a:lnTo>
                <a:lnTo>
                  <a:pt x="215448" y="1630889"/>
                </a:lnTo>
                <a:lnTo>
                  <a:pt x="217953" y="1686003"/>
                </a:lnTo>
                <a:lnTo>
                  <a:pt x="230479" y="1753644"/>
                </a:lnTo>
                <a:lnTo>
                  <a:pt x="255531" y="1813769"/>
                </a:lnTo>
                <a:lnTo>
                  <a:pt x="280583" y="1866378"/>
                </a:lnTo>
                <a:lnTo>
                  <a:pt x="305635" y="1901451"/>
                </a:lnTo>
                <a:lnTo>
                  <a:pt x="328182" y="1923998"/>
                </a:lnTo>
                <a:lnTo>
                  <a:pt x="360749" y="1949050"/>
                </a:lnTo>
                <a:lnTo>
                  <a:pt x="390812" y="1966586"/>
                </a:lnTo>
                <a:lnTo>
                  <a:pt x="413359" y="1971597"/>
                </a:lnTo>
                <a:lnTo>
                  <a:pt x="438411" y="1969091"/>
                </a:lnTo>
                <a:lnTo>
                  <a:pt x="458452" y="1954060"/>
                </a:lnTo>
                <a:lnTo>
                  <a:pt x="480999" y="1926503"/>
                </a:lnTo>
                <a:lnTo>
                  <a:pt x="501041" y="1886420"/>
                </a:lnTo>
                <a:lnTo>
                  <a:pt x="506051" y="1856357"/>
                </a:lnTo>
                <a:lnTo>
                  <a:pt x="506051" y="1773685"/>
                </a:lnTo>
                <a:lnTo>
                  <a:pt x="498536" y="1475566"/>
                </a:lnTo>
                <a:lnTo>
                  <a:pt x="488515" y="1260118"/>
                </a:lnTo>
                <a:lnTo>
                  <a:pt x="465968" y="894358"/>
                </a:lnTo>
                <a:lnTo>
                  <a:pt x="445926" y="6413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255"/>
          <p:cNvSpPr/>
          <p:nvPr/>
        </p:nvSpPr>
        <p:spPr>
          <a:xfrm>
            <a:off x="3511550" y="1911350"/>
            <a:ext cx="3549650" cy="568325"/>
          </a:xfrm>
          <a:custGeom>
            <a:avLst/>
            <a:gdLst/>
            <a:ahLst/>
            <a:cxnLst/>
            <a:rect l="l" t="t" r="r" b="b"/>
            <a:pathLst>
              <a:path w="3549650" h="568325" extrusionOk="0">
                <a:moveTo>
                  <a:pt x="2165350" y="174625"/>
                </a:moveTo>
                <a:lnTo>
                  <a:pt x="1695450" y="225425"/>
                </a:lnTo>
                <a:lnTo>
                  <a:pt x="1276350" y="273050"/>
                </a:lnTo>
                <a:lnTo>
                  <a:pt x="1006475" y="304800"/>
                </a:lnTo>
                <a:lnTo>
                  <a:pt x="635000" y="346075"/>
                </a:lnTo>
                <a:lnTo>
                  <a:pt x="263525" y="384175"/>
                </a:lnTo>
                <a:lnTo>
                  <a:pt x="69850" y="400050"/>
                </a:lnTo>
                <a:lnTo>
                  <a:pt x="0" y="415925"/>
                </a:lnTo>
                <a:lnTo>
                  <a:pt x="165100" y="561975"/>
                </a:lnTo>
                <a:lnTo>
                  <a:pt x="276225" y="568325"/>
                </a:lnTo>
                <a:lnTo>
                  <a:pt x="434975" y="549275"/>
                </a:lnTo>
                <a:lnTo>
                  <a:pt x="809625" y="508000"/>
                </a:lnTo>
                <a:lnTo>
                  <a:pt x="1222375" y="463550"/>
                </a:lnTo>
                <a:lnTo>
                  <a:pt x="1679575" y="415925"/>
                </a:lnTo>
                <a:lnTo>
                  <a:pt x="2073275" y="374650"/>
                </a:lnTo>
                <a:lnTo>
                  <a:pt x="2428875" y="339725"/>
                </a:lnTo>
                <a:lnTo>
                  <a:pt x="2755900" y="320675"/>
                </a:lnTo>
                <a:lnTo>
                  <a:pt x="3022600" y="311150"/>
                </a:lnTo>
                <a:lnTo>
                  <a:pt x="3321050" y="311150"/>
                </a:lnTo>
                <a:lnTo>
                  <a:pt x="3476625" y="314325"/>
                </a:lnTo>
                <a:lnTo>
                  <a:pt x="3502025" y="304800"/>
                </a:lnTo>
                <a:lnTo>
                  <a:pt x="3533775" y="282575"/>
                </a:lnTo>
                <a:lnTo>
                  <a:pt x="3549650" y="257175"/>
                </a:lnTo>
                <a:lnTo>
                  <a:pt x="3549650" y="228600"/>
                </a:lnTo>
                <a:lnTo>
                  <a:pt x="3527425" y="177800"/>
                </a:lnTo>
                <a:lnTo>
                  <a:pt x="3495675" y="142875"/>
                </a:lnTo>
                <a:lnTo>
                  <a:pt x="3460750" y="117475"/>
                </a:lnTo>
                <a:lnTo>
                  <a:pt x="3378200" y="82550"/>
                </a:lnTo>
                <a:lnTo>
                  <a:pt x="3251200" y="41275"/>
                </a:lnTo>
                <a:lnTo>
                  <a:pt x="3098800" y="6350"/>
                </a:lnTo>
                <a:lnTo>
                  <a:pt x="3057525" y="0"/>
                </a:lnTo>
                <a:lnTo>
                  <a:pt x="2994025" y="15875"/>
                </a:lnTo>
                <a:lnTo>
                  <a:pt x="2809875" y="85725"/>
                </a:lnTo>
                <a:lnTo>
                  <a:pt x="2749550" y="111125"/>
                </a:lnTo>
                <a:lnTo>
                  <a:pt x="2663825" y="117475"/>
                </a:lnTo>
                <a:lnTo>
                  <a:pt x="2165350" y="1746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255"/>
          <p:cNvSpPr/>
          <p:nvPr/>
        </p:nvSpPr>
        <p:spPr>
          <a:xfrm>
            <a:off x="2747963" y="2173288"/>
            <a:ext cx="1104900" cy="3598862"/>
          </a:xfrm>
          <a:custGeom>
            <a:avLst/>
            <a:gdLst/>
            <a:ahLst/>
            <a:cxnLst/>
            <a:rect l="l" t="t" r="r" b="b"/>
            <a:pathLst>
              <a:path w="1104523" h="3598752" extrusionOk="0">
                <a:moveTo>
                  <a:pt x="1104523" y="506994"/>
                </a:moveTo>
                <a:lnTo>
                  <a:pt x="1086416" y="303291"/>
                </a:lnTo>
                <a:lnTo>
                  <a:pt x="1050202" y="122221"/>
                </a:lnTo>
                <a:lnTo>
                  <a:pt x="964194" y="81481"/>
                </a:lnTo>
                <a:lnTo>
                  <a:pt x="841972" y="40740"/>
                </a:lnTo>
                <a:lnTo>
                  <a:pt x="724277" y="18107"/>
                </a:lnTo>
                <a:lnTo>
                  <a:pt x="642796" y="9053"/>
                </a:lnTo>
                <a:lnTo>
                  <a:pt x="611109" y="0"/>
                </a:lnTo>
                <a:lnTo>
                  <a:pt x="602055" y="18107"/>
                </a:lnTo>
                <a:lnTo>
                  <a:pt x="611109" y="54320"/>
                </a:lnTo>
                <a:lnTo>
                  <a:pt x="638269" y="99588"/>
                </a:lnTo>
                <a:lnTo>
                  <a:pt x="669956" y="126748"/>
                </a:lnTo>
                <a:lnTo>
                  <a:pt x="719750" y="181069"/>
                </a:lnTo>
                <a:lnTo>
                  <a:pt x="760491" y="230863"/>
                </a:lnTo>
                <a:lnTo>
                  <a:pt x="787651" y="276130"/>
                </a:lnTo>
                <a:lnTo>
                  <a:pt x="819338" y="330451"/>
                </a:lnTo>
                <a:lnTo>
                  <a:pt x="837445" y="402879"/>
                </a:lnTo>
                <a:lnTo>
                  <a:pt x="846499" y="529627"/>
                </a:lnTo>
                <a:lnTo>
                  <a:pt x="855552" y="737857"/>
                </a:lnTo>
                <a:lnTo>
                  <a:pt x="855552" y="959667"/>
                </a:lnTo>
                <a:lnTo>
                  <a:pt x="828392" y="1398760"/>
                </a:lnTo>
                <a:lnTo>
                  <a:pt x="787651" y="1720158"/>
                </a:lnTo>
                <a:lnTo>
                  <a:pt x="755964" y="1937441"/>
                </a:lnTo>
                <a:lnTo>
                  <a:pt x="706170" y="2154724"/>
                </a:lnTo>
                <a:lnTo>
                  <a:pt x="642796" y="2385588"/>
                </a:lnTo>
                <a:lnTo>
                  <a:pt x="556788" y="2611924"/>
                </a:lnTo>
                <a:lnTo>
                  <a:pt x="457200" y="2833734"/>
                </a:lnTo>
                <a:lnTo>
                  <a:pt x="348558" y="3037437"/>
                </a:lnTo>
                <a:lnTo>
                  <a:pt x="212756" y="3268301"/>
                </a:lnTo>
                <a:lnTo>
                  <a:pt x="86008" y="3440317"/>
                </a:lnTo>
                <a:lnTo>
                  <a:pt x="13580" y="3530851"/>
                </a:lnTo>
                <a:lnTo>
                  <a:pt x="0" y="3567065"/>
                </a:lnTo>
                <a:lnTo>
                  <a:pt x="4526" y="3594225"/>
                </a:lnTo>
                <a:lnTo>
                  <a:pt x="22633" y="3598752"/>
                </a:lnTo>
                <a:lnTo>
                  <a:pt x="63374" y="3576118"/>
                </a:lnTo>
                <a:lnTo>
                  <a:pt x="113168" y="3517271"/>
                </a:lnTo>
                <a:lnTo>
                  <a:pt x="244443" y="3367889"/>
                </a:lnTo>
                <a:lnTo>
                  <a:pt x="357612" y="3227560"/>
                </a:lnTo>
                <a:lnTo>
                  <a:pt x="502467" y="3028384"/>
                </a:lnTo>
                <a:lnTo>
                  <a:pt x="633742" y="2811101"/>
                </a:lnTo>
                <a:lnTo>
                  <a:pt x="719750" y="2634558"/>
                </a:lnTo>
                <a:lnTo>
                  <a:pt x="823865" y="2394641"/>
                </a:lnTo>
                <a:lnTo>
                  <a:pt x="900820" y="2172831"/>
                </a:lnTo>
                <a:lnTo>
                  <a:pt x="973247" y="1919334"/>
                </a:lnTo>
                <a:lnTo>
                  <a:pt x="1023041" y="1665837"/>
                </a:lnTo>
                <a:lnTo>
                  <a:pt x="1050202" y="1493821"/>
                </a:lnTo>
                <a:lnTo>
                  <a:pt x="1081889" y="1244851"/>
                </a:lnTo>
                <a:lnTo>
                  <a:pt x="1099996" y="968720"/>
                </a:lnTo>
                <a:lnTo>
                  <a:pt x="1104523" y="701643"/>
                </a:lnTo>
                <a:lnTo>
                  <a:pt x="1104523" y="5069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255"/>
          <p:cNvSpPr/>
          <p:nvPr/>
        </p:nvSpPr>
        <p:spPr>
          <a:xfrm>
            <a:off x="2633663" y="3609975"/>
            <a:ext cx="1136650" cy="995363"/>
          </a:xfrm>
          <a:custGeom>
            <a:avLst/>
            <a:gdLst/>
            <a:ahLst/>
            <a:cxnLst/>
            <a:rect l="l" t="t" r="r" b="b"/>
            <a:pathLst>
              <a:path w="1135856" h="995363" extrusionOk="0">
                <a:moveTo>
                  <a:pt x="676275" y="307181"/>
                </a:moveTo>
                <a:lnTo>
                  <a:pt x="478631" y="454819"/>
                </a:lnTo>
                <a:lnTo>
                  <a:pt x="280987" y="590550"/>
                </a:lnTo>
                <a:lnTo>
                  <a:pt x="130968" y="688181"/>
                </a:lnTo>
                <a:lnTo>
                  <a:pt x="114300" y="704850"/>
                </a:lnTo>
                <a:lnTo>
                  <a:pt x="95250" y="716756"/>
                </a:lnTo>
                <a:lnTo>
                  <a:pt x="66675" y="723900"/>
                </a:lnTo>
                <a:lnTo>
                  <a:pt x="0" y="707231"/>
                </a:lnTo>
                <a:lnTo>
                  <a:pt x="269081" y="995363"/>
                </a:lnTo>
                <a:lnTo>
                  <a:pt x="283368" y="954881"/>
                </a:lnTo>
                <a:lnTo>
                  <a:pt x="347662" y="878681"/>
                </a:lnTo>
                <a:lnTo>
                  <a:pt x="514350" y="695325"/>
                </a:lnTo>
                <a:lnTo>
                  <a:pt x="669131" y="523875"/>
                </a:lnTo>
                <a:lnTo>
                  <a:pt x="845343" y="333375"/>
                </a:lnTo>
                <a:lnTo>
                  <a:pt x="919162" y="247650"/>
                </a:lnTo>
                <a:lnTo>
                  <a:pt x="1135856" y="0"/>
                </a:lnTo>
                <a:lnTo>
                  <a:pt x="928687" y="95250"/>
                </a:lnTo>
                <a:lnTo>
                  <a:pt x="804862" y="202406"/>
                </a:lnTo>
                <a:lnTo>
                  <a:pt x="676275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8" name="Google Shape;2818;p255"/>
          <p:cNvSpPr/>
          <p:nvPr/>
        </p:nvSpPr>
        <p:spPr>
          <a:xfrm>
            <a:off x="4110038" y="3644900"/>
            <a:ext cx="2776537" cy="2357438"/>
          </a:xfrm>
          <a:custGeom>
            <a:avLst/>
            <a:gdLst/>
            <a:ahLst/>
            <a:cxnLst/>
            <a:rect l="l" t="t" r="r" b="b"/>
            <a:pathLst>
              <a:path w="2775964" h="2355995" extrusionOk="0">
                <a:moveTo>
                  <a:pt x="872701" y="238280"/>
                </a:moveTo>
                <a:lnTo>
                  <a:pt x="530174" y="282958"/>
                </a:lnTo>
                <a:lnTo>
                  <a:pt x="202538" y="321678"/>
                </a:lnTo>
                <a:lnTo>
                  <a:pt x="0" y="381248"/>
                </a:lnTo>
                <a:lnTo>
                  <a:pt x="166796" y="479539"/>
                </a:lnTo>
                <a:lnTo>
                  <a:pt x="327635" y="467625"/>
                </a:lnTo>
                <a:lnTo>
                  <a:pt x="643357" y="425926"/>
                </a:lnTo>
                <a:lnTo>
                  <a:pt x="956099" y="381248"/>
                </a:lnTo>
                <a:lnTo>
                  <a:pt x="1343304" y="336571"/>
                </a:lnTo>
                <a:lnTo>
                  <a:pt x="1799015" y="285936"/>
                </a:lnTo>
                <a:lnTo>
                  <a:pt x="2144521" y="250194"/>
                </a:lnTo>
                <a:lnTo>
                  <a:pt x="2317275" y="232323"/>
                </a:lnTo>
                <a:lnTo>
                  <a:pt x="2370888" y="235302"/>
                </a:lnTo>
                <a:lnTo>
                  <a:pt x="2403651" y="244237"/>
                </a:lnTo>
                <a:lnTo>
                  <a:pt x="2418544" y="259130"/>
                </a:lnTo>
                <a:lnTo>
                  <a:pt x="2427479" y="271044"/>
                </a:lnTo>
                <a:lnTo>
                  <a:pt x="2439393" y="294872"/>
                </a:lnTo>
                <a:lnTo>
                  <a:pt x="2445350" y="336571"/>
                </a:lnTo>
                <a:cubicBezTo>
                  <a:pt x="2444357" y="556980"/>
                  <a:pt x="2443365" y="777389"/>
                  <a:pt x="2442372" y="997798"/>
                </a:cubicBezTo>
                <a:lnTo>
                  <a:pt x="2436415" y="1212250"/>
                </a:lnTo>
                <a:lnTo>
                  <a:pt x="2421522" y="1504143"/>
                </a:lnTo>
                <a:lnTo>
                  <a:pt x="2400673" y="1775187"/>
                </a:lnTo>
                <a:lnTo>
                  <a:pt x="2388759" y="1807950"/>
                </a:lnTo>
                <a:lnTo>
                  <a:pt x="2370888" y="1837735"/>
                </a:lnTo>
                <a:lnTo>
                  <a:pt x="2439393" y="2353016"/>
                </a:lnTo>
                <a:lnTo>
                  <a:pt x="2469178" y="2355995"/>
                </a:lnTo>
                <a:lnTo>
                  <a:pt x="2495985" y="2347059"/>
                </a:lnTo>
                <a:lnTo>
                  <a:pt x="2531727" y="2314296"/>
                </a:lnTo>
                <a:lnTo>
                  <a:pt x="2585340" y="2245790"/>
                </a:lnTo>
                <a:lnTo>
                  <a:pt x="2635974" y="2174306"/>
                </a:lnTo>
                <a:lnTo>
                  <a:pt x="2668738" y="2105801"/>
                </a:lnTo>
                <a:lnTo>
                  <a:pt x="2704480" y="2007510"/>
                </a:lnTo>
                <a:lnTo>
                  <a:pt x="2722351" y="1930069"/>
                </a:lnTo>
                <a:lnTo>
                  <a:pt x="2734265" y="1852628"/>
                </a:lnTo>
                <a:lnTo>
                  <a:pt x="2734265" y="1828800"/>
                </a:lnTo>
                <a:lnTo>
                  <a:pt x="2719372" y="1670939"/>
                </a:lnTo>
                <a:lnTo>
                  <a:pt x="2707458" y="1530950"/>
                </a:lnTo>
                <a:lnTo>
                  <a:pt x="2698523" y="1301605"/>
                </a:lnTo>
                <a:lnTo>
                  <a:pt x="2695544" y="1024605"/>
                </a:lnTo>
                <a:lnTo>
                  <a:pt x="2698523" y="765475"/>
                </a:lnTo>
                <a:lnTo>
                  <a:pt x="2710437" y="601657"/>
                </a:lnTo>
                <a:lnTo>
                  <a:pt x="2716394" y="461668"/>
                </a:lnTo>
                <a:lnTo>
                  <a:pt x="2731286" y="399119"/>
                </a:lnTo>
                <a:lnTo>
                  <a:pt x="2755114" y="330614"/>
                </a:lnTo>
                <a:lnTo>
                  <a:pt x="2775964" y="268065"/>
                </a:lnTo>
                <a:lnTo>
                  <a:pt x="2775964" y="241259"/>
                </a:lnTo>
                <a:lnTo>
                  <a:pt x="2767028" y="214452"/>
                </a:lnTo>
                <a:lnTo>
                  <a:pt x="2734265" y="178710"/>
                </a:lnTo>
                <a:lnTo>
                  <a:pt x="2674695" y="131054"/>
                </a:lnTo>
                <a:lnTo>
                  <a:pt x="2567469" y="62549"/>
                </a:lnTo>
                <a:lnTo>
                  <a:pt x="2493006" y="20850"/>
                </a:lnTo>
                <a:lnTo>
                  <a:pt x="2445350" y="0"/>
                </a:lnTo>
                <a:lnTo>
                  <a:pt x="2424501" y="0"/>
                </a:lnTo>
                <a:lnTo>
                  <a:pt x="2397694" y="8935"/>
                </a:lnTo>
                <a:lnTo>
                  <a:pt x="2364931" y="29785"/>
                </a:lnTo>
                <a:lnTo>
                  <a:pt x="2332167" y="50635"/>
                </a:lnTo>
                <a:lnTo>
                  <a:pt x="2299404" y="56592"/>
                </a:lnTo>
                <a:lnTo>
                  <a:pt x="2102822" y="83398"/>
                </a:lnTo>
                <a:lnTo>
                  <a:pt x="1775187" y="128076"/>
                </a:lnTo>
                <a:lnTo>
                  <a:pt x="1292670" y="190624"/>
                </a:lnTo>
                <a:lnTo>
                  <a:pt x="872701" y="23828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9" name="Google Shape;2819;p255"/>
          <p:cNvSpPr/>
          <p:nvPr/>
        </p:nvSpPr>
        <p:spPr>
          <a:xfrm>
            <a:off x="5935663" y="5446713"/>
            <a:ext cx="631825" cy="554037"/>
          </a:xfrm>
          <a:custGeom>
            <a:avLst/>
            <a:gdLst/>
            <a:ahLst/>
            <a:cxnLst/>
            <a:rect l="l" t="t" r="r" b="b"/>
            <a:pathLst>
              <a:path w="631032" h="554831" extrusionOk="0">
                <a:moveTo>
                  <a:pt x="269082" y="42862"/>
                </a:moveTo>
                <a:lnTo>
                  <a:pt x="419100" y="59531"/>
                </a:lnTo>
                <a:lnTo>
                  <a:pt x="461963" y="61912"/>
                </a:lnTo>
                <a:lnTo>
                  <a:pt x="488157" y="57150"/>
                </a:lnTo>
                <a:lnTo>
                  <a:pt x="519113" y="47625"/>
                </a:lnTo>
                <a:lnTo>
                  <a:pt x="538163" y="38100"/>
                </a:lnTo>
                <a:lnTo>
                  <a:pt x="566738" y="9525"/>
                </a:lnTo>
                <a:lnTo>
                  <a:pt x="631032" y="554831"/>
                </a:lnTo>
                <a:lnTo>
                  <a:pt x="600075" y="550069"/>
                </a:lnTo>
                <a:lnTo>
                  <a:pt x="576263" y="523875"/>
                </a:lnTo>
                <a:lnTo>
                  <a:pt x="552450" y="485775"/>
                </a:lnTo>
                <a:lnTo>
                  <a:pt x="509588" y="431006"/>
                </a:lnTo>
                <a:lnTo>
                  <a:pt x="447675" y="359569"/>
                </a:lnTo>
                <a:lnTo>
                  <a:pt x="361950" y="283369"/>
                </a:lnTo>
                <a:lnTo>
                  <a:pt x="264319" y="211931"/>
                </a:lnTo>
                <a:lnTo>
                  <a:pt x="157163" y="142875"/>
                </a:lnTo>
                <a:lnTo>
                  <a:pt x="54769" y="83344"/>
                </a:lnTo>
                <a:lnTo>
                  <a:pt x="21432" y="61912"/>
                </a:lnTo>
                <a:lnTo>
                  <a:pt x="0" y="30956"/>
                </a:lnTo>
                <a:lnTo>
                  <a:pt x="0" y="7144"/>
                </a:lnTo>
                <a:lnTo>
                  <a:pt x="9525" y="0"/>
                </a:lnTo>
                <a:lnTo>
                  <a:pt x="28575" y="4762"/>
                </a:lnTo>
                <a:lnTo>
                  <a:pt x="47625" y="11906"/>
                </a:lnTo>
                <a:lnTo>
                  <a:pt x="92869" y="21431"/>
                </a:lnTo>
                <a:lnTo>
                  <a:pt x="269082" y="428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0" name="Google Shape;2820;p255"/>
          <p:cNvSpPr/>
          <p:nvPr/>
        </p:nvSpPr>
        <p:spPr>
          <a:xfrm>
            <a:off x="4662488" y="3065463"/>
            <a:ext cx="842962" cy="1990725"/>
          </a:xfrm>
          <a:custGeom>
            <a:avLst/>
            <a:gdLst/>
            <a:ahLst/>
            <a:cxnLst/>
            <a:rect l="l" t="t" r="r" b="b"/>
            <a:pathLst>
              <a:path w="843045" h="1990010" extrusionOk="0">
                <a:moveTo>
                  <a:pt x="813975" y="491557"/>
                </a:moveTo>
                <a:lnTo>
                  <a:pt x="843045" y="187637"/>
                </a:lnTo>
                <a:lnTo>
                  <a:pt x="843045" y="171781"/>
                </a:lnTo>
                <a:lnTo>
                  <a:pt x="835117" y="155924"/>
                </a:lnTo>
                <a:lnTo>
                  <a:pt x="792833" y="113640"/>
                </a:lnTo>
                <a:lnTo>
                  <a:pt x="734692" y="52856"/>
                </a:lnTo>
                <a:lnTo>
                  <a:pt x="507413" y="0"/>
                </a:lnTo>
                <a:lnTo>
                  <a:pt x="510056" y="95140"/>
                </a:lnTo>
                <a:lnTo>
                  <a:pt x="531198" y="169138"/>
                </a:lnTo>
                <a:lnTo>
                  <a:pt x="544412" y="248421"/>
                </a:lnTo>
                <a:lnTo>
                  <a:pt x="552340" y="322419"/>
                </a:lnTo>
                <a:lnTo>
                  <a:pt x="554983" y="430773"/>
                </a:lnTo>
                <a:lnTo>
                  <a:pt x="552340" y="570840"/>
                </a:lnTo>
                <a:lnTo>
                  <a:pt x="531198" y="790190"/>
                </a:lnTo>
                <a:lnTo>
                  <a:pt x="488914" y="1046539"/>
                </a:lnTo>
                <a:lnTo>
                  <a:pt x="428130" y="1247390"/>
                </a:lnTo>
                <a:lnTo>
                  <a:pt x="356775" y="1435027"/>
                </a:lnTo>
                <a:lnTo>
                  <a:pt x="277492" y="1585665"/>
                </a:lnTo>
                <a:lnTo>
                  <a:pt x="198208" y="1717804"/>
                </a:lnTo>
                <a:lnTo>
                  <a:pt x="89855" y="1849943"/>
                </a:lnTo>
                <a:lnTo>
                  <a:pt x="5286" y="1942440"/>
                </a:lnTo>
                <a:lnTo>
                  <a:pt x="0" y="1963582"/>
                </a:lnTo>
                <a:lnTo>
                  <a:pt x="5286" y="1987367"/>
                </a:lnTo>
                <a:lnTo>
                  <a:pt x="26428" y="1990010"/>
                </a:lnTo>
                <a:lnTo>
                  <a:pt x="63427" y="1974153"/>
                </a:lnTo>
                <a:lnTo>
                  <a:pt x="145353" y="1921298"/>
                </a:lnTo>
                <a:lnTo>
                  <a:pt x="243136" y="1842014"/>
                </a:lnTo>
                <a:lnTo>
                  <a:pt x="356775" y="1725732"/>
                </a:lnTo>
                <a:lnTo>
                  <a:pt x="438701" y="1622664"/>
                </a:lnTo>
                <a:lnTo>
                  <a:pt x="515341" y="1516953"/>
                </a:lnTo>
                <a:lnTo>
                  <a:pt x="599910" y="1382172"/>
                </a:lnTo>
                <a:lnTo>
                  <a:pt x="673908" y="1242105"/>
                </a:lnTo>
                <a:lnTo>
                  <a:pt x="708264" y="1162821"/>
                </a:lnTo>
                <a:lnTo>
                  <a:pt x="755834" y="917043"/>
                </a:lnTo>
                <a:lnTo>
                  <a:pt x="784904" y="708264"/>
                </a:lnTo>
                <a:lnTo>
                  <a:pt x="813975" y="4915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255"/>
          <p:cNvSpPr/>
          <p:nvPr/>
        </p:nvSpPr>
        <p:spPr>
          <a:xfrm>
            <a:off x="5240338" y="4186238"/>
            <a:ext cx="1017587" cy="784225"/>
          </a:xfrm>
          <a:custGeom>
            <a:avLst/>
            <a:gdLst/>
            <a:ahLst/>
            <a:cxnLst/>
            <a:rect l="l" t="t" r="r" b="b"/>
            <a:pathLst>
              <a:path w="1017468" h="784904" extrusionOk="0">
                <a:moveTo>
                  <a:pt x="399059" y="147995"/>
                </a:moveTo>
                <a:lnTo>
                  <a:pt x="282777" y="92497"/>
                </a:lnTo>
                <a:lnTo>
                  <a:pt x="124210" y="21142"/>
                </a:lnTo>
                <a:lnTo>
                  <a:pt x="0" y="0"/>
                </a:lnTo>
                <a:lnTo>
                  <a:pt x="100425" y="87211"/>
                </a:lnTo>
                <a:lnTo>
                  <a:pt x="171780" y="142710"/>
                </a:lnTo>
                <a:lnTo>
                  <a:pt x="290705" y="237850"/>
                </a:lnTo>
                <a:lnTo>
                  <a:pt x="465128" y="380559"/>
                </a:lnTo>
                <a:lnTo>
                  <a:pt x="581410" y="480985"/>
                </a:lnTo>
                <a:lnTo>
                  <a:pt x="681836" y="581410"/>
                </a:lnTo>
                <a:lnTo>
                  <a:pt x="769047" y="660694"/>
                </a:lnTo>
                <a:lnTo>
                  <a:pt x="827188" y="716192"/>
                </a:lnTo>
                <a:lnTo>
                  <a:pt x="866830" y="747905"/>
                </a:lnTo>
                <a:lnTo>
                  <a:pt x="895901" y="766405"/>
                </a:lnTo>
                <a:lnTo>
                  <a:pt x="924971" y="776976"/>
                </a:lnTo>
                <a:lnTo>
                  <a:pt x="956684" y="784904"/>
                </a:lnTo>
                <a:lnTo>
                  <a:pt x="980469" y="784904"/>
                </a:lnTo>
                <a:lnTo>
                  <a:pt x="1001612" y="771690"/>
                </a:lnTo>
                <a:lnTo>
                  <a:pt x="1012183" y="750548"/>
                </a:lnTo>
                <a:lnTo>
                  <a:pt x="1017468" y="716192"/>
                </a:lnTo>
                <a:lnTo>
                  <a:pt x="1012183" y="663336"/>
                </a:lnTo>
                <a:lnTo>
                  <a:pt x="988398" y="584053"/>
                </a:lnTo>
                <a:lnTo>
                  <a:pt x="951399" y="504770"/>
                </a:lnTo>
                <a:lnTo>
                  <a:pt x="903829" y="436058"/>
                </a:lnTo>
                <a:lnTo>
                  <a:pt x="853616" y="391131"/>
                </a:lnTo>
                <a:lnTo>
                  <a:pt x="792832" y="351489"/>
                </a:lnTo>
                <a:lnTo>
                  <a:pt x="702978" y="301276"/>
                </a:lnTo>
                <a:lnTo>
                  <a:pt x="525912" y="206136"/>
                </a:lnTo>
                <a:lnTo>
                  <a:pt x="399059" y="1479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58E11F-7BEA-704F-9C4E-3F9E572A3B0A}"/>
              </a:ext>
            </a:extLst>
          </p:cNvPr>
          <p:cNvGrpSpPr/>
          <p:nvPr/>
        </p:nvGrpSpPr>
        <p:grpSpPr>
          <a:xfrm>
            <a:off x="2479757" y="1362156"/>
            <a:ext cx="4589462" cy="4648200"/>
            <a:chOff x="2624138" y="1506538"/>
            <a:chExt cx="4589462" cy="4648200"/>
          </a:xfrm>
        </p:grpSpPr>
        <p:sp>
          <p:nvSpPr>
            <p:cNvPr id="15" name="Google Shape;2810;p255">
              <a:extLst>
                <a:ext uri="{FF2B5EF4-FFF2-40B4-BE49-F238E27FC236}">
                  <a16:creationId xmlns:a16="http://schemas.microsoft.com/office/drawing/2014/main" id="{AE0A3352-0581-6B4A-897F-428B2595281A}"/>
                </a:ext>
              </a:extLst>
            </p:cNvPr>
            <p:cNvSpPr/>
            <p:nvPr/>
          </p:nvSpPr>
          <p:spPr>
            <a:xfrm>
              <a:off x="4849813" y="1506538"/>
              <a:ext cx="631825" cy="941387"/>
            </a:xfrm>
            <a:custGeom>
              <a:avLst/>
              <a:gdLst/>
              <a:ahLst/>
              <a:cxnLst/>
              <a:rect l="l" t="t" r="r" b="b"/>
              <a:pathLst>
                <a:path w="631032" h="940594" extrusionOk="0">
                  <a:moveTo>
                    <a:pt x="292894" y="521494"/>
                  </a:moveTo>
                  <a:cubicBezTo>
                    <a:pt x="292100" y="492125"/>
                    <a:pt x="291307" y="462757"/>
                    <a:pt x="290513" y="433388"/>
                  </a:cubicBezTo>
                  <a:lnTo>
                    <a:pt x="280988" y="361950"/>
                  </a:lnTo>
                  <a:lnTo>
                    <a:pt x="266700" y="300038"/>
                  </a:lnTo>
                  <a:lnTo>
                    <a:pt x="252413" y="264319"/>
                  </a:lnTo>
                  <a:lnTo>
                    <a:pt x="226219" y="223838"/>
                  </a:lnTo>
                  <a:lnTo>
                    <a:pt x="197644" y="190500"/>
                  </a:lnTo>
                  <a:lnTo>
                    <a:pt x="152400" y="152400"/>
                  </a:lnTo>
                  <a:lnTo>
                    <a:pt x="95250" y="111919"/>
                  </a:lnTo>
                  <a:lnTo>
                    <a:pt x="47625" y="85725"/>
                  </a:lnTo>
                  <a:lnTo>
                    <a:pt x="19050" y="73819"/>
                  </a:lnTo>
                  <a:lnTo>
                    <a:pt x="4763" y="57150"/>
                  </a:lnTo>
                  <a:lnTo>
                    <a:pt x="0" y="33338"/>
                  </a:lnTo>
                  <a:lnTo>
                    <a:pt x="7144" y="7144"/>
                  </a:lnTo>
                  <a:lnTo>
                    <a:pt x="26194" y="0"/>
                  </a:lnTo>
                  <a:lnTo>
                    <a:pt x="59532" y="0"/>
                  </a:lnTo>
                  <a:lnTo>
                    <a:pt x="126207" y="11907"/>
                  </a:lnTo>
                  <a:lnTo>
                    <a:pt x="219075" y="35719"/>
                  </a:lnTo>
                  <a:lnTo>
                    <a:pt x="276225" y="52388"/>
                  </a:lnTo>
                  <a:lnTo>
                    <a:pt x="371475" y="88107"/>
                  </a:lnTo>
                  <a:lnTo>
                    <a:pt x="445294" y="121444"/>
                  </a:lnTo>
                  <a:lnTo>
                    <a:pt x="502444" y="154782"/>
                  </a:lnTo>
                  <a:lnTo>
                    <a:pt x="554832" y="192882"/>
                  </a:lnTo>
                  <a:lnTo>
                    <a:pt x="588169" y="226219"/>
                  </a:lnTo>
                  <a:lnTo>
                    <a:pt x="614363" y="261938"/>
                  </a:lnTo>
                  <a:lnTo>
                    <a:pt x="626269" y="288132"/>
                  </a:lnTo>
                  <a:lnTo>
                    <a:pt x="631032" y="309563"/>
                  </a:lnTo>
                  <a:lnTo>
                    <a:pt x="621507" y="345282"/>
                  </a:lnTo>
                  <a:lnTo>
                    <a:pt x="597694" y="431007"/>
                  </a:lnTo>
                  <a:lnTo>
                    <a:pt x="576263" y="528638"/>
                  </a:lnTo>
                  <a:lnTo>
                    <a:pt x="533400" y="809625"/>
                  </a:lnTo>
                  <a:lnTo>
                    <a:pt x="392907" y="940594"/>
                  </a:lnTo>
                  <a:lnTo>
                    <a:pt x="295275" y="831057"/>
                  </a:lnTo>
                  <a:cubicBezTo>
                    <a:pt x="294481" y="735013"/>
                    <a:pt x="293688" y="638969"/>
                    <a:pt x="292894" y="52149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11;p255">
              <a:extLst>
                <a:ext uri="{FF2B5EF4-FFF2-40B4-BE49-F238E27FC236}">
                  <a16:creationId xmlns:a16="http://schemas.microsoft.com/office/drawing/2014/main" id="{A53FC591-C8D7-F24A-A353-0203A78315CF}"/>
                </a:ext>
              </a:extLst>
            </p:cNvPr>
            <p:cNvSpPr/>
            <p:nvPr/>
          </p:nvSpPr>
          <p:spPr>
            <a:xfrm>
              <a:off x="2824163" y="2849563"/>
              <a:ext cx="619125" cy="717550"/>
            </a:xfrm>
            <a:custGeom>
              <a:avLst/>
              <a:gdLst/>
              <a:ahLst/>
              <a:cxnLst/>
              <a:rect l="l" t="t" r="r" b="b"/>
              <a:pathLst>
                <a:path w="619125" h="716757" extrusionOk="0">
                  <a:moveTo>
                    <a:pt x="238125" y="97632"/>
                  </a:moveTo>
                  <a:lnTo>
                    <a:pt x="102393" y="33338"/>
                  </a:lnTo>
                  <a:lnTo>
                    <a:pt x="40481" y="2382"/>
                  </a:lnTo>
                  <a:lnTo>
                    <a:pt x="9525" y="0"/>
                  </a:lnTo>
                  <a:lnTo>
                    <a:pt x="0" y="16669"/>
                  </a:lnTo>
                  <a:lnTo>
                    <a:pt x="4762" y="38100"/>
                  </a:lnTo>
                  <a:lnTo>
                    <a:pt x="28575" y="80963"/>
                  </a:lnTo>
                  <a:lnTo>
                    <a:pt x="95250" y="173832"/>
                  </a:lnTo>
                  <a:lnTo>
                    <a:pt x="180975" y="300038"/>
                  </a:lnTo>
                  <a:lnTo>
                    <a:pt x="302418" y="488157"/>
                  </a:lnTo>
                  <a:lnTo>
                    <a:pt x="388143" y="626269"/>
                  </a:lnTo>
                  <a:lnTo>
                    <a:pt x="419100" y="669132"/>
                  </a:lnTo>
                  <a:lnTo>
                    <a:pt x="445293" y="697707"/>
                  </a:lnTo>
                  <a:lnTo>
                    <a:pt x="466725" y="707232"/>
                  </a:lnTo>
                  <a:lnTo>
                    <a:pt x="500062" y="714375"/>
                  </a:lnTo>
                  <a:lnTo>
                    <a:pt x="533400" y="716757"/>
                  </a:lnTo>
                  <a:lnTo>
                    <a:pt x="566737" y="709613"/>
                  </a:lnTo>
                  <a:lnTo>
                    <a:pt x="595312" y="685800"/>
                  </a:lnTo>
                  <a:lnTo>
                    <a:pt x="611981" y="659607"/>
                  </a:lnTo>
                  <a:lnTo>
                    <a:pt x="619125" y="623888"/>
                  </a:lnTo>
                  <a:lnTo>
                    <a:pt x="614362" y="576263"/>
                  </a:lnTo>
                  <a:lnTo>
                    <a:pt x="600075" y="528638"/>
                  </a:lnTo>
                  <a:lnTo>
                    <a:pt x="585787" y="454819"/>
                  </a:lnTo>
                  <a:lnTo>
                    <a:pt x="561975" y="388144"/>
                  </a:lnTo>
                  <a:lnTo>
                    <a:pt x="516731" y="297657"/>
                  </a:lnTo>
                  <a:lnTo>
                    <a:pt x="478631" y="230982"/>
                  </a:lnTo>
                  <a:lnTo>
                    <a:pt x="461962" y="216694"/>
                  </a:lnTo>
                  <a:lnTo>
                    <a:pt x="395287" y="178594"/>
                  </a:lnTo>
                  <a:lnTo>
                    <a:pt x="238125" y="976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812;p255">
              <a:extLst>
                <a:ext uri="{FF2B5EF4-FFF2-40B4-BE49-F238E27FC236}">
                  <a16:creationId xmlns:a16="http://schemas.microsoft.com/office/drawing/2014/main" id="{8C6A1662-FF91-014A-B5E4-578B9039D524}"/>
                </a:ext>
              </a:extLst>
            </p:cNvPr>
            <p:cNvSpPr/>
            <p:nvPr/>
          </p:nvSpPr>
          <p:spPr>
            <a:xfrm>
              <a:off x="2624138" y="4325938"/>
              <a:ext cx="434975" cy="517525"/>
            </a:xfrm>
            <a:custGeom>
              <a:avLst/>
              <a:gdLst/>
              <a:ahLst/>
              <a:cxnLst/>
              <a:rect l="l" t="t" r="r" b="b"/>
              <a:pathLst>
                <a:path w="435768" h="516732" extrusionOk="0">
                  <a:moveTo>
                    <a:pt x="133350" y="83344"/>
                  </a:moveTo>
                  <a:lnTo>
                    <a:pt x="85725" y="30957"/>
                  </a:lnTo>
                  <a:lnTo>
                    <a:pt x="52387" y="7144"/>
                  </a:lnTo>
                  <a:lnTo>
                    <a:pt x="33337" y="0"/>
                  </a:lnTo>
                  <a:lnTo>
                    <a:pt x="4762" y="2382"/>
                  </a:lnTo>
                  <a:lnTo>
                    <a:pt x="0" y="23813"/>
                  </a:lnTo>
                  <a:lnTo>
                    <a:pt x="30956" y="97632"/>
                  </a:lnTo>
                  <a:lnTo>
                    <a:pt x="69056" y="190500"/>
                  </a:lnTo>
                  <a:lnTo>
                    <a:pt x="133350" y="314325"/>
                  </a:lnTo>
                  <a:lnTo>
                    <a:pt x="173831" y="378619"/>
                  </a:lnTo>
                  <a:lnTo>
                    <a:pt x="247650" y="459582"/>
                  </a:lnTo>
                  <a:lnTo>
                    <a:pt x="290512" y="492919"/>
                  </a:lnTo>
                  <a:lnTo>
                    <a:pt x="342900" y="516732"/>
                  </a:lnTo>
                  <a:lnTo>
                    <a:pt x="369093" y="514350"/>
                  </a:lnTo>
                  <a:lnTo>
                    <a:pt x="392906" y="502444"/>
                  </a:lnTo>
                  <a:lnTo>
                    <a:pt x="409575" y="485775"/>
                  </a:lnTo>
                  <a:lnTo>
                    <a:pt x="426243" y="454819"/>
                  </a:lnTo>
                  <a:lnTo>
                    <a:pt x="435768" y="423863"/>
                  </a:lnTo>
                  <a:lnTo>
                    <a:pt x="435768" y="392907"/>
                  </a:lnTo>
                  <a:lnTo>
                    <a:pt x="219075" y="157163"/>
                  </a:lnTo>
                  <a:lnTo>
                    <a:pt x="164306" y="123825"/>
                  </a:lnTo>
                  <a:lnTo>
                    <a:pt x="133350" y="83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813;p255">
              <a:extLst>
                <a:ext uri="{FF2B5EF4-FFF2-40B4-BE49-F238E27FC236}">
                  <a16:creationId xmlns:a16="http://schemas.microsoft.com/office/drawing/2014/main" id="{44150260-3876-1B4F-B55C-C39A5FE95ED4}"/>
                </a:ext>
              </a:extLst>
            </p:cNvPr>
            <p:cNvSpPr/>
            <p:nvPr/>
          </p:nvSpPr>
          <p:spPr>
            <a:xfrm>
              <a:off x="4305300" y="2914650"/>
              <a:ext cx="2360613" cy="522288"/>
            </a:xfrm>
            <a:custGeom>
              <a:avLst/>
              <a:gdLst/>
              <a:ahLst/>
              <a:cxnLst/>
              <a:rect l="l" t="t" r="r" b="b"/>
              <a:pathLst>
                <a:path w="2359819" h="521494" extrusionOk="0">
                  <a:moveTo>
                    <a:pt x="1371600" y="161925"/>
                  </a:moveTo>
                  <a:lnTo>
                    <a:pt x="1000125" y="226219"/>
                  </a:lnTo>
                  <a:lnTo>
                    <a:pt x="723900" y="264319"/>
                  </a:lnTo>
                  <a:lnTo>
                    <a:pt x="481013" y="295275"/>
                  </a:lnTo>
                  <a:lnTo>
                    <a:pt x="373856" y="309563"/>
                  </a:lnTo>
                  <a:lnTo>
                    <a:pt x="335756" y="311944"/>
                  </a:lnTo>
                  <a:lnTo>
                    <a:pt x="276225" y="304800"/>
                  </a:lnTo>
                  <a:lnTo>
                    <a:pt x="183356" y="276225"/>
                  </a:lnTo>
                  <a:lnTo>
                    <a:pt x="61913" y="226219"/>
                  </a:lnTo>
                  <a:lnTo>
                    <a:pt x="21431" y="209550"/>
                  </a:lnTo>
                  <a:lnTo>
                    <a:pt x="9525" y="209550"/>
                  </a:lnTo>
                  <a:lnTo>
                    <a:pt x="0" y="214313"/>
                  </a:lnTo>
                  <a:lnTo>
                    <a:pt x="0" y="230981"/>
                  </a:lnTo>
                  <a:lnTo>
                    <a:pt x="4763" y="252413"/>
                  </a:lnTo>
                  <a:lnTo>
                    <a:pt x="26194" y="285750"/>
                  </a:lnTo>
                  <a:lnTo>
                    <a:pt x="76200" y="335756"/>
                  </a:lnTo>
                  <a:lnTo>
                    <a:pt x="116681" y="373856"/>
                  </a:lnTo>
                  <a:lnTo>
                    <a:pt x="166688" y="416719"/>
                  </a:lnTo>
                  <a:lnTo>
                    <a:pt x="233363" y="461963"/>
                  </a:lnTo>
                  <a:lnTo>
                    <a:pt x="273844" y="488156"/>
                  </a:lnTo>
                  <a:lnTo>
                    <a:pt x="309563" y="507206"/>
                  </a:lnTo>
                  <a:lnTo>
                    <a:pt x="340519" y="516731"/>
                  </a:lnTo>
                  <a:lnTo>
                    <a:pt x="371475" y="521494"/>
                  </a:lnTo>
                  <a:lnTo>
                    <a:pt x="414338" y="521494"/>
                  </a:lnTo>
                  <a:lnTo>
                    <a:pt x="454819" y="511969"/>
                  </a:lnTo>
                  <a:lnTo>
                    <a:pt x="490538" y="492919"/>
                  </a:lnTo>
                  <a:lnTo>
                    <a:pt x="561975" y="471488"/>
                  </a:lnTo>
                  <a:lnTo>
                    <a:pt x="735806" y="435769"/>
                  </a:lnTo>
                  <a:lnTo>
                    <a:pt x="950119" y="404813"/>
                  </a:lnTo>
                  <a:lnTo>
                    <a:pt x="1069181" y="388144"/>
                  </a:lnTo>
                  <a:lnTo>
                    <a:pt x="1300163" y="345281"/>
                  </a:lnTo>
                  <a:lnTo>
                    <a:pt x="1478756" y="321469"/>
                  </a:lnTo>
                  <a:lnTo>
                    <a:pt x="1681163" y="302419"/>
                  </a:lnTo>
                  <a:lnTo>
                    <a:pt x="1852613" y="290513"/>
                  </a:lnTo>
                  <a:lnTo>
                    <a:pt x="1957388" y="288131"/>
                  </a:lnTo>
                  <a:lnTo>
                    <a:pt x="2097881" y="276225"/>
                  </a:lnTo>
                  <a:lnTo>
                    <a:pt x="2224088" y="266700"/>
                  </a:lnTo>
                  <a:lnTo>
                    <a:pt x="2300288" y="259556"/>
                  </a:lnTo>
                  <a:lnTo>
                    <a:pt x="2336006" y="247650"/>
                  </a:lnTo>
                  <a:lnTo>
                    <a:pt x="2355056" y="228600"/>
                  </a:lnTo>
                  <a:lnTo>
                    <a:pt x="2359819" y="204788"/>
                  </a:lnTo>
                  <a:lnTo>
                    <a:pt x="2359819" y="176213"/>
                  </a:lnTo>
                  <a:lnTo>
                    <a:pt x="2350294" y="150019"/>
                  </a:lnTo>
                  <a:lnTo>
                    <a:pt x="2326481" y="119063"/>
                  </a:lnTo>
                  <a:lnTo>
                    <a:pt x="2290763" y="92869"/>
                  </a:lnTo>
                  <a:lnTo>
                    <a:pt x="2219325" y="59531"/>
                  </a:lnTo>
                  <a:lnTo>
                    <a:pt x="2095500" y="11906"/>
                  </a:lnTo>
                  <a:lnTo>
                    <a:pt x="2059781" y="0"/>
                  </a:lnTo>
                  <a:lnTo>
                    <a:pt x="2045494" y="0"/>
                  </a:lnTo>
                  <a:lnTo>
                    <a:pt x="2028825" y="7144"/>
                  </a:lnTo>
                  <a:lnTo>
                    <a:pt x="1912144" y="50006"/>
                  </a:lnTo>
                  <a:lnTo>
                    <a:pt x="1747838" y="95250"/>
                  </a:lnTo>
                  <a:lnTo>
                    <a:pt x="1371600" y="161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14;p255">
              <a:extLst>
                <a:ext uri="{FF2B5EF4-FFF2-40B4-BE49-F238E27FC236}">
                  <a16:creationId xmlns:a16="http://schemas.microsoft.com/office/drawing/2014/main" id="{0F2C6938-60A5-9541-BEC4-EAEAFFFDDE69}"/>
                </a:ext>
              </a:extLst>
            </p:cNvPr>
            <p:cNvSpPr/>
            <p:nvPr/>
          </p:nvSpPr>
          <p:spPr>
            <a:xfrm>
              <a:off x="4100513" y="4027488"/>
              <a:ext cx="506412" cy="1971675"/>
            </a:xfrm>
            <a:custGeom>
              <a:avLst/>
              <a:gdLst/>
              <a:ahLst/>
              <a:cxnLst/>
              <a:rect l="l" t="t" r="r" b="b"/>
              <a:pathLst>
                <a:path w="506051" h="1971597" extrusionOk="0">
                  <a:moveTo>
                    <a:pt x="445926" y="641332"/>
                  </a:moveTo>
                  <a:lnTo>
                    <a:pt x="418369" y="343213"/>
                  </a:lnTo>
                  <a:lnTo>
                    <a:pt x="400833" y="258036"/>
                  </a:lnTo>
                  <a:lnTo>
                    <a:pt x="365760" y="90187"/>
                  </a:lnTo>
                  <a:lnTo>
                    <a:pt x="315656" y="70146"/>
                  </a:lnTo>
                  <a:lnTo>
                    <a:pt x="232984" y="37578"/>
                  </a:lnTo>
                  <a:lnTo>
                    <a:pt x="172859" y="17536"/>
                  </a:lnTo>
                  <a:lnTo>
                    <a:pt x="125260" y="10021"/>
                  </a:lnTo>
                  <a:lnTo>
                    <a:pt x="57620" y="2505"/>
                  </a:lnTo>
                  <a:lnTo>
                    <a:pt x="27557" y="0"/>
                  </a:lnTo>
                  <a:lnTo>
                    <a:pt x="10021" y="2505"/>
                  </a:lnTo>
                  <a:lnTo>
                    <a:pt x="0" y="17536"/>
                  </a:lnTo>
                  <a:lnTo>
                    <a:pt x="7515" y="32568"/>
                  </a:lnTo>
                  <a:lnTo>
                    <a:pt x="32568" y="62630"/>
                  </a:lnTo>
                  <a:lnTo>
                    <a:pt x="67640" y="90187"/>
                  </a:lnTo>
                  <a:lnTo>
                    <a:pt x="102713" y="127765"/>
                  </a:lnTo>
                  <a:lnTo>
                    <a:pt x="137786" y="177869"/>
                  </a:lnTo>
                  <a:lnTo>
                    <a:pt x="165343" y="235489"/>
                  </a:lnTo>
                  <a:lnTo>
                    <a:pt x="180375" y="290604"/>
                  </a:lnTo>
                  <a:lnTo>
                    <a:pt x="200416" y="418369"/>
                  </a:lnTo>
                  <a:lnTo>
                    <a:pt x="215448" y="576197"/>
                  </a:lnTo>
                  <a:lnTo>
                    <a:pt x="230479" y="826718"/>
                  </a:lnTo>
                  <a:lnTo>
                    <a:pt x="237994" y="1147384"/>
                  </a:lnTo>
                  <a:cubicBezTo>
                    <a:pt x="238829" y="1225880"/>
                    <a:pt x="239665" y="1304377"/>
                    <a:pt x="240500" y="1382873"/>
                  </a:cubicBezTo>
                  <a:lnTo>
                    <a:pt x="232984" y="1455524"/>
                  </a:lnTo>
                  <a:lnTo>
                    <a:pt x="220458" y="1560743"/>
                  </a:lnTo>
                  <a:lnTo>
                    <a:pt x="215448" y="1630889"/>
                  </a:lnTo>
                  <a:lnTo>
                    <a:pt x="217953" y="1686003"/>
                  </a:lnTo>
                  <a:lnTo>
                    <a:pt x="230479" y="1753644"/>
                  </a:lnTo>
                  <a:lnTo>
                    <a:pt x="255531" y="1813769"/>
                  </a:lnTo>
                  <a:lnTo>
                    <a:pt x="280583" y="1866378"/>
                  </a:lnTo>
                  <a:lnTo>
                    <a:pt x="305635" y="1901451"/>
                  </a:lnTo>
                  <a:lnTo>
                    <a:pt x="328182" y="1923998"/>
                  </a:lnTo>
                  <a:lnTo>
                    <a:pt x="360749" y="1949050"/>
                  </a:lnTo>
                  <a:lnTo>
                    <a:pt x="390812" y="1966586"/>
                  </a:lnTo>
                  <a:lnTo>
                    <a:pt x="413359" y="1971597"/>
                  </a:lnTo>
                  <a:lnTo>
                    <a:pt x="438411" y="1969091"/>
                  </a:lnTo>
                  <a:lnTo>
                    <a:pt x="458452" y="1954060"/>
                  </a:lnTo>
                  <a:lnTo>
                    <a:pt x="480999" y="1926503"/>
                  </a:lnTo>
                  <a:lnTo>
                    <a:pt x="501041" y="1886420"/>
                  </a:lnTo>
                  <a:lnTo>
                    <a:pt x="506051" y="1856357"/>
                  </a:lnTo>
                  <a:lnTo>
                    <a:pt x="506051" y="1773685"/>
                  </a:lnTo>
                  <a:lnTo>
                    <a:pt x="498536" y="1475566"/>
                  </a:lnTo>
                  <a:lnTo>
                    <a:pt x="488515" y="1260118"/>
                  </a:lnTo>
                  <a:lnTo>
                    <a:pt x="465968" y="894358"/>
                  </a:lnTo>
                  <a:lnTo>
                    <a:pt x="445926" y="6413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15;p255">
              <a:extLst>
                <a:ext uri="{FF2B5EF4-FFF2-40B4-BE49-F238E27FC236}">
                  <a16:creationId xmlns:a16="http://schemas.microsoft.com/office/drawing/2014/main" id="{CD2861F5-0263-DB4B-90C1-EA4787458ABE}"/>
                </a:ext>
              </a:extLst>
            </p:cNvPr>
            <p:cNvSpPr/>
            <p:nvPr/>
          </p:nvSpPr>
          <p:spPr>
            <a:xfrm>
              <a:off x="3663950" y="2063750"/>
              <a:ext cx="3549650" cy="568325"/>
            </a:xfrm>
            <a:custGeom>
              <a:avLst/>
              <a:gdLst/>
              <a:ahLst/>
              <a:cxnLst/>
              <a:rect l="l" t="t" r="r" b="b"/>
              <a:pathLst>
                <a:path w="3549650" h="568325" extrusionOk="0">
                  <a:moveTo>
                    <a:pt x="2165350" y="174625"/>
                  </a:moveTo>
                  <a:lnTo>
                    <a:pt x="1695450" y="225425"/>
                  </a:lnTo>
                  <a:lnTo>
                    <a:pt x="1276350" y="273050"/>
                  </a:lnTo>
                  <a:lnTo>
                    <a:pt x="1006475" y="304800"/>
                  </a:lnTo>
                  <a:lnTo>
                    <a:pt x="635000" y="346075"/>
                  </a:lnTo>
                  <a:lnTo>
                    <a:pt x="263525" y="384175"/>
                  </a:lnTo>
                  <a:lnTo>
                    <a:pt x="69850" y="400050"/>
                  </a:lnTo>
                  <a:lnTo>
                    <a:pt x="0" y="415925"/>
                  </a:lnTo>
                  <a:lnTo>
                    <a:pt x="165100" y="561975"/>
                  </a:lnTo>
                  <a:lnTo>
                    <a:pt x="276225" y="568325"/>
                  </a:lnTo>
                  <a:lnTo>
                    <a:pt x="434975" y="549275"/>
                  </a:lnTo>
                  <a:lnTo>
                    <a:pt x="809625" y="508000"/>
                  </a:lnTo>
                  <a:lnTo>
                    <a:pt x="1222375" y="463550"/>
                  </a:lnTo>
                  <a:lnTo>
                    <a:pt x="1679575" y="415925"/>
                  </a:lnTo>
                  <a:lnTo>
                    <a:pt x="2073275" y="374650"/>
                  </a:lnTo>
                  <a:lnTo>
                    <a:pt x="2428875" y="339725"/>
                  </a:lnTo>
                  <a:lnTo>
                    <a:pt x="2755900" y="320675"/>
                  </a:lnTo>
                  <a:lnTo>
                    <a:pt x="3022600" y="311150"/>
                  </a:lnTo>
                  <a:lnTo>
                    <a:pt x="3321050" y="311150"/>
                  </a:lnTo>
                  <a:lnTo>
                    <a:pt x="3476625" y="314325"/>
                  </a:lnTo>
                  <a:lnTo>
                    <a:pt x="3502025" y="304800"/>
                  </a:lnTo>
                  <a:lnTo>
                    <a:pt x="3533775" y="282575"/>
                  </a:lnTo>
                  <a:lnTo>
                    <a:pt x="3549650" y="257175"/>
                  </a:lnTo>
                  <a:lnTo>
                    <a:pt x="3549650" y="228600"/>
                  </a:lnTo>
                  <a:lnTo>
                    <a:pt x="3527425" y="177800"/>
                  </a:lnTo>
                  <a:lnTo>
                    <a:pt x="3495675" y="142875"/>
                  </a:lnTo>
                  <a:lnTo>
                    <a:pt x="3460750" y="117475"/>
                  </a:lnTo>
                  <a:lnTo>
                    <a:pt x="3378200" y="82550"/>
                  </a:lnTo>
                  <a:lnTo>
                    <a:pt x="3251200" y="41275"/>
                  </a:lnTo>
                  <a:lnTo>
                    <a:pt x="3098800" y="6350"/>
                  </a:lnTo>
                  <a:lnTo>
                    <a:pt x="3057525" y="0"/>
                  </a:lnTo>
                  <a:lnTo>
                    <a:pt x="2994025" y="15875"/>
                  </a:lnTo>
                  <a:lnTo>
                    <a:pt x="2809875" y="85725"/>
                  </a:lnTo>
                  <a:lnTo>
                    <a:pt x="2749550" y="111125"/>
                  </a:lnTo>
                  <a:lnTo>
                    <a:pt x="2663825" y="117475"/>
                  </a:lnTo>
                  <a:lnTo>
                    <a:pt x="2165350" y="1746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16;p255">
              <a:extLst>
                <a:ext uri="{FF2B5EF4-FFF2-40B4-BE49-F238E27FC236}">
                  <a16:creationId xmlns:a16="http://schemas.microsoft.com/office/drawing/2014/main" id="{D9C21498-8082-9147-9DF0-29FC2D51B34C}"/>
                </a:ext>
              </a:extLst>
            </p:cNvPr>
            <p:cNvSpPr/>
            <p:nvPr/>
          </p:nvSpPr>
          <p:spPr>
            <a:xfrm>
              <a:off x="2900363" y="2325688"/>
              <a:ext cx="1104900" cy="3598862"/>
            </a:xfrm>
            <a:custGeom>
              <a:avLst/>
              <a:gdLst/>
              <a:ahLst/>
              <a:cxnLst/>
              <a:rect l="l" t="t" r="r" b="b"/>
              <a:pathLst>
                <a:path w="1104523" h="3598752" extrusionOk="0">
                  <a:moveTo>
                    <a:pt x="1104523" y="506994"/>
                  </a:moveTo>
                  <a:lnTo>
                    <a:pt x="1086416" y="303291"/>
                  </a:lnTo>
                  <a:lnTo>
                    <a:pt x="1050202" y="122221"/>
                  </a:lnTo>
                  <a:lnTo>
                    <a:pt x="964194" y="81481"/>
                  </a:lnTo>
                  <a:lnTo>
                    <a:pt x="841972" y="40740"/>
                  </a:lnTo>
                  <a:lnTo>
                    <a:pt x="724277" y="18107"/>
                  </a:lnTo>
                  <a:lnTo>
                    <a:pt x="642796" y="9053"/>
                  </a:lnTo>
                  <a:lnTo>
                    <a:pt x="611109" y="0"/>
                  </a:lnTo>
                  <a:lnTo>
                    <a:pt x="602055" y="18107"/>
                  </a:lnTo>
                  <a:lnTo>
                    <a:pt x="611109" y="54320"/>
                  </a:lnTo>
                  <a:lnTo>
                    <a:pt x="638269" y="99588"/>
                  </a:lnTo>
                  <a:lnTo>
                    <a:pt x="669956" y="126748"/>
                  </a:lnTo>
                  <a:lnTo>
                    <a:pt x="719750" y="181069"/>
                  </a:lnTo>
                  <a:lnTo>
                    <a:pt x="760491" y="230863"/>
                  </a:lnTo>
                  <a:lnTo>
                    <a:pt x="787651" y="276130"/>
                  </a:lnTo>
                  <a:lnTo>
                    <a:pt x="819338" y="330451"/>
                  </a:lnTo>
                  <a:lnTo>
                    <a:pt x="837445" y="402879"/>
                  </a:lnTo>
                  <a:lnTo>
                    <a:pt x="846499" y="529627"/>
                  </a:lnTo>
                  <a:lnTo>
                    <a:pt x="855552" y="737857"/>
                  </a:lnTo>
                  <a:lnTo>
                    <a:pt x="855552" y="959667"/>
                  </a:lnTo>
                  <a:lnTo>
                    <a:pt x="828392" y="1398760"/>
                  </a:lnTo>
                  <a:lnTo>
                    <a:pt x="787651" y="1720158"/>
                  </a:lnTo>
                  <a:lnTo>
                    <a:pt x="755964" y="1937441"/>
                  </a:lnTo>
                  <a:lnTo>
                    <a:pt x="706170" y="2154724"/>
                  </a:lnTo>
                  <a:lnTo>
                    <a:pt x="642796" y="2385588"/>
                  </a:lnTo>
                  <a:lnTo>
                    <a:pt x="556788" y="2611924"/>
                  </a:lnTo>
                  <a:lnTo>
                    <a:pt x="457200" y="2833734"/>
                  </a:lnTo>
                  <a:lnTo>
                    <a:pt x="348558" y="3037437"/>
                  </a:lnTo>
                  <a:lnTo>
                    <a:pt x="212756" y="3268301"/>
                  </a:lnTo>
                  <a:lnTo>
                    <a:pt x="86008" y="3440317"/>
                  </a:lnTo>
                  <a:lnTo>
                    <a:pt x="13580" y="3530851"/>
                  </a:lnTo>
                  <a:lnTo>
                    <a:pt x="0" y="3567065"/>
                  </a:lnTo>
                  <a:lnTo>
                    <a:pt x="4526" y="3594225"/>
                  </a:lnTo>
                  <a:lnTo>
                    <a:pt x="22633" y="3598752"/>
                  </a:lnTo>
                  <a:lnTo>
                    <a:pt x="63374" y="3576118"/>
                  </a:lnTo>
                  <a:lnTo>
                    <a:pt x="113168" y="3517271"/>
                  </a:lnTo>
                  <a:lnTo>
                    <a:pt x="244443" y="3367889"/>
                  </a:lnTo>
                  <a:lnTo>
                    <a:pt x="357612" y="3227560"/>
                  </a:lnTo>
                  <a:lnTo>
                    <a:pt x="502467" y="3028384"/>
                  </a:lnTo>
                  <a:lnTo>
                    <a:pt x="633742" y="2811101"/>
                  </a:lnTo>
                  <a:lnTo>
                    <a:pt x="719750" y="2634558"/>
                  </a:lnTo>
                  <a:lnTo>
                    <a:pt x="823865" y="2394641"/>
                  </a:lnTo>
                  <a:lnTo>
                    <a:pt x="900820" y="2172831"/>
                  </a:lnTo>
                  <a:lnTo>
                    <a:pt x="973247" y="1919334"/>
                  </a:lnTo>
                  <a:lnTo>
                    <a:pt x="1023041" y="1665837"/>
                  </a:lnTo>
                  <a:lnTo>
                    <a:pt x="1050202" y="1493821"/>
                  </a:lnTo>
                  <a:lnTo>
                    <a:pt x="1081889" y="1244851"/>
                  </a:lnTo>
                  <a:lnTo>
                    <a:pt x="1099996" y="968720"/>
                  </a:lnTo>
                  <a:lnTo>
                    <a:pt x="1104523" y="701643"/>
                  </a:lnTo>
                  <a:lnTo>
                    <a:pt x="1104523" y="5069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17;p255">
              <a:extLst>
                <a:ext uri="{FF2B5EF4-FFF2-40B4-BE49-F238E27FC236}">
                  <a16:creationId xmlns:a16="http://schemas.microsoft.com/office/drawing/2014/main" id="{1B4E909E-384C-A84E-B582-0DE72113EC0F}"/>
                </a:ext>
              </a:extLst>
            </p:cNvPr>
            <p:cNvSpPr/>
            <p:nvPr/>
          </p:nvSpPr>
          <p:spPr>
            <a:xfrm>
              <a:off x="2786063" y="3762375"/>
              <a:ext cx="1136650" cy="995363"/>
            </a:xfrm>
            <a:custGeom>
              <a:avLst/>
              <a:gdLst/>
              <a:ahLst/>
              <a:cxnLst/>
              <a:rect l="l" t="t" r="r" b="b"/>
              <a:pathLst>
                <a:path w="1135856" h="995363" extrusionOk="0">
                  <a:moveTo>
                    <a:pt x="676275" y="307181"/>
                  </a:moveTo>
                  <a:lnTo>
                    <a:pt x="478631" y="454819"/>
                  </a:lnTo>
                  <a:lnTo>
                    <a:pt x="280987" y="590550"/>
                  </a:lnTo>
                  <a:lnTo>
                    <a:pt x="130968" y="688181"/>
                  </a:lnTo>
                  <a:lnTo>
                    <a:pt x="114300" y="704850"/>
                  </a:lnTo>
                  <a:lnTo>
                    <a:pt x="95250" y="716756"/>
                  </a:lnTo>
                  <a:lnTo>
                    <a:pt x="66675" y="723900"/>
                  </a:lnTo>
                  <a:lnTo>
                    <a:pt x="0" y="707231"/>
                  </a:lnTo>
                  <a:lnTo>
                    <a:pt x="269081" y="995363"/>
                  </a:lnTo>
                  <a:lnTo>
                    <a:pt x="283368" y="954881"/>
                  </a:lnTo>
                  <a:lnTo>
                    <a:pt x="347662" y="878681"/>
                  </a:lnTo>
                  <a:lnTo>
                    <a:pt x="514350" y="695325"/>
                  </a:lnTo>
                  <a:lnTo>
                    <a:pt x="669131" y="523875"/>
                  </a:lnTo>
                  <a:lnTo>
                    <a:pt x="845343" y="333375"/>
                  </a:lnTo>
                  <a:lnTo>
                    <a:pt x="919162" y="247650"/>
                  </a:lnTo>
                  <a:lnTo>
                    <a:pt x="1135856" y="0"/>
                  </a:lnTo>
                  <a:lnTo>
                    <a:pt x="928687" y="95250"/>
                  </a:lnTo>
                  <a:lnTo>
                    <a:pt x="804862" y="202406"/>
                  </a:lnTo>
                  <a:lnTo>
                    <a:pt x="676275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18;p255">
              <a:extLst>
                <a:ext uri="{FF2B5EF4-FFF2-40B4-BE49-F238E27FC236}">
                  <a16:creationId xmlns:a16="http://schemas.microsoft.com/office/drawing/2014/main" id="{64EA2B78-20F4-AC48-87AF-37F84283E1FB}"/>
                </a:ext>
              </a:extLst>
            </p:cNvPr>
            <p:cNvSpPr/>
            <p:nvPr/>
          </p:nvSpPr>
          <p:spPr>
            <a:xfrm>
              <a:off x="4262438" y="3797300"/>
              <a:ext cx="2776537" cy="2357438"/>
            </a:xfrm>
            <a:custGeom>
              <a:avLst/>
              <a:gdLst/>
              <a:ahLst/>
              <a:cxnLst/>
              <a:rect l="l" t="t" r="r" b="b"/>
              <a:pathLst>
                <a:path w="2775964" h="2355995" extrusionOk="0">
                  <a:moveTo>
                    <a:pt x="872701" y="238280"/>
                  </a:moveTo>
                  <a:lnTo>
                    <a:pt x="530174" y="282958"/>
                  </a:lnTo>
                  <a:lnTo>
                    <a:pt x="202538" y="321678"/>
                  </a:lnTo>
                  <a:lnTo>
                    <a:pt x="0" y="381248"/>
                  </a:lnTo>
                  <a:lnTo>
                    <a:pt x="166796" y="479539"/>
                  </a:lnTo>
                  <a:lnTo>
                    <a:pt x="327635" y="467625"/>
                  </a:lnTo>
                  <a:lnTo>
                    <a:pt x="643357" y="425926"/>
                  </a:lnTo>
                  <a:lnTo>
                    <a:pt x="956099" y="381248"/>
                  </a:lnTo>
                  <a:lnTo>
                    <a:pt x="1343304" y="336571"/>
                  </a:lnTo>
                  <a:lnTo>
                    <a:pt x="1799015" y="285936"/>
                  </a:lnTo>
                  <a:lnTo>
                    <a:pt x="2144521" y="250194"/>
                  </a:lnTo>
                  <a:lnTo>
                    <a:pt x="2317275" y="232323"/>
                  </a:lnTo>
                  <a:lnTo>
                    <a:pt x="2370888" y="235302"/>
                  </a:lnTo>
                  <a:lnTo>
                    <a:pt x="2403651" y="244237"/>
                  </a:lnTo>
                  <a:lnTo>
                    <a:pt x="2418544" y="259130"/>
                  </a:lnTo>
                  <a:lnTo>
                    <a:pt x="2427479" y="271044"/>
                  </a:lnTo>
                  <a:lnTo>
                    <a:pt x="2439393" y="294872"/>
                  </a:lnTo>
                  <a:lnTo>
                    <a:pt x="2445350" y="336571"/>
                  </a:lnTo>
                  <a:cubicBezTo>
                    <a:pt x="2444357" y="556980"/>
                    <a:pt x="2443365" y="777389"/>
                    <a:pt x="2442372" y="997798"/>
                  </a:cubicBezTo>
                  <a:lnTo>
                    <a:pt x="2436415" y="1212250"/>
                  </a:lnTo>
                  <a:lnTo>
                    <a:pt x="2421522" y="1504143"/>
                  </a:lnTo>
                  <a:lnTo>
                    <a:pt x="2400673" y="1775187"/>
                  </a:lnTo>
                  <a:lnTo>
                    <a:pt x="2388759" y="1807950"/>
                  </a:lnTo>
                  <a:lnTo>
                    <a:pt x="2370888" y="1837735"/>
                  </a:lnTo>
                  <a:lnTo>
                    <a:pt x="2439393" y="2353016"/>
                  </a:lnTo>
                  <a:lnTo>
                    <a:pt x="2469178" y="2355995"/>
                  </a:lnTo>
                  <a:lnTo>
                    <a:pt x="2495985" y="2347059"/>
                  </a:lnTo>
                  <a:lnTo>
                    <a:pt x="2531727" y="2314296"/>
                  </a:lnTo>
                  <a:lnTo>
                    <a:pt x="2585340" y="2245790"/>
                  </a:lnTo>
                  <a:lnTo>
                    <a:pt x="2635974" y="2174306"/>
                  </a:lnTo>
                  <a:lnTo>
                    <a:pt x="2668738" y="2105801"/>
                  </a:lnTo>
                  <a:lnTo>
                    <a:pt x="2704480" y="2007510"/>
                  </a:lnTo>
                  <a:lnTo>
                    <a:pt x="2722351" y="1930069"/>
                  </a:lnTo>
                  <a:lnTo>
                    <a:pt x="2734265" y="1852628"/>
                  </a:lnTo>
                  <a:lnTo>
                    <a:pt x="2734265" y="1828800"/>
                  </a:lnTo>
                  <a:lnTo>
                    <a:pt x="2719372" y="1670939"/>
                  </a:lnTo>
                  <a:lnTo>
                    <a:pt x="2707458" y="1530950"/>
                  </a:lnTo>
                  <a:lnTo>
                    <a:pt x="2698523" y="1301605"/>
                  </a:lnTo>
                  <a:lnTo>
                    <a:pt x="2695544" y="1024605"/>
                  </a:lnTo>
                  <a:lnTo>
                    <a:pt x="2698523" y="765475"/>
                  </a:lnTo>
                  <a:lnTo>
                    <a:pt x="2710437" y="601657"/>
                  </a:lnTo>
                  <a:lnTo>
                    <a:pt x="2716394" y="461668"/>
                  </a:lnTo>
                  <a:lnTo>
                    <a:pt x="2731286" y="399119"/>
                  </a:lnTo>
                  <a:lnTo>
                    <a:pt x="2755114" y="330614"/>
                  </a:lnTo>
                  <a:lnTo>
                    <a:pt x="2775964" y="268065"/>
                  </a:lnTo>
                  <a:lnTo>
                    <a:pt x="2775964" y="241259"/>
                  </a:lnTo>
                  <a:lnTo>
                    <a:pt x="2767028" y="214452"/>
                  </a:lnTo>
                  <a:lnTo>
                    <a:pt x="2734265" y="178710"/>
                  </a:lnTo>
                  <a:lnTo>
                    <a:pt x="2674695" y="131054"/>
                  </a:lnTo>
                  <a:lnTo>
                    <a:pt x="2567469" y="62549"/>
                  </a:lnTo>
                  <a:lnTo>
                    <a:pt x="2493006" y="20850"/>
                  </a:lnTo>
                  <a:lnTo>
                    <a:pt x="2445350" y="0"/>
                  </a:lnTo>
                  <a:lnTo>
                    <a:pt x="2424501" y="0"/>
                  </a:lnTo>
                  <a:lnTo>
                    <a:pt x="2397694" y="8935"/>
                  </a:lnTo>
                  <a:lnTo>
                    <a:pt x="2364931" y="29785"/>
                  </a:lnTo>
                  <a:lnTo>
                    <a:pt x="2332167" y="50635"/>
                  </a:lnTo>
                  <a:lnTo>
                    <a:pt x="2299404" y="56592"/>
                  </a:lnTo>
                  <a:lnTo>
                    <a:pt x="2102822" y="83398"/>
                  </a:lnTo>
                  <a:lnTo>
                    <a:pt x="1775187" y="128076"/>
                  </a:lnTo>
                  <a:lnTo>
                    <a:pt x="1292670" y="190624"/>
                  </a:lnTo>
                  <a:lnTo>
                    <a:pt x="872701" y="23828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19;p255">
              <a:extLst>
                <a:ext uri="{FF2B5EF4-FFF2-40B4-BE49-F238E27FC236}">
                  <a16:creationId xmlns:a16="http://schemas.microsoft.com/office/drawing/2014/main" id="{D36C0BBA-4C8A-9046-92E5-08A0E274D70F}"/>
                </a:ext>
              </a:extLst>
            </p:cNvPr>
            <p:cNvSpPr/>
            <p:nvPr/>
          </p:nvSpPr>
          <p:spPr>
            <a:xfrm>
              <a:off x="6088063" y="5599113"/>
              <a:ext cx="631825" cy="554037"/>
            </a:xfrm>
            <a:custGeom>
              <a:avLst/>
              <a:gdLst/>
              <a:ahLst/>
              <a:cxnLst/>
              <a:rect l="l" t="t" r="r" b="b"/>
              <a:pathLst>
                <a:path w="631032" h="554831" extrusionOk="0">
                  <a:moveTo>
                    <a:pt x="269082" y="42862"/>
                  </a:moveTo>
                  <a:lnTo>
                    <a:pt x="419100" y="59531"/>
                  </a:lnTo>
                  <a:lnTo>
                    <a:pt x="461963" y="61912"/>
                  </a:lnTo>
                  <a:lnTo>
                    <a:pt x="488157" y="57150"/>
                  </a:lnTo>
                  <a:lnTo>
                    <a:pt x="519113" y="47625"/>
                  </a:lnTo>
                  <a:lnTo>
                    <a:pt x="538163" y="38100"/>
                  </a:lnTo>
                  <a:lnTo>
                    <a:pt x="566738" y="9525"/>
                  </a:lnTo>
                  <a:lnTo>
                    <a:pt x="631032" y="554831"/>
                  </a:lnTo>
                  <a:lnTo>
                    <a:pt x="600075" y="550069"/>
                  </a:lnTo>
                  <a:lnTo>
                    <a:pt x="576263" y="523875"/>
                  </a:lnTo>
                  <a:lnTo>
                    <a:pt x="552450" y="485775"/>
                  </a:lnTo>
                  <a:lnTo>
                    <a:pt x="509588" y="431006"/>
                  </a:lnTo>
                  <a:lnTo>
                    <a:pt x="447675" y="359569"/>
                  </a:lnTo>
                  <a:lnTo>
                    <a:pt x="361950" y="283369"/>
                  </a:lnTo>
                  <a:lnTo>
                    <a:pt x="264319" y="211931"/>
                  </a:lnTo>
                  <a:lnTo>
                    <a:pt x="157163" y="142875"/>
                  </a:lnTo>
                  <a:lnTo>
                    <a:pt x="54769" y="83344"/>
                  </a:lnTo>
                  <a:lnTo>
                    <a:pt x="21432" y="61912"/>
                  </a:lnTo>
                  <a:lnTo>
                    <a:pt x="0" y="30956"/>
                  </a:lnTo>
                  <a:lnTo>
                    <a:pt x="0" y="7144"/>
                  </a:lnTo>
                  <a:lnTo>
                    <a:pt x="9525" y="0"/>
                  </a:lnTo>
                  <a:lnTo>
                    <a:pt x="28575" y="4762"/>
                  </a:lnTo>
                  <a:lnTo>
                    <a:pt x="47625" y="11906"/>
                  </a:lnTo>
                  <a:lnTo>
                    <a:pt x="92869" y="21431"/>
                  </a:lnTo>
                  <a:lnTo>
                    <a:pt x="269082" y="428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20;p255">
              <a:extLst>
                <a:ext uri="{FF2B5EF4-FFF2-40B4-BE49-F238E27FC236}">
                  <a16:creationId xmlns:a16="http://schemas.microsoft.com/office/drawing/2014/main" id="{325B4375-A87E-B348-A69C-FE90535EF738}"/>
                </a:ext>
              </a:extLst>
            </p:cNvPr>
            <p:cNvSpPr/>
            <p:nvPr/>
          </p:nvSpPr>
          <p:spPr>
            <a:xfrm>
              <a:off x="4814888" y="3217863"/>
              <a:ext cx="842962" cy="1990725"/>
            </a:xfrm>
            <a:custGeom>
              <a:avLst/>
              <a:gdLst/>
              <a:ahLst/>
              <a:cxnLst/>
              <a:rect l="l" t="t" r="r" b="b"/>
              <a:pathLst>
                <a:path w="843045" h="1990010" extrusionOk="0">
                  <a:moveTo>
                    <a:pt x="813975" y="491557"/>
                  </a:moveTo>
                  <a:lnTo>
                    <a:pt x="843045" y="187637"/>
                  </a:lnTo>
                  <a:lnTo>
                    <a:pt x="843045" y="171781"/>
                  </a:lnTo>
                  <a:lnTo>
                    <a:pt x="835117" y="155924"/>
                  </a:lnTo>
                  <a:lnTo>
                    <a:pt x="792833" y="113640"/>
                  </a:lnTo>
                  <a:lnTo>
                    <a:pt x="734692" y="52856"/>
                  </a:lnTo>
                  <a:lnTo>
                    <a:pt x="507413" y="0"/>
                  </a:lnTo>
                  <a:lnTo>
                    <a:pt x="510056" y="95140"/>
                  </a:lnTo>
                  <a:lnTo>
                    <a:pt x="531198" y="169138"/>
                  </a:lnTo>
                  <a:lnTo>
                    <a:pt x="544412" y="248421"/>
                  </a:lnTo>
                  <a:lnTo>
                    <a:pt x="552340" y="322419"/>
                  </a:lnTo>
                  <a:lnTo>
                    <a:pt x="554983" y="430773"/>
                  </a:lnTo>
                  <a:lnTo>
                    <a:pt x="552340" y="570840"/>
                  </a:lnTo>
                  <a:lnTo>
                    <a:pt x="531198" y="790190"/>
                  </a:lnTo>
                  <a:lnTo>
                    <a:pt x="488914" y="1046539"/>
                  </a:lnTo>
                  <a:lnTo>
                    <a:pt x="428130" y="1247390"/>
                  </a:lnTo>
                  <a:lnTo>
                    <a:pt x="356775" y="1435027"/>
                  </a:lnTo>
                  <a:lnTo>
                    <a:pt x="277492" y="1585665"/>
                  </a:lnTo>
                  <a:lnTo>
                    <a:pt x="198208" y="1717804"/>
                  </a:lnTo>
                  <a:lnTo>
                    <a:pt x="89855" y="1849943"/>
                  </a:lnTo>
                  <a:lnTo>
                    <a:pt x="5286" y="1942440"/>
                  </a:lnTo>
                  <a:lnTo>
                    <a:pt x="0" y="1963582"/>
                  </a:lnTo>
                  <a:lnTo>
                    <a:pt x="5286" y="1987367"/>
                  </a:lnTo>
                  <a:lnTo>
                    <a:pt x="26428" y="1990010"/>
                  </a:lnTo>
                  <a:lnTo>
                    <a:pt x="63427" y="1974153"/>
                  </a:lnTo>
                  <a:lnTo>
                    <a:pt x="145353" y="1921298"/>
                  </a:lnTo>
                  <a:lnTo>
                    <a:pt x="243136" y="1842014"/>
                  </a:lnTo>
                  <a:lnTo>
                    <a:pt x="356775" y="1725732"/>
                  </a:lnTo>
                  <a:lnTo>
                    <a:pt x="438701" y="1622664"/>
                  </a:lnTo>
                  <a:lnTo>
                    <a:pt x="515341" y="1516953"/>
                  </a:lnTo>
                  <a:lnTo>
                    <a:pt x="599910" y="1382172"/>
                  </a:lnTo>
                  <a:lnTo>
                    <a:pt x="673908" y="1242105"/>
                  </a:lnTo>
                  <a:lnTo>
                    <a:pt x="708264" y="1162821"/>
                  </a:lnTo>
                  <a:lnTo>
                    <a:pt x="755834" y="917043"/>
                  </a:lnTo>
                  <a:lnTo>
                    <a:pt x="784904" y="708264"/>
                  </a:lnTo>
                  <a:lnTo>
                    <a:pt x="813975" y="4915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21;p255">
              <a:extLst>
                <a:ext uri="{FF2B5EF4-FFF2-40B4-BE49-F238E27FC236}">
                  <a16:creationId xmlns:a16="http://schemas.microsoft.com/office/drawing/2014/main" id="{A2B8B9C5-39CE-D246-9E9B-AD5E6F510D63}"/>
                </a:ext>
              </a:extLst>
            </p:cNvPr>
            <p:cNvSpPr/>
            <p:nvPr/>
          </p:nvSpPr>
          <p:spPr>
            <a:xfrm>
              <a:off x="5392738" y="4338638"/>
              <a:ext cx="1017587" cy="784225"/>
            </a:xfrm>
            <a:custGeom>
              <a:avLst/>
              <a:gdLst/>
              <a:ahLst/>
              <a:cxnLst/>
              <a:rect l="l" t="t" r="r" b="b"/>
              <a:pathLst>
                <a:path w="1017468" h="784904" extrusionOk="0">
                  <a:moveTo>
                    <a:pt x="399059" y="147995"/>
                  </a:moveTo>
                  <a:lnTo>
                    <a:pt x="282777" y="92497"/>
                  </a:lnTo>
                  <a:lnTo>
                    <a:pt x="124210" y="21142"/>
                  </a:lnTo>
                  <a:lnTo>
                    <a:pt x="0" y="0"/>
                  </a:lnTo>
                  <a:lnTo>
                    <a:pt x="100425" y="87211"/>
                  </a:lnTo>
                  <a:lnTo>
                    <a:pt x="171780" y="142710"/>
                  </a:lnTo>
                  <a:lnTo>
                    <a:pt x="290705" y="237850"/>
                  </a:lnTo>
                  <a:lnTo>
                    <a:pt x="465128" y="380559"/>
                  </a:lnTo>
                  <a:lnTo>
                    <a:pt x="581410" y="480985"/>
                  </a:lnTo>
                  <a:lnTo>
                    <a:pt x="681836" y="581410"/>
                  </a:lnTo>
                  <a:lnTo>
                    <a:pt x="769047" y="660694"/>
                  </a:lnTo>
                  <a:lnTo>
                    <a:pt x="827188" y="716192"/>
                  </a:lnTo>
                  <a:lnTo>
                    <a:pt x="866830" y="747905"/>
                  </a:lnTo>
                  <a:lnTo>
                    <a:pt x="895901" y="766405"/>
                  </a:lnTo>
                  <a:lnTo>
                    <a:pt x="924971" y="776976"/>
                  </a:lnTo>
                  <a:lnTo>
                    <a:pt x="956684" y="784904"/>
                  </a:lnTo>
                  <a:lnTo>
                    <a:pt x="980469" y="784904"/>
                  </a:lnTo>
                  <a:lnTo>
                    <a:pt x="1001612" y="771690"/>
                  </a:lnTo>
                  <a:lnTo>
                    <a:pt x="1012183" y="750548"/>
                  </a:lnTo>
                  <a:lnTo>
                    <a:pt x="1017468" y="716192"/>
                  </a:lnTo>
                  <a:lnTo>
                    <a:pt x="1012183" y="663336"/>
                  </a:lnTo>
                  <a:lnTo>
                    <a:pt x="988398" y="584053"/>
                  </a:lnTo>
                  <a:lnTo>
                    <a:pt x="951399" y="504770"/>
                  </a:lnTo>
                  <a:lnTo>
                    <a:pt x="903829" y="436058"/>
                  </a:lnTo>
                  <a:lnTo>
                    <a:pt x="853616" y="391131"/>
                  </a:lnTo>
                  <a:lnTo>
                    <a:pt x="792832" y="351489"/>
                  </a:lnTo>
                  <a:lnTo>
                    <a:pt x="702978" y="301276"/>
                  </a:lnTo>
                  <a:lnTo>
                    <a:pt x="525912" y="206136"/>
                  </a:lnTo>
                  <a:lnTo>
                    <a:pt x="399059" y="14799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826;p256">
            <a:extLst>
              <a:ext uri="{FF2B5EF4-FFF2-40B4-BE49-F238E27FC236}">
                <a16:creationId xmlns:a16="http://schemas.microsoft.com/office/drawing/2014/main" id="{DD31D1F0-4442-EA44-BA20-FF90CAD455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965" y="1355976"/>
            <a:ext cx="4591050" cy="4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" name="Google Shape;2826;p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3093" y="1440199"/>
            <a:ext cx="4591050" cy="4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漢字の組み立てと意味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335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柱 笛 波 級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63821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p283"/>
          <p:cNvSpPr txBox="1"/>
          <p:nvPr/>
        </p:nvSpPr>
        <p:spPr>
          <a:xfrm flipH="1">
            <a:off x="7953399" y="6525344"/>
            <a:ext cx="21841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柱</a:t>
            </a:r>
            <a:endParaRPr/>
          </a:p>
        </p:txBody>
      </p:sp>
      <p:sp>
        <p:nvSpPr>
          <p:cNvPr id="3123" name="Google Shape;3123;p283"/>
          <p:cNvSpPr/>
          <p:nvPr/>
        </p:nvSpPr>
        <p:spPr>
          <a:xfrm>
            <a:off x="2617788" y="2554288"/>
            <a:ext cx="1938337" cy="493712"/>
          </a:xfrm>
          <a:custGeom>
            <a:avLst/>
            <a:gdLst/>
            <a:ahLst/>
            <a:cxnLst/>
            <a:rect l="l" t="t" r="r" b="b"/>
            <a:pathLst>
              <a:path w="1938337" h="492919" extrusionOk="0">
                <a:moveTo>
                  <a:pt x="833437" y="180975"/>
                </a:moveTo>
                <a:lnTo>
                  <a:pt x="1076325" y="138113"/>
                </a:lnTo>
                <a:lnTo>
                  <a:pt x="1266825" y="97632"/>
                </a:lnTo>
                <a:lnTo>
                  <a:pt x="1412081" y="73819"/>
                </a:lnTo>
                <a:lnTo>
                  <a:pt x="1490662" y="54769"/>
                </a:lnTo>
                <a:lnTo>
                  <a:pt x="1514475" y="42863"/>
                </a:lnTo>
                <a:lnTo>
                  <a:pt x="1543050" y="21432"/>
                </a:lnTo>
                <a:lnTo>
                  <a:pt x="1574006" y="7144"/>
                </a:lnTo>
                <a:lnTo>
                  <a:pt x="1612106" y="0"/>
                </a:lnTo>
                <a:lnTo>
                  <a:pt x="1638300" y="0"/>
                </a:lnTo>
                <a:lnTo>
                  <a:pt x="1664494" y="0"/>
                </a:lnTo>
                <a:lnTo>
                  <a:pt x="1704975" y="9525"/>
                </a:lnTo>
                <a:lnTo>
                  <a:pt x="1762125" y="33338"/>
                </a:lnTo>
                <a:lnTo>
                  <a:pt x="1812131" y="54769"/>
                </a:lnTo>
                <a:lnTo>
                  <a:pt x="1847850" y="73819"/>
                </a:lnTo>
                <a:lnTo>
                  <a:pt x="1878806" y="92869"/>
                </a:lnTo>
                <a:lnTo>
                  <a:pt x="1907381" y="111919"/>
                </a:lnTo>
                <a:lnTo>
                  <a:pt x="1924050" y="130969"/>
                </a:lnTo>
                <a:lnTo>
                  <a:pt x="1933575" y="147638"/>
                </a:lnTo>
                <a:lnTo>
                  <a:pt x="1938337" y="176213"/>
                </a:lnTo>
                <a:lnTo>
                  <a:pt x="1935956" y="202407"/>
                </a:lnTo>
                <a:lnTo>
                  <a:pt x="1931194" y="221457"/>
                </a:lnTo>
                <a:lnTo>
                  <a:pt x="1914525" y="238125"/>
                </a:lnTo>
                <a:lnTo>
                  <a:pt x="1895475" y="245269"/>
                </a:lnTo>
                <a:lnTo>
                  <a:pt x="1854994" y="250032"/>
                </a:lnTo>
                <a:lnTo>
                  <a:pt x="1802606" y="250032"/>
                </a:lnTo>
                <a:lnTo>
                  <a:pt x="1724025" y="242888"/>
                </a:lnTo>
                <a:lnTo>
                  <a:pt x="1593056" y="242888"/>
                </a:lnTo>
                <a:lnTo>
                  <a:pt x="1452562" y="250032"/>
                </a:lnTo>
                <a:lnTo>
                  <a:pt x="1357312" y="259557"/>
                </a:lnTo>
                <a:lnTo>
                  <a:pt x="1250156" y="276225"/>
                </a:lnTo>
                <a:lnTo>
                  <a:pt x="1057275" y="338138"/>
                </a:lnTo>
                <a:lnTo>
                  <a:pt x="992981" y="340519"/>
                </a:lnTo>
                <a:lnTo>
                  <a:pt x="904875" y="350044"/>
                </a:lnTo>
                <a:lnTo>
                  <a:pt x="807244" y="364332"/>
                </a:lnTo>
                <a:lnTo>
                  <a:pt x="683419" y="388144"/>
                </a:lnTo>
                <a:lnTo>
                  <a:pt x="564356" y="416719"/>
                </a:lnTo>
                <a:lnTo>
                  <a:pt x="452437" y="450057"/>
                </a:lnTo>
                <a:lnTo>
                  <a:pt x="342900" y="485775"/>
                </a:lnTo>
                <a:lnTo>
                  <a:pt x="319087" y="492919"/>
                </a:lnTo>
                <a:lnTo>
                  <a:pt x="302419" y="492919"/>
                </a:lnTo>
                <a:lnTo>
                  <a:pt x="266700" y="483394"/>
                </a:lnTo>
                <a:lnTo>
                  <a:pt x="228600" y="461963"/>
                </a:lnTo>
                <a:lnTo>
                  <a:pt x="188119" y="433388"/>
                </a:lnTo>
                <a:lnTo>
                  <a:pt x="150019" y="397669"/>
                </a:lnTo>
                <a:lnTo>
                  <a:pt x="111919" y="359569"/>
                </a:lnTo>
                <a:lnTo>
                  <a:pt x="71437" y="314325"/>
                </a:lnTo>
                <a:lnTo>
                  <a:pt x="45244" y="278607"/>
                </a:lnTo>
                <a:lnTo>
                  <a:pt x="19050" y="245269"/>
                </a:lnTo>
                <a:lnTo>
                  <a:pt x="7144" y="223838"/>
                </a:lnTo>
                <a:lnTo>
                  <a:pt x="0" y="195263"/>
                </a:lnTo>
                <a:lnTo>
                  <a:pt x="4762" y="180975"/>
                </a:lnTo>
                <a:lnTo>
                  <a:pt x="16669" y="176213"/>
                </a:lnTo>
                <a:lnTo>
                  <a:pt x="40481" y="178594"/>
                </a:lnTo>
                <a:lnTo>
                  <a:pt x="52387" y="183357"/>
                </a:lnTo>
                <a:lnTo>
                  <a:pt x="83344" y="207169"/>
                </a:lnTo>
                <a:lnTo>
                  <a:pt x="123825" y="230982"/>
                </a:lnTo>
                <a:lnTo>
                  <a:pt x="157162" y="245269"/>
                </a:lnTo>
                <a:lnTo>
                  <a:pt x="197644" y="257175"/>
                </a:lnTo>
                <a:lnTo>
                  <a:pt x="238125" y="266700"/>
                </a:lnTo>
                <a:lnTo>
                  <a:pt x="283369" y="271463"/>
                </a:lnTo>
                <a:lnTo>
                  <a:pt x="326231" y="271463"/>
                </a:lnTo>
                <a:lnTo>
                  <a:pt x="478631" y="245269"/>
                </a:lnTo>
                <a:lnTo>
                  <a:pt x="697706" y="207169"/>
                </a:lnTo>
                <a:lnTo>
                  <a:pt x="833437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4" name="Google Shape;3124;p283"/>
          <p:cNvSpPr/>
          <p:nvPr/>
        </p:nvSpPr>
        <p:spPr>
          <a:xfrm>
            <a:off x="5219700" y="1676400"/>
            <a:ext cx="931863" cy="503238"/>
          </a:xfrm>
          <a:custGeom>
            <a:avLst/>
            <a:gdLst/>
            <a:ahLst/>
            <a:cxnLst/>
            <a:rect l="l" t="t" r="r" b="b"/>
            <a:pathLst>
              <a:path w="931069" h="502444" extrusionOk="0">
                <a:moveTo>
                  <a:pt x="271463" y="95250"/>
                </a:moveTo>
                <a:lnTo>
                  <a:pt x="364331" y="123825"/>
                </a:lnTo>
                <a:lnTo>
                  <a:pt x="473869" y="152400"/>
                </a:lnTo>
                <a:lnTo>
                  <a:pt x="550069" y="169069"/>
                </a:lnTo>
                <a:lnTo>
                  <a:pt x="650081" y="183356"/>
                </a:lnTo>
                <a:lnTo>
                  <a:pt x="721519" y="190500"/>
                </a:lnTo>
                <a:lnTo>
                  <a:pt x="740569" y="192881"/>
                </a:lnTo>
                <a:lnTo>
                  <a:pt x="771525" y="207169"/>
                </a:lnTo>
                <a:lnTo>
                  <a:pt x="804863" y="226219"/>
                </a:lnTo>
                <a:lnTo>
                  <a:pt x="835819" y="245269"/>
                </a:lnTo>
                <a:lnTo>
                  <a:pt x="866775" y="269081"/>
                </a:lnTo>
                <a:lnTo>
                  <a:pt x="885825" y="288131"/>
                </a:lnTo>
                <a:lnTo>
                  <a:pt x="907256" y="314325"/>
                </a:lnTo>
                <a:lnTo>
                  <a:pt x="919163" y="335756"/>
                </a:lnTo>
                <a:lnTo>
                  <a:pt x="926306" y="359569"/>
                </a:lnTo>
                <a:lnTo>
                  <a:pt x="931069" y="381000"/>
                </a:lnTo>
                <a:lnTo>
                  <a:pt x="931069" y="402431"/>
                </a:lnTo>
                <a:lnTo>
                  <a:pt x="923925" y="433388"/>
                </a:lnTo>
                <a:lnTo>
                  <a:pt x="909638" y="457200"/>
                </a:lnTo>
                <a:lnTo>
                  <a:pt x="885825" y="478631"/>
                </a:lnTo>
                <a:lnTo>
                  <a:pt x="854869" y="495300"/>
                </a:lnTo>
                <a:lnTo>
                  <a:pt x="828675" y="502444"/>
                </a:lnTo>
                <a:lnTo>
                  <a:pt x="802481" y="502444"/>
                </a:lnTo>
                <a:lnTo>
                  <a:pt x="728663" y="485775"/>
                </a:lnTo>
                <a:lnTo>
                  <a:pt x="633413" y="457200"/>
                </a:lnTo>
                <a:lnTo>
                  <a:pt x="526256" y="423863"/>
                </a:lnTo>
                <a:lnTo>
                  <a:pt x="466725" y="397669"/>
                </a:lnTo>
                <a:lnTo>
                  <a:pt x="352425" y="328613"/>
                </a:lnTo>
                <a:lnTo>
                  <a:pt x="290513" y="288131"/>
                </a:lnTo>
                <a:lnTo>
                  <a:pt x="207169" y="228600"/>
                </a:lnTo>
                <a:lnTo>
                  <a:pt x="133350" y="166688"/>
                </a:lnTo>
                <a:lnTo>
                  <a:pt x="66675" y="104775"/>
                </a:lnTo>
                <a:lnTo>
                  <a:pt x="23813" y="61913"/>
                </a:lnTo>
                <a:lnTo>
                  <a:pt x="9525" y="45244"/>
                </a:lnTo>
                <a:lnTo>
                  <a:pt x="0" y="23813"/>
                </a:lnTo>
                <a:lnTo>
                  <a:pt x="2381" y="4763"/>
                </a:lnTo>
                <a:lnTo>
                  <a:pt x="14288" y="0"/>
                </a:lnTo>
                <a:lnTo>
                  <a:pt x="33338" y="0"/>
                </a:lnTo>
                <a:lnTo>
                  <a:pt x="78581" y="19050"/>
                </a:lnTo>
                <a:lnTo>
                  <a:pt x="142875" y="47625"/>
                </a:lnTo>
                <a:lnTo>
                  <a:pt x="271463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5" name="Google Shape;3125;p283"/>
          <p:cNvSpPr/>
          <p:nvPr/>
        </p:nvSpPr>
        <p:spPr>
          <a:xfrm>
            <a:off x="4808538" y="2535238"/>
            <a:ext cx="2225675" cy="479425"/>
          </a:xfrm>
          <a:custGeom>
            <a:avLst/>
            <a:gdLst/>
            <a:ahLst/>
            <a:cxnLst/>
            <a:rect l="l" t="t" r="r" b="b"/>
            <a:pathLst>
              <a:path w="2226469" h="478632" extrusionOk="0">
                <a:moveTo>
                  <a:pt x="1114425" y="169069"/>
                </a:moveTo>
                <a:lnTo>
                  <a:pt x="1478756" y="100013"/>
                </a:lnTo>
                <a:lnTo>
                  <a:pt x="1633537" y="69057"/>
                </a:lnTo>
                <a:lnTo>
                  <a:pt x="1664494" y="50007"/>
                </a:lnTo>
                <a:lnTo>
                  <a:pt x="1738312" y="2382"/>
                </a:lnTo>
                <a:lnTo>
                  <a:pt x="1752600" y="0"/>
                </a:lnTo>
                <a:lnTo>
                  <a:pt x="1778794" y="0"/>
                </a:lnTo>
                <a:lnTo>
                  <a:pt x="1847850" y="7144"/>
                </a:lnTo>
                <a:lnTo>
                  <a:pt x="1919287" y="21432"/>
                </a:lnTo>
                <a:lnTo>
                  <a:pt x="1964531" y="33338"/>
                </a:lnTo>
                <a:lnTo>
                  <a:pt x="2009775" y="50007"/>
                </a:lnTo>
                <a:lnTo>
                  <a:pt x="2059781" y="69057"/>
                </a:lnTo>
                <a:lnTo>
                  <a:pt x="2090737" y="76200"/>
                </a:lnTo>
                <a:lnTo>
                  <a:pt x="2133600" y="90488"/>
                </a:lnTo>
                <a:lnTo>
                  <a:pt x="2157412" y="102394"/>
                </a:lnTo>
                <a:lnTo>
                  <a:pt x="2188369" y="123825"/>
                </a:lnTo>
                <a:lnTo>
                  <a:pt x="2209800" y="142875"/>
                </a:lnTo>
                <a:lnTo>
                  <a:pt x="2221706" y="164307"/>
                </a:lnTo>
                <a:lnTo>
                  <a:pt x="2226469" y="190500"/>
                </a:lnTo>
                <a:lnTo>
                  <a:pt x="2219325" y="211932"/>
                </a:lnTo>
                <a:lnTo>
                  <a:pt x="2202656" y="233363"/>
                </a:lnTo>
                <a:lnTo>
                  <a:pt x="2176462" y="250032"/>
                </a:lnTo>
                <a:lnTo>
                  <a:pt x="2131219" y="266700"/>
                </a:lnTo>
                <a:lnTo>
                  <a:pt x="2093119" y="271463"/>
                </a:lnTo>
                <a:lnTo>
                  <a:pt x="1983581" y="276225"/>
                </a:lnTo>
                <a:lnTo>
                  <a:pt x="1790700" y="290513"/>
                </a:lnTo>
                <a:lnTo>
                  <a:pt x="1574006" y="309563"/>
                </a:lnTo>
                <a:lnTo>
                  <a:pt x="1326356" y="333375"/>
                </a:lnTo>
                <a:lnTo>
                  <a:pt x="1069181" y="357188"/>
                </a:lnTo>
                <a:lnTo>
                  <a:pt x="788194" y="381000"/>
                </a:lnTo>
                <a:lnTo>
                  <a:pt x="669131" y="409575"/>
                </a:lnTo>
                <a:lnTo>
                  <a:pt x="514350" y="445294"/>
                </a:lnTo>
                <a:lnTo>
                  <a:pt x="409575" y="469107"/>
                </a:lnTo>
                <a:lnTo>
                  <a:pt x="385762" y="473869"/>
                </a:lnTo>
                <a:lnTo>
                  <a:pt x="342900" y="478632"/>
                </a:lnTo>
                <a:lnTo>
                  <a:pt x="311944" y="478632"/>
                </a:lnTo>
                <a:lnTo>
                  <a:pt x="247650" y="461963"/>
                </a:lnTo>
                <a:lnTo>
                  <a:pt x="188119" y="435769"/>
                </a:lnTo>
                <a:lnTo>
                  <a:pt x="133350" y="402432"/>
                </a:lnTo>
                <a:lnTo>
                  <a:pt x="88106" y="371475"/>
                </a:lnTo>
                <a:lnTo>
                  <a:pt x="42862" y="330994"/>
                </a:lnTo>
                <a:lnTo>
                  <a:pt x="9525" y="297657"/>
                </a:lnTo>
                <a:lnTo>
                  <a:pt x="0" y="273844"/>
                </a:lnTo>
                <a:lnTo>
                  <a:pt x="2381" y="254794"/>
                </a:lnTo>
                <a:lnTo>
                  <a:pt x="9525" y="240507"/>
                </a:lnTo>
                <a:lnTo>
                  <a:pt x="23812" y="240507"/>
                </a:lnTo>
                <a:lnTo>
                  <a:pt x="54769" y="247650"/>
                </a:lnTo>
                <a:lnTo>
                  <a:pt x="114300" y="264319"/>
                </a:lnTo>
                <a:lnTo>
                  <a:pt x="190500" y="278607"/>
                </a:lnTo>
                <a:lnTo>
                  <a:pt x="276225" y="290513"/>
                </a:lnTo>
                <a:lnTo>
                  <a:pt x="328612" y="290513"/>
                </a:lnTo>
                <a:lnTo>
                  <a:pt x="445294" y="276225"/>
                </a:lnTo>
                <a:lnTo>
                  <a:pt x="657225" y="245269"/>
                </a:lnTo>
                <a:lnTo>
                  <a:pt x="902494" y="204788"/>
                </a:lnTo>
                <a:lnTo>
                  <a:pt x="1114425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6" name="Google Shape;3126;p283"/>
          <p:cNvSpPr/>
          <p:nvPr/>
        </p:nvSpPr>
        <p:spPr>
          <a:xfrm rot="-5400000">
            <a:off x="1589088" y="3421063"/>
            <a:ext cx="4297362" cy="550862"/>
          </a:xfrm>
          <a:custGeom>
            <a:avLst/>
            <a:gdLst/>
            <a:ahLst/>
            <a:cxnLst/>
            <a:rect l="l" t="t" r="r" b="b"/>
            <a:pathLst>
              <a:path w="4296621" h="550758" extrusionOk="0">
                <a:moveTo>
                  <a:pt x="1521647" y="169464"/>
                </a:moveTo>
                <a:lnTo>
                  <a:pt x="1853514" y="187117"/>
                </a:lnTo>
                <a:lnTo>
                  <a:pt x="2266583" y="208300"/>
                </a:lnTo>
                <a:lnTo>
                  <a:pt x="2361906" y="215361"/>
                </a:lnTo>
                <a:lnTo>
                  <a:pt x="3343386" y="211830"/>
                </a:lnTo>
                <a:lnTo>
                  <a:pt x="3749393" y="211830"/>
                </a:lnTo>
                <a:lnTo>
                  <a:pt x="3816473" y="211830"/>
                </a:lnTo>
                <a:lnTo>
                  <a:pt x="3929449" y="208300"/>
                </a:lnTo>
                <a:lnTo>
                  <a:pt x="3975346" y="204769"/>
                </a:lnTo>
                <a:lnTo>
                  <a:pt x="4017712" y="197708"/>
                </a:lnTo>
                <a:lnTo>
                  <a:pt x="4045956" y="190647"/>
                </a:lnTo>
                <a:lnTo>
                  <a:pt x="4141279" y="112976"/>
                </a:lnTo>
                <a:lnTo>
                  <a:pt x="4250725" y="7061"/>
                </a:lnTo>
                <a:lnTo>
                  <a:pt x="4268377" y="0"/>
                </a:lnTo>
                <a:lnTo>
                  <a:pt x="4286030" y="0"/>
                </a:lnTo>
                <a:lnTo>
                  <a:pt x="4296621" y="14122"/>
                </a:lnTo>
                <a:lnTo>
                  <a:pt x="4289560" y="70610"/>
                </a:lnTo>
                <a:lnTo>
                  <a:pt x="4286030" y="155342"/>
                </a:lnTo>
                <a:lnTo>
                  <a:pt x="4275438" y="197708"/>
                </a:lnTo>
                <a:lnTo>
                  <a:pt x="4254255" y="233013"/>
                </a:lnTo>
                <a:lnTo>
                  <a:pt x="4155401" y="367172"/>
                </a:lnTo>
                <a:lnTo>
                  <a:pt x="4053017" y="515453"/>
                </a:lnTo>
                <a:lnTo>
                  <a:pt x="4028303" y="543697"/>
                </a:lnTo>
                <a:lnTo>
                  <a:pt x="4007120" y="550758"/>
                </a:lnTo>
                <a:lnTo>
                  <a:pt x="3978876" y="550758"/>
                </a:lnTo>
                <a:lnTo>
                  <a:pt x="3925919" y="533106"/>
                </a:lnTo>
                <a:lnTo>
                  <a:pt x="3876491" y="501331"/>
                </a:lnTo>
                <a:lnTo>
                  <a:pt x="3841186" y="480148"/>
                </a:lnTo>
                <a:lnTo>
                  <a:pt x="3710558" y="469557"/>
                </a:lnTo>
                <a:lnTo>
                  <a:pt x="3339855" y="444843"/>
                </a:lnTo>
                <a:lnTo>
                  <a:pt x="3184513" y="434252"/>
                </a:lnTo>
                <a:lnTo>
                  <a:pt x="3022110" y="434252"/>
                </a:lnTo>
                <a:lnTo>
                  <a:pt x="2746731" y="423660"/>
                </a:lnTo>
                <a:lnTo>
                  <a:pt x="2446638" y="413069"/>
                </a:lnTo>
                <a:lnTo>
                  <a:pt x="2266583" y="413069"/>
                </a:lnTo>
                <a:lnTo>
                  <a:pt x="1952368" y="406008"/>
                </a:lnTo>
                <a:lnTo>
                  <a:pt x="1588726" y="395416"/>
                </a:lnTo>
                <a:lnTo>
                  <a:pt x="1263920" y="391886"/>
                </a:lnTo>
                <a:lnTo>
                  <a:pt x="949705" y="384825"/>
                </a:lnTo>
                <a:lnTo>
                  <a:pt x="706101" y="377764"/>
                </a:lnTo>
                <a:lnTo>
                  <a:pt x="511923" y="374233"/>
                </a:lnTo>
                <a:lnTo>
                  <a:pt x="187117" y="367172"/>
                </a:lnTo>
                <a:lnTo>
                  <a:pt x="141220" y="356581"/>
                </a:lnTo>
                <a:lnTo>
                  <a:pt x="63549" y="331867"/>
                </a:lnTo>
                <a:lnTo>
                  <a:pt x="21183" y="310684"/>
                </a:lnTo>
                <a:lnTo>
                  <a:pt x="7061" y="296562"/>
                </a:lnTo>
                <a:lnTo>
                  <a:pt x="0" y="278910"/>
                </a:lnTo>
                <a:lnTo>
                  <a:pt x="7061" y="254196"/>
                </a:lnTo>
                <a:lnTo>
                  <a:pt x="28244" y="218891"/>
                </a:lnTo>
                <a:lnTo>
                  <a:pt x="70610" y="183586"/>
                </a:lnTo>
                <a:lnTo>
                  <a:pt x="127098" y="148281"/>
                </a:lnTo>
                <a:lnTo>
                  <a:pt x="197708" y="116507"/>
                </a:lnTo>
                <a:lnTo>
                  <a:pt x="285971" y="91793"/>
                </a:lnTo>
                <a:lnTo>
                  <a:pt x="370703" y="77671"/>
                </a:lnTo>
                <a:lnTo>
                  <a:pt x="416600" y="77671"/>
                </a:lnTo>
                <a:lnTo>
                  <a:pt x="494271" y="81202"/>
                </a:lnTo>
                <a:lnTo>
                  <a:pt x="593125" y="98854"/>
                </a:lnTo>
                <a:lnTo>
                  <a:pt x="684918" y="120037"/>
                </a:lnTo>
                <a:lnTo>
                  <a:pt x="755528" y="127098"/>
                </a:lnTo>
                <a:lnTo>
                  <a:pt x="1020315" y="141220"/>
                </a:lnTo>
                <a:lnTo>
                  <a:pt x="1521647" y="16946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7" name="Google Shape;3127;p283"/>
          <p:cNvSpPr/>
          <p:nvPr/>
        </p:nvSpPr>
        <p:spPr>
          <a:xfrm rot="-5400000">
            <a:off x="2119313" y="3254375"/>
            <a:ext cx="2001838" cy="1195387"/>
          </a:xfrm>
          <a:custGeom>
            <a:avLst/>
            <a:gdLst/>
            <a:ahLst/>
            <a:cxnLst/>
            <a:rect l="l" t="t" r="r" b="b"/>
            <a:pathLst>
              <a:path w="2002631" h="1195388" extrusionOk="0">
                <a:moveTo>
                  <a:pt x="692944" y="476250"/>
                </a:moveTo>
                <a:lnTo>
                  <a:pt x="812006" y="550069"/>
                </a:lnTo>
                <a:lnTo>
                  <a:pt x="931069" y="623888"/>
                </a:lnTo>
                <a:lnTo>
                  <a:pt x="1028700" y="683419"/>
                </a:lnTo>
                <a:lnTo>
                  <a:pt x="1150144" y="754856"/>
                </a:lnTo>
                <a:lnTo>
                  <a:pt x="1264444" y="819150"/>
                </a:lnTo>
                <a:lnTo>
                  <a:pt x="1428750" y="909638"/>
                </a:lnTo>
                <a:lnTo>
                  <a:pt x="1633538" y="1009650"/>
                </a:lnTo>
                <a:lnTo>
                  <a:pt x="1781175" y="1071563"/>
                </a:lnTo>
                <a:lnTo>
                  <a:pt x="1919288" y="1119188"/>
                </a:lnTo>
                <a:lnTo>
                  <a:pt x="1990725" y="1140619"/>
                </a:lnTo>
                <a:lnTo>
                  <a:pt x="2002631" y="1195388"/>
                </a:lnTo>
                <a:lnTo>
                  <a:pt x="1354931" y="1164431"/>
                </a:lnTo>
                <a:lnTo>
                  <a:pt x="1243013" y="1088231"/>
                </a:lnTo>
                <a:lnTo>
                  <a:pt x="1109663" y="988219"/>
                </a:lnTo>
                <a:lnTo>
                  <a:pt x="950119" y="869156"/>
                </a:lnTo>
                <a:lnTo>
                  <a:pt x="788194" y="745331"/>
                </a:lnTo>
                <a:lnTo>
                  <a:pt x="659606" y="645319"/>
                </a:lnTo>
                <a:lnTo>
                  <a:pt x="528638" y="538163"/>
                </a:lnTo>
                <a:lnTo>
                  <a:pt x="423863" y="440531"/>
                </a:lnTo>
                <a:lnTo>
                  <a:pt x="295275" y="323850"/>
                </a:lnTo>
                <a:lnTo>
                  <a:pt x="178594" y="214313"/>
                </a:lnTo>
                <a:lnTo>
                  <a:pt x="92869" y="130969"/>
                </a:lnTo>
                <a:lnTo>
                  <a:pt x="26194" y="69056"/>
                </a:lnTo>
                <a:lnTo>
                  <a:pt x="9525" y="50006"/>
                </a:lnTo>
                <a:lnTo>
                  <a:pt x="0" y="16669"/>
                </a:lnTo>
                <a:lnTo>
                  <a:pt x="0" y="7144"/>
                </a:lnTo>
                <a:lnTo>
                  <a:pt x="7144" y="0"/>
                </a:lnTo>
                <a:lnTo>
                  <a:pt x="19050" y="0"/>
                </a:lnTo>
                <a:lnTo>
                  <a:pt x="42863" y="4763"/>
                </a:lnTo>
                <a:lnTo>
                  <a:pt x="73819" y="21431"/>
                </a:lnTo>
                <a:lnTo>
                  <a:pt x="145256" y="80963"/>
                </a:lnTo>
                <a:lnTo>
                  <a:pt x="242888" y="159544"/>
                </a:lnTo>
                <a:lnTo>
                  <a:pt x="352425" y="240506"/>
                </a:lnTo>
                <a:lnTo>
                  <a:pt x="442913" y="307181"/>
                </a:lnTo>
                <a:lnTo>
                  <a:pt x="581025" y="402431"/>
                </a:lnTo>
                <a:lnTo>
                  <a:pt x="692944" y="476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8" name="Google Shape;3128;p283"/>
          <p:cNvSpPr/>
          <p:nvPr/>
        </p:nvSpPr>
        <p:spPr>
          <a:xfrm rot="-5400000">
            <a:off x="3810000" y="3378200"/>
            <a:ext cx="671513" cy="627063"/>
          </a:xfrm>
          <a:custGeom>
            <a:avLst/>
            <a:gdLst/>
            <a:ahLst/>
            <a:cxnLst/>
            <a:rect l="l" t="t" r="r" b="b"/>
            <a:pathLst>
              <a:path w="671512" h="626268" extrusionOk="0">
                <a:moveTo>
                  <a:pt x="297656" y="297656"/>
                </a:moveTo>
                <a:lnTo>
                  <a:pt x="369094" y="245268"/>
                </a:lnTo>
                <a:lnTo>
                  <a:pt x="395287" y="223837"/>
                </a:lnTo>
                <a:lnTo>
                  <a:pt x="459581" y="154781"/>
                </a:lnTo>
                <a:lnTo>
                  <a:pt x="531019" y="76200"/>
                </a:lnTo>
                <a:lnTo>
                  <a:pt x="576262" y="0"/>
                </a:lnTo>
                <a:lnTo>
                  <a:pt x="671512" y="4762"/>
                </a:lnTo>
                <a:lnTo>
                  <a:pt x="650081" y="80962"/>
                </a:lnTo>
                <a:lnTo>
                  <a:pt x="611981" y="183356"/>
                </a:lnTo>
                <a:lnTo>
                  <a:pt x="561975" y="297656"/>
                </a:lnTo>
                <a:lnTo>
                  <a:pt x="528637" y="364331"/>
                </a:lnTo>
                <a:lnTo>
                  <a:pt x="483394" y="438150"/>
                </a:lnTo>
                <a:lnTo>
                  <a:pt x="445294" y="497681"/>
                </a:lnTo>
                <a:lnTo>
                  <a:pt x="411956" y="528637"/>
                </a:lnTo>
                <a:lnTo>
                  <a:pt x="366712" y="559593"/>
                </a:lnTo>
                <a:lnTo>
                  <a:pt x="304800" y="590550"/>
                </a:lnTo>
                <a:lnTo>
                  <a:pt x="226219" y="623887"/>
                </a:lnTo>
                <a:lnTo>
                  <a:pt x="202406" y="626268"/>
                </a:lnTo>
                <a:lnTo>
                  <a:pt x="123825" y="623887"/>
                </a:lnTo>
                <a:lnTo>
                  <a:pt x="47625" y="619125"/>
                </a:lnTo>
                <a:lnTo>
                  <a:pt x="16669" y="611981"/>
                </a:lnTo>
                <a:lnTo>
                  <a:pt x="2381" y="595312"/>
                </a:lnTo>
                <a:lnTo>
                  <a:pt x="0" y="581025"/>
                </a:lnTo>
                <a:lnTo>
                  <a:pt x="4762" y="552450"/>
                </a:lnTo>
                <a:lnTo>
                  <a:pt x="23812" y="504825"/>
                </a:lnTo>
                <a:lnTo>
                  <a:pt x="64294" y="466725"/>
                </a:lnTo>
                <a:lnTo>
                  <a:pt x="164306" y="390525"/>
                </a:lnTo>
                <a:lnTo>
                  <a:pt x="297656" y="2976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9" name="Google Shape;3129;p283"/>
          <p:cNvSpPr/>
          <p:nvPr/>
        </p:nvSpPr>
        <p:spPr>
          <a:xfrm rot="-5400000">
            <a:off x="4516438" y="3890963"/>
            <a:ext cx="2520950" cy="431800"/>
          </a:xfrm>
          <a:custGeom>
            <a:avLst/>
            <a:gdLst/>
            <a:ahLst/>
            <a:cxnLst/>
            <a:rect l="l" t="t" r="r" b="b"/>
            <a:pathLst>
              <a:path w="2522167" h="431006" extrusionOk="0">
                <a:moveTo>
                  <a:pt x="871961" y="145256"/>
                </a:moveTo>
                <a:lnTo>
                  <a:pt x="1317254" y="145256"/>
                </a:lnTo>
                <a:lnTo>
                  <a:pt x="1452986" y="147638"/>
                </a:lnTo>
                <a:lnTo>
                  <a:pt x="2091161" y="145256"/>
                </a:lnTo>
                <a:lnTo>
                  <a:pt x="2164979" y="142875"/>
                </a:lnTo>
                <a:lnTo>
                  <a:pt x="2198317" y="138113"/>
                </a:lnTo>
                <a:lnTo>
                  <a:pt x="2226892" y="133350"/>
                </a:lnTo>
                <a:lnTo>
                  <a:pt x="2291186" y="111919"/>
                </a:lnTo>
                <a:lnTo>
                  <a:pt x="2343573" y="92869"/>
                </a:lnTo>
                <a:lnTo>
                  <a:pt x="2407867" y="61913"/>
                </a:lnTo>
                <a:lnTo>
                  <a:pt x="2498354" y="0"/>
                </a:lnTo>
                <a:lnTo>
                  <a:pt x="2522167" y="307181"/>
                </a:lnTo>
                <a:lnTo>
                  <a:pt x="2457873" y="330994"/>
                </a:lnTo>
                <a:lnTo>
                  <a:pt x="2419773" y="357188"/>
                </a:lnTo>
                <a:lnTo>
                  <a:pt x="2388817" y="385763"/>
                </a:lnTo>
                <a:lnTo>
                  <a:pt x="2362623" y="407194"/>
                </a:lnTo>
                <a:lnTo>
                  <a:pt x="2334048" y="423863"/>
                </a:lnTo>
                <a:lnTo>
                  <a:pt x="2293567" y="431006"/>
                </a:lnTo>
                <a:lnTo>
                  <a:pt x="2267373" y="431006"/>
                </a:lnTo>
                <a:lnTo>
                  <a:pt x="2231654" y="423863"/>
                </a:lnTo>
                <a:lnTo>
                  <a:pt x="2195936" y="411956"/>
                </a:lnTo>
                <a:lnTo>
                  <a:pt x="2129261" y="400050"/>
                </a:lnTo>
                <a:lnTo>
                  <a:pt x="2019723" y="388144"/>
                </a:lnTo>
                <a:lnTo>
                  <a:pt x="1912567" y="383381"/>
                </a:lnTo>
                <a:lnTo>
                  <a:pt x="1762548" y="383381"/>
                </a:lnTo>
                <a:lnTo>
                  <a:pt x="1645867" y="383381"/>
                </a:lnTo>
                <a:lnTo>
                  <a:pt x="1495848" y="392906"/>
                </a:lnTo>
                <a:lnTo>
                  <a:pt x="1479179" y="392906"/>
                </a:lnTo>
                <a:lnTo>
                  <a:pt x="1357736" y="369094"/>
                </a:lnTo>
                <a:lnTo>
                  <a:pt x="1174379" y="366713"/>
                </a:lnTo>
                <a:lnTo>
                  <a:pt x="871961" y="369094"/>
                </a:lnTo>
                <a:lnTo>
                  <a:pt x="643361" y="369094"/>
                </a:lnTo>
                <a:lnTo>
                  <a:pt x="376661" y="366713"/>
                </a:lnTo>
                <a:lnTo>
                  <a:pt x="100436" y="369094"/>
                </a:lnTo>
                <a:lnTo>
                  <a:pt x="43297" y="358115"/>
                </a:lnTo>
                <a:lnTo>
                  <a:pt x="0" y="143799"/>
                </a:lnTo>
                <a:lnTo>
                  <a:pt x="81386" y="145256"/>
                </a:lnTo>
                <a:lnTo>
                  <a:pt x="871961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0" name="Google Shape;3130;p283"/>
          <p:cNvSpPr/>
          <p:nvPr/>
        </p:nvSpPr>
        <p:spPr>
          <a:xfrm>
            <a:off x="4732338" y="3741738"/>
            <a:ext cx="2159000" cy="425450"/>
          </a:xfrm>
          <a:custGeom>
            <a:avLst/>
            <a:gdLst/>
            <a:ahLst/>
            <a:cxnLst/>
            <a:rect l="l" t="t" r="r" b="b"/>
            <a:pathLst>
              <a:path w="2159794" h="426244" extrusionOk="0">
                <a:moveTo>
                  <a:pt x="790575" y="361950"/>
                </a:moveTo>
                <a:lnTo>
                  <a:pt x="921544" y="342900"/>
                </a:lnTo>
                <a:lnTo>
                  <a:pt x="985837" y="333375"/>
                </a:lnTo>
                <a:lnTo>
                  <a:pt x="1193006" y="292894"/>
                </a:lnTo>
                <a:lnTo>
                  <a:pt x="1402556" y="271462"/>
                </a:lnTo>
                <a:lnTo>
                  <a:pt x="1597819" y="254794"/>
                </a:lnTo>
                <a:lnTo>
                  <a:pt x="1766887" y="247650"/>
                </a:lnTo>
                <a:lnTo>
                  <a:pt x="1828800" y="247650"/>
                </a:lnTo>
                <a:lnTo>
                  <a:pt x="1897856" y="238125"/>
                </a:lnTo>
                <a:lnTo>
                  <a:pt x="1974056" y="230981"/>
                </a:lnTo>
                <a:lnTo>
                  <a:pt x="2059781" y="226219"/>
                </a:lnTo>
                <a:lnTo>
                  <a:pt x="2095500" y="226219"/>
                </a:lnTo>
                <a:lnTo>
                  <a:pt x="2116931" y="221456"/>
                </a:lnTo>
                <a:lnTo>
                  <a:pt x="2143125" y="202406"/>
                </a:lnTo>
                <a:lnTo>
                  <a:pt x="2157412" y="178594"/>
                </a:lnTo>
                <a:lnTo>
                  <a:pt x="2159794" y="152400"/>
                </a:lnTo>
                <a:lnTo>
                  <a:pt x="2147887" y="128587"/>
                </a:lnTo>
                <a:lnTo>
                  <a:pt x="2119312" y="100012"/>
                </a:lnTo>
                <a:lnTo>
                  <a:pt x="2081212" y="73819"/>
                </a:lnTo>
                <a:lnTo>
                  <a:pt x="2024062" y="50006"/>
                </a:lnTo>
                <a:lnTo>
                  <a:pt x="1950244" y="28575"/>
                </a:lnTo>
                <a:lnTo>
                  <a:pt x="1869281" y="11906"/>
                </a:lnTo>
                <a:lnTo>
                  <a:pt x="1804987" y="2381"/>
                </a:lnTo>
                <a:lnTo>
                  <a:pt x="1745456" y="0"/>
                </a:lnTo>
                <a:lnTo>
                  <a:pt x="1688306" y="7144"/>
                </a:lnTo>
                <a:lnTo>
                  <a:pt x="1619250" y="23812"/>
                </a:lnTo>
                <a:lnTo>
                  <a:pt x="1519237" y="57150"/>
                </a:lnTo>
                <a:lnTo>
                  <a:pt x="1443037" y="78581"/>
                </a:lnTo>
                <a:lnTo>
                  <a:pt x="1371600" y="92869"/>
                </a:lnTo>
                <a:lnTo>
                  <a:pt x="1209675" y="114300"/>
                </a:lnTo>
                <a:lnTo>
                  <a:pt x="983456" y="157162"/>
                </a:lnTo>
                <a:lnTo>
                  <a:pt x="852487" y="183356"/>
                </a:lnTo>
                <a:lnTo>
                  <a:pt x="566737" y="235744"/>
                </a:lnTo>
                <a:lnTo>
                  <a:pt x="500062" y="250031"/>
                </a:lnTo>
                <a:lnTo>
                  <a:pt x="457200" y="252412"/>
                </a:lnTo>
                <a:lnTo>
                  <a:pt x="385762" y="252412"/>
                </a:lnTo>
                <a:lnTo>
                  <a:pt x="309562" y="245269"/>
                </a:lnTo>
                <a:lnTo>
                  <a:pt x="233362" y="233362"/>
                </a:lnTo>
                <a:lnTo>
                  <a:pt x="159544" y="211931"/>
                </a:lnTo>
                <a:lnTo>
                  <a:pt x="111919" y="188119"/>
                </a:lnTo>
                <a:lnTo>
                  <a:pt x="69056" y="164306"/>
                </a:lnTo>
                <a:lnTo>
                  <a:pt x="33337" y="145256"/>
                </a:lnTo>
                <a:lnTo>
                  <a:pt x="14287" y="142875"/>
                </a:lnTo>
                <a:lnTo>
                  <a:pt x="0" y="147637"/>
                </a:lnTo>
                <a:lnTo>
                  <a:pt x="0" y="159544"/>
                </a:lnTo>
                <a:lnTo>
                  <a:pt x="7144" y="185737"/>
                </a:lnTo>
                <a:lnTo>
                  <a:pt x="28575" y="223837"/>
                </a:lnTo>
                <a:lnTo>
                  <a:pt x="61912" y="264319"/>
                </a:lnTo>
                <a:lnTo>
                  <a:pt x="107156" y="311944"/>
                </a:lnTo>
                <a:lnTo>
                  <a:pt x="145256" y="347662"/>
                </a:lnTo>
                <a:lnTo>
                  <a:pt x="178594" y="371475"/>
                </a:lnTo>
                <a:lnTo>
                  <a:pt x="223837" y="400050"/>
                </a:lnTo>
                <a:lnTo>
                  <a:pt x="254794" y="414337"/>
                </a:lnTo>
                <a:lnTo>
                  <a:pt x="288131" y="423862"/>
                </a:lnTo>
                <a:lnTo>
                  <a:pt x="338137" y="426244"/>
                </a:lnTo>
                <a:lnTo>
                  <a:pt x="454819" y="414337"/>
                </a:lnTo>
                <a:lnTo>
                  <a:pt x="540544" y="402431"/>
                </a:lnTo>
                <a:lnTo>
                  <a:pt x="654844" y="383381"/>
                </a:lnTo>
                <a:lnTo>
                  <a:pt x="790575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283"/>
          <p:cNvSpPr/>
          <p:nvPr/>
        </p:nvSpPr>
        <p:spPr>
          <a:xfrm>
            <a:off x="4359275" y="5080000"/>
            <a:ext cx="2974975" cy="542925"/>
          </a:xfrm>
          <a:custGeom>
            <a:avLst/>
            <a:gdLst/>
            <a:ahLst/>
            <a:cxnLst/>
            <a:rect l="l" t="t" r="r" b="b"/>
            <a:pathLst>
              <a:path w="2975467" h="542773" extrusionOk="0">
                <a:moveTo>
                  <a:pt x="1193121" y="200484"/>
                </a:moveTo>
                <a:lnTo>
                  <a:pt x="1361820" y="180924"/>
                </a:lnTo>
                <a:lnTo>
                  <a:pt x="1564749" y="161365"/>
                </a:lnTo>
                <a:lnTo>
                  <a:pt x="1745673" y="136916"/>
                </a:lnTo>
                <a:lnTo>
                  <a:pt x="1951046" y="107577"/>
                </a:lnTo>
                <a:lnTo>
                  <a:pt x="2163754" y="80683"/>
                </a:lnTo>
                <a:lnTo>
                  <a:pt x="2239547" y="73348"/>
                </a:lnTo>
                <a:lnTo>
                  <a:pt x="2266441" y="66013"/>
                </a:lnTo>
                <a:lnTo>
                  <a:pt x="2320229" y="39119"/>
                </a:lnTo>
                <a:lnTo>
                  <a:pt x="2398466" y="9780"/>
                </a:lnTo>
                <a:lnTo>
                  <a:pt x="2442475" y="0"/>
                </a:lnTo>
                <a:lnTo>
                  <a:pt x="2471814" y="0"/>
                </a:lnTo>
                <a:lnTo>
                  <a:pt x="2547606" y="12225"/>
                </a:lnTo>
                <a:lnTo>
                  <a:pt x="2635624" y="36674"/>
                </a:lnTo>
                <a:lnTo>
                  <a:pt x="2711416" y="66013"/>
                </a:lnTo>
                <a:lnTo>
                  <a:pt x="2755425" y="83128"/>
                </a:lnTo>
                <a:lnTo>
                  <a:pt x="2828772" y="119801"/>
                </a:lnTo>
                <a:lnTo>
                  <a:pt x="2892340" y="154030"/>
                </a:lnTo>
                <a:lnTo>
                  <a:pt x="2933904" y="180924"/>
                </a:lnTo>
                <a:lnTo>
                  <a:pt x="2948573" y="195594"/>
                </a:lnTo>
                <a:lnTo>
                  <a:pt x="2960798" y="215153"/>
                </a:lnTo>
                <a:lnTo>
                  <a:pt x="2973022" y="242047"/>
                </a:lnTo>
                <a:lnTo>
                  <a:pt x="2975467" y="254272"/>
                </a:lnTo>
                <a:lnTo>
                  <a:pt x="2970578" y="278721"/>
                </a:lnTo>
                <a:lnTo>
                  <a:pt x="2953463" y="300725"/>
                </a:lnTo>
                <a:lnTo>
                  <a:pt x="2919234" y="320285"/>
                </a:lnTo>
                <a:lnTo>
                  <a:pt x="2875226" y="334954"/>
                </a:lnTo>
                <a:lnTo>
                  <a:pt x="2855666" y="334954"/>
                </a:lnTo>
                <a:lnTo>
                  <a:pt x="2782319" y="322730"/>
                </a:lnTo>
                <a:lnTo>
                  <a:pt x="2696747" y="308060"/>
                </a:lnTo>
                <a:lnTo>
                  <a:pt x="2569611" y="293391"/>
                </a:lnTo>
                <a:lnTo>
                  <a:pt x="2440030" y="283611"/>
                </a:lnTo>
                <a:lnTo>
                  <a:pt x="2312894" y="276276"/>
                </a:lnTo>
                <a:lnTo>
                  <a:pt x="2131970" y="278721"/>
                </a:lnTo>
                <a:lnTo>
                  <a:pt x="1982830" y="283611"/>
                </a:lnTo>
                <a:lnTo>
                  <a:pt x="1831245" y="290946"/>
                </a:lnTo>
                <a:lnTo>
                  <a:pt x="1647876" y="308060"/>
                </a:lnTo>
                <a:lnTo>
                  <a:pt x="1459617" y="330064"/>
                </a:lnTo>
                <a:lnTo>
                  <a:pt x="1244464" y="356959"/>
                </a:lnTo>
                <a:lnTo>
                  <a:pt x="1039091" y="388743"/>
                </a:lnTo>
                <a:lnTo>
                  <a:pt x="850832" y="425416"/>
                </a:lnTo>
                <a:lnTo>
                  <a:pt x="735921" y="449866"/>
                </a:lnTo>
                <a:lnTo>
                  <a:pt x="660128" y="466980"/>
                </a:lnTo>
                <a:lnTo>
                  <a:pt x="584336" y="488984"/>
                </a:lnTo>
                <a:lnTo>
                  <a:pt x="515878" y="518323"/>
                </a:lnTo>
                <a:lnTo>
                  <a:pt x="479204" y="537883"/>
                </a:lnTo>
                <a:lnTo>
                  <a:pt x="462090" y="542773"/>
                </a:lnTo>
                <a:lnTo>
                  <a:pt x="420526" y="537883"/>
                </a:lnTo>
                <a:lnTo>
                  <a:pt x="339844" y="515878"/>
                </a:lnTo>
                <a:lnTo>
                  <a:pt x="281166" y="488984"/>
                </a:lnTo>
                <a:lnTo>
                  <a:pt x="222488" y="459645"/>
                </a:lnTo>
                <a:lnTo>
                  <a:pt x="144250" y="405857"/>
                </a:lnTo>
                <a:lnTo>
                  <a:pt x="97797" y="366738"/>
                </a:lnTo>
                <a:lnTo>
                  <a:pt x="46453" y="315395"/>
                </a:lnTo>
                <a:lnTo>
                  <a:pt x="9780" y="276276"/>
                </a:lnTo>
                <a:lnTo>
                  <a:pt x="4890" y="259162"/>
                </a:lnTo>
                <a:lnTo>
                  <a:pt x="0" y="232268"/>
                </a:lnTo>
                <a:lnTo>
                  <a:pt x="2445" y="217598"/>
                </a:lnTo>
                <a:lnTo>
                  <a:pt x="14669" y="210263"/>
                </a:lnTo>
                <a:lnTo>
                  <a:pt x="36674" y="217598"/>
                </a:lnTo>
                <a:lnTo>
                  <a:pt x="68458" y="237158"/>
                </a:lnTo>
                <a:lnTo>
                  <a:pt x="110021" y="256717"/>
                </a:lnTo>
                <a:lnTo>
                  <a:pt x="154030" y="271386"/>
                </a:lnTo>
                <a:lnTo>
                  <a:pt x="222488" y="286056"/>
                </a:lnTo>
                <a:lnTo>
                  <a:pt x="281166" y="293391"/>
                </a:lnTo>
                <a:lnTo>
                  <a:pt x="369183" y="290946"/>
                </a:lnTo>
                <a:lnTo>
                  <a:pt x="498764" y="283611"/>
                </a:lnTo>
                <a:lnTo>
                  <a:pt x="655238" y="273831"/>
                </a:lnTo>
                <a:lnTo>
                  <a:pt x="823938" y="249382"/>
                </a:lnTo>
                <a:lnTo>
                  <a:pt x="1065985" y="215153"/>
                </a:lnTo>
                <a:lnTo>
                  <a:pt x="1193121" y="2004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0BD139A-ADE0-7A48-BF25-E754311357BD}"/>
              </a:ext>
            </a:extLst>
          </p:cNvPr>
          <p:cNvGrpSpPr/>
          <p:nvPr/>
        </p:nvGrpSpPr>
        <p:grpSpPr>
          <a:xfrm>
            <a:off x="2530557" y="1543799"/>
            <a:ext cx="4811712" cy="4297362"/>
            <a:chOff x="2674938" y="1700213"/>
            <a:chExt cx="4811712" cy="4297362"/>
          </a:xfrm>
        </p:grpSpPr>
        <p:sp>
          <p:nvSpPr>
            <p:cNvPr id="12" name="Google Shape;3123;p283">
              <a:extLst>
                <a:ext uri="{FF2B5EF4-FFF2-40B4-BE49-F238E27FC236}">
                  <a16:creationId xmlns:a16="http://schemas.microsoft.com/office/drawing/2014/main" id="{A5975EF5-EA33-3246-9259-6CC57A67DE5F}"/>
                </a:ext>
              </a:extLst>
            </p:cNvPr>
            <p:cNvSpPr/>
            <p:nvPr/>
          </p:nvSpPr>
          <p:spPr>
            <a:xfrm>
              <a:off x="2770188" y="2706688"/>
              <a:ext cx="1938337" cy="493712"/>
            </a:xfrm>
            <a:custGeom>
              <a:avLst/>
              <a:gdLst/>
              <a:ahLst/>
              <a:cxnLst/>
              <a:rect l="l" t="t" r="r" b="b"/>
              <a:pathLst>
                <a:path w="1938337" h="492919" extrusionOk="0">
                  <a:moveTo>
                    <a:pt x="833437" y="180975"/>
                  </a:moveTo>
                  <a:lnTo>
                    <a:pt x="1076325" y="138113"/>
                  </a:lnTo>
                  <a:lnTo>
                    <a:pt x="1266825" y="97632"/>
                  </a:lnTo>
                  <a:lnTo>
                    <a:pt x="1412081" y="73819"/>
                  </a:lnTo>
                  <a:lnTo>
                    <a:pt x="1490662" y="54769"/>
                  </a:lnTo>
                  <a:lnTo>
                    <a:pt x="1514475" y="42863"/>
                  </a:lnTo>
                  <a:lnTo>
                    <a:pt x="1543050" y="21432"/>
                  </a:lnTo>
                  <a:lnTo>
                    <a:pt x="1574006" y="7144"/>
                  </a:lnTo>
                  <a:lnTo>
                    <a:pt x="1612106" y="0"/>
                  </a:lnTo>
                  <a:lnTo>
                    <a:pt x="1638300" y="0"/>
                  </a:lnTo>
                  <a:lnTo>
                    <a:pt x="1664494" y="0"/>
                  </a:lnTo>
                  <a:lnTo>
                    <a:pt x="1704975" y="9525"/>
                  </a:lnTo>
                  <a:lnTo>
                    <a:pt x="1762125" y="33338"/>
                  </a:lnTo>
                  <a:lnTo>
                    <a:pt x="1812131" y="54769"/>
                  </a:lnTo>
                  <a:lnTo>
                    <a:pt x="1847850" y="73819"/>
                  </a:lnTo>
                  <a:lnTo>
                    <a:pt x="1878806" y="92869"/>
                  </a:lnTo>
                  <a:lnTo>
                    <a:pt x="1907381" y="111919"/>
                  </a:lnTo>
                  <a:lnTo>
                    <a:pt x="1924050" y="130969"/>
                  </a:lnTo>
                  <a:lnTo>
                    <a:pt x="1933575" y="147638"/>
                  </a:lnTo>
                  <a:lnTo>
                    <a:pt x="1938337" y="176213"/>
                  </a:lnTo>
                  <a:lnTo>
                    <a:pt x="1935956" y="202407"/>
                  </a:lnTo>
                  <a:lnTo>
                    <a:pt x="1931194" y="221457"/>
                  </a:lnTo>
                  <a:lnTo>
                    <a:pt x="1914525" y="238125"/>
                  </a:lnTo>
                  <a:lnTo>
                    <a:pt x="1895475" y="245269"/>
                  </a:lnTo>
                  <a:lnTo>
                    <a:pt x="1854994" y="250032"/>
                  </a:lnTo>
                  <a:lnTo>
                    <a:pt x="1802606" y="250032"/>
                  </a:lnTo>
                  <a:lnTo>
                    <a:pt x="1724025" y="242888"/>
                  </a:lnTo>
                  <a:lnTo>
                    <a:pt x="1593056" y="242888"/>
                  </a:lnTo>
                  <a:lnTo>
                    <a:pt x="1452562" y="250032"/>
                  </a:lnTo>
                  <a:lnTo>
                    <a:pt x="1357312" y="259557"/>
                  </a:lnTo>
                  <a:lnTo>
                    <a:pt x="1250156" y="276225"/>
                  </a:lnTo>
                  <a:lnTo>
                    <a:pt x="1057275" y="338138"/>
                  </a:lnTo>
                  <a:lnTo>
                    <a:pt x="992981" y="340519"/>
                  </a:lnTo>
                  <a:lnTo>
                    <a:pt x="904875" y="350044"/>
                  </a:lnTo>
                  <a:lnTo>
                    <a:pt x="807244" y="364332"/>
                  </a:lnTo>
                  <a:lnTo>
                    <a:pt x="683419" y="388144"/>
                  </a:lnTo>
                  <a:lnTo>
                    <a:pt x="564356" y="416719"/>
                  </a:lnTo>
                  <a:lnTo>
                    <a:pt x="452437" y="450057"/>
                  </a:lnTo>
                  <a:lnTo>
                    <a:pt x="342900" y="485775"/>
                  </a:lnTo>
                  <a:lnTo>
                    <a:pt x="319087" y="492919"/>
                  </a:lnTo>
                  <a:lnTo>
                    <a:pt x="302419" y="492919"/>
                  </a:lnTo>
                  <a:lnTo>
                    <a:pt x="266700" y="483394"/>
                  </a:lnTo>
                  <a:lnTo>
                    <a:pt x="228600" y="461963"/>
                  </a:lnTo>
                  <a:lnTo>
                    <a:pt x="188119" y="433388"/>
                  </a:lnTo>
                  <a:lnTo>
                    <a:pt x="150019" y="397669"/>
                  </a:lnTo>
                  <a:lnTo>
                    <a:pt x="111919" y="359569"/>
                  </a:lnTo>
                  <a:lnTo>
                    <a:pt x="71437" y="314325"/>
                  </a:lnTo>
                  <a:lnTo>
                    <a:pt x="45244" y="278607"/>
                  </a:lnTo>
                  <a:lnTo>
                    <a:pt x="19050" y="245269"/>
                  </a:lnTo>
                  <a:lnTo>
                    <a:pt x="7144" y="223838"/>
                  </a:lnTo>
                  <a:lnTo>
                    <a:pt x="0" y="195263"/>
                  </a:lnTo>
                  <a:lnTo>
                    <a:pt x="4762" y="180975"/>
                  </a:lnTo>
                  <a:lnTo>
                    <a:pt x="16669" y="176213"/>
                  </a:lnTo>
                  <a:lnTo>
                    <a:pt x="40481" y="178594"/>
                  </a:lnTo>
                  <a:lnTo>
                    <a:pt x="52387" y="183357"/>
                  </a:lnTo>
                  <a:lnTo>
                    <a:pt x="83344" y="207169"/>
                  </a:lnTo>
                  <a:lnTo>
                    <a:pt x="123825" y="230982"/>
                  </a:lnTo>
                  <a:lnTo>
                    <a:pt x="157162" y="245269"/>
                  </a:lnTo>
                  <a:lnTo>
                    <a:pt x="197644" y="257175"/>
                  </a:lnTo>
                  <a:lnTo>
                    <a:pt x="238125" y="266700"/>
                  </a:lnTo>
                  <a:lnTo>
                    <a:pt x="283369" y="271463"/>
                  </a:lnTo>
                  <a:lnTo>
                    <a:pt x="326231" y="271463"/>
                  </a:lnTo>
                  <a:lnTo>
                    <a:pt x="478631" y="245269"/>
                  </a:lnTo>
                  <a:lnTo>
                    <a:pt x="697706" y="207169"/>
                  </a:lnTo>
                  <a:lnTo>
                    <a:pt x="833437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24;p283">
              <a:extLst>
                <a:ext uri="{FF2B5EF4-FFF2-40B4-BE49-F238E27FC236}">
                  <a16:creationId xmlns:a16="http://schemas.microsoft.com/office/drawing/2014/main" id="{998F573F-942F-2246-8446-C8569E0D6425}"/>
                </a:ext>
              </a:extLst>
            </p:cNvPr>
            <p:cNvSpPr/>
            <p:nvPr/>
          </p:nvSpPr>
          <p:spPr>
            <a:xfrm>
              <a:off x="5372100" y="1828800"/>
              <a:ext cx="931863" cy="503238"/>
            </a:xfrm>
            <a:custGeom>
              <a:avLst/>
              <a:gdLst/>
              <a:ahLst/>
              <a:cxnLst/>
              <a:rect l="l" t="t" r="r" b="b"/>
              <a:pathLst>
                <a:path w="931069" h="502444" extrusionOk="0">
                  <a:moveTo>
                    <a:pt x="271463" y="95250"/>
                  </a:moveTo>
                  <a:lnTo>
                    <a:pt x="364331" y="123825"/>
                  </a:lnTo>
                  <a:lnTo>
                    <a:pt x="473869" y="152400"/>
                  </a:lnTo>
                  <a:lnTo>
                    <a:pt x="550069" y="169069"/>
                  </a:lnTo>
                  <a:lnTo>
                    <a:pt x="650081" y="183356"/>
                  </a:lnTo>
                  <a:lnTo>
                    <a:pt x="721519" y="190500"/>
                  </a:lnTo>
                  <a:lnTo>
                    <a:pt x="740569" y="192881"/>
                  </a:lnTo>
                  <a:lnTo>
                    <a:pt x="771525" y="207169"/>
                  </a:lnTo>
                  <a:lnTo>
                    <a:pt x="804863" y="226219"/>
                  </a:lnTo>
                  <a:lnTo>
                    <a:pt x="835819" y="245269"/>
                  </a:lnTo>
                  <a:lnTo>
                    <a:pt x="866775" y="269081"/>
                  </a:lnTo>
                  <a:lnTo>
                    <a:pt x="885825" y="288131"/>
                  </a:lnTo>
                  <a:lnTo>
                    <a:pt x="907256" y="314325"/>
                  </a:lnTo>
                  <a:lnTo>
                    <a:pt x="919163" y="335756"/>
                  </a:lnTo>
                  <a:lnTo>
                    <a:pt x="926306" y="359569"/>
                  </a:lnTo>
                  <a:lnTo>
                    <a:pt x="931069" y="381000"/>
                  </a:lnTo>
                  <a:lnTo>
                    <a:pt x="931069" y="402431"/>
                  </a:lnTo>
                  <a:lnTo>
                    <a:pt x="923925" y="433388"/>
                  </a:lnTo>
                  <a:lnTo>
                    <a:pt x="909638" y="457200"/>
                  </a:lnTo>
                  <a:lnTo>
                    <a:pt x="885825" y="478631"/>
                  </a:lnTo>
                  <a:lnTo>
                    <a:pt x="854869" y="495300"/>
                  </a:lnTo>
                  <a:lnTo>
                    <a:pt x="828675" y="502444"/>
                  </a:lnTo>
                  <a:lnTo>
                    <a:pt x="802481" y="502444"/>
                  </a:lnTo>
                  <a:lnTo>
                    <a:pt x="728663" y="485775"/>
                  </a:lnTo>
                  <a:lnTo>
                    <a:pt x="633413" y="457200"/>
                  </a:lnTo>
                  <a:lnTo>
                    <a:pt x="526256" y="423863"/>
                  </a:lnTo>
                  <a:lnTo>
                    <a:pt x="466725" y="397669"/>
                  </a:lnTo>
                  <a:lnTo>
                    <a:pt x="352425" y="328613"/>
                  </a:lnTo>
                  <a:lnTo>
                    <a:pt x="290513" y="288131"/>
                  </a:lnTo>
                  <a:lnTo>
                    <a:pt x="207169" y="228600"/>
                  </a:lnTo>
                  <a:lnTo>
                    <a:pt x="133350" y="166688"/>
                  </a:lnTo>
                  <a:lnTo>
                    <a:pt x="66675" y="104775"/>
                  </a:lnTo>
                  <a:lnTo>
                    <a:pt x="23813" y="61913"/>
                  </a:lnTo>
                  <a:lnTo>
                    <a:pt x="9525" y="45244"/>
                  </a:lnTo>
                  <a:lnTo>
                    <a:pt x="0" y="23813"/>
                  </a:lnTo>
                  <a:lnTo>
                    <a:pt x="2381" y="4763"/>
                  </a:lnTo>
                  <a:lnTo>
                    <a:pt x="14288" y="0"/>
                  </a:lnTo>
                  <a:lnTo>
                    <a:pt x="33338" y="0"/>
                  </a:lnTo>
                  <a:lnTo>
                    <a:pt x="78581" y="19050"/>
                  </a:lnTo>
                  <a:lnTo>
                    <a:pt x="142875" y="47625"/>
                  </a:lnTo>
                  <a:lnTo>
                    <a:pt x="271463" y="95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25;p283">
              <a:extLst>
                <a:ext uri="{FF2B5EF4-FFF2-40B4-BE49-F238E27FC236}">
                  <a16:creationId xmlns:a16="http://schemas.microsoft.com/office/drawing/2014/main" id="{EF4D6385-299F-6C40-B918-A4FCDBE300E5}"/>
                </a:ext>
              </a:extLst>
            </p:cNvPr>
            <p:cNvSpPr/>
            <p:nvPr/>
          </p:nvSpPr>
          <p:spPr>
            <a:xfrm>
              <a:off x="4960938" y="2687638"/>
              <a:ext cx="2225675" cy="479425"/>
            </a:xfrm>
            <a:custGeom>
              <a:avLst/>
              <a:gdLst/>
              <a:ahLst/>
              <a:cxnLst/>
              <a:rect l="l" t="t" r="r" b="b"/>
              <a:pathLst>
                <a:path w="2226469" h="478632" extrusionOk="0">
                  <a:moveTo>
                    <a:pt x="1114425" y="169069"/>
                  </a:moveTo>
                  <a:lnTo>
                    <a:pt x="1478756" y="100013"/>
                  </a:lnTo>
                  <a:lnTo>
                    <a:pt x="1633537" y="69057"/>
                  </a:lnTo>
                  <a:lnTo>
                    <a:pt x="1664494" y="50007"/>
                  </a:lnTo>
                  <a:lnTo>
                    <a:pt x="1738312" y="2382"/>
                  </a:lnTo>
                  <a:lnTo>
                    <a:pt x="1752600" y="0"/>
                  </a:lnTo>
                  <a:lnTo>
                    <a:pt x="1778794" y="0"/>
                  </a:lnTo>
                  <a:lnTo>
                    <a:pt x="1847850" y="7144"/>
                  </a:lnTo>
                  <a:lnTo>
                    <a:pt x="1919287" y="21432"/>
                  </a:lnTo>
                  <a:lnTo>
                    <a:pt x="1964531" y="33338"/>
                  </a:lnTo>
                  <a:lnTo>
                    <a:pt x="2009775" y="50007"/>
                  </a:lnTo>
                  <a:lnTo>
                    <a:pt x="2059781" y="69057"/>
                  </a:lnTo>
                  <a:lnTo>
                    <a:pt x="2090737" y="76200"/>
                  </a:lnTo>
                  <a:lnTo>
                    <a:pt x="2133600" y="90488"/>
                  </a:lnTo>
                  <a:lnTo>
                    <a:pt x="2157412" y="102394"/>
                  </a:lnTo>
                  <a:lnTo>
                    <a:pt x="2188369" y="123825"/>
                  </a:lnTo>
                  <a:lnTo>
                    <a:pt x="2209800" y="142875"/>
                  </a:lnTo>
                  <a:lnTo>
                    <a:pt x="2221706" y="164307"/>
                  </a:lnTo>
                  <a:lnTo>
                    <a:pt x="2226469" y="190500"/>
                  </a:lnTo>
                  <a:lnTo>
                    <a:pt x="2219325" y="211932"/>
                  </a:lnTo>
                  <a:lnTo>
                    <a:pt x="2202656" y="233363"/>
                  </a:lnTo>
                  <a:lnTo>
                    <a:pt x="2176462" y="250032"/>
                  </a:lnTo>
                  <a:lnTo>
                    <a:pt x="2131219" y="266700"/>
                  </a:lnTo>
                  <a:lnTo>
                    <a:pt x="2093119" y="271463"/>
                  </a:lnTo>
                  <a:lnTo>
                    <a:pt x="1983581" y="276225"/>
                  </a:lnTo>
                  <a:lnTo>
                    <a:pt x="1790700" y="290513"/>
                  </a:lnTo>
                  <a:lnTo>
                    <a:pt x="1574006" y="309563"/>
                  </a:lnTo>
                  <a:lnTo>
                    <a:pt x="1326356" y="333375"/>
                  </a:lnTo>
                  <a:lnTo>
                    <a:pt x="1069181" y="357188"/>
                  </a:lnTo>
                  <a:lnTo>
                    <a:pt x="788194" y="381000"/>
                  </a:lnTo>
                  <a:lnTo>
                    <a:pt x="669131" y="409575"/>
                  </a:lnTo>
                  <a:lnTo>
                    <a:pt x="514350" y="445294"/>
                  </a:lnTo>
                  <a:lnTo>
                    <a:pt x="409575" y="469107"/>
                  </a:lnTo>
                  <a:lnTo>
                    <a:pt x="385762" y="473869"/>
                  </a:lnTo>
                  <a:lnTo>
                    <a:pt x="342900" y="478632"/>
                  </a:lnTo>
                  <a:lnTo>
                    <a:pt x="311944" y="478632"/>
                  </a:lnTo>
                  <a:lnTo>
                    <a:pt x="247650" y="461963"/>
                  </a:lnTo>
                  <a:lnTo>
                    <a:pt x="188119" y="435769"/>
                  </a:lnTo>
                  <a:lnTo>
                    <a:pt x="133350" y="402432"/>
                  </a:lnTo>
                  <a:lnTo>
                    <a:pt x="88106" y="371475"/>
                  </a:lnTo>
                  <a:lnTo>
                    <a:pt x="42862" y="330994"/>
                  </a:lnTo>
                  <a:lnTo>
                    <a:pt x="9525" y="297657"/>
                  </a:lnTo>
                  <a:lnTo>
                    <a:pt x="0" y="273844"/>
                  </a:lnTo>
                  <a:lnTo>
                    <a:pt x="2381" y="254794"/>
                  </a:lnTo>
                  <a:lnTo>
                    <a:pt x="9525" y="240507"/>
                  </a:lnTo>
                  <a:lnTo>
                    <a:pt x="23812" y="240507"/>
                  </a:lnTo>
                  <a:lnTo>
                    <a:pt x="54769" y="247650"/>
                  </a:lnTo>
                  <a:lnTo>
                    <a:pt x="114300" y="264319"/>
                  </a:lnTo>
                  <a:lnTo>
                    <a:pt x="190500" y="278607"/>
                  </a:lnTo>
                  <a:lnTo>
                    <a:pt x="276225" y="290513"/>
                  </a:lnTo>
                  <a:lnTo>
                    <a:pt x="328612" y="290513"/>
                  </a:lnTo>
                  <a:lnTo>
                    <a:pt x="445294" y="276225"/>
                  </a:lnTo>
                  <a:lnTo>
                    <a:pt x="657225" y="245269"/>
                  </a:lnTo>
                  <a:lnTo>
                    <a:pt x="902494" y="204788"/>
                  </a:lnTo>
                  <a:lnTo>
                    <a:pt x="1114425" y="1690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26;p283">
              <a:extLst>
                <a:ext uri="{FF2B5EF4-FFF2-40B4-BE49-F238E27FC236}">
                  <a16:creationId xmlns:a16="http://schemas.microsoft.com/office/drawing/2014/main" id="{176FC995-A0BD-214D-8286-89DE3CF07E35}"/>
                </a:ext>
              </a:extLst>
            </p:cNvPr>
            <p:cNvSpPr/>
            <p:nvPr/>
          </p:nvSpPr>
          <p:spPr>
            <a:xfrm rot="-5400000">
              <a:off x="1741488" y="3573463"/>
              <a:ext cx="4297362" cy="550862"/>
            </a:xfrm>
            <a:custGeom>
              <a:avLst/>
              <a:gdLst/>
              <a:ahLst/>
              <a:cxnLst/>
              <a:rect l="l" t="t" r="r" b="b"/>
              <a:pathLst>
                <a:path w="4296621" h="550758" extrusionOk="0">
                  <a:moveTo>
                    <a:pt x="1521647" y="169464"/>
                  </a:moveTo>
                  <a:lnTo>
                    <a:pt x="1853514" y="187117"/>
                  </a:lnTo>
                  <a:lnTo>
                    <a:pt x="2266583" y="208300"/>
                  </a:lnTo>
                  <a:lnTo>
                    <a:pt x="2361906" y="215361"/>
                  </a:lnTo>
                  <a:lnTo>
                    <a:pt x="3343386" y="211830"/>
                  </a:lnTo>
                  <a:lnTo>
                    <a:pt x="3749393" y="211830"/>
                  </a:lnTo>
                  <a:lnTo>
                    <a:pt x="3816473" y="211830"/>
                  </a:lnTo>
                  <a:lnTo>
                    <a:pt x="3929449" y="208300"/>
                  </a:lnTo>
                  <a:lnTo>
                    <a:pt x="3975346" y="204769"/>
                  </a:lnTo>
                  <a:lnTo>
                    <a:pt x="4017712" y="197708"/>
                  </a:lnTo>
                  <a:lnTo>
                    <a:pt x="4045956" y="190647"/>
                  </a:lnTo>
                  <a:lnTo>
                    <a:pt x="4141279" y="112976"/>
                  </a:lnTo>
                  <a:lnTo>
                    <a:pt x="4250725" y="7061"/>
                  </a:lnTo>
                  <a:lnTo>
                    <a:pt x="4268377" y="0"/>
                  </a:lnTo>
                  <a:lnTo>
                    <a:pt x="4286030" y="0"/>
                  </a:lnTo>
                  <a:lnTo>
                    <a:pt x="4296621" y="14122"/>
                  </a:lnTo>
                  <a:lnTo>
                    <a:pt x="4289560" y="70610"/>
                  </a:lnTo>
                  <a:lnTo>
                    <a:pt x="4286030" y="155342"/>
                  </a:lnTo>
                  <a:lnTo>
                    <a:pt x="4275438" y="197708"/>
                  </a:lnTo>
                  <a:lnTo>
                    <a:pt x="4254255" y="233013"/>
                  </a:lnTo>
                  <a:lnTo>
                    <a:pt x="4155401" y="367172"/>
                  </a:lnTo>
                  <a:lnTo>
                    <a:pt x="4053017" y="515453"/>
                  </a:lnTo>
                  <a:lnTo>
                    <a:pt x="4028303" y="543697"/>
                  </a:lnTo>
                  <a:lnTo>
                    <a:pt x="4007120" y="550758"/>
                  </a:lnTo>
                  <a:lnTo>
                    <a:pt x="3978876" y="550758"/>
                  </a:lnTo>
                  <a:lnTo>
                    <a:pt x="3925919" y="533106"/>
                  </a:lnTo>
                  <a:lnTo>
                    <a:pt x="3876491" y="501331"/>
                  </a:lnTo>
                  <a:lnTo>
                    <a:pt x="3841186" y="480148"/>
                  </a:lnTo>
                  <a:lnTo>
                    <a:pt x="3710558" y="469557"/>
                  </a:lnTo>
                  <a:lnTo>
                    <a:pt x="3339855" y="444843"/>
                  </a:lnTo>
                  <a:lnTo>
                    <a:pt x="3184513" y="434252"/>
                  </a:lnTo>
                  <a:lnTo>
                    <a:pt x="3022110" y="434252"/>
                  </a:lnTo>
                  <a:lnTo>
                    <a:pt x="2746731" y="423660"/>
                  </a:lnTo>
                  <a:lnTo>
                    <a:pt x="2446638" y="413069"/>
                  </a:lnTo>
                  <a:lnTo>
                    <a:pt x="2266583" y="413069"/>
                  </a:lnTo>
                  <a:lnTo>
                    <a:pt x="1952368" y="406008"/>
                  </a:lnTo>
                  <a:lnTo>
                    <a:pt x="1588726" y="395416"/>
                  </a:lnTo>
                  <a:lnTo>
                    <a:pt x="1263920" y="391886"/>
                  </a:lnTo>
                  <a:lnTo>
                    <a:pt x="949705" y="384825"/>
                  </a:lnTo>
                  <a:lnTo>
                    <a:pt x="706101" y="377764"/>
                  </a:lnTo>
                  <a:lnTo>
                    <a:pt x="511923" y="374233"/>
                  </a:lnTo>
                  <a:lnTo>
                    <a:pt x="187117" y="367172"/>
                  </a:lnTo>
                  <a:lnTo>
                    <a:pt x="141220" y="356581"/>
                  </a:lnTo>
                  <a:lnTo>
                    <a:pt x="63549" y="331867"/>
                  </a:lnTo>
                  <a:lnTo>
                    <a:pt x="21183" y="310684"/>
                  </a:lnTo>
                  <a:lnTo>
                    <a:pt x="7061" y="296562"/>
                  </a:lnTo>
                  <a:lnTo>
                    <a:pt x="0" y="278910"/>
                  </a:lnTo>
                  <a:lnTo>
                    <a:pt x="7061" y="254196"/>
                  </a:lnTo>
                  <a:lnTo>
                    <a:pt x="28244" y="218891"/>
                  </a:lnTo>
                  <a:lnTo>
                    <a:pt x="70610" y="183586"/>
                  </a:lnTo>
                  <a:lnTo>
                    <a:pt x="127098" y="148281"/>
                  </a:lnTo>
                  <a:lnTo>
                    <a:pt x="197708" y="116507"/>
                  </a:lnTo>
                  <a:lnTo>
                    <a:pt x="285971" y="91793"/>
                  </a:lnTo>
                  <a:lnTo>
                    <a:pt x="370703" y="77671"/>
                  </a:lnTo>
                  <a:lnTo>
                    <a:pt x="416600" y="77671"/>
                  </a:lnTo>
                  <a:lnTo>
                    <a:pt x="494271" y="81202"/>
                  </a:lnTo>
                  <a:lnTo>
                    <a:pt x="593125" y="98854"/>
                  </a:lnTo>
                  <a:lnTo>
                    <a:pt x="684918" y="120037"/>
                  </a:lnTo>
                  <a:lnTo>
                    <a:pt x="755528" y="127098"/>
                  </a:lnTo>
                  <a:lnTo>
                    <a:pt x="1020315" y="141220"/>
                  </a:lnTo>
                  <a:lnTo>
                    <a:pt x="1521647" y="16946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27;p283">
              <a:extLst>
                <a:ext uri="{FF2B5EF4-FFF2-40B4-BE49-F238E27FC236}">
                  <a16:creationId xmlns:a16="http://schemas.microsoft.com/office/drawing/2014/main" id="{449E9E8B-0F59-CE4F-AE1D-91E8FDF4CB71}"/>
                </a:ext>
              </a:extLst>
            </p:cNvPr>
            <p:cNvSpPr/>
            <p:nvPr/>
          </p:nvSpPr>
          <p:spPr>
            <a:xfrm rot="-5400000">
              <a:off x="2271713" y="3406775"/>
              <a:ext cx="2001838" cy="1195387"/>
            </a:xfrm>
            <a:custGeom>
              <a:avLst/>
              <a:gdLst/>
              <a:ahLst/>
              <a:cxnLst/>
              <a:rect l="l" t="t" r="r" b="b"/>
              <a:pathLst>
                <a:path w="2002631" h="1195388" extrusionOk="0">
                  <a:moveTo>
                    <a:pt x="692944" y="476250"/>
                  </a:moveTo>
                  <a:lnTo>
                    <a:pt x="812006" y="550069"/>
                  </a:lnTo>
                  <a:lnTo>
                    <a:pt x="931069" y="623888"/>
                  </a:lnTo>
                  <a:lnTo>
                    <a:pt x="1028700" y="683419"/>
                  </a:lnTo>
                  <a:lnTo>
                    <a:pt x="1150144" y="754856"/>
                  </a:lnTo>
                  <a:lnTo>
                    <a:pt x="1264444" y="819150"/>
                  </a:lnTo>
                  <a:lnTo>
                    <a:pt x="1428750" y="909638"/>
                  </a:lnTo>
                  <a:lnTo>
                    <a:pt x="1633538" y="1009650"/>
                  </a:lnTo>
                  <a:lnTo>
                    <a:pt x="1781175" y="1071563"/>
                  </a:lnTo>
                  <a:lnTo>
                    <a:pt x="1919288" y="1119188"/>
                  </a:lnTo>
                  <a:lnTo>
                    <a:pt x="1990725" y="1140619"/>
                  </a:lnTo>
                  <a:lnTo>
                    <a:pt x="2002631" y="1195388"/>
                  </a:lnTo>
                  <a:lnTo>
                    <a:pt x="1354931" y="1164431"/>
                  </a:lnTo>
                  <a:lnTo>
                    <a:pt x="1243013" y="1088231"/>
                  </a:lnTo>
                  <a:lnTo>
                    <a:pt x="1109663" y="988219"/>
                  </a:lnTo>
                  <a:lnTo>
                    <a:pt x="950119" y="869156"/>
                  </a:lnTo>
                  <a:lnTo>
                    <a:pt x="788194" y="745331"/>
                  </a:lnTo>
                  <a:lnTo>
                    <a:pt x="659606" y="645319"/>
                  </a:lnTo>
                  <a:lnTo>
                    <a:pt x="528638" y="538163"/>
                  </a:lnTo>
                  <a:lnTo>
                    <a:pt x="423863" y="440531"/>
                  </a:lnTo>
                  <a:lnTo>
                    <a:pt x="295275" y="323850"/>
                  </a:lnTo>
                  <a:lnTo>
                    <a:pt x="178594" y="214313"/>
                  </a:lnTo>
                  <a:lnTo>
                    <a:pt x="92869" y="130969"/>
                  </a:lnTo>
                  <a:lnTo>
                    <a:pt x="26194" y="69056"/>
                  </a:lnTo>
                  <a:lnTo>
                    <a:pt x="9525" y="50006"/>
                  </a:lnTo>
                  <a:lnTo>
                    <a:pt x="0" y="16669"/>
                  </a:lnTo>
                  <a:lnTo>
                    <a:pt x="0" y="7144"/>
                  </a:lnTo>
                  <a:lnTo>
                    <a:pt x="7144" y="0"/>
                  </a:lnTo>
                  <a:lnTo>
                    <a:pt x="19050" y="0"/>
                  </a:lnTo>
                  <a:lnTo>
                    <a:pt x="42863" y="4763"/>
                  </a:lnTo>
                  <a:lnTo>
                    <a:pt x="73819" y="21431"/>
                  </a:lnTo>
                  <a:lnTo>
                    <a:pt x="145256" y="80963"/>
                  </a:lnTo>
                  <a:lnTo>
                    <a:pt x="242888" y="159544"/>
                  </a:lnTo>
                  <a:lnTo>
                    <a:pt x="352425" y="240506"/>
                  </a:lnTo>
                  <a:lnTo>
                    <a:pt x="442913" y="307181"/>
                  </a:lnTo>
                  <a:lnTo>
                    <a:pt x="581025" y="402431"/>
                  </a:lnTo>
                  <a:lnTo>
                    <a:pt x="692944" y="476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28;p283">
              <a:extLst>
                <a:ext uri="{FF2B5EF4-FFF2-40B4-BE49-F238E27FC236}">
                  <a16:creationId xmlns:a16="http://schemas.microsoft.com/office/drawing/2014/main" id="{63A70478-817C-4448-94E6-608E19EB9261}"/>
                </a:ext>
              </a:extLst>
            </p:cNvPr>
            <p:cNvSpPr/>
            <p:nvPr/>
          </p:nvSpPr>
          <p:spPr>
            <a:xfrm rot="-5400000">
              <a:off x="3962400" y="3530600"/>
              <a:ext cx="671513" cy="627063"/>
            </a:xfrm>
            <a:custGeom>
              <a:avLst/>
              <a:gdLst/>
              <a:ahLst/>
              <a:cxnLst/>
              <a:rect l="l" t="t" r="r" b="b"/>
              <a:pathLst>
                <a:path w="671512" h="626268" extrusionOk="0">
                  <a:moveTo>
                    <a:pt x="297656" y="297656"/>
                  </a:moveTo>
                  <a:lnTo>
                    <a:pt x="369094" y="245268"/>
                  </a:lnTo>
                  <a:lnTo>
                    <a:pt x="395287" y="223837"/>
                  </a:lnTo>
                  <a:lnTo>
                    <a:pt x="459581" y="154781"/>
                  </a:lnTo>
                  <a:lnTo>
                    <a:pt x="531019" y="76200"/>
                  </a:lnTo>
                  <a:lnTo>
                    <a:pt x="576262" y="0"/>
                  </a:lnTo>
                  <a:lnTo>
                    <a:pt x="671512" y="4762"/>
                  </a:lnTo>
                  <a:lnTo>
                    <a:pt x="650081" y="80962"/>
                  </a:lnTo>
                  <a:lnTo>
                    <a:pt x="611981" y="183356"/>
                  </a:lnTo>
                  <a:lnTo>
                    <a:pt x="561975" y="297656"/>
                  </a:lnTo>
                  <a:lnTo>
                    <a:pt x="528637" y="364331"/>
                  </a:lnTo>
                  <a:lnTo>
                    <a:pt x="483394" y="438150"/>
                  </a:lnTo>
                  <a:lnTo>
                    <a:pt x="445294" y="497681"/>
                  </a:lnTo>
                  <a:lnTo>
                    <a:pt x="411956" y="528637"/>
                  </a:lnTo>
                  <a:lnTo>
                    <a:pt x="366712" y="559593"/>
                  </a:lnTo>
                  <a:lnTo>
                    <a:pt x="304800" y="590550"/>
                  </a:lnTo>
                  <a:lnTo>
                    <a:pt x="226219" y="623887"/>
                  </a:lnTo>
                  <a:lnTo>
                    <a:pt x="202406" y="626268"/>
                  </a:lnTo>
                  <a:lnTo>
                    <a:pt x="123825" y="623887"/>
                  </a:lnTo>
                  <a:lnTo>
                    <a:pt x="47625" y="619125"/>
                  </a:lnTo>
                  <a:lnTo>
                    <a:pt x="16669" y="611981"/>
                  </a:lnTo>
                  <a:lnTo>
                    <a:pt x="2381" y="595312"/>
                  </a:lnTo>
                  <a:lnTo>
                    <a:pt x="0" y="581025"/>
                  </a:lnTo>
                  <a:lnTo>
                    <a:pt x="4762" y="552450"/>
                  </a:lnTo>
                  <a:lnTo>
                    <a:pt x="23812" y="504825"/>
                  </a:lnTo>
                  <a:lnTo>
                    <a:pt x="64294" y="466725"/>
                  </a:lnTo>
                  <a:lnTo>
                    <a:pt x="164306" y="390525"/>
                  </a:lnTo>
                  <a:lnTo>
                    <a:pt x="297656" y="2976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29;p283">
              <a:extLst>
                <a:ext uri="{FF2B5EF4-FFF2-40B4-BE49-F238E27FC236}">
                  <a16:creationId xmlns:a16="http://schemas.microsoft.com/office/drawing/2014/main" id="{5092FB33-25A7-1D4F-9128-C89CB58B2383}"/>
                </a:ext>
              </a:extLst>
            </p:cNvPr>
            <p:cNvSpPr/>
            <p:nvPr/>
          </p:nvSpPr>
          <p:spPr>
            <a:xfrm rot="-5400000">
              <a:off x="4668838" y="4043363"/>
              <a:ext cx="2520950" cy="431800"/>
            </a:xfrm>
            <a:custGeom>
              <a:avLst/>
              <a:gdLst/>
              <a:ahLst/>
              <a:cxnLst/>
              <a:rect l="l" t="t" r="r" b="b"/>
              <a:pathLst>
                <a:path w="2522167" h="431006" extrusionOk="0">
                  <a:moveTo>
                    <a:pt x="871961" y="145256"/>
                  </a:moveTo>
                  <a:lnTo>
                    <a:pt x="1317254" y="145256"/>
                  </a:lnTo>
                  <a:lnTo>
                    <a:pt x="1452986" y="147638"/>
                  </a:lnTo>
                  <a:lnTo>
                    <a:pt x="2091161" y="145256"/>
                  </a:lnTo>
                  <a:lnTo>
                    <a:pt x="2164979" y="142875"/>
                  </a:lnTo>
                  <a:lnTo>
                    <a:pt x="2198317" y="138113"/>
                  </a:lnTo>
                  <a:lnTo>
                    <a:pt x="2226892" y="133350"/>
                  </a:lnTo>
                  <a:lnTo>
                    <a:pt x="2291186" y="111919"/>
                  </a:lnTo>
                  <a:lnTo>
                    <a:pt x="2343573" y="92869"/>
                  </a:lnTo>
                  <a:lnTo>
                    <a:pt x="2407867" y="61913"/>
                  </a:lnTo>
                  <a:lnTo>
                    <a:pt x="2498354" y="0"/>
                  </a:lnTo>
                  <a:lnTo>
                    <a:pt x="2522167" y="307181"/>
                  </a:lnTo>
                  <a:lnTo>
                    <a:pt x="2457873" y="330994"/>
                  </a:lnTo>
                  <a:lnTo>
                    <a:pt x="2419773" y="357188"/>
                  </a:lnTo>
                  <a:lnTo>
                    <a:pt x="2388817" y="385763"/>
                  </a:lnTo>
                  <a:lnTo>
                    <a:pt x="2362623" y="407194"/>
                  </a:lnTo>
                  <a:lnTo>
                    <a:pt x="2334048" y="423863"/>
                  </a:lnTo>
                  <a:lnTo>
                    <a:pt x="2293567" y="431006"/>
                  </a:lnTo>
                  <a:lnTo>
                    <a:pt x="2267373" y="431006"/>
                  </a:lnTo>
                  <a:lnTo>
                    <a:pt x="2231654" y="423863"/>
                  </a:lnTo>
                  <a:lnTo>
                    <a:pt x="2195936" y="411956"/>
                  </a:lnTo>
                  <a:lnTo>
                    <a:pt x="2129261" y="400050"/>
                  </a:lnTo>
                  <a:lnTo>
                    <a:pt x="2019723" y="388144"/>
                  </a:lnTo>
                  <a:lnTo>
                    <a:pt x="1912567" y="383381"/>
                  </a:lnTo>
                  <a:lnTo>
                    <a:pt x="1762548" y="383381"/>
                  </a:lnTo>
                  <a:lnTo>
                    <a:pt x="1645867" y="383381"/>
                  </a:lnTo>
                  <a:lnTo>
                    <a:pt x="1495848" y="392906"/>
                  </a:lnTo>
                  <a:lnTo>
                    <a:pt x="1479179" y="392906"/>
                  </a:lnTo>
                  <a:lnTo>
                    <a:pt x="1357736" y="369094"/>
                  </a:lnTo>
                  <a:lnTo>
                    <a:pt x="1174379" y="366713"/>
                  </a:lnTo>
                  <a:lnTo>
                    <a:pt x="871961" y="369094"/>
                  </a:lnTo>
                  <a:lnTo>
                    <a:pt x="643361" y="369094"/>
                  </a:lnTo>
                  <a:lnTo>
                    <a:pt x="376661" y="366713"/>
                  </a:lnTo>
                  <a:lnTo>
                    <a:pt x="100436" y="369094"/>
                  </a:lnTo>
                  <a:lnTo>
                    <a:pt x="43297" y="358115"/>
                  </a:lnTo>
                  <a:lnTo>
                    <a:pt x="0" y="143799"/>
                  </a:lnTo>
                  <a:lnTo>
                    <a:pt x="81386" y="145256"/>
                  </a:lnTo>
                  <a:lnTo>
                    <a:pt x="871961" y="145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30;p283">
              <a:extLst>
                <a:ext uri="{FF2B5EF4-FFF2-40B4-BE49-F238E27FC236}">
                  <a16:creationId xmlns:a16="http://schemas.microsoft.com/office/drawing/2014/main" id="{D5413A46-8601-7D48-824F-4FE80D2B176B}"/>
                </a:ext>
              </a:extLst>
            </p:cNvPr>
            <p:cNvSpPr/>
            <p:nvPr/>
          </p:nvSpPr>
          <p:spPr>
            <a:xfrm>
              <a:off x="4884738" y="3894138"/>
              <a:ext cx="2159000" cy="425450"/>
            </a:xfrm>
            <a:custGeom>
              <a:avLst/>
              <a:gdLst/>
              <a:ahLst/>
              <a:cxnLst/>
              <a:rect l="l" t="t" r="r" b="b"/>
              <a:pathLst>
                <a:path w="2159794" h="426244" extrusionOk="0">
                  <a:moveTo>
                    <a:pt x="790575" y="361950"/>
                  </a:moveTo>
                  <a:lnTo>
                    <a:pt x="921544" y="342900"/>
                  </a:lnTo>
                  <a:lnTo>
                    <a:pt x="985837" y="333375"/>
                  </a:lnTo>
                  <a:lnTo>
                    <a:pt x="1193006" y="292894"/>
                  </a:lnTo>
                  <a:lnTo>
                    <a:pt x="1402556" y="271462"/>
                  </a:lnTo>
                  <a:lnTo>
                    <a:pt x="1597819" y="254794"/>
                  </a:lnTo>
                  <a:lnTo>
                    <a:pt x="1766887" y="247650"/>
                  </a:lnTo>
                  <a:lnTo>
                    <a:pt x="1828800" y="247650"/>
                  </a:lnTo>
                  <a:lnTo>
                    <a:pt x="1897856" y="238125"/>
                  </a:lnTo>
                  <a:lnTo>
                    <a:pt x="1974056" y="230981"/>
                  </a:lnTo>
                  <a:lnTo>
                    <a:pt x="2059781" y="226219"/>
                  </a:lnTo>
                  <a:lnTo>
                    <a:pt x="2095500" y="226219"/>
                  </a:lnTo>
                  <a:lnTo>
                    <a:pt x="2116931" y="221456"/>
                  </a:lnTo>
                  <a:lnTo>
                    <a:pt x="2143125" y="202406"/>
                  </a:lnTo>
                  <a:lnTo>
                    <a:pt x="2157412" y="178594"/>
                  </a:lnTo>
                  <a:lnTo>
                    <a:pt x="2159794" y="152400"/>
                  </a:lnTo>
                  <a:lnTo>
                    <a:pt x="2147887" y="128587"/>
                  </a:lnTo>
                  <a:lnTo>
                    <a:pt x="2119312" y="100012"/>
                  </a:lnTo>
                  <a:lnTo>
                    <a:pt x="2081212" y="73819"/>
                  </a:lnTo>
                  <a:lnTo>
                    <a:pt x="2024062" y="50006"/>
                  </a:lnTo>
                  <a:lnTo>
                    <a:pt x="1950244" y="28575"/>
                  </a:lnTo>
                  <a:lnTo>
                    <a:pt x="1869281" y="11906"/>
                  </a:lnTo>
                  <a:lnTo>
                    <a:pt x="1804987" y="2381"/>
                  </a:lnTo>
                  <a:lnTo>
                    <a:pt x="1745456" y="0"/>
                  </a:lnTo>
                  <a:lnTo>
                    <a:pt x="1688306" y="7144"/>
                  </a:lnTo>
                  <a:lnTo>
                    <a:pt x="1619250" y="23812"/>
                  </a:lnTo>
                  <a:lnTo>
                    <a:pt x="1519237" y="57150"/>
                  </a:lnTo>
                  <a:lnTo>
                    <a:pt x="1443037" y="78581"/>
                  </a:lnTo>
                  <a:lnTo>
                    <a:pt x="1371600" y="92869"/>
                  </a:lnTo>
                  <a:lnTo>
                    <a:pt x="1209675" y="114300"/>
                  </a:lnTo>
                  <a:lnTo>
                    <a:pt x="983456" y="157162"/>
                  </a:lnTo>
                  <a:lnTo>
                    <a:pt x="852487" y="183356"/>
                  </a:lnTo>
                  <a:lnTo>
                    <a:pt x="566737" y="235744"/>
                  </a:lnTo>
                  <a:lnTo>
                    <a:pt x="500062" y="250031"/>
                  </a:lnTo>
                  <a:lnTo>
                    <a:pt x="457200" y="252412"/>
                  </a:lnTo>
                  <a:lnTo>
                    <a:pt x="385762" y="252412"/>
                  </a:lnTo>
                  <a:lnTo>
                    <a:pt x="309562" y="245269"/>
                  </a:lnTo>
                  <a:lnTo>
                    <a:pt x="233362" y="233362"/>
                  </a:lnTo>
                  <a:lnTo>
                    <a:pt x="159544" y="211931"/>
                  </a:lnTo>
                  <a:lnTo>
                    <a:pt x="111919" y="188119"/>
                  </a:lnTo>
                  <a:lnTo>
                    <a:pt x="69056" y="164306"/>
                  </a:lnTo>
                  <a:lnTo>
                    <a:pt x="33337" y="145256"/>
                  </a:lnTo>
                  <a:lnTo>
                    <a:pt x="14287" y="142875"/>
                  </a:lnTo>
                  <a:lnTo>
                    <a:pt x="0" y="147637"/>
                  </a:lnTo>
                  <a:lnTo>
                    <a:pt x="0" y="159544"/>
                  </a:lnTo>
                  <a:lnTo>
                    <a:pt x="7144" y="185737"/>
                  </a:lnTo>
                  <a:lnTo>
                    <a:pt x="28575" y="223837"/>
                  </a:lnTo>
                  <a:lnTo>
                    <a:pt x="61912" y="264319"/>
                  </a:lnTo>
                  <a:lnTo>
                    <a:pt x="107156" y="311944"/>
                  </a:lnTo>
                  <a:lnTo>
                    <a:pt x="145256" y="347662"/>
                  </a:lnTo>
                  <a:lnTo>
                    <a:pt x="178594" y="371475"/>
                  </a:lnTo>
                  <a:lnTo>
                    <a:pt x="223837" y="400050"/>
                  </a:lnTo>
                  <a:lnTo>
                    <a:pt x="254794" y="414337"/>
                  </a:lnTo>
                  <a:lnTo>
                    <a:pt x="288131" y="423862"/>
                  </a:lnTo>
                  <a:lnTo>
                    <a:pt x="338137" y="426244"/>
                  </a:lnTo>
                  <a:lnTo>
                    <a:pt x="454819" y="414337"/>
                  </a:lnTo>
                  <a:lnTo>
                    <a:pt x="540544" y="402431"/>
                  </a:lnTo>
                  <a:lnTo>
                    <a:pt x="654844" y="383381"/>
                  </a:lnTo>
                  <a:lnTo>
                    <a:pt x="790575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31;p283">
              <a:extLst>
                <a:ext uri="{FF2B5EF4-FFF2-40B4-BE49-F238E27FC236}">
                  <a16:creationId xmlns:a16="http://schemas.microsoft.com/office/drawing/2014/main" id="{CC93C169-8A93-854C-8330-FAFFAEA64D55}"/>
                </a:ext>
              </a:extLst>
            </p:cNvPr>
            <p:cNvSpPr/>
            <p:nvPr/>
          </p:nvSpPr>
          <p:spPr>
            <a:xfrm>
              <a:off x="4511675" y="5232400"/>
              <a:ext cx="2974975" cy="542925"/>
            </a:xfrm>
            <a:custGeom>
              <a:avLst/>
              <a:gdLst/>
              <a:ahLst/>
              <a:cxnLst/>
              <a:rect l="l" t="t" r="r" b="b"/>
              <a:pathLst>
                <a:path w="2975467" h="542773" extrusionOk="0">
                  <a:moveTo>
                    <a:pt x="1193121" y="200484"/>
                  </a:moveTo>
                  <a:lnTo>
                    <a:pt x="1361820" y="180924"/>
                  </a:lnTo>
                  <a:lnTo>
                    <a:pt x="1564749" y="161365"/>
                  </a:lnTo>
                  <a:lnTo>
                    <a:pt x="1745673" y="136916"/>
                  </a:lnTo>
                  <a:lnTo>
                    <a:pt x="1951046" y="107577"/>
                  </a:lnTo>
                  <a:lnTo>
                    <a:pt x="2163754" y="80683"/>
                  </a:lnTo>
                  <a:lnTo>
                    <a:pt x="2239547" y="73348"/>
                  </a:lnTo>
                  <a:lnTo>
                    <a:pt x="2266441" y="66013"/>
                  </a:lnTo>
                  <a:lnTo>
                    <a:pt x="2320229" y="39119"/>
                  </a:lnTo>
                  <a:lnTo>
                    <a:pt x="2398466" y="9780"/>
                  </a:lnTo>
                  <a:lnTo>
                    <a:pt x="2442475" y="0"/>
                  </a:lnTo>
                  <a:lnTo>
                    <a:pt x="2471814" y="0"/>
                  </a:lnTo>
                  <a:lnTo>
                    <a:pt x="2547606" y="12225"/>
                  </a:lnTo>
                  <a:lnTo>
                    <a:pt x="2635624" y="36674"/>
                  </a:lnTo>
                  <a:lnTo>
                    <a:pt x="2711416" y="66013"/>
                  </a:lnTo>
                  <a:lnTo>
                    <a:pt x="2755425" y="83128"/>
                  </a:lnTo>
                  <a:lnTo>
                    <a:pt x="2828772" y="119801"/>
                  </a:lnTo>
                  <a:lnTo>
                    <a:pt x="2892340" y="154030"/>
                  </a:lnTo>
                  <a:lnTo>
                    <a:pt x="2933904" y="180924"/>
                  </a:lnTo>
                  <a:lnTo>
                    <a:pt x="2948573" y="195594"/>
                  </a:lnTo>
                  <a:lnTo>
                    <a:pt x="2960798" y="215153"/>
                  </a:lnTo>
                  <a:lnTo>
                    <a:pt x="2973022" y="242047"/>
                  </a:lnTo>
                  <a:lnTo>
                    <a:pt x="2975467" y="254272"/>
                  </a:lnTo>
                  <a:lnTo>
                    <a:pt x="2970578" y="278721"/>
                  </a:lnTo>
                  <a:lnTo>
                    <a:pt x="2953463" y="300725"/>
                  </a:lnTo>
                  <a:lnTo>
                    <a:pt x="2919234" y="320285"/>
                  </a:lnTo>
                  <a:lnTo>
                    <a:pt x="2875226" y="334954"/>
                  </a:lnTo>
                  <a:lnTo>
                    <a:pt x="2855666" y="334954"/>
                  </a:lnTo>
                  <a:lnTo>
                    <a:pt x="2782319" y="322730"/>
                  </a:lnTo>
                  <a:lnTo>
                    <a:pt x="2696747" y="308060"/>
                  </a:lnTo>
                  <a:lnTo>
                    <a:pt x="2569611" y="293391"/>
                  </a:lnTo>
                  <a:lnTo>
                    <a:pt x="2440030" y="283611"/>
                  </a:lnTo>
                  <a:lnTo>
                    <a:pt x="2312894" y="276276"/>
                  </a:lnTo>
                  <a:lnTo>
                    <a:pt x="2131970" y="278721"/>
                  </a:lnTo>
                  <a:lnTo>
                    <a:pt x="1982830" y="283611"/>
                  </a:lnTo>
                  <a:lnTo>
                    <a:pt x="1831245" y="290946"/>
                  </a:lnTo>
                  <a:lnTo>
                    <a:pt x="1647876" y="308060"/>
                  </a:lnTo>
                  <a:lnTo>
                    <a:pt x="1459617" y="330064"/>
                  </a:lnTo>
                  <a:lnTo>
                    <a:pt x="1244464" y="356959"/>
                  </a:lnTo>
                  <a:lnTo>
                    <a:pt x="1039091" y="388743"/>
                  </a:lnTo>
                  <a:lnTo>
                    <a:pt x="850832" y="425416"/>
                  </a:lnTo>
                  <a:lnTo>
                    <a:pt x="735921" y="449866"/>
                  </a:lnTo>
                  <a:lnTo>
                    <a:pt x="660128" y="466980"/>
                  </a:lnTo>
                  <a:lnTo>
                    <a:pt x="584336" y="488984"/>
                  </a:lnTo>
                  <a:lnTo>
                    <a:pt x="515878" y="518323"/>
                  </a:lnTo>
                  <a:lnTo>
                    <a:pt x="479204" y="537883"/>
                  </a:lnTo>
                  <a:lnTo>
                    <a:pt x="462090" y="542773"/>
                  </a:lnTo>
                  <a:lnTo>
                    <a:pt x="420526" y="537883"/>
                  </a:lnTo>
                  <a:lnTo>
                    <a:pt x="339844" y="515878"/>
                  </a:lnTo>
                  <a:lnTo>
                    <a:pt x="281166" y="488984"/>
                  </a:lnTo>
                  <a:lnTo>
                    <a:pt x="222488" y="459645"/>
                  </a:lnTo>
                  <a:lnTo>
                    <a:pt x="144250" y="405857"/>
                  </a:lnTo>
                  <a:lnTo>
                    <a:pt x="97797" y="366738"/>
                  </a:lnTo>
                  <a:lnTo>
                    <a:pt x="46453" y="315395"/>
                  </a:lnTo>
                  <a:lnTo>
                    <a:pt x="9780" y="276276"/>
                  </a:lnTo>
                  <a:lnTo>
                    <a:pt x="4890" y="259162"/>
                  </a:lnTo>
                  <a:lnTo>
                    <a:pt x="0" y="232268"/>
                  </a:lnTo>
                  <a:lnTo>
                    <a:pt x="2445" y="217598"/>
                  </a:lnTo>
                  <a:lnTo>
                    <a:pt x="14669" y="210263"/>
                  </a:lnTo>
                  <a:lnTo>
                    <a:pt x="36674" y="217598"/>
                  </a:lnTo>
                  <a:lnTo>
                    <a:pt x="68458" y="237158"/>
                  </a:lnTo>
                  <a:lnTo>
                    <a:pt x="110021" y="256717"/>
                  </a:lnTo>
                  <a:lnTo>
                    <a:pt x="154030" y="271386"/>
                  </a:lnTo>
                  <a:lnTo>
                    <a:pt x="222488" y="286056"/>
                  </a:lnTo>
                  <a:lnTo>
                    <a:pt x="281166" y="293391"/>
                  </a:lnTo>
                  <a:lnTo>
                    <a:pt x="369183" y="290946"/>
                  </a:lnTo>
                  <a:lnTo>
                    <a:pt x="498764" y="283611"/>
                  </a:lnTo>
                  <a:lnTo>
                    <a:pt x="655238" y="273831"/>
                  </a:lnTo>
                  <a:lnTo>
                    <a:pt x="823938" y="249382"/>
                  </a:lnTo>
                  <a:lnTo>
                    <a:pt x="1065985" y="215153"/>
                  </a:lnTo>
                  <a:lnTo>
                    <a:pt x="1193121" y="2004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136;p284">
            <a:extLst>
              <a:ext uri="{FF2B5EF4-FFF2-40B4-BE49-F238E27FC236}">
                <a16:creationId xmlns:a16="http://schemas.microsoft.com/office/drawing/2014/main" id="{AE2913DD-45F1-BC49-BB19-C23BA2B336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906" y="1544218"/>
            <a:ext cx="4810125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6" name="Google Shape;3136;p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938" y="1532186"/>
            <a:ext cx="4810125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" name="Google Shape;3818;p347"/>
          <p:cNvSpPr txBox="1"/>
          <p:nvPr/>
        </p:nvSpPr>
        <p:spPr>
          <a:xfrm>
            <a:off x="4448944" y="7202486"/>
            <a:ext cx="350445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笛</a:t>
            </a:r>
            <a:endParaRPr/>
          </a:p>
        </p:txBody>
      </p:sp>
      <p:sp>
        <p:nvSpPr>
          <p:cNvPr id="3819" name="Google Shape;3819;p347"/>
          <p:cNvSpPr/>
          <p:nvPr/>
        </p:nvSpPr>
        <p:spPr>
          <a:xfrm>
            <a:off x="2655888" y="1471613"/>
            <a:ext cx="1187450" cy="1574800"/>
          </a:xfrm>
          <a:custGeom>
            <a:avLst/>
            <a:gdLst/>
            <a:ahLst/>
            <a:cxnLst/>
            <a:rect l="l" t="t" r="r" b="b"/>
            <a:pathLst>
              <a:path w="1188244" h="1574006" extrusionOk="0">
                <a:moveTo>
                  <a:pt x="983456" y="595312"/>
                </a:moveTo>
                <a:lnTo>
                  <a:pt x="1045369" y="509587"/>
                </a:lnTo>
                <a:lnTo>
                  <a:pt x="1088231" y="445293"/>
                </a:lnTo>
                <a:lnTo>
                  <a:pt x="1104900" y="421481"/>
                </a:lnTo>
                <a:lnTo>
                  <a:pt x="1116806" y="411956"/>
                </a:lnTo>
                <a:lnTo>
                  <a:pt x="1138237" y="402431"/>
                </a:lnTo>
                <a:lnTo>
                  <a:pt x="1152525" y="392906"/>
                </a:lnTo>
                <a:lnTo>
                  <a:pt x="1169194" y="373856"/>
                </a:lnTo>
                <a:lnTo>
                  <a:pt x="1181100" y="352425"/>
                </a:lnTo>
                <a:lnTo>
                  <a:pt x="1188244" y="328612"/>
                </a:lnTo>
                <a:lnTo>
                  <a:pt x="1188244" y="309562"/>
                </a:lnTo>
                <a:lnTo>
                  <a:pt x="1176337" y="271462"/>
                </a:lnTo>
                <a:lnTo>
                  <a:pt x="1152525" y="235743"/>
                </a:lnTo>
                <a:lnTo>
                  <a:pt x="1100137" y="180975"/>
                </a:lnTo>
                <a:lnTo>
                  <a:pt x="1033462" y="128587"/>
                </a:lnTo>
                <a:lnTo>
                  <a:pt x="962025" y="78581"/>
                </a:lnTo>
                <a:lnTo>
                  <a:pt x="885825" y="38100"/>
                </a:lnTo>
                <a:lnTo>
                  <a:pt x="840581" y="16668"/>
                </a:lnTo>
                <a:lnTo>
                  <a:pt x="807244" y="4762"/>
                </a:lnTo>
                <a:lnTo>
                  <a:pt x="769144" y="0"/>
                </a:lnTo>
                <a:lnTo>
                  <a:pt x="745331" y="0"/>
                </a:lnTo>
                <a:lnTo>
                  <a:pt x="728662" y="2381"/>
                </a:lnTo>
                <a:lnTo>
                  <a:pt x="719137" y="16668"/>
                </a:lnTo>
                <a:lnTo>
                  <a:pt x="716756" y="30956"/>
                </a:lnTo>
                <a:lnTo>
                  <a:pt x="726281" y="57150"/>
                </a:lnTo>
                <a:lnTo>
                  <a:pt x="752475" y="92868"/>
                </a:lnTo>
                <a:lnTo>
                  <a:pt x="785812" y="150018"/>
                </a:lnTo>
                <a:lnTo>
                  <a:pt x="809625" y="197643"/>
                </a:lnTo>
                <a:lnTo>
                  <a:pt x="816769" y="221456"/>
                </a:lnTo>
                <a:lnTo>
                  <a:pt x="821531" y="247650"/>
                </a:lnTo>
                <a:lnTo>
                  <a:pt x="821531" y="288131"/>
                </a:lnTo>
                <a:lnTo>
                  <a:pt x="814387" y="323850"/>
                </a:lnTo>
                <a:lnTo>
                  <a:pt x="795337" y="378618"/>
                </a:lnTo>
                <a:lnTo>
                  <a:pt x="750094" y="478631"/>
                </a:lnTo>
                <a:lnTo>
                  <a:pt x="707231" y="559593"/>
                </a:lnTo>
                <a:lnTo>
                  <a:pt x="611981" y="719137"/>
                </a:lnTo>
                <a:lnTo>
                  <a:pt x="461962" y="942975"/>
                </a:lnTo>
                <a:lnTo>
                  <a:pt x="319087" y="1143000"/>
                </a:lnTo>
                <a:lnTo>
                  <a:pt x="142875" y="1364456"/>
                </a:lnTo>
                <a:lnTo>
                  <a:pt x="45244" y="1473993"/>
                </a:lnTo>
                <a:lnTo>
                  <a:pt x="14287" y="1507331"/>
                </a:lnTo>
                <a:lnTo>
                  <a:pt x="0" y="1533525"/>
                </a:lnTo>
                <a:lnTo>
                  <a:pt x="0" y="1552575"/>
                </a:lnTo>
                <a:lnTo>
                  <a:pt x="2381" y="1564481"/>
                </a:lnTo>
                <a:lnTo>
                  <a:pt x="11906" y="1571625"/>
                </a:lnTo>
                <a:lnTo>
                  <a:pt x="26194" y="1574006"/>
                </a:lnTo>
                <a:lnTo>
                  <a:pt x="57150" y="1559718"/>
                </a:lnTo>
                <a:lnTo>
                  <a:pt x="157162" y="1481137"/>
                </a:lnTo>
                <a:lnTo>
                  <a:pt x="309562" y="1352550"/>
                </a:lnTo>
                <a:lnTo>
                  <a:pt x="461962" y="1216818"/>
                </a:lnTo>
                <a:lnTo>
                  <a:pt x="642937" y="1047750"/>
                </a:lnTo>
                <a:lnTo>
                  <a:pt x="778669" y="900112"/>
                </a:lnTo>
                <a:lnTo>
                  <a:pt x="842962" y="795337"/>
                </a:lnTo>
                <a:lnTo>
                  <a:pt x="935831" y="666750"/>
                </a:lnTo>
                <a:lnTo>
                  <a:pt x="983456" y="5953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347"/>
          <p:cNvSpPr/>
          <p:nvPr/>
        </p:nvSpPr>
        <p:spPr>
          <a:xfrm>
            <a:off x="4886325" y="1446213"/>
            <a:ext cx="938213" cy="1171575"/>
          </a:xfrm>
          <a:custGeom>
            <a:avLst/>
            <a:gdLst/>
            <a:ahLst/>
            <a:cxnLst/>
            <a:rect l="l" t="t" r="r" b="b"/>
            <a:pathLst>
              <a:path w="938213" h="1171575" extrusionOk="0">
                <a:moveTo>
                  <a:pt x="678656" y="602456"/>
                </a:moveTo>
                <a:lnTo>
                  <a:pt x="628650" y="661987"/>
                </a:lnTo>
                <a:lnTo>
                  <a:pt x="519113" y="792956"/>
                </a:lnTo>
                <a:lnTo>
                  <a:pt x="438150" y="881062"/>
                </a:lnTo>
                <a:lnTo>
                  <a:pt x="359569" y="954881"/>
                </a:lnTo>
                <a:lnTo>
                  <a:pt x="285750" y="1016794"/>
                </a:lnTo>
                <a:lnTo>
                  <a:pt x="192881" y="1083469"/>
                </a:lnTo>
                <a:lnTo>
                  <a:pt x="121444" y="1126331"/>
                </a:lnTo>
                <a:lnTo>
                  <a:pt x="59531" y="1157287"/>
                </a:lnTo>
                <a:lnTo>
                  <a:pt x="28575" y="1166812"/>
                </a:lnTo>
                <a:lnTo>
                  <a:pt x="11906" y="1171575"/>
                </a:lnTo>
                <a:lnTo>
                  <a:pt x="0" y="1166812"/>
                </a:lnTo>
                <a:lnTo>
                  <a:pt x="7144" y="1147762"/>
                </a:lnTo>
                <a:lnTo>
                  <a:pt x="45244" y="1104900"/>
                </a:lnTo>
                <a:lnTo>
                  <a:pt x="128588" y="1004887"/>
                </a:lnTo>
                <a:lnTo>
                  <a:pt x="219075" y="897731"/>
                </a:lnTo>
                <a:lnTo>
                  <a:pt x="345281" y="735806"/>
                </a:lnTo>
                <a:lnTo>
                  <a:pt x="435769" y="609600"/>
                </a:lnTo>
                <a:lnTo>
                  <a:pt x="514350" y="485775"/>
                </a:lnTo>
                <a:lnTo>
                  <a:pt x="573881" y="385762"/>
                </a:lnTo>
                <a:lnTo>
                  <a:pt x="595313" y="338137"/>
                </a:lnTo>
                <a:lnTo>
                  <a:pt x="614363" y="288131"/>
                </a:lnTo>
                <a:lnTo>
                  <a:pt x="628650" y="238125"/>
                </a:lnTo>
                <a:lnTo>
                  <a:pt x="633413" y="185737"/>
                </a:lnTo>
                <a:lnTo>
                  <a:pt x="626269" y="166687"/>
                </a:lnTo>
                <a:lnTo>
                  <a:pt x="607219" y="142875"/>
                </a:lnTo>
                <a:lnTo>
                  <a:pt x="540544" y="78581"/>
                </a:lnTo>
                <a:lnTo>
                  <a:pt x="509588" y="47625"/>
                </a:lnTo>
                <a:lnTo>
                  <a:pt x="492919" y="26194"/>
                </a:lnTo>
                <a:lnTo>
                  <a:pt x="488156" y="16669"/>
                </a:lnTo>
                <a:lnTo>
                  <a:pt x="492919" y="4762"/>
                </a:lnTo>
                <a:lnTo>
                  <a:pt x="507206" y="0"/>
                </a:lnTo>
                <a:lnTo>
                  <a:pt x="526256" y="0"/>
                </a:lnTo>
                <a:lnTo>
                  <a:pt x="571500" y="14287"/>
                </a:lnTo>
                <a:lnTo>
                  <a:pt x="650081" y="45244"/>
                </a:lnTo>
                <a:lnTo>
                  <a:pt x="728663" y="88106"/>
                </a:lnTo>
                <a:lnTo>
                  <a:pt x="792956" y="133350"/>
                </a:lnTo>
                <a:lnTo>
                  <a:pt x="845344" y="180975"/>
                </a:lnTo>
                <a:lnTo>
                  <a:pt x="871538" y="211931"/>
                </a:lnTo>
                <a:lnTo>
                  <a:pt x="902494" y="252412"/>
                </a:lnTo>
                <a:lnTo>
                  <a:pt x="916781" y="278606"/>
                </a:lnTo>
                <a:lnTo>
                  <a:pt x="933450" y="311944"/>
                </a:lnTo>
                <a:lnTo>
                  <a:pt x="938213" y="333375"/>
                </a:lnTo>
                <a:lnTo>
                  <a:pt x="935831" y="354806"/>
                </a:lnTo>
                <a:lnTo>
                  <a:pt x="923925" y="373856"/>
                </a:lnTo>
                <a:lnTo>
                  <a:pt x="904875" y="388144"/>
                </a:lnTo>
                <a:lnTo>
                  <a:pt x="869156" y="395287"/>
                </a:lnTo>
                <a:lnTo>
                  <a:pt x="781050" y="483394"/>
                </a:lnTo>
                <a:lnTo>
                  <a:pt x="678656" y="602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347"/>
          <p:cNvSpPr/>
          <p:nvPr/>
        </p:nvSpPr>
        <p:spPr>
          <a:xfrm>
            <a:off x="3100388" y="3897313"/>
            <a:ext cx="639762" cy="2070100"/>
          </a:xfrm>
          <a:custGeom>
            <a:avLst/>
            <a:gdLst/>
            <a:ahLst/>
            <a:cxnLst/>
            <a:rect l="l" t="t" r="r" b="b"/>
            <a:pathLst>
              <a:path w="639551" h="2069293" extrusionOk="0">
                <a:moveTo>
                  <a:pt x="499484" y="502128"/>
                </a:moveTo>
                <a:lnTo>
                  <a:pt x="483627" y="317133"/>
                </a:lnTo>
                <a:lnTo>
                  <a:pt x="441343" y="158567"/>
                </a:lnTo>
                <a:lnTo>
                  <a:pt x="391130" y="129496"/>
                </a:lnTo>
                <a:lnTo>
                  <a:pt x="327704" y="97783"/>
                </a:lnTo>
                <a:lnTo>
                  <a:pt x="261634" y="68713"/>
                </a:lnTo>
                <a:lnTo>
                  <a:pt x="190279" y="42285"/>
                </a:lnTo>
                <a:lnTo>
                  <a:pt x="105711" y="15857"/>
                </a:lnTo>
                <a:lnTo>
                  <a:pt x="44927" y="0"/>
                </a:lnTo>
                <a:lnTo>
                  <a:pt x="15856" y="2643"/>
                </a:lnTo>
                <a:lnTo>
                  <a:pt x="0" y="10572"/>
                </a:lnTo>
                <a:lnTo>
                  <a:pt x="0" y="23785"/>
                </a:lnTo>
                <a:lnTo>
                  <a:pt x="0" y="34357"/>
                </a:lnTo>
                <a:lnTo>
                  <a:pt x="10571" y="58142"/>
                </a:lnTo>
                <a:lnTo>
                  <a:pt x="50212" y="103069"/>
                </a:lnTo>
                <a:lnTo>
                  <a:pt x="97782" y="155924"/>
                </a:lnTo>
                <a:lnTo>
                  <a:pt x="169137" y="243136"/>
                </a:lnTo>
                <a:lnTo>
                  <a:pt x="195565" y="285420"/>
                </a:lnTo>
                <a:lnTo>
                  <a:pt x="232564" y="346204"/>
                </a:lnTo>
                <a:lnTo>
                  <a:pt x="253706" y="396417"/>
                </a:lnTo>
                <a:lnTo>
                  <a:pt x="274848" y="457200"/>
                </a:lnTo>
                <a:lnTo>
                  <a:pt x="288062" y="568197"/>
                </a:lnTo>
                <a:lnTo>
                  <a:pt x="309204" y="779619"/>
                </a:lnTo>
                <a:lnTo>
                  <a:pt x="327704" y="998969"/>
                </a:lnTo>
                <a:lnTo>
                  <a:pt x="335632" y="1226248"/>
                </a:lnTo>
                <a:cubicBezTo>
                  <a:pt x="337394" y="1323150"/>
                  <a:pt x="339155" y="1420051"/>
                  <a:pt x="340917" y="1516953"/>
                </a:cubicBezTo>
                <a:cubicBezTo>
                  <a:pt x="340036" y="1560999"/>
                  <a:pt x="339156" y="1605046"/>
                  <a:pt x="338275" y="1649092"/>
                </a:cubicBezTo>
                <a:lnTo>
                  <a:pt x="332989" y="1728375"/>
                </a:lnTo>
                <a:lnTo>
                  <a:pt x="327704" y="1770659"/>
                </a:lnTo>
                <a:lnTo>
                  <a:pt x="332989" y="1810301"/>
                </a:lnTo>
                <a:lnTo>
                  <a:pt x="348846" y="1876370"/>
                </a:lnTo>
                <a:lnTo>
                  <a:pt x="362060" y="1923940"/>
                </a:lnTo>
                <a:lnTo>
                  <a:pt x="385845" y="1974153"/>
                </a:lnTo>
                <a:lnTo>
                  <a:pt x="409630" y="2011152"/>
                </a:lnTo>
                <a:lnTo>
                  <a:pt x="436057" y="2042865"/>
                </a:lnTo>
                <a:lnTo>
                  <a:pt x="451914" y="2056079"/>
                </a:lnTo>
                <a:lnTo>
                  <a:pt x="462485" y="2061365"/>
                </a:lnTo>
                <a:lnTo>
                  <a:pt x="478342" y="2069293"/>
                </a:lnTo>
                <a:lnTo>
                  <a:pt x="499484" y="2069293"/>
                </a:lnTo>
                <a:lnTo>
                  <a:pt x="528554" y="2056079"/>
                </a:lnTo>
                <a:lnTo>
                  <a:pt x="557625" y="2024366"/>
                </a:lnTo>
                <a:lnTo>
                  <a:pt x="639551" y="1939797"/>
                </a:lnTo>
                <a:lnTo>
                  <a:pt x="576124" y="1768017"/>
                </a:lnTo>
                <a:lnTo>
                  <a:pt x="562911" y="1696662"/>
                </a:lnTo>
                <a:lnTo>
                  <a:pt x="552339" y="1580380"/>
                </a:lnTo>
                <a:lnTo>
                  <a:pt x="547054" y="1461455"/>
                </a:lnTo>
                <a:lnTo>
                  <a:pt x="544411" y="1331959"/>
                </a:lnTo>
                <a:lnTo>
                  <a:pt x="547054" y="1186606"/>
                </a:lnTo>
                <a:lnTo>
                  <a:pt x="552339" y="1075610"/>
                </a:lnTo>
                <a:lnTo>
                  <a:pt x="528554" y="898544"/>
                </a:lnTo>
                <a:lnTo>
                  <a:pt x="515341" y="676551"/>
                </a:lnTo>
                <a:lnTo>
                  <a:pt x="499484" y="5021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347"/>
          <p:cNvSpPr/>
          <p:nvPr/>
        </p:nvSpPr>
        <p:spPr>
          <a:xfrm>
            <a:off x="3389313" y="2154238"/>
            <a:ext cx="1371600" cy="361950"/>
          </a:xfrm>
          <a:custGeom>
            <a:avLst/>
            <a:gdLst/>
            <a:ahLst/>
            <a:cxnLst/>
            <a:rect l="l" t="t" r="r" b="b"/>
            <a:pathLst>
              <a:path w="1371600" h="361950" extrusionOk="0">
                <a:moveTo>
                  <a:pt x="571500" y="157163"/>
                </a:moveTo>
                <a:lnTo>
                  <a:pt x="440531" y="176213"/>
                </a:lnTo>
                <a:lnTo>
                  <a:pt x="359569" y="185738"/>
                </a:lnTo>
                <a:lnTo>
                  <a:pt x="292894" y="190500"/>
                </a:lnTo>
                <a:lnTo>
                  <a:pt x="230981" y="188119"/>
                </a:lnTo>
                <a:lnTo>
                  <a:pt x="183356" y="178594"/>
                </a:lnTo>
                <a:lnTo>
                  <a:pt x="150019" y="161925"/>
                </a:lnTo>
                <a:lnTo>
                  <a:pt x="126206" y="142875"/>
                </a:lnTo>
                <a:lnTo>
                  <a:pt x="107156" y="123825"/>
                </a:lnTo>
                <a:lnTo>
                  <a:pt x="83344" y="83344"/>
                </a:lnTo>
                <a:lnTo>
                  <a:pt x="0" y="226219"/>
                </a:lnTo>
                <a:lnTo>
                  <a:pt x="40481" y="278607"/>
                </a:lnTo>
                <a:lnTo>
                  <a:pt x="69056" y="307182"/>
                </a:lnTo>
                <a:lnTo>
                  <a:pt x="90487" y="323850"/>
                </a:lnTo>
                <a:lnTo>
                  <a:pt x="123825" y="342900"/>
                </a:lnTo>
                <a:lnTo>
                  <a:pt x="145256" y="352425"/>
                </a:lnTo>
                <a:lnTo>
                  <a:pt x="166687" y="359569"/>
                </a:lnTo>
                <a:lnTo>
                  <a:pt x="197644" y="361950"/>
                </a:lnTo>
                <a:lnTo>
                  <a:pt x="371475" y="361950"/>
                </a:lnTo>
                <a:lnTo>
                  <a:pt x="507206" y="361950"/>
                </a:lnTo>
                <a:lnTo>
                  <a:pt x="607219" y="345282"/>
                </a:lnTo>
                <a:lnTo>
                  <a:pt x="809625" y="304800"/>
                </a:lnTo>
                <a:lnTo>
                  <a:pt x="973931" y="269082"/>
                </a:lnTo>
                <a:lnTo>
                  <a:pt x="1083469" y="245269"/>
                </a:lnTo>
                <a:lnTo>
                  <a:pt x="1171575" y="226219"/>
                </a:lnTo>
                <a:lnTo>
                  <a:pt x="1226344" y="214313"/>
                </a:lnTo>
                <a:lnTo>
                  <a:pt x="1323975" y="173832"/>
                </a:lnTo>
                <a:lnTo>
                  <a:pt x="1354931" y="159544"/>
                </a:lnTo>
                <a:lnTo>
                  <a:pt x="1364456" y="142875"/>
                </a:lnTo>
                <a:lnTo>
                  <a:pt x="1369219" y="123825"/>
                </a:lnTo>
                <a:lnTo>
                  <a:pt x="1371600" y="97632"/>
                </a:lnTo>
                <a:lnTo>
                  <a:pt x="1364456" y="73819"/>
                </a:lnTo>
                <a:lnTo>
                  <a:pt x="1347787" y="52388"/>
                </a:lnTo>
                <a:lnTo>
                  <a:pt x="1328737" y="38100"/>
                </a:lnTo>
                <a:lnTo>
                  <a:pt x="1302544" y="26194"/>
                </a:lnTo>
                <a:lnTo>
                  <a:pt x="1254919" y="11907"/>
                </a:lnTo>
                <a:lnTo>
                  <a:pt x="1195387" y="0"/>
                </a:lnTo>
                <a:lnTo>
                  <a:pt x="1169194" y="2382"/>
                </a:lnTo>
                <a:lnTo>
                  <a:pt x="1128712" y="19050"/>
                </a:lnTo>
                <a:lnTo>
                  <a:pt x="1021556" y="57150"/>
                </a:lnTo>
                <a:lnTo>
                  <a:pt x="928687" y="88107"/>
                </a:lnTo>
                <a:lnTo>
                  <a:pt x="776287" y="123825"/>
                </a:lnTo>
                <a:lnTo>
                  <a:pt x="571500" y="157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347"/>
          <p:cNvSpPr/>
          <p:nvPr/>
        </p:nvSpPr>
        <p:spPr>
          <a:xfrm>
            <a:off x="3729038" y="2424113"/>
            <a:ext cx="523875" cy="815975"/>
          </a:xfrm>
          <a:custGeom>
            <a:avLst/>
            <a:gdLst/>
            <a:ahLst/>
            <a:cxnLst/>
            <a:rect l="l" t="t" r="r" b="b"/>
            <a:pathLst>
              <a:path w="523875" h="816768" extrusionOk="0">
                <a:moveTo>
                  <a:pt x="128587" y="321468"/>
                </a:moveTo>
                <a:lnTo>
                  <a:pt x="90487" y="242887"/>
                </a:lnTo>
                <a:lnTo>
                  <a:pt x="42862" y="152400"/>
                </a:lnTo>
                <a:lnTo>
                  <a:pt x="7143" y="80962"/>
                </a:lnTo>
                <a:lnTo>
                  <a:pt x="0" y="64293"/>
                </a:lnTo>
                <a:lnTo>
                  <a:pt x="35718" y="0"/>
                </a:lnTo>
                <a:lnTo>
                  <a:pt x="176212" y="69056"/>
                </a:lnTo>
                <a:lnTo>
                  <a:pt x="250031" y="164306"/>
                </a:lnTo>
                <a:lnTo>
                  <a:pt x="323850" y="254793"/>
                </a:lnTo>
                <a:lnTo>
                  <a:pt x="400050" y="350043"/>
                </a:lnTo>
                <a:lnTo>
                  <a:pt x="471487" y="454818"/>
                </a:lnTo>
                <a:lnTo>
                  <a:pt x="485775" y="483393"/>
                </a:lnTo>
                <a:lnTo>
                  <a:pt x="497681" y="511968"/>
                </a:lnTo>
                <a:lnTo>
                  <a:pt x="507206" y="545306"/>
                </a:lnTo>
                <a:lnTo>
                  <a:pt x="516731" y="592931"/>
                </a:lnTo>
                <a:lnTo>
                  <a:pt x="521493" y="645318"/>
                </a:lnTo>
                <a:lnTo>
                  <a:pt x="523875" y="707231"/>
                </a:lnTo>
                <a:lnTo>
                  <a:pt x="516731" y="745331"/>
                </a:lnTo>
                <a:lnTo>
                  <a:pt x="500062" y="781050"/>
                </a:lnTo>
                <a:lnTo>
                  <a:pt x="483393" y="800100"/>
                </a:lnTo>
                <a:lnTo>
                  <a:pt x="464343" y="809625"/>
                </a:lnTo>
                <a:lnTo>
                  <a:pt x="442912" y="814387"/>
                </a:lnTo>
                <a:lnTo>
                  <a:pt x="421481" y="816768"/>
                </a:lnTo>
                <a:lnTo>
                  <a:pt x="385762" y="809625"/>
                </a:lnTo>
                <a:lnTo>
                  <a:pt x="364331" y="800100"/>
                </a:lnTo>
                <a:lnTo>
                  <a:pt x="345281" y="783431"/>
                </a:lnTo>
                <a:lnTo>
                  <a:pt x="321468" y="754856"/>
                </a:lnTo>
                <a:lnTo>
                  <a:pt x="302418" y="721518"/>
                </a:lnTo>
                <a:lnTo>
                  <a:pt x="290512" y="681037"/>
                </a:lnTo>
                <a:lnTo>
                  <a:pt x="266700" y="616743"/>
                </a:lnTo>
                <a:lnTo>
                  <a:pt x="223837" y="516731"/>
                </a:lnTo>
                <a:lnTo>
                  <a:pt x="169068" y="402431"/>
                </a:lnTo>
                <a:lnTo>
                  <a:pt x="128587" y="3214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347"/>
          <p:cNvSpPr/>
          <p:nvPr/>
        </p:nvSpPr>
        <p:spPr>
          <a:xfrm>
            <a:off x="5414963" y="2046288"/>
            <a:ext cx="1547812" cy="285750"/>
          </a:xfrm>
          <a:custGeom>
            <a:avLst/>
            <a:gdLst/>
            <a:ahLst/>
            <a:cxnLst/>
            <a:rect l="l" t="t" r="r" b="b"/>
            <a:pathLst>
              <a:path w="1547812" h="285750" extrusionOk="0">
                <a:moveTo>
                  <a:pt x="447675" y="154781"/>
                </a:moveTo>
                <a:lnTo>
                  <a:pt x="383381" y="157162"/>
                </a:lnTo>
                <a:lnTo>
                  <a:pt x="323850" y="154781"/>
                </a:lnTo>
                <a:lnTo>
                  <a:pt x="271462" y="150019"/>
                </a:lnTo>
                <a:lnTo>
                  <a:pt x="211931" y="138112"/>
                </a:lnTo>
                <a:lnTo>
                  <a:pt x="169068" y="126206"/>
                </a:lnTo>
                <a:lnTo>
                  <a:pt x="152400" y="116681"/>
                </a:lnTo>
                <a:lnTo>
                  <a:pt x="133350" y="102394"/>
                </a:lnTo>
                <a:lnTo>
                  <a:pt x="116681" y="78581"/>
                </a:lnTo>
                <a:lnTo>
                  <a:pt x="107156" y="45244"/>
                </a:lnTo>
                <a:lnTo>
                  <a:pt x="97631" y="11906"/>
                </a:lnTo>
                <a:lnTo>
                  <a:pt x="0" y="145256"/>
                </a:lnTo>
                <a:lnTo>
                  <a:pt x="88106" y="197644"/>
                </a:lnTo>
                <a:lnTo>
                  <a:pt x="135731" y="226219"/>
                </a:lnTo>
                <a:lnTo>
                  <a:pt x="176212" y="247650"/>
                </a:lnTo>
                <a:lnTo>
                  <a:pt x="219075" y="264319"/>
                </a:lnTo>
                <a:lnTo>
                  <a:pt x="278606" y="280987"/>
                </a:lnTo>
                <a:lnTo>
                  <a:pt x="319087" y="285750"/>
                </a:lnTo>
                <a:lnTo>
                  <a:pt x="373856" y="285750"/>
                </a:lnTo>
                <a:lnTo>
                  <a:pt x="431006" y="278606"/>
                </a:lnTo>
                <a:lnTo>
                  <a:pt x="502443" y="264319"/>
                </a:lnTo>
                <a:lnTo>
                  <a:pt x="626268" y="264319"/>
                </a:lnTo>
                <a:lnTo>
                  <a:pt x="764381" y="269081"/>
                </a:lnTo>
                <a:lnTo>
                  <a:pt x="900112" y="269081"/>
                </a:lnTo>
                <a:lnTo>
                  <a:pt x="1019175" y="257175"/>
                </a:lnTo>
                <a:lnTo>
                  <a:pt x="1169193" y="245269"/>
                </a:lnTo>
                <a:lnTo>
                  <a:pt x="1297781" y="233362"/>
                </a:lnTo>
                <a:lnTo>
                  <a:pt x="1357312" y="230981"/>
                </a:lnTo>
                <a:lnTo>
                  <a:pt x="1426368" y="221456"/>
                </a:lnTo>
                <a:lnTo>
                  <a:pt x="1471612" y="209550"/>
                </a:lnTo>
                <a:lnTo>
                  <a:pt x="1502568" y="197644"/>
                </a:lnTo>
                <a:lnTo>
                  <a:pt x="1533525" y="178594"/>
                </a:lnTo>
                <a:lnTo>
                  <a:pt x="1543050" y="166687"/>
                </a:lnTo>
                <a:lnTo>
                  <a:pt x="1547812" y="150019"/>
                </a:lnTo>
                <a:lnTo>
                  <a:pt x="1545431" y="135731"/>
                </a:lnTo>
                <a:lnTo>
                  <a:pt x="1535906" y="119062"/>
                </a:lnTo>
                <a:lnTo>
                  <a:pt x="1512093" y="95250"/>
                </a:lnTo>
                <a:lnTo>
                  <a:pt x="1488281" y="76200"/>
                </a:lnTo>
                <a:lnTo>
                  <a:pt x="1452562" y="59531"/>
                </a:lnTo>
                <a:lnTo>
                  <a:pt x="1407318" y="42862"/>
                </a:lnTo>
                <a:lnTo>
                  <a:pt x="1314450" y="14287"/>
                </a:lnTo>
                <a:lnTo>
                  <a:pt x="1254918" y="0"/>
                </a:lnTo>
                <a:lnTo>
                  <a:pt x="1223962" y="11906"/>
                </a:lnTo>
                <a:lnTo>
                  <a:pt x="1100137" y="50006"/>
                </a:lnTo>
                <a:lnTo>
                  <a:pt x="873918" y="109537"/>
                </a:lnTo>
                <a:lnTo>
                  <a:pt x="766762" y="121444"/>
                </a:lnTo>
                <a:lnTo>
                  <a:pt x="519112" y="147637"/>
                </a:lnTo>
                <a:lnTo>
                  <a:pt x="447675" y="1547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347"/>
          <p:cNvSpPr/>
          <p:nvPr/>
        </p:nvSpPr>
        <p:spPr>
          <a:xfrm>
            <a:off x="5592763" y="2252663"/>
            <a:ext cx="714375" cy="862012"/>
          </a:xfrm>
          <a:custGeom>
            <a:avLst/>
            <a:gdLst/>
            <a:ahLst/>
            <a:cxnLst/>
            <a:rect l="l" t="t" r="r" b="b"/>
            <a:pathLst>
              <a:path w="714375" h="862012" extrusionOk="0">
                <a:moveTo>
                  <a:pt x="409575" y="576262"/>
                </a:moveTo>
                <a:lnTo>
                  <a:pt x="569119" y="445293"/>
                </a:lnTo>
                <a:lnTo>
                  <a:pt x="597694" y="421481"/>
                </a:lnTo>
                <a:lnTo>
                  <a:pt x="635794" y="404812"/>
                </a:lnTo>
                <a:lnTo>
                  <a:pt x="673894" y="388143"/>
                </a:lnTo>
                <a:lnTo>
                  <a:pt x="695325" y="371475"/>
                </a:lnTo>
                <a:lnTo>
                  <a:pt x="709613" y="352425"/>
                </a:lnTo>
                <a:lnTo>
                  <a:pt x="714375" y="335756"/>
                </a:lnTo>
                <a:lnTo>
                  <a:pt x="714375" y="316706"/>
                </a:lnTo>
                <a:lnTo>
                  <a:pt x="702469" y="285750"/>
                </a:lnTo>
                <a:lnTo>
                  <a:pt x="664369" y="250031"/>
                </a:lnTo>
                <a:lnTo>
                  <a:pt x="602457" y="197643"/>
                </a:lnTo>
                <a:lnTo>
                  <a:pt x="519113" y="111918"/>
                </a:lnTo>
                <a:lnTo>
                  <a:pt x="450057" y="40481"/>
                </a:lnTo>
                <a:lnTo>
                  <a:pt x="376238" y="0"/>
                </a:lnTo>
                <a:lnTo>
                  <a:pt x="307182" y="52387"/>
                </a:lnTo>
                <a:lnTo>
                  <a:pt x="328613" y="80962"/>
                </a:lnTo>
                <a:lnTo>
                  <a:pt x="345282" y="109537"/>
                </a:lnTo>
                <a:lnTo>
                  <a:pt x="357188" y="135731"/>
                </a:lnTo>
                <a:lnTo>
                  <a:pt x="366713" y="166687"/>
                </a:lnTo>
                <a:lnTo>
                  <a:pt x="373857" y="197643"/>
                </a:lnTo>
                <a:lnTo>
                  <a:pt x="376238" y="233362"/>
                </a:lnTo>
                <a:lnTo>
                  <a:pt x="376238" y="264318"/>
                </a:lnTo>
                <a:lnTo>
                  <a:pt x="364332" y="323850"/>
                </a:lnTo>
                <a:lnTo>
                  <a:pt x="316707" y="438150"/>
                </a:lnTo>
                <a:lnTo>
                  <a:pt x="264319" y="492918"/>
                </a:lnTo>
                <a:lnTo>
                  <a:pt x="197644" y="569118"/>
                </a:lnTo>
                <a:lnTo>
                  <a:pt x="104775" y="685800"/>
                </a:lnTo>
                <a:lnTo>
                  <a:pt x="7144" y="809625"/>
                </a:lnTo>
                <a:lnTo>
                  <a:pt x="0" y="828675"/>
                </a:lnTo>
                <a:lnTo>
                  <a:pt x="0" y="842962"/>
                </a:lnTo>
                <a:lnTo>
                  <a:pt x="2382" y="854868"/>
                </a:lnTo>
                <a:lnTo>
                  <a:pt x="2382" y="854868"/>
                </a:lnTo>
                <a:lnTo>
                  <a:pt x="16669" y="862012"/>
                </a:lnTo>
                <a:lnTo>
                  <a:pt x="45244" y="842962"/>
                </a:lnTo>
                <a:lnTo>
                  <a:pt x="145257" y="771525"/>
                </a:lnTo>
                <a:lnTo>
                  <a:pt x="333375" y="635793"/>
                </a:lnTo>
                <a:lnTo>
                  <a:pt x="409575" y="5762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347"/>
          <p:cNvSpPr/>
          <p:nvPr/>
        </p:nvSpPr>
        <p:spPr>
          <a:xfrm>
            <a:off x="3360738" y="3784600"/>
            <a:ext cx="3392487" cy="2149475"/>
          </a:xfrm>
          <a:custGeom>
            <a:avLst/>
            <a:gdLst/>
            <a:ahLst/>
            <a:cxnLst/>
            <a:rect l="l" t="t" r="r" b="b"/>
            <a:pathLst>
              <a:path w="3392222" h="2148984" extrusionOk="0">
                <a:moveTo>
                  <a:pt x="1035551" y="164419"/>
                </a:moveTo>
                <a:lnTo>
                  <a:pt x="827864" y="187495"/>
                </a:lnTo>
                <a:lnTo>
                  <a:pt x="571140" y="222110"/>
                </a:lnTo>
                <a:lnTo>
                  <a:pt x="317300" y="250955"/>
                </a:lnTo>
                <a:lnTo>
                  <a:pt x="167304" y="271147"/>
                </a:lnTo>
                <a:lnTo>
                  <a:pt x="0" y="369221"/>
                </a:lnTo>
                <a:lnTo>
                  <a:pt x="210572" y="447104"/>
                </a:lnTo>
                <a:lnTo>
                  <a:pt x="328838" y="426912"/>
                </a:lnTo>
                <a:lnTo>
                  <a:pt x="496141" y="395182"/>
                </a:lnTo>
                <a:lnTo>
                  <a:pt x="672099" y="366337"/>
                </a:lnTo>
                <a:lnTo>
                  <a:pt x="911516" y="328838"/>
                </a:lnTo>
                <a:lnTo>
                  <a:pt x="1127856" y="302877"/>
                </a:lnTo>
                <a:lnTo>
                  <a:pt x="1384581" y="279801"/>
                </a:lnTo>
                <a:lnTo>
                  <a:pt x="1525923" y="265378"/>
                </a:lnTo>
                <a:lnTo>
                  <a:pt x="1797070" y="239417"/>
                </a:lnTo>
                <a:lnTo>
                  <a:pt x="2050910" y="216341"/>
                </a:lnTo>
                <a:lnTo>
                  <a:pt x="2258597" y="201918"/>
                </a:lnTo>
                <a:lnTo>
                  <a:pt x="2408593" y="190380"/>
                </a:lnTo>
                <a:lnTo>
                  <a:pt x="2607627" y="181726"/>
                </a:lnTo>
                <a:lnTo>
                  <a:pt x="2697047" y="175957"/>
                </a:lnTo>
                <a:lnTo>
                  <a:pt x="2792237" y="173072"/>
                </a:lnTo>
                <a:lnTo>
                  <a:pt x="2870120" y="175957"/>
                </a:lnTo>
                <a:lnTo>
                  <a:pt x="2907619" y="181726"/>
                </a:lnTo>
                <a:lnTo>
                  <a:pt x="2953772" y="193264"/>
                </a:lnTo>
                <a:lnTo>
                  <a:pt x="2973964" y="201918"/>
                </a:lnTo>
                <a:lnTo>
                  <a:pt x="2982617" y="213456"/>
                </a:lnTo>
                <a:lnTo>
                  <a:pt x="2994155" y="236532"/>
                </a:lnTo>
                <a:lnTo>
                  <a:pt x="3005693" y="302877"/>
                </a:lnTo>
                <a:lnTo>
                  <a:pt x="3011463" y="363452"/>
                </a:lnTo>
                <a:cubicBezTo>
                  <a:pt x="3012424" y="394221"/>
                  <a:pt x="3013386" y="424989"/>
                  <a:pt x="3014347" y="455758"/>
                </a:cubicBezTo>
                <a:lnTo>
                  <a:pt x="2997040" y="637484"/>
                </a:lnTo>
                <a:lnTo>
                  <a:pt x="2968194" y="848055"/>
                </a:lnTo>
                <a:lnTo>
                  <a:pt x="2945118" y="1012474"/>
                </a:lnTo>
                <a:lnTo>
                  <a:pt x="2910504" y="1214392"/>
                </a:lnTo>
                <a:lnTo>
                  <a:pt x="2881658" y="1355735"/>
                </a:lnTo>
                <a:lnTo>
                  <a:pt x="2835505" y="1551884"/>
                </a:lnTo>
                <a:lnTo>
                  <a:pt x="2780699" y="1750917"/>
                </a:lnTo>
                <a:lnTo>
                  <a:pt x="2746085" y="1880722"/>
                </a:lnTo>
                <a:lnTo>
                  <a:pt x="2740316" y="1961489"/>
                </a:lnTo>
                <a:lnTo>
                  <a:pt x="2743200" y="2010526"/>
                </a:lnTo>
                <a:lnTo>
                  <a:pt x="2751854" y="2071101"/>
                </a:lnTo>
                <a:lnTo>
                  <a:pt x="2763392" y="2105716"/>
                </a:lnTo>
                <a:lnTo>
                  <a:pt x="2780699" y="2125908"/>
                </a:lnTo>
                <a:lnTo>
                  <a:pt x="2792237" y="2134561"/>
                </a:lnTo>
                <a:lnTo>
                  <a:pt x="2815314" y="2146100"/>
                </a:lnTo>
                <a:lnTo>
                  <a:pt x="2832621" y="2148984"/>
                </a:lnTo>
                <a:lnTo>
                  <a:pt x="2867235" y="2140330"/>
                </a:lnTo>
                <a:lnTo>
                  <a:pt x="2896081" y="2114370"/>
                </a:lnTo>
                <a:lnTo>
                  <a:pt x="2924926" y="2079755"/>
                </a:lnTo>
                <a:lnTo>
                  <a:pt x="2953772" y="2030718"/>
                </a:lnTo>
                <a:lnTo>
                  <a:pt x="2968194" y="1993219"/>
                </a:lnTo>
                <a:lnTo>
                  <a:pt x="3002809" y="1857645"/>
                </a:lnTo>
                <a:lnTo>
                  <a:pt x="3051846" y="1626882"/>
                </a:lnTo>
                <a:lnTo>
                  <a:pt x="3115306" y="1367273"/>
                </a:lnTo>
                <a:lnTo>
                  <a:pt x="3175882" y="1075934"/>
                </a:lnTo>
                <a:lnTo>
                  <a:pt x="3242226" y="775942"/>
                </a:lnTo>
                <a:lnTo>
                  <a:pt x="3271071" y="637484"/>
                </a:lnTo>
                <a:lnTo>
                  <a:pt x="3285494" y="571139"/>
                </a:lnTo>
                <a:lnTo>
                  <a:pt x="3299917" y="516333"/>
                </a:lnTo>
                <a:lnTo>
                  <a:pt x="3325878" y="452873"/>
                </a:lnTo>
                <a:lnTo>
                  <a:pt x="3357608" y="395182"/>
                </a:lnTo>
                <a:lnTo>
                  <a:pt x="3380684" y="366337"/>
                </a:lnTo>
                <a:lnTo>
                  <a:pt x="3392222" y="340376"/>
                </a:lnTo>
                <a:lnTo>
                  <a:pt x="3392222" y="311530"/>
                </a:lnTo>
                <a:lnTo>
                  <a:pt x="3386453" y="276916"/>
                </a:lnTo>
                <a:lnTo>
                  <a:pt x="3372030" y="245186"/>
                </a:lnTo>
                <a:lnTo>
                  <a:pt x="3308570" y="181726"/>
                </a:lnTo>
                <a:lnTo>
                  <a:pt x="3210496" y="103843"/>
                </a:lnTo>
                <a:lnTo>
                  <a:pt x="3126844" y="51922"/>
                </a:lnTo>
                <a:lnTo>
                  <a:pt x="3043193" y="11538"/>
                </a:lnTo>
                <a:lnTo>
                  <a:pt x="3008578" y="0"/>
                </a:lnTo>
                <a:lnTo>
                  <a:pt x="2930695" y="5769"/>
                </a:lnTo>
                <a:lnTo>
                  <a:pt x="2630703" y="25961"/>
                </a:lnTo>
                <a:lnTo>
                  <a:pt x="2249943" y="54806"/>
                </a:lnTo>
                <a:lnTo>
                  <a:pt x="1918221" y="77883"/>
                </a:lnTo>
                <a:lnTo>
                  <a:pt x="1456694" y="118266"/>
                </a:lnTo>
                <a:lnTo>
                  <a:pt x="1035551" y="164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347"/>
          <p:cNvSpPr/>
          <p:nvPr/>
        </p:nvSpPr>
        <p:spPr>
          <a:xfrm>
            <a:off x="4632325" y="2770188"/>
            <a:ext cx="549275" cy="2868612"/>
          </a:xfrm>
          <a:custGeom>
            <a:avLst/>
            <a:gdLst/>
            <a:ahLst/>
            <a:cxnLst/>
            <a:rect l="l" t="t" r="r" b="b"/>
            <a:pathLst>
              <a:path w="548640" h="2868930" extrusionOk="0">
                <a:moveTo>
                  <a:pt x="224790" y="975360"/>
                </a:moveTo>
                <a:lnTo>
                  <a:pt x="224790" y="1554480"/>
                </a:lnTo>
                <a:lnTo>
                  <a:pt x="224790" y="1893570"/>
                </a:lnTo>
                <a:lnTo>
                  <a:pt x="224790" y="2137410"/>
                </a:lnTo>
                <a:lnTo>
                  <a:pt x="209550" y="2385060"/>
                </a:lnTo>
                <a:lnTo>
                  <a:pt x="201930" y="2800350"/>
                </a:lnTo>
                <a:lnTo>
                  <a:pt x="293370" y="2868930"/>
                </a:lnTo>
                <a:lnTo>
                  <a:pt x="377190" y="2773680"/>
                </a:lnTo>
                <a:lnTo>
                  <a:pt x="407670" y="2366010"/>
                </a:lnTo>
                <a:lnTo>
                  <a:pt x="430530" y="1965960"/>
                </a:lnTo>
                <a:lnTo>
                  <a:pt x="422910" y="1916430"/>
                </a:lnTo>
                <a:lnTo>
                  <a:pt x="434340" y="1733550"/>
                </a:lnTo>
                <a:lnTo>
                  <a:pt x="441960" y="1596390"/>
                </a:lnTo>
                <a:lnTo>
                  <a:pt x="445770" y="1402080"/>
                </a:lnTo>
                <a:lnTo>
                  <a:pt x="445770" y="1242060"/>
                </a:lnTo>
                <a:lnTo>
                  <a:pt x="449580" y="956310"/>
                </a:lnTo>
                <a:lnTo>
                  <a:pt x="449580" y="777240"/>
                </a:lnTo>
                <a:lnTo>
                  <a:pt x="457200" y="678180"/>
                </a:lnTo>
                <a:lnTo>
                  <a:pt x="480060" y="521970"/>
                </a:lnTo>
                <a:lnTo>
                  <a:pt x="495300" y="457200"/>
                </a:lnTo>
                <a:lnTo>
                  <a:pt x="518160" y="430530"/>
                </a:lnTo>
                <a:lnTo>
                  <a:pt x="537210" y="403860"/>
                </a:lnTo>
                <a:lnTo>
                  <a:pt x="544830" y="384810"/>
                </a:lnTo>
                <a:lnTo>
                  <a:pt x="548640" y="358140"/>
                </a:lnTo>
                <a:lnTo>
                  <a:pt x="548640" y="327660"/>
                </a:lnTo>
                <a:lnTo>
                  <a:pt x="537210" y="297180"/>
                </a:lnTo>
                <a:lnTo>
                  <a:pt x="502920" y="262890"/>
                </a:lnTo>
                <a:lnTo>
                  <a:pt x="453390" y="224790"/>
                </a:lnTo>
                <a:lnTo>
                  <a:pt x="381000" y="179070"/>
                </a:lnTo>
                <a:lnTo>
                  <a:pt x="281940" y="114300"/>
                </a:lnTo>
                <a:lnTo>
                  <a:pt x="160020" y="38100"/>
                </a:lnTo>
                <a:lnTo>
                  <a:pt x="110490" y="11430"/>
                </a:lnTo>
                <a:lnTo>
                  <a:pt x="68580" y="0"/>
                </a:lnTo>
                <a:lnTo>
                  <a:pt x="41910" y="0"/>
                </a:lnTo>
                <a:lnTo>
                  <a:pt x="7620" y="3810"/>
                </a:lnTo>
                <a:lnTo>
                  <a:pt x="0" y="15240"/>
                </a:lnTo>
                <a:lnTo>
                  <a:pt x="19050" y="41910"/>
                </a:lnTo>
                <a:lnTo>
                  <a:pt x="76200" y="99060"/>
                </a:lnTo>
                <a:lnTo>
                  <a:pt x="114300" y="125730"/>
                </a:lnTo>
                <a:lnTo>
                  <a:pt x="148590" y="186690"/>
                </a:lnTo>
                <a:lnTo>
                  <a:pt x="171450" y="240030"/>
                </a:lnTo>
                <a:lnTo>
                  <a:pt x="198120" y="320040"/>
                </a:lnTo>
                <a:lnTo>
                  <a:pt x="217170" y="400050"/>
                </a:lnTo>
                <a:lnTo>
                  <a:pt x="224790" y="457200"/>
                </a:lnTo>
                <a:lnTo>
                  <a:pt x="224790" y="9753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347"/>
          <p:cNvSpPr/>
          <p:nvPr/>
        </p:nvSpPr>
        <p:spPr>
          <a:xfrm>
            <a:off x="3497263" y="4613275"/>
            <a:ext cx="2994025" cy="384175"/>
          </a:xfrm>
          <a:custGeom>
            <a:avLst/>
            <a:gdLst/>
            <a:ahLst/>
            <a:cxnLst/>
            <a:rect l="l" t="t" r="r" b="b"/>
            <a:pathLst>
              <a:path w="2993050" h="383791" extrusionOk="0">
                <a:moveTo>
                  <a:pt x="904097" y="128789"/>
                </a:moveTo>
                <a:lnTo>
                  <a:pt x="1251826" y="100456"/>
                </a:lnTo>
                <a:lnTo>
                  <a:pt x="1396070" y="87577"/>
                </a:lnTo>
                <a:lnTo>
                  <a:pt x="1545465" y="69546"/>
                </a:lnTo>
                <a:lnTo>
                  <a:pt x="1689708" y="54092"/>
                </a:lnTo>
                <a:lnTo>
                  <a:pt x="1936983" y="36061"/>
                </a:lnTo>
                <a:lnTo>
                  <a:pt x="2210015" y="20607"/>
                </a:lnTo>
                <a:lnTo>
                  <a:pt x="2506229" y="10303"/>
                </a:lnTo>
                <a:lnTo>
                  <a:pt x="2838504" y="0"/>
                </a:lnTo>
                <a:lnTo>
                  <a:pt x="2866837" y="2576"/>
                </a:lnTo>
                <a:cubicBezTo>
                  <a:pt x="2908601" y="33899"/>
                  <a:pt x="2940845" y="95304"/>
                  <a:pt x="2993050" y="95304"/>
                </a:cubicBezTo>
                <a:lnTo>
                  <a:pt x="2830776" y="177729"/>
                </a:lnTo>
                <a:lnTo>
                  <a:pt x="2622139" y="182880"/>
                </a:lnTo>
                <a:lnTo>
                  <a:pt x="2055468" y="208638"/>
                </a:lnTo>
                <a:lnTo>
                  <a:pt x="1537737" y="247275"/>
                </a:lnTo>
                <a:lnTo>
                  <a:pt x="1357433" y="267881"/>
                </a:lnTo>
                <a:lnTo>
                  <a:pt x="1161674" y="280760"/>
                </a:lnTo>
                <a:lnTo>
                  <a:pt x="824248" y="306518"/>
                </a:lnTo>
                <a:lnTo>
                  <a:pt x="430154" y="345154"/>
                </a:lnTo>
                <a:lnTo>
                  <a:pt x="131364" y="383791"/>
                </a:lnTo>
                <a:lnTo>
                  <a:pt x="0" y="296214"/>
                </a:lnTo>
                <a:lnTo>
                  <a:pt x="110758" y="200911"/>
                </a:lnTo>
                <a:lnTo>
                  <a:pt x="273032" y="188032"/>
                </a:lnTo>
                <a:lnTo>
                  <a:pt x="656823" y="154547"/>
                </a:lnTo>
                <a:lnTo>
                  <a:pt x="904097" y="1287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347"/>
          <p:cNvSpPr/>
          <p:nvPr/>
        </p:nvSpPr>
        <p:spPr>
          <a:xfrm>
            <a:off x="3505200" y="5503863"/>
            <a:ext cx="2792413" cy="342900"/>
          </a:xfrm>
          <a:custGeom>
            <a:avLst/>
            <a:gdLst/>
            <a:ahLst/>
            <a:cxnLst/>
            <a:rect l="l" t="t" r="r" b="b"/>
            <a:pathLst>
              <a:path w="2792140" h="342578" extrusionOk="0">
                <a:moveTo>
                  <a:pt x="1053492" y="74698"/>
                </a:moveTo>
                <a:lnTo>
                  <a:pt x="728945" y="108183"/>
                </a:lnTo>
                <a:lnTo>
                  <a:pt x="515155" y="128789"/>
                </a:lnTo>
                <a:lnTo>
                  <a:pt x="226668" y="154547"/>
                </a:lnTo>
                <a:lnTo>
                  <a:pt x="149395" y="159698"/>
                </a:lnTo>
                <a:lnTo>
                  <a:pt x="0" y="247275"/>
                </a:lnTo>
                <a:lnTo>
                  <a:pt x="195759" y="342578"/>
                </a:lnTo>
                <a:lnTo>
                  <a:pt x="337427" y="324548"/>
                </a:lnTo>
                <a:lnTo>
                  <a:pt x="551216" y="293639"/>
                </a:lnTo>
                <a:lnTo>
                  <a:pt x="775308" y="265305"/>
                </a:lnTo>
                <a:lnTo>
                  <a:pt x="1061219" y="234396"/>
                </a:lnTo>
                <a:lnTo>
                  <a:pt x="1344555" y="208638"/>
                </a:lnTo>
                <a:lnTo>
                  <a:pt x="1609859" y="193184"/>
                </a:lnTo>
                <a:lnTo>
                  <a:pt x="1851982" y="182880"/>
                </a:lnTo>
                <a:lnTo>
                  <a:pt x="2161075" y="170002"/>
                </a:lnTo>
                <a:lnTo>
                  <a:pt x="2398046" y="162274"/>
                </a:lnTo>
                <a:lnTo>
                  <a:pt x="2635018" y="159698"/>
                </a:lnTo>
                <a:lnTo>
                  <a:pt x="2792140" y="110759"/>
                </a:lnTo>
                <a:cubicBezTo>
                  <a:pt x="2745362" y="76109"/>
                  <a:pt x="2653048" y="63366"/>
                  <a:pt x="2653048" y="5152"/>
                </a:cubicBezTo>
                <a:lnTo>
                  <a:pt x="2521684" y="5152"/>
                </a:lnTo>
                <a:lnTo>
                  <a:pt x="2186833" y="0"/>
                </a:lnTo>
                <a:lnTo>
                  <a:pt x="1906074" y="5152"/>
                </a:lnTo>
                <a:lnTo>
                  <a:pt x="1488798" y="25758"/>
                </a:lnTo>
                <a:lnTo>
                  <a:pt x="1053492" y="746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1CC68EB-5FEF-5D45-9629-1112210E3DF1}"/>
              </a:ext>
            </a:extLst>
          </p:cNvPr>
          <p:cNvGrpSpPr/>
          <p:nvPr/>
        </p:nvGrpSpPr>
        <p:grpSpPr>
          <a:xfrm>
            <a:off x="2675939" y="1442200"/>
            <a:ext cx="4306887" cy="4521200"/>
            <a:chOff x="2808288" y="1598613"/>
            <a:chExt cx="4306887" cy="4521200"/>
          </a:xfrm>
        </p:grpSpPr>
        <p:sp>
          <p:nvSpPr>
            <p:cNvPr id="14" name="Google Shape;3819;p347">
              <a:extLst>
                <a:ext uri="{FF2B5EF4-FFF2-40B4-BE49-F238E27FC236}">
                  <a16:creationId xmlns:a16="http://schemas.microsoft.com/office/drawing/2014/main" id="{5286371C-A506-064F-BA18-F78E1041F739}"/>
                </a:ext>
              </a:extLst>
            </p:cNvPr>
            <p:cNvSpPr/>
            <p:nvPr/>
          </p:nvSpPr>
          <p:spPr>
            <a:xfrm>
              <a:off x="2808288" y="1624013"/>
              <a:ext cx="1187450" cy="1574800"/>
            </a:xfrm>
            <a:custGeom>
              <a:avLst/>
              <a:gdLst/>
              <a:ahLst/>
              <a:cxnLst/>
              <a:rect l="l" t="t" r="r" b="b"/>
              <a:pathLst>
                <a:path w="1188244" h="1574006" extrusionOk="0">
                  <a:moveTo>
                    <a:pt x="983456" y="595312"/>
                  </a:moveTo>
                  <a:lnTo>
                    <a:pt x="1045369" y="509587"/>
                  </a:lnTo>
                  <a:lnTo>
                    <a:pt x="1088231" y="445293"/>
                  </a:lnTo>
                  <a:lnTo>
                    <a:pt x="1104900" y="421481"/>
                  </a:lnTo>
                  <a:lnTo>
                    <a:pt x="1116806" y="411956"/>
                  </a:lnTo>
                  <a:lnTo>
                    <a:pt x="1138237" y="402431"/>
                  </a:lnTo>
                  <a:lnTo>
                    <a:pt x="1152525" y="392906"/>
                  </a:lnTo>
                  <a:lnTo>
                    <a:pt x="1169194" y="373856"/>
                  </a:lnTo>
                  <a:lnTo>
                    <a:pt x="1181100" y="352425"/>
                  </a:lnTo>
                  <a:lnTo>
                    <a:pt x="1188244" y="328612"/>
                  </a:lnTo>
                  <a:lnTo>
                    <a:pt x="1188244" y="309562"/>
                  </a:lnTo>
                  <a:lnTo>
                    <a:pt x="1176337" y="271462"/>
                  </a:lnTo>
                  <a:lnTo>
                    <a:pt x="1152525" y="235743"/>
                  </a:lnTo>
                  <a:lnTo>
                    <a:pt x="1100137" y="180975"/>
                  </a:lnTo>
                  <a:lnTo>
                    <a:pt x="1033462" y="128587"/>
                  </a:lnTo>
                  <a:lnTo>
                    <a:pt x="962025" y="78581"/>
                  </a:lnTo>
                  <a:lnTo>
                    <a:pt x="885825" y="38100"/>
                  </a:lnTo>
                  <a:lnTo>
                    <a:pt x="840581" y="16668"/>
                  </a:lnTo>
                  <a:lnTo>
                    <a:pt x="807244" y="4762"/>
                  </a:lnTo>
                  <a:lnTo>
                    <a:pt x="769144" y="0"/>
                  </a:lnTo>
                  <a:lnTo>
                    <a:pt x="745331" y="0"/>
                  </a:lnTo>
                  <a:lnTo>
                    <a:pt x="728662" y="2381"/>
                  </a:lnTo>
                  <a:lnTo>
                    <a:pt x="719137" y="16668"/>
                  </a:lnTo>
                  <a:lnTo>
                    <a:pt x="716756" y="30956"/>
                  </a:lnTo>
                  <a:lnTo>
                    <a:pt x="726281" y="57150"/>
                  </a:lnTo>
                  <a:lnTo>
                    <a:pt x="752475" y="92868"/>
                  </a:lnTo>
                  <a:lnTo>
                    <a:pt x="785812" y="150018"/>
                  </a:lnTo>
                  <a:lnTo>
                    <a:pt x="809625" y="197643"/>
                  </a:lnTo>
                  <a:lnTo>
                    <a:pt x="816769" y="221456"/>
                  </a:lnTo>
                  <a:lnTo>
                    <a:pt x="821531" y="247650"/>
                  </a:lnTo>
                  <a:lnTo>
                    <a:pt x="821531" y="288131"/>
                  </a:lnTo>
                  <a:lnTo>
                    <a:pt x="814387" y="323850"/>
                  </a:lnTo>
                  <a:lnTo>
                    <a:pt x="795337" y="378618"/>
                  </a:lnTo>
                  <a:lnTo>
                    <a:pt x="750094" y="478631"/>
                  </a:lnTo>
                  <a:lnTo>
                    <a:pt x="707231" y="559593"/>
                  </a:lnTo>
                  <a:lnTo>
                    <a:pt x="611981" y="719137"/>
                  </a:lnTo>
                  <a:lnTo>
                    <a:pt x="461962" y="942975"/>
                  </a:lnTo>
                  <a:lnTo>
                    <a:pt x="319087" y="1143000"/>
                  </a:lnTo>
                  <a:lnTo>
                    <a:pt x="142875" y="1364456"/>
                  </a:lnTo>
                  <a:lnTo>
                    <a:pt x="45244" y="1473993"/>
                  </a:lnTo>
                  <a:lnTo>
                    <a:pt x="14287" y="1507331"/>
                  </a:lnTo>
                  <a:lnTo>
                    <a:pt x="0" y="1533525"/>
                  </a:lnTo>
                  <a:lnTo>
                    <a:pt x="0" y="1552575"/>
                  </a:lnTo>
                  <a:lnTo>
                    <a:pt x="2381" y="1564481"/>
                  </a:lnTo>
                  <a:lnTo>
                    <a:pt x="11906" y="1571625"/>
                  </a:lnTo>
                  <a:lnTo>
                    <a:pt x="26194" y="1574006"/>
                  </a:lnTo>
                  <a:lnTo>
                    <a:pt x="57150" y="1559718"/>
                  </a:lnTo>
                  <a:lnTo>
                    <a:pt x="157162" y="1481137"/>
                  </a:lnTo>
                  <a:lnTo>
                    <a:pt x="309562" y="1352550"/>
                  </a:lnTo>
                  <a:lnTo>
                    <a:pt x="461962" y="1216818"/>
                  </a:lnTo>
                  <a:lnTo>
                    <a:pt x="642937" y="1047750"/>
                  </a:lnTo>
                  <a:lnTo>
                    <a:pt x="778669" y="900112"/>
                  </a:lnTo>
                  <a:lnTo>
                    <a:pt x="842962" y="795337"/>
                  </a:lnTo>
                  <a:lnTo>
                    <a:pt x="935831" y="666750"/>
                  </a:lnTo>
                  <a:lnTo>
                    <a:pt x="983456" y="5953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20;p347">
              <a:extLst>
                <a:ext uri="{FF2B5EF4-FFF2-40B4-BE49-F238E27FC236}">
                  <a16:creationId xmlns:a16="http://schemas.microsoft.com/office/drawing/2014/main" id="{81D054A9-973B-E547-88CD-E93D7268DD0D}"/>
                </a:ext>
              </a:extLst>
            </p:cNvPr>
            <p:cNvSpPr/>
            <p:nvPr/>
          </p:nvSpPr>
          <p:spPr>
            <a:xfrm>
              <a:off x="5038725" y="1598613"/>
              <a:ext cx="938213" cy="1171575"/>
            </a:xfrm>
            <a:custGeom>
              <a:avLst/>
              <a:gdLst/>
              <a:ahLst/>
              <a:cxnLst/>
              <a:rect l="l" t="t" r="r" b="b"/>
              <a:pathLst>
                <a:path w="938213" h="1171575" extrusionOk="0">
                  <a:moveTo>
                    <a:pt x="678656" y="602456"/>
                  </a:moveTo>
                  <a:lnTo>
                    <a:pt x="628650" y="661987"/>
                  </a:lnTo>
                  <a:lnTo>
                    <a:pt x="519113" y="792956"/>
                  </a:lnTo>
                  <a:lnTo>
                    <a:pt x="438150" y="881062"/>
                  </a:lnTo>
                  <a:lnTo>
                    <a:pt x="359569" y="954881"/>
                  </a:lnTo>
                  <a:lnTo>
                    <a:pt x="285750" y="1016794"/>
                  </a:lnTo>
                  <a:lnTo>
                    <a:pt x="192881" y="1083469"/>
                  </a:lnTo>
                  <a:lnTo>
                    <a:pt x="121444" y="1126331"/>
                  </a:lnTo>
                  <a:lnTo>
                    <a:pt x="59531" y="1157287"/>
                  </a:lnTo>
                  <a:lnTo>
                    <a:pt x="28575" y="1166812"/>
                  </a:lnTo>
                  <a:lnTo>
                    <a:pt x="11906" y="1171575"/>
                  </a:lnTo>
                  <a:lnTo>
                    <a:pt x="0" y="1166812"/>
                  </a:lnTo>
                  <a:lnTo>
                    <a:pt x="7144" y="1147762"/>
                  </a:lnTo>
                  <a:lnTo>
                    <a:pt x="45244" y="1104900"/>
                  </a:lnTo>
                  <a:lnTo>
                    <a:pt x="128588" y="1004887"/>
                  </a:lnTo>
                  <a:lnTo>
                    <a:pt x="219075" y="897731"/>
                  </a:lnTo>
                  <a:lnTo>
                    <a:pt x="345281" y="735806"/>
                  </a:lnTo>
                  <a:lnTo>
                    <a:pt x="435769" y="609600"/>
                  </a:lnTo>
                  <a:lnTo>
                    <a:pt x="514350" y="485775"/>
                  </a:lnTo>
                  <a:lnTo>
                    <a:pt x="573881" y="385762"/>
                  </a:lnTo>
                  <a:lnTo>
                    <a:pt x="595313" y="338137"/>
                  </a:lnTo>
                  <a:lnTo>
                    <a:pt x="614363" y="288131"/>
                  </a:lnTo>
                  <a:lnTo>
                    <a:pt x="628650" y="238125"/>
                  </a:lnTo>
                  <a:lnTo>
                    <a:pt x="633413" y="185737"/>
                  </a:lnTo>
                  <a:lnTo>
                    <a:pt x="626269" y="166687"/>
                  </a:lnTo>
                  <a:lnTo>
                    <a:pt x="607219" y="142875"/>
                  </a:lnTo>
                  <a:lnTo>
                    <a:pt x="540544" y="78581"/>
                  </a:lnTo>
                  <a:lnTo>
                    <a:pt x="509588" y="47625"/>
                  </a:lnTo>
                  <a:lnTo>
                    <a:pt x="492919" y="26194"/>
                  </a:lnTo>
                  <a:lnTo>
                    <a:pt x="488156" y="16669"/>
                  </a:lnTo>
                  <a:lnTo>
                    <a:pt x="492919" y="4762"/>
                  </a:lnTo>
                  <a:lnTo>
                    <a:pt x="507206" y="0"/>
                  </a:lnTo>
                  <a:lnTo>
                    <a:pt x="526256" y="0"/>
                  </a:lnTo>
                  <a:lnTo>
                    <a:pt x="571500" y="14287"/>
                  </a:lnTo>
                  <a:lnTo>
                    <a:pt x="650081" y="45244"/>
                  </a:lnTo>
                  <a:lnTo>
                    <a:pt x="728663" y="88106"/>
                  </a:lnTo>
                  <a:lnTo>
                    <a:pt x="792956" y="133350"/>
                  </a:lnTo>
                  <a:lnTo>
                    <a:pt x="845344" y="180975"/>
                  </a:lnTo>
                  <a:lnTo>
                    <a:pt x="871538" y="211931"/>
                  </a:lnTo>
                  <a:lnTo>
                    <a:pt x="902494" y="252412"/>
                  </a:lnTo>
                  <a:lnTo>
                    <a:pt x="916781" y="278606"/>
                  </a:lnTo>
                  <a:lnTo>
                    <a:pt x="933450" y="311944"/>
                  </a:lnTo>
                  <a:lnTo>
                    <a:pt x="938213" y="333375"/>
                  </a:lnTo>
                  <a:lnTo>
                    <a:pt x="935831" y="354806"/>
                  </a:lnTo>
                  <a:lnTo>
                    <a:pt x="923925" y="373856"/>
                  </a:lnTo>
                  <a:lnTo>
                    <a:pt x="904875" y="388144"/>
                  </a:lnTo>
                  <a:lnTo>
                    <a:pt x="869156" y="395287"/>
                  </a:lnTo>
                  <a:lnTo>
                    <a:pt x="781050" y="483394"/>
                  </a:lnTo>
                  <a:lnTo>
                    <a:pt x="678656" y="602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21;p347">
              <a:extLst>
                <a:ext uri="{FF2B5EF4-FFF2-40B4-BE49-F238E27FC236}">
                  <a16:creationId xmlns:a16="http://schemas.microsoft.com/office/drawing/2014/main" id="{8771A8AF-DF5E-6142-88A6-D784E6ACC01D}"/>
                </a:ext>
              </a:extLst>
            </p:cNvPr>
            <p:cNvSpPr/>
            <p:nvPr/>
          </p:nvSpPr>
          <p:spPr>
            <a:xfrm>
              <a:off x="3252788" y="4049713"/>
              <a:ext cx="639762" cy="2070100"/>
            </a:xfrm>
            <a:custGeom>
              <a:avLst/>
              <a:gdLst/>
              <a:ahLst/>
              <a:cxnLst/>
              <a:rect l="l" t="t" r="r" b="b"/>
              <a:pathLst>
                <a:path w="639551" h="2069293" extrusionOk="0">
                  <a:moveTo>
                    <a:pt x="499484" y="502128"/>
                  </a:moveTo>
                  <a:lnTo>
                    <a:pt x="483627" y="317133"/>
                  </a:lnTo>
                  <a:lnTo>
                    <a:pt x="441343" y="158567"/>
                  </a:lnTo>
                  <a:lnTo>
                    <a:pt x="391130" y="129496"/>
                  </a:lnTo>
                  <a:lnTo>
                    <a:pt x="327704" y="97783"/>
                  </a:lnTo>
                  <a:lnTo>
                    <a:pt x="261634" y="68713"/>
                  </a:lnTo>
                  <a:lnTo>
                    <a:pt x="190279" y="42285"/>
                  </a:lnTo>
                  <a:lnTo>
                    <a:pt x="105711" y="15857"/>
                  </a:lnTo>
                  <a:lnTo>
                    <a:pt x="44927" y="0"/>
                  </a:lnTo>
                  <a:lnTo>
                    <a:pt x="15856" y="2643"/>
                  </a:lnTo>
                  <a:lnTo>
                    <a:pt x="0" y="10572"/>
                  </a:lnTo>
                  <a:lnTo>
                    <a:pt x="0" y="23785"/>
                  </a:lnTo>
                  <a:lnTo>
                    <a:pt x="0" y="34357"/>
                  </a:lnTo>
                  <a:lnTo>
                    <a:pt x="10571" y="58142"/>
                  </a:lnTo>
                  <a:lnTo>
                    <a:pt x="50212" y="103069"/>
                  </a:lnTo>
                  <a:lnTo>
                    <a:pt x="97782" y="155924"/>
                  </a:lnTo>
                  <a:lnTo>
                    <a:pt x="169137" y="243136"/>
                  </a:lnTo>
                  <a:lnTo>
                    <a:pt x="195565" y="285420"/>
                  </a:lnTo>
                  <a:lnTo>
                    <a:pt x="232564" y="346204"/>
                  </a:lnTo>
                  <a:lnTo>
                    <a:pt x="253706" y="396417"/>
                  </a:lnTo>
                  <a:lnTo>
                    <a:pt x="274848" y="457200"/>
                  </a:lnTo>
                  <a:lnTo>
                    <a:pt x="288062" y="568197"/>
                  </a:lnTo>
                  <a:lnTo>
                    <a:pt x="309204" y="779619"/>
                  </a:lnTo>
                  <a:lnTo>
                    <a:pt x="327704" y="998969"/>
                  </a:lnTo>
                  <a:lnTo>
                    <a:pt x="335632" y="1226248"/>
                  </a:lnTo>
                  <a:cubicBezTo>
                    <a:pt x="337394" y="1323150"/>
                    <a:pt x="339155" y="1420051"/>
                    <a:pt x="340917" y="1516953"/>
                  </a:cubicBezTo>
                  <a:cubicBezTo>
                    <a:pt x="340036" y="1560999"/>
                    <a:pt x="339156" y="1605046"/>
                    <a:pt x="338275" y="1649092"/>
                  </a:cubicBezTo>
                  <a:lnTo>
                    <a:pt x="332989" y="1728375"/>
                  </a:lnTo>
                  <a:lnTo>
                    <a:pt x="327704" y="1770659"/>
                  </a:lnTo>
                  <a:lnTo>
                    <a:pt x="332989" y="1810301"/>
                  </a:lnTo>
                  <a:lnTo>
                    <a:pt x="348846" y="1876370"/>
                  </a:lnTo>
                  <a:lnTo>
                    <a:pt x="362060" y="1923940"/>
                  </a:lnTo>
                  <a:lnTo>
                    <a:pt x="385845" y="1974153"/>
                  </a:lnTo>
                  <a:lnTo>
                    <a:pt x="409630" y="2011152"/>
                  </a:lnTo>
                  <a:lnTo>
                    <a:pt x="436057" y="2042865"/>
                  </a:lnTo>
                  <a:lnTo>
                    <a:pt x="451914" y="2056079"/>
                  </a:lnTo>
                  <a:lnTo>
                    <a:pt x="462485" y="2061365"/>
                  </a:lnTo>
                  <a:lnTo>
                    <a:pt x="478342" y="2069293"/>
                  </a:lnTo>
                  <a:lnTo>
                    <a:pt x="499484" y="2069293"/>
                  </a:lnTo>
                  <a:lnTo>
                    <a:pt x="528554" y="2056079"/>
                  </a:lnTo>
                  <a:lnTo>
                    <a:pt x="557625" y="2024366"/>
                  </a:lnTo>
                  <a:lnTo>
                    <a:pt x="639551" y="1939797"/>
                  </a:lnTo>
                  <a:lnTo>
                    <a:pt x="576124" y="1768017"/>
                  </a:lnTo>
                  <a:lnTo>
                    <a:pt x="562911" y="1696662"/>
                  </a:lnTo>
                  <a:lnTo>
                    <a:pt x="552339" y="1580380"/>
                  </a:lnTo>
                  <a:lnTo>
                    <a:pt x="547054" y="1461455"/>
                  </a:lnTo>
                  <a:lnTo>
                    <a:pt x="544411" y="1331959"/>
                  </a:lnTo>
                  <a:lnTo>
                    <a:pt x="547054" y="1186606"/>
                  </a:lnTo>
                  <a:lnTo>
                    <a:pt x="552339" y="1075610"/>
                  </a:lnTo>
                  <a:lnTo>
                    <a:pt x="528554" y="898544"/>
                  </a:lnTo>
                  <a:lnTo>
                    <a:pt x="515341" y="676551"/>
                  </a:lnTo>
                  <a:lnTo>
                    <a:pt x="499484" y="5021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22;p347">
              <a:extLst>
                <a:ext uri="{FF2B5EF4-FFF2-40B4-BE49-F238E27FC236}">
                  <a16:creationId xmlns:a16="http://schemas.microsoft.com/office/drawing/2014/main" id="{2C869D66-D39F-2943-8FDA-87802BC04645}"/>
                </a:ext>
              </a:extLst>
            </p:cNvPr>
            <p:cNvSpPr/>
            <p:nvPr/>
          </p:nvSpPr>
          <p:spPr>
            <a:xfrm>
              <a:off x="3541713" y="2306638"/>
              <a:ext cx="1371600" cy="361950"/>
            </a:xfrm>
            <a:custGeom>
              <a:avLst/>
              <a:gdLst/>
              <a:ahLst/>
              <a:cxnLst/>
              <a:rect l="l" t="t" r="r" b="b"/>
              <a:pathLst>
                <a:path w="1371600" h="361950" extrusionOk="0">
                  <a:moveTo>
                    <a:pt x="571500" y="157163"/>
                  </a:moveTo>
                  <a:lnTo>
                    <a:pt x="440531" y="176213"/>
                  </a:lnTo>
                  <a:lnTo>
                    <a:pt x="359569" y="185738"/>
                  </a:lnTo>
                  <a:lnTo>
                    <a:pt x="292894" y="190500"/>
                  </a:lnTo>
                  <a:lnTo>
                    <a:pt x="230981" y="188119"/>
                  </a:lnTo>
                  <a:lnTo>
                    <a:pt x="183356" y="178594"/>
                  </a:lnTo>
                  <a:lnTo>
                    <a:pt x="150019" y="161925"/>
                  </a:lnTo>
                  <a:lnTo>
                    <a:pt x="126206" y="142875"/>
                  </a:lnTo>
                  <a:lnTo>
                    <a:pt x="107156" y="123825"/>
                  </a:lnTo>
                  <a:lnTo>
                    <a:pt x="83344" y="83344"/>
                  </a:lnTo>
                  <a:lnTo>
                    <a:pt x="0" y="226219"/>
                  </a:lnTo>
                  <a:lnTo>
                    <a:pt x="40481" y="278607"/>
                  </a:lnTo>
                  <a:lnTo>
                    <a:pt x="69056" y="307182"/>
                  </a:lnTo>
                  <a:lnTo>
                    <a:pt x="90487" y="323850"/>
                  </a:lnTo>
                  <a:lnTo>
                    <a:pt x="123825" y="342900"/>
                  </a:lnTo>
                  <a:lnTo>
                    <a:pt x="145256" y="352425"/>
                  </a:lnTo>
                  <a:lnTo>
                    <a:pt x="166687" y="359569"/>
                  </a:lnTo>
                  <a:lnTo>
                    <a:pt x="197644" y="361950"/>
                  </a:lnTo>
                  <a:lnTo>
                    <a:pt x="371475" y="361950"/>
                  </a:lnTo>
                  <a:lnTo>
                    <a:pt x="507206" y="361950"/>
                  </a:lnTo>
                  <a:lnTo>
                    <a:pt x="607219" y="345282"/>
                  </a:lnTo>
                  <a:lnTo>
                    <a:pt x="809625" y="304800"/>
                  </a:lnTo>
                  <a:lnTo>
                    <a:pt x="973931" y="269082"/>
                  </a:lnTo>
                  <a:lnTo>
                    <a:pt x="1083469" y="245269"/>
                  </a:lnTo>
                  <a:lnTo>
                    <a:pt x="1171575" y="226219"/>
                  </a:lnTo>
                  <a:lnTo>
                    <a:pt x="1226344" y="214313"/>
                  </a:lnTo>
                  <a:lnTo>
                    <a:pt x="1323975" y="173832"/>
                  </a:lnTo>
                  <a:lnTo>
                    <a:pt x="1354931" y="159544"/>
                  </a:lnTo>
                  <a:lnTo>
                    <a:pt x="1364456" y="142875"/>
                  </a:lnTo>
                  <a:lnTo>
                    <a:pt x="1369219" y="123825"/>
                  </a:lnTo>
                  <a:lnTo>
                    <a:pt x="1371600" y="97632"/>
                  </a:lnTo>
                  <a:lnTo>
                    <a:pt x="1364456" y="73819"/>
                  </a:lnTo>
                  <a:lnTo>
                    <a:pt x="1347787" y="52388"/>
                  </a:lnTo>
                  <a:lnTo>
                    <a:pt x="1328737" y="38100"/>
                  </a:lnTo>
                  <a:lnTo>
                    <a:pt x="1302544" y="26194"/>
                  </a:lnTo>
                  <a:lnTo>
                    <a:pt x="1254919" y="11907"/>
                  </a:lnTo>
                  <a:lnTo>
                    <a:pt x="1195387" y="0"/>
                  </a:lnTo>
                  <a:lnTo>
                    <a:pt x="1169194" y="2382"/>
                  </a:lnTo>
                  <a:lnTo>
                    <a:pt x="1128712" y="19050"/>
                  </a:lnTo>
                  <a:lnTo>
                    <a:pt x="1021556" y="57150"/>
                  </a:lnTo>
                  <a:lnTo>
                    <a:pt x="928687" y="88107"/>
                  </a:lnTo>
                  <a:lnTo>
                    <a:pt x="776287" y="123825"/>
                  </a:lnTo>
                  <a:lnTo>
                    <a:pt x="571500" y="1571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23;p347">
              <a:extLst>
                <a:ext uri="{FF2B5EF4-FFF2-40B4-BE49-F238E27FC236}">
                  <a16:creationId xmlns:a16="http://schemas.microsoft.com/office/drawing/2014/main" id="{9A18E166-450D-F54B-8027-5CE24D25CA3F}"/>
                </a:ext>
              </a:extLst>
            </p:cNvPr>
            <p:cNvSpPr/>
            <p:nvPr/>
          </p:nvSpPr>
          <p:spPr>
            <a:xfrm>
              <a:off x="3881438" y="2576513"/>
              <a:ext cx="523875" cy="815975"/>
            </a:xfrm>
            <a:custGeom>
              <a:avLst/>
              <a:gdLst/>
              <a:ahLst/>
              <a:cxnLst/>
              <a:rect l="l" t="t" r="r" b="b"/>
              <a:pathLst>
                <a:path w="523875" h="816768" extrusionOk="0">
                  <a:moveTo>
                    <a:pt x="128587" y="321468"/>
                  </a:moveTo>
                  <a:lnTo>
                    <a:pt x="90487" y="242887"/>
                  </a:lnTo>
                  <a:lnTo>
                    <a:pt x="42862" y="152400"/>
                  </a:lnTo>
                  <a:lnTo>
                    <a:pt x="7143" y="80962"/>
                  </a:lnTo>
                  <a:lnTo>
                    <a:pt x="0" y="64293"/>
                  </a:lnTo>
                  <a:lnTo>
                    <a:pt x="35718" y="0"/>
                  </a:lnTo>
                  <a:lnTo>
                    <a:pt x="176212" y="69056"/>
                  </a:lnTo>
                  <a:lnTo>
                    <a:pt x="250031" y="164306"/>
                  </a:lnTo>
                  <a:lnTo>
                    <a:pt x="323850" y="254793"/>
                  </a:lnTo>
                  <a:lnTo>
                    <a:pt x="400050" y="350043"/>
                  </a:lnTo>
                  <a:lnTo>
                    <a:pt x="471487" y="454818"/>
                  </a:lnTo>
                  <a:lnTo>
                    <a:pt x="485775" y="483393"/>
                  </a:lnTo>
                  <a:lnTo>
                    <a:pt x="497681" y="511968"/>
                  </a:lnTo>
                  <a:lnTo>
                    <a:pt x="507206" y="545306"/>
                  </a:lnTo>
                  <a:lnTo>
                    <a:pt x="516731" y="592931"/>
                  </a:lnTo>
                  <a:lnTo>
                    <a:pt x="521493" y="645318"/>
                  </a:lnTo>
                  <a:lnTo>
                    <a:pt x="523875" y="707231"/>
                  </a:lnTo>
                  <a:lnTo>
                    <a:pt x="516731" y="745331"/>
                  </a:lnTo>
                  <a:lnTo>
                    <a:pt x="500062" y="781050"/>
                  </a:lnTo>
                  <a:lnTo>
                    <a:pt x="483393" y="800100"/>
                  </a:lnTo>
                  <a:lnTo>
                    <a:pt x="464343" y="809625"/>
                  </a:lnTo>
                  <a:lnTo>
                    <a:pt x="442912" y="814387"/>
                  </a:lnTo>
                  <a:lnTo>
                    <a:pt x="421481" y="816768"/>
                  </a:lnTo>
                  <a:lnTo>
                    <a:pt x="385762" y="809625"/>
                  </a:lnTo>
                  <a:lnTo>
                    <a:pt x="364331" y="800100"/>
                  </a:lnTo>
                  <a:lnTo>
                    <a:pt x="345281" y="783431"/>
                  </a:lnTo>
                  <a:lnTo>
                    <a:pt x="321468" y="754856"/>
                  </a:lnTo>
                  <a:lnTo>
                    <a:pt x="302418" y="721518"/>
                  </a:lnTo>
                  <a:lnTo>
                    <a:pt x="290512" y="681037"/>
                  </a:lnTo>
                  <a:lnTo>
                    <a:pt x="266700" y="616743"/>
                  </a:lnTo>
                  <a:lnTo>
                    <a:pt x="223837" y="516731"/>
                  </a:lnTo>
                  <a:lnTo>
                    <a:pt x="169068" y="402431"/>
                  </a:lnTo>
                  <a:lnTo>
                    <a:pt x="128587" y="3214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24;p347">
              <a:extLst>
                <a:ext uri="{FF2B5EF4-FFF2-40B4-BE49-F238E27FC236}">
                  <a16:creationId xmlns:a16="http://schemas.microsoft.com/office/drawing/2014/main" id="{8093C711-FCF0-514C-830D-6A65F43BDEDE}"/>
                </a:ext>
              </a:extLst>
            </p:cNvPr>
            <p:cNvSpPr/>
            <p:nvPr/>
          </p:nvSpPr>
          <p:spPr>
            <a:xfrm>
              <a:off x="5567363" y="2198688"/>
              <a:ext cx="1547812" cy="285750"/>
            </a:xfrm>
            <a:custGeom>
              <a:avLst/>
              <a:gdLst/>
              <a:ahLst/>
              <a:cxnLst/>
              <a:rect l="l" t="t" r="r" b="b"/>
              <a:pathLst>
                <a:path w="1547812" h="285750" extrusionOk="0">
                  <a:moveTo>
                    <a:pt x="447675" y="154781"/>
                  </a:moveTo>
                  <a:lnTo>
                    <a:pt x="383381" y="157162"/>
                  </a:lnTo>
                  <a:lnTo>
                    <a:pt x="323850" y="154781"/>
                  </a:lnTo>
                  <a:lnTo>
                    <a:pt x="271462" y="150019"/>
                  </a:lnTo>
                  <a:lnTo>
                    <a:pt x="211931" y="138112"/>
                  </a:lnTo>
                  <a:lnTo>
                    <a:pt x="169068" y="126206"/>
                  </a:lnTo>
                  <a:lnTo>
                    <a:pt x="152400" y="116681"/>
                  </a:lnTo>
                  <a:lnTo>
                    <a:pt x="133350" y="102394"/>
                  </a:lnTo>
                  <a:lnTo>
                    <a:pt x="116681" y="78581"/>
                  </a:lnTo>
                  <a:lnTo>
                    <a:pt x="107156" y="45244"/>
                  </a:lnTo>
                  <a:lnTo>
                    <a:pt x="97631" y="11906"/>
                  </a:lnTo>
                  <a:lnTo>
                    <a:pt x="0" y="145256"/>
                  </a:lnTo>
                  <a:lnTo>
                    <a:pt x="88106" y="197644"/>
                  </a:lnTo>
                  <a:lnTo>
                    <a:pt x="135731" y="226219"/>
                  </a:lnTo>
                  <a:lnTo>
                    <a:pt x="176212" y="247650"/>
                  </a:lnTo>
                  <a:lnTo>
                    <a:pt x="219075" y="264319"/>
                  </a:lnTo>
                  <a:lnTo>
                    <a:pt x="278606" y="280987"/>
                  </a:lnTo>
                  <a:lnTo>
                    <a:pt x="319087" y="285750"/>
                  </a:lnTo>
                  <a:lnTo>
                    <a:pt x="373856" y="285750"/>
                  </a:lnTo>
                  <a:lnTo>
                    <a:pt x="431006" y="278606"/>
                  </a:lnTo>
                  <a:lnTo>
                    <a:pt x="502443" y="264319"/>
                  </a:lnTo>
                  <a:lnTo>
                    <a:pt x="626268" y="264319"/>
                  </a:lnTo>
                  <a:lnTo>
                    <a:pt x="764381" y="269081"/>
                  </a:lnTo>
                  <a:lnTo>
                    <a:pt x="900112" y="269081"/>
                  </a:lnTo>
                  <a:lnTo>
                    <a:pt x="1019175" y="257175"/>
                  </a:lnTo>
                  <a:lnTo>
                    <a:pt x="1169193" y="245269"/>
                  </a:lnTo>
                  <a:lnTo>
                    <a:pt x="1297781" y="233362"/>
                  </a:lnTo>
                  <a:lnTo>
                    <a:pt x="1357312" y="230981"/>
                  </a:lnTo>
                  <a:lnTo>
                    <a:pt x="1426368" y="221456"/>
                  </a:lnTo>
                  <a:lnTo>
                    <a:pt x="1471612" y="209550"/>
                  </a:lnTo>
                  <a:lnTo>
                    <a:pt x="1502568" y="197644"/>
                  </a:lnTo>
                  <a:lnTo>
                    <a:pt x="1533525" y="178594"/>
                  </a:lnTo>
                  <a:lnTo>
                    <a:pt x="1543050" y="166687"/>
                  </a:lnTo>
                  <a:lnTo>
                    <a:pt x="1547812" y="150019"/>
                  </a:lnTo>
                  <a:lnTo>
                    <a:pt x="1545431" y="135731"/>
                  </a:lnTo>
                  <a:lnTo>
                    <a:pt x="1535906" y="119062"/>
                  </a:lnTo>
                  <a:lnTo>
                    <a:pt x="1512093" y="95250"/>
                  </a:lnTo>
                  <a:lnTo>
                    <a:pt x="1488281" y="76200"/>
                  </a:lnTo>
                  <a:lnTo>
                    <a:pt x="1452562" y="59531"/>
                  </a:lnTo>
                  <a:lnTo>
                    <a:pt x="1407318" y="42862"/>
                  </a:lnTo>
                  <a:lnTo>
                    <a:pt x="1314450" y="14287"/>
                  </a:lnTo>
                  <a:lnTo>
                    <a:pt x="1254918" y="0"/>
                  </a:lnTo>
                  <a:lnTo>
                    <a:pt x="1223962" y="11906"/>
                  </a:lnTo>
                  <a:lnTo>
                    <a:pt x="1100137" y="50006"/>
                  </a:lnTo>
                  <a:lnTo>
                    <a:pt x="873918" y="109537"/>
                  </a:lnTo>
                  <a:lnTo>
                    <a:pt x="766762" y="121444"/>
                  </a:lnTo>
                  <a:lnTo>
                    <a:pt x="519112" y="147637"/>
                  </a:lnTo>
                  <a:lnTo>
                    <a:pt x="447675" y="1547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25;p347">
              <a:extLst>
                <a:ext uri="{FF2B5EF4-FFF2-40B4-BE49-F238E27FC236}">
                  <a16:creationId xmlns:a16="http://schemas.microsoft.com/office/drawing/2014/main" id="{AF560527-D91D-6340-A639-9BD96DD6AEDA}"/>
                </a:ext>
              </a:extLst>
            </p:cNvPr>
            <p:cNvSpPr/>
            <p:nvPr/>
          </p:nvSpPr>
          <p:spPr>
            <a:xfrm>
              <a:off x="5745163" y="2405063"/>
              <a:ext cx="714375" cy="862012"/>
            </a:xfrm>
            <a:custGeom>
              <a:avLst/>
              <a:gdLst/>
              <a:ahLst/>
              <a:cxnLst/>
              <a:rect l="l" t="t" r="r" b="b"/>
              <a:pathLst>
                <a:path w="714375" h="862012" extrusionOk="0">
                  <a:moveTo>
                    <a:pt x="409575" y="576262"/>
                  </a:moveTo>
                  <a:lnTo>
                    <a:pt x="569119" y="445293"/>
                  </a:lnTo>
                  <a:lnTo>
                    <a:pt x="597694" y="421481"/>
                  </a:lnTo>
                  <a:lnTo>
                    <a:pt x="635794" y="404812"/>
                  </a:lnTo>
                  <a:lnTo>
                    <a:pt x="673894" y="388143"/>
                  </a:lnTo>
                  <a:lnTo>
                    <a:pt x="695325" y="371475"/>
                  </a:lnTo>
                  <a:lnTo>
                    <a:pt x="709613" y="352425"/>
                  </a:lnTo>
                  <a:lnTo>
                    <a:pt x="714375" y="335756"/>
                  </a:lnTo>
                  <a:lnTo>
                    <a:pt x="714375" y="316706"/>
                  </a:lnTo>
                  <a:lnTo>
                    <a:pt x="702469" y="285750"/>
                  </a:lnTo>
                  <a:lnTo>
                    <a:pt x="664369" y="250031"/>
                  </a:lnTo>
                  <a:lnTo>
                    <a:pt x="602457" y="197643"/>
                  </a:lnTo>
                  <a:lnTo>
                    <a:pt x="519113" y="111918"/>
                  </a:lnTo>
                  <a:lnTo>
                    <a:pt x="450057" y="40481"/>
                  </a:lnTo>
                  <a:lnTo>
                    <a:pt x="376238" y="0"/>
                  </a:lnTo>
                  <a:lnTo>
                    <a:pt x="307182" y="52387"/>
                  </a:lnTo>
                  <a:lnTo>
                    <a:pt x="328613" y="80962"/>
                  </a:lnTo>
                  <a:lnTo>
                    <a:pt x="345282" y="109537"/>
                  </a:lnTo>
                  <a:lnTo>
                    <a:pt x="357188" y="135731"/>
                  </a:lnTo>
                  <a:lnTo>
                    <a:pt x="366713" y="166687"/>
                  </a:lnTo>
                  <a:lnTo>
                    <a:pt x="373857" y="197643"/>
                  </a:lnTo>
                  <a:lnTo>
                    <a:pt x="376238" y="233362"/>
                  </a:lnTo>
                  <a:lnTo>
                    <a:pt x="376238" y="264318"/>
                  </a:lnTo>
                  <a:lnTo>
                    <a:pt x="364332" y="323850"/>
                  </a:lnTo>
                  <a:lnTo>
                    <a:pt x="316707" y="438150"/>
                  </a:lnTo>
                  <a:lnTo>
                    <a:pt x="264319" y="492918"/>
                  </a:lnTo>
                  <a:lnTo>
                    <a:pt x="197644" y="569118"/>
                  </a:lnTo>
                  <a:lnTo>
                    <a:pt x="104775" y="685800"/>
                  </a:lnTo>
                  <a:lnTo>
                    <a:pt x="7144" y="809625"/>
                  </a:lnTo>
                  <a:lnTo>
                    <a:pt x="0" y="828675"/>
                  </a:lnTo>
                  <a:lnTo>
                    <a:pt x="0" y="842962"/>
                  </a:lnTo>
                  <a:lnTo>
                    <a:pt x="2382" y="854868"/>
                  </a:lnTo>
                  <a:lnTo>
                    <a:pt x="2382" y="854868"/>
                  </a:lnTo>
                  <a:lnTo>
                    <a:pt x="16669" y="862012"/>
                  </a:lnTo>
                  <a:lnTo>
                    <a:pt x="45244" y="842962"/>
                  </a:lnTo>
                  <a:lnTo>
                    <a:pt x="145257" y="771525"/>
                  </a:lnTo>
                  <a:lnTo>
                    <a:pt x="333375" y="635793"/>
                  </a:lnTo>
                  <a:lnTo>
                    <a:pt x="409575" y="5762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26;p347">
              <a:extLst>
                <a:ext uri="{FF2B5EF4-FFF2-40B4-BE49-F238E27FC236}">
                  <a16:creationId xmlns:a16="http://schemas.microsoft.com/office/drawing/2014/main" id="{C3697B65-AD75-2343-872D-26541C5A1C20}"/>
                </a:ext>
              </a:extLst>
            </p:cNvPr>
            <p:cNvSpPr/>
            <p:nvPr/>
          </p:nvSpPr>
          <p:spPr>
            <a:xfrm>
              <a:off x="3513138" y="3937000"/>
              <a:ext cx="3392487" cy="2149475"/>
            </a:xfrm>
            <a:custGeom>
              <a:avLst/>
              <a:gdLst/>
              <a:ahLst/>
              <a:cxnLst/>
              <a:rect l="l" t="t" r="r" b="b"/>
              <a:pathLst>
                <a:path w="3392222" h="2148984" extrusionOk="0">
                  <a:moveTo>
                    <a:pt x="1035551" y="164419"/>
                  </a:moveTo>
                  <a:lnTo>
                    <a:pt x="827864" y="187495"/>
                  </a:lnTo>
                  <a:lnTo>
                    <a:pt x="571140" y="222110"/>
                  </a:lnTo>
                  <a:lnTo>
                    <a:pt x="317300" y="250955"/>
                  </a:lnTo>
                  <a:lnTo>
                    <a:pt x="167304" y="271147"/>
                  </a:lnTo>
                  <a:lnTo>
                    <a:pt x="0" y="369221"/>
                  </a:lnTo>
                  <a:lnTo>
                    <a:pt x="210572" y="447104"/>
                  </a:lnTo>
                  <a:lnTo>
                    <a:pt x="328838" y="426912"/>
                  </a:lnTo>
                  <a:lnTo>
                    <a:pt x="496141" y="395182"/>
                  </a:lnTo>
                  <a:lnTo>
                    <a:pt x="672099" y="366337"/>
                  </a:lnTo>
                  <a:lnTo>
                    <a:pt x="911516" y="328838"/>
                  </a:lnTo>
                  <a:lnTo>
                    <a:pt x="1127856" y="302877"/>
                  </a:lnTo>
                  <a:lnTo>
                    <a:pt x="1384581" y="279801"/>
                  </a:lnTo>
                  <a:lnTo>
                    <a:pt x="1525923" y="265378"/>
                  </a:lnTo>
                  <a:lnTo>
                    <a:pt x="1797070" y="239417"/>
                  </a:lnTo>
                  <a:lnTo>
                    <a:pt x="2050910" y="216341"/>
                  </a:lnTo>
                  <a:lnTo>
                    <a:pt x="2258597" y="201918"/>
                  </a:lnTo>
                  <a:lnTo>
                    <a:pt x="2408593" y="190380"/>
                  </a:lnTo>
                  <a:lnTo>
                    <a:pt x="2607627" y="181726"/>
                  </a:lnTo>
                  <a:lnTo>
                    <a:pt x="2697047" y="175957"/>
                  </a:lnTo>
                  <a:lnTo>
                    <a:pt x="2792237" y="173072"/>
                  </a:lnTo>
                  <a:lnTo>
                    <a:pt x="2870120" y="175957"/>
                  </a:lnTo>
                  <a:lnTo>
                    <a:pt x="2907619" y="181726"/>
                  </a:lnTo>
                  <a:lnTo>
                    <a:pt x="2953772" y="193264"/>
                  </a:lnTo>
                  <a:lnTo>
                    <a:pt x="2973964" y="201918"/>
                  </a:lnTo>
                  <a:lnTo>
                    <a:pt x="2982617" y="213456"/>
                  </a:lnTo>
                  <a:lnTo>
                    <a:pt x="2994155" y="236532"/>
                  </a:lnTo>
                  <a:lnTo>
                    <a:pt x="3005693" y="302877"/>
                  </a:lnTo>
                  <a:lnTo>
                    <a:pt x="3011463" y="363452"/>
                  </a:lnTo>
                  <a:cubicBezTo>
                    <a:pt x="3012424" y="394221"/>
                    <a:pt x="3013386" y="424989"/>
                    <a:pt x="3014347" y="455758"/>
                  </a:cubicBezTo>
                  <a:lnTo>
                    <a:pt x="2997040" y="637484"/>
                  </a:lnTo>
                  <a:lnTo>
                    <a:pt x="2968194" y="848055"/>
                  </a:lnTo>
                  <a:lnTo>
                    <a:pt x="2945118" y="1012474"/>
                  </a:lnTo>
                  <a:lnTo>
                    <a:pt x="2910504" y="1214392"/>
                  </a:lnTo>
                  <a:lnTo>
                    <a:pt x="2881658" y="1355735"/>
                  </a:lnTo>
                  <a:lnTo>
                    <a:pt x="2835505" y="1551884"/>
                  </a:lnTo>
                  <a:lnTo>
                    <a:pt x="2780699" y="1750917"/>
                  </a:lnTo>
                  <a:lnTo>
                    <a:pt x="2746085" y="1880722"/>
                  </a:lnTo>
                  <a:lnTo>
                    <a:pt x="2740316" y="1961489"/>
                  </a:lnTo>
                  <a:lnTo>
                    <a:pt x="2743200" y="2010526"/>
                  </a:lnTo>
                  <a:lnTo>
                    <a:pt x="2751854" y="2071101"/>
                  </a:lnTo>
                  <a:lnTo>
                    <a:pt x="2763392" y="2105716"/>
                  </a:lnTo>
                  <a:lnTo>
                    <a:pt x="2780699" y="2125908"/>
                  </a:lnTo>
                  <a:lnTo>
                    <a:pt x="2792237" y="2134561"/>
                  </a:lnTo>
                  <a:lnTo>
                    <a:pt x="2815314" y="2146100"/>
                  </a:lnTo>
                  <a:lnTo>
                    <a:pt x="2832621" y="2148984"/>
                  </a:lnTo>
                  <a:lnTo>
                    <a:pt x="2867235" y="2140330"/>
                  </a:lnTo>
                  <a:lnTo>
                    <a:pt x="2896081" y="2114370"/>
                  </a:lnTo>
                  <a:lnTo>
                    <a:pt x="2924926" y="2079755"/>
                  </a:lnTo>
                  <a:lnTo>
                    <a:pt x="2953772" y="2030718"/>
                  </a:lnTo>
                  <a:lnTo>
                    <a:pt x="2968194" y="1993219"/>
                  </a:lnTo>
                  <a:lnTo>
                    <a:pt x="3002809" y="1857645"/>
                  </a:lnTo>
                  <a:lnTo>
                    <a:pt x="3051846" y="1626882"/>
                  </a:lnTo>
                  <a:lnTo>
                    <a:pt x="3115306" y="1367273"/>
                  </a:lnTo>
                  <a:lnTo>
                    <a:pt x="3175882" y="1075934"/>
                  </a:lnTo>
                  <a:lnTo>
                    <a:pt x="3242226" y="775942"/>
                  </a:lnTo>
                  <a:lnTo>
                    <a:pt x="3271071" y="637484"/>
                  </a:lnTo>
                  <a:lnTo>
                    <a:pt x="3285494" y="571139"/>
                  </a:lnTo>
                  <a:lnTo>
                    <a:pt x="3299917" y="516333"/>
                  </a:lnTo>
                  <a:lnTo>
                    <a:pt x="3325878" y="452873"/>
                  </a:lnTo>
                  <a:lnTo>
                    <a:pt x="3357608" y="395182"/>
                  </a:lnTo>
                  <a:lnTo>
                    <a:pt x="3380684" y="366337"/>
                  </a:lnTo>
                  <a:lnTo>
                    <a:pt x="3392222" y="340376"/>
                  </a:lnTo>
                  <a:lnTo>
                    <a:pt x="3392222" y="311530"/>
                  </a:lnTo>
                  <a:lnTo>
                    <a:pt x="3386453" y="276916"/>
                  </a:lnTo>
                  <a:lnTo>
                    <a:pt x="3372030" y="245186"/>
                  </a:lnTo>
                  <a:lnTo>
                    <a:pt x="3308570" y="181726"/>
                  </a:lnTo>
                  <a:lnTo>
                    <a:pt x="3210496" y="103843"/>
                  </a:lnTo>
                  <a:lnTo>
                    <a:pt x="3126844" y="51922"/>
                  </a:lnTo>
                  <a:lnTo>
                    <a:pt x="3043193" y="11538"/>
                  </a:lnTo>
                  <a:lnTo>
                    <a:pt x="3008578" y="0"/>
                  </a:lnTo>
                  <a:lnTo>
                    <a:pt x="2930695" y="5769"/>
                  </a:lnTo>
                  <a:lnTo>
                    <a:pt x="2630703" y="25961"/>
                  </a:lnTo>
                  <a:lnTo>
                    <a:pt x="2249943" y="54806"/>
                  </a:lnTo>
                  <a:lnTo>
                    <a:pt x="1918221" y="77883"/>
                  </a:lnTo>
                  <a:lnTo>
                    <a:pt x="1456694" y="118266"/>
                  </a:lnTo>
                  <a:lnTo>
                    <a:pt x="1035551" y="164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27;p347">
              <a:extLst>
                <a:ext uri="{FF2B5EF4-FFF2-40B4-BE49-F238E27FC236}">
                  <a16:creationId xmlns:a16="http://schemas.microsoft.com/office/drawing/2014/main" id="{CC121797-E64F-F549-872C-B6AA74A94B90}"/>
                </a:ext>
              </a:extLst>
            </p:cNvPr>
            <p:cNvSpPr/>
            <p:nvPr/>
          </p:nvSpPr>
          <p:spPr>
            <a:xfrm>
              <a:off x="4784725" y="2922588"/>
              <a:ext cx="549275" cy="2868612"/>
            </a:xfrm>
            <a:custGeom>
              <a:avLst/>
              <a:gdLst/>
              <a:ahLst/>
              <a:cxnLst/>
              <a:rect l="l" t="t" r="r" b="b"/>
              <a:pathLst>
                <a:path w="548640" h="2868930" extrusionOk="0">
                  <a:moveTo>
                    <a:pt x="224790" y="975360"/>
                  </a:moveTo>
                  <a:lnTo>
                    <a:pt x="224790" y="1554480"/>
                  </a:lnTo>
                  <a:lnTo>
                    <a:pt x="224790" y="1893570"/>
                  </a:lnTo>
                  <a:lnTo>
                    <a:pt x="224790" y="2137410"/>
                  </a:lnTo>
                  <a:lnTo>
                    <a:pt x="209550" y="2385060"/>
                  </a:lnTo>
                  <a:lnTo>
                    <a:pt x="201930" y="2800350"/>
                  </a:lnTo>
                  <a:lnTo>
                    <a:pt x="293370" y="2868930"/>
                  </a:lnTo>
                  <a:lnTo>
                    <a:pt x="377190" y="2773680"/>
                  </a:lnTo>
                  <a:lnTo>
                    <a:pt x="407670" y="2366010"/>
                  </a:lnTo>
                  <a:lnTo>
                    <a:pt x="430530" y="1965960"/>
                  </a:lnTo>
                  <a:lnTo>
                    <a:pt x="422910" y="1916430"/>
                  </a:lnTo>
                  <a:lnTo>
                    <a:pt x="434340" y="1733550"/>
                  </a:lnTo>
                  <a:lnTo>
                    <a:pt x="441960" y="1596390"/>
                  </a:lnTo>
                  <a:lnTo>
                    <a:pt x="445770" y="1402080"/>
                  </a:lnTo>
                  <a:lnTo>
                    <a:pt x="445770" y="1242060"/>
                  </a:lnTo>
                  <a:lnTo>
                    <a:pt x="449580" y="956310"/>
                  </a:lnTo>
                  <a:lnTo>
                    <a:pt x="449580" y="777240"/>
                  </a:lnTo>
                  <a:lnTo>
                    <a:pt x="457200" y="678180"/>
                  </a:lnTo>
                  <a:lnTo>
                    <a:pt x="480060" y="521970"/>
                  </a:lnTo>
                  <a:lnTo>
                    <a:pt x="495300" y="457200"/>
                  </a:lnTo>
                  <a:lnTo>
                    <a:pt x="518160" y="430530"/>
                  </a:lnTo>
                  <a:lnTo>
                    <a:pt x="537210" y="403860"/>
                  </a:lnTo>
                  <a:lnTo>
                    <a:pt x="544830" y="384810"/>
                  </a:lnTo>
                  <a:lnTo>
                    <a:pt x="548640" y="358140"/>
                  </a:lnTo>
                  <a:lnTo>
                    <a:pt x="548640" y="327660"/>
                  </a:lnTo>
                  <a:lnTo>
                    <a:pt x="537210" y="297180"/>
                  </a:lnTo>
                  <a:lnTo>
                    <a:pt x="502920" y="262890"/>
                  </a:lnTo>
                  <a:lnTo>
                    <a:pt x="453390" y="224790"/>
                  </a:lnTo>
                  <a:lnTo>
                    <a:pt x="381000" y="179070"/>
                  </a:lnTo>
                  <a:lnTo>
                    <a:pt x="281940" y="114300"/>
                  </a:lnTo>
                  <a:lnTo>
                    <a:pt x="160020" y="38100"/>
                  </a:lnTo>
                  <a:lnTo>
                    <a:pt x="110490" y="11430"/>
                  </a:lnTo>
                  <a:lnTo>
                    <a:pt x="68580" y="0"/>
                  </a:lnTo>
                  <a:lnTo>
                    <a:pt x="41910" y="0"/>
                  </a:lnTo>
                  <a:lnTo>
                    <a:pt x="7620" y="3810"/>
                  </a:lnTo>
                  <a:lnTo>
                    <a:pt x="0" y="15240"/>
                  </a:lnTo>
                  <a:lnTo>
                    <a:pt x="19050" y="41910"/>
                  </a:lnTo>
                  <a:lnTo>
                    <a:pt x="76200" y="99060"/>
                  </a:lnTo>
                  <a:lnTo>
                    <a:pt x="114300" y="125730"/>
                  </a:lnTo>
                  <a:lnTo>
                    <a:pt x="148590" y="186690"/>
                  </a:lnTo>
                  <a:lnTo>
                    <a:pt x="171450" y="240030"/>
                  </a:lnTo>
                  <a:lnTo>
                    <a:pt x="198120" y="320040"/>
                  </a:lnTo>
                  <a:lnTo>
                    <a:pt x="217170" y="400050"/>
                  </a:lnTo>
                  <a:lnTo>
                    <a:pt x="224790" y="457200"/>
                  </a:lnTo>
                  <a:lnTo>
                    <a:pt x="224790" y="9753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828;p347">
              <a:extLst>
                <a:ext uri="{FF2B5EF4-FFF2-40B4-BE49-F238E27FC236}">
                  <a16:creationId xmlns:a16="http://schemas.microsoft.com/office/drawing/2014/main" id="{F36252CD-06E8-E345-A2EA-030910CBE0CB}"/>
                </a:ext>
              </a:extLst>
            </p:cNvPr>
            <p:cNvSpPr/>
            <p:nvPr/>
          </p:nvSpPr>
          <p:spPr>
            <a:xfrm>
              <a:off x="3649663" y="4765675"/>
              <a:ext cx="2994025" cy="384175"/>
            </a:xfrm>
            <a:custGeom>
              <a:avLst/>
              <a:gdLst/>
              <a:ahLst/>
              <a:cxnLst/>
              <a:rect l="l" t="t" r="r" b="b"/>
              <a:pathLst>
                <a:path w="2993050" h="383791" extrusionOk="0">
                  <a:moveTo>
                    <a:pt x="904097" y="128789"/>
                  </a:moveTo>
                  <a:lnTo>
                    <a:pt x="1251826" y="100456"/>
                  </a:lnTo>
                  <a:lnTo>
                    <a:pt x="1396070" y="87577"/>
                  </a:lnTo>
                  <a:lnTo>
                    <a:pt x="1545465" y="69546"/>
                  </a:lnTo>
                  <a:lnTo>
                    <a:pt x="1689708" y="54092"/>
                  </a:lnTo>
                  <a:lnTo>
                    <a:pt x="1936983" y="36061"/>
                  </a:lnTo>
                  <a:lnTo>
                    <a:pt x="2210015" y="20607"/>
                  </a:lnTo>
                  <a:lnTo>
                    <a:pt x="2506229" y="10303"/>
                  </a:lnTo>
                  <a:lnTo>
                    <a:pt x="2838504" y="0"/>
                  </a:lnTo>
                  <a:lnTo>
                    <a:pt x="2866837" y="2576"/>
                  </a:lnTo>
                  <a:cubicBezTo>
                    <a:pt x="2908601" y="33899"/>
                    <a:pt x="2940845" y="95304"/>
                    <a:pt x="2993050" y="95304"/>
                  </a:cubicBezTo>
                  <a:lnTo>
                    <a:pt x="2830776" y="177729"/>
                  </a:lnTo>
                  <a:lnTo>
                    <a:pt x="2622139" y="182880"/>
                  </a:lnTo>
                  <a:lnTo>
                    <a:pt x="2055468" y="208638"/>
                  </a:lnTo>
                  <a:lnTo>
                    <a:pt x="1537737" y="247275"/>
                  </a:lnTo>
                  <a:lnTo>
                    <a:pt x="1357433" y="267881"/>
                  </a:lnTo>
                  <a:lnTo>
                    <a:pt x="1161674" y="280760"/>
                  </a:lnTo>
                  <a:lnTo>
                    <a:pt x="824248" y="306518"/>
                  </a:lnTo>
                  <a:lnTo>
                    <a:pt x="430154" y="345154"/>
                  </a:lnTo>
                  <a:lnTo>
                    <a:pt x="131364" y="383791"/>
                  </a:lnTo>
                  <a:lnTo>
                    <a:pt x="0" y="296214"/>
                  </a:lnTo>
                  <a:lnTo>
                    <a:pt x="110758" y="200911"/>
                  </a:lnTo>
                  <a:lnTo>
                    <a:pt x="273032" y="188032"/>
                  </a:lnTo>
                  <a:lnTo>
                    <a:pt x="656823" y="154547"/>
                  </a:lnTo>
                  <a:lnTo>
                    <a:pt x="904097" y="1287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829;p347">
              <a:extLst>
                <a:ext uri="{FF2B5EF4-FFF2-40B4-BE49-F238E27FC236}">
                  <a16:creationId xmlns:a16="http://schemas.microsoft.com/office/drawing/2014/main" id="{B6789BE2-0D03-E346-A0ED-5829920CB3A4}"/>
                </a:ext>
              </a:extLst>
            </p:cNvPr>
            <p:cNvSpPr/>
            <p:nvPr/>
          </p:nvSpPr>
          <p:spPr>
            <a:xfrm>
              <a:off x="3657600" y="5656263"/>
              <a:ext cx="2792413" cy="342900"/>
            </a:xfrm>
            <a:custGeom>
              <a:avLst/>
              <a:gdLst/>
              <a:ahLst/>
              <a:cxnLst/>
              <a:rect l="l" t="t" r="r" b="b"/>
              <a:pathLst>
                <a:path w="2792140" h="342578" extrusionOk="0">
                  <a:moveTo>
                    <a:pt x="1053492" y="74698"/>
                  </a:moveTo>
                  <a:lnTo>
                    <a:pt x="728945" y="108183"/>
                  </a:lnTo>
                  <a:lnTo>
                    <a:pt x="515155" y="128789"/>
                  </a:lnTo>
                  <a:lnTo>
                    <a:pt x="226668" y="154547"/>
                  </a:lnTo>
                  <a:lnTo>
                    <a:pt x="149395" y="159698"/>
                  </a:lnTo>
                  <a:lnTo>
                    <a:pt x="0" y="247275"/>
                  </a:lnTo>
                  <a:lnTo>
                    <a:pt x="195759" y="342578"/>
                  </a:lnTo>
                  <a:lnTo>
                    <a:pt x="337427" y="324548"/>
                  </a:lnTo>
                  <a:lnTo>
                    <a:pt x="551216" y="293639"/>
                  </a:lnTo>
                  <a:lnTo>
                    <a:pt x="775308" y="265305"/>
                  </a:lnTo>
                  <a:lnTo>
                    <a:pt x="1061219" y="234396"/>
                  </a:lnTo>
                  <a:lnTo>
                    <a:pt x="1344555" y="208638"/>
                  </a:lnTo>
                  <a:lnTo>
                    <a:pt x="1609859" y="193184"/>
                  </a:lnTo>
                  <a:lnTo>
                    <a:pt x="1851982" y="182880"/>
                  </a:lnTo>
                  <a:lnTo>
                    <a:pt x="2161075" y="170002"/>
                  </a:lnTo>
                  <a:lnTo>
                    <a:pt x="2398046" y="162274"/>
                  </a:lnTo>
                  <a:lnTo>
                    <a:pt x="2635018" y="159698"/>
                  </a:lnTo>
                  <a:lnTo>
                    <a:pt x="2792140" y="110759"/>
                  </a:lnTo>
                  <a:cubicBezTo>
                    <a:pt x="2745362" y="76109"/>
                    <a:pt x="2653048" y="63366"/>
                    <a:pt x="2653048" y="5152"/>
                  </a:cubicBezTo>
                  <a:lnTo>
                    <a:pt x="2521684" y="5152"/>
                  </a:lnTo>
                  <a:lnTo>
                    <a:pt x="2186833" y="0"/>
                  </a:lnTo>
                  <a:lnTo>
                    <a:pt x="1906074" y="5152"/>
                  </a:lnTo>
                  <a:lnTo>
                    <a:pt x="1488798" y="25758"/>
                  </a:lnTo>
                  <a:lnTo>
                    <a:pt x="1053492" y="746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834;p348">
            <a:extLst>
              <a:ext uri="{FF2B5EF4-FFF2-40B4-BE49-F238E27FC236}">
                <a16:creationId xmlns:a16="http://schemas.microsoft.com/office/drawing/2014/main" id="{4CBD2765-A864-2041-9370-6D2C8714DB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8001" y="1443544"/>
            <a:ext cx="43053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4" name="Google Shape;3834;p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033" y="1503704"/>
            <a:ext cx="43053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34" y="1722812"/>
            <a:ext cx="7101880" cy="371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1463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何をしているのかな　　　　　　　　　　　　葉 使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くらべてみよう　　　　　　　　　　　　　　表 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すいせんのラッパ　　　　　　　　　　　　　起 面 向 緑 感 豆 様 物 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図書館へ行こう　　　　　　　　　　　　　　館 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国語じてんの使い方を知ろう　　　　　　　　意 味 漢 開 落 着 駅 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自然のかくし絵　　　　　　　　　　　　　　身 役 調 育 守 動 持 章 号 返 題 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漢字の表す意味　　　　　　　　　　　　　　曲 板 皿 委 員 発 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メモを取りながら話しを聞こう　　　　　　　取 局 配 住 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調べて書こう、わたしのレポート　　　　　　由 庭 路 整 研 究 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はりねずみと金貨　　　　　　　　　　　　　拾 投 進 屋 実 度 暗 苦 事 世 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慣用句を使おう　　　　　　　　　　　　　　次 遊 速 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「ほけんだより」を読みくらべよう　　　　　仕 勉 温 部 宿 湯 泳 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紙ひこうき・夕日がせなかをおしてくる　　　詩 陽 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グループの合い言葉をきめよう　　　　　　　運 練 始 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サーカスのライオン　　　　　　　　　　　　化 寒 鉄 真 客 服 送 院 皮 受 消 荷 想 定 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くわしく表す言葉　　　　　　　　　　　　　主 追 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想像を広げて物語を書こう　　　　　　　　　助 美 都 悲 悪</a:t>
            </a:r>
            <a:endParaRPr lang="ja-JP" altLang="en-US" sz="1463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34" y="867398"/>
            <a:ext cx="719603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25865" y="1510066"/>
            <a:ext cx="701675" cy="2927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3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</p:spTree>
    <p:extLst>
      <p:ext uri="{BB962C8B-B14F-4D97-AF65-F5344CB8AC3E}">
        <p14:creationId xmlns:p14="http://schemas.microsoft.com/office/powerpoint/2010/main" val="60881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" name="Google Shape;1546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838" y="1424326"/>
            <a:ext cx="4378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9" name="Google Shape;4359;p397"/>
          <p:cNvSpPr txBox="1"/>
          <p:nvPr/>
        </p:nvSpPr>
        <p:spPr>
          <a:xfrm>
            <a:off x="4016896" y="6828686"/>
            <a:ext cx="393650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波</a:t>
            </a:r>
            <a:endParaRPr/>
          </a:p>
        </p:txBody>
      </p:sp>
      <p:sp>
        <p:nvSpPr>
          <p:cNvPr id="4360" name="Google Shape;4360;p397"/>
          <p:cNvSpPr/>
          <p:nvPr/>
        </p:nvSpPr>
        <p:spPr>
          <a:xfrm>
            <a:off x="3122613" y="1741488"/>
            <a:ext cx="796925" cy="692150"/>
          </a:xfrm>
          <a:custGeom>
            <a:avLst/>
            <a:gdLst/>
            <a:ahLst/>
            <a:cxnLst/>
            <a:rect l="l" t="t" r="r" b="b"/>
            <a:pathLst>
              <a:path w="797719" h="692944" extrusionOk="0">
                <a:moveTo>
                  <a:pt x="347662" y="178594"/>
                </a:moveTo>
                <a:lnTo>
                  <a:pt x="276225" y="152400"/>
                </a:lnTo>
                <a:lnTo>
                  <a:pt x="216694" y="126206"/>
                </a:lnTo>
                <a:lnTo>
                  <a:pt x="159544" y="97631"/>
                </a:lnTo>
                <a:lnTo>
                  <a:pt x="111919" y="66675"/>
                </a:lnTo>
                <a:lnTo>
                  <a:pt x="71437" y="26194"/>
                </a:lnTo>
                <a:lnTo>
                  <a:pt x="47625" y="9525"/>
                </a:lnTo>
                <a:lnTo>
                  <a:pt x="16669" y="0"/>
                </a:lnTo>
                <a:lnTo>
                  <a:pt x="0" y="9525"/>
                </a:lnTo>
                <a:lnTo>
                  <a:pt x="2381" y="30956"/>
                </a:lnTo>
                <a:lnTo>
                  <a:pt x="21431" y="78581"/>
                </a:lnTo>
                <a:lnTo>
                  <a:pt x="57150" y="145256"/>
                </a:lnTo>
                <a:lnTo>
                  <a:pt x="107156" y="219075"/>
                </a:lnTo>
                <a:lnTo>
                  <a:pt x="183356" y="307181"/>
                </a:lnTo>
                <a:lnTo>
                  <a:pt x="276225" y="400050"/>
                </a:lnTo>
                <a:lnTo>
                  <a:pt x="390525" y="507206"/>
                </a:lnTo>
                <a:lnTo>
                  <a:pt x="442912" y="547687"/>
                </a:lnTo>
                <a:lnTo>
                  <a:pt x="519112" y="614362"/>
                </a:lnTo>
                <a:lnTo>
                  <a:pt x="578644" y="657225"/>
                </a:lnTo>
                <a:lnTo>
                  <a:pt x="609600" y="673894"/>
                </a:lnTo>
                <a:lnTo>
                  <a:pt x="628650" y="681037"/>
                </a:lnTo>
                <a:lnTo>
                  <a:pt x="657225" y="690562"/>
                </a:lnTo>
                <a:lnTo>
                  <a:pt x="673894" y="692944"/>
                </a:lnTo>
                <a:lnTo>
                  <a:pt x="711994" y="685800"/>
                </a:lnTo>
                <a:lnTo>
                  <a:pt x="752475" y="664369"/>
                </a:lnTo>
                <a:lnTo>
                  <a:pt x="773906" y="645319"/>
                </a:lnTo>
                <a:lnTo>
                  <a:pt x="790575" y="621506"/>
                </a:lnTo>
                <a:lnTo>
                  <a:pt x="795337" y="604837"/>
                </a:lnTo>
                <a:lnTo>
                  <a:pt x="797719" y="569119"/>
                </a:lnTo>
                <a:lnTo>
                  <a:pt x="792956" y="528637"/>
                </a:lnTo>
                <a:lnTo>
                  <a:pt x="781050" y="488156"/>
                </a:lnTo>
                <a:lnTo>
                  <a:pt x="762000" y="435769"/>
                </a:lnTo>
                <a:lnTo>
                  <a:pt x="733425" y="390525"/>
                </a:lnTo>
                <a:lnTo>
                  <a:pt x="688181" y="330994"/>
                </a:lnTo>
                <a:lnTo>
                  <a:pt x="645319" y="288131"/>
                </a:lnTo>
                <a:lnTo>
                  <a:pt x="588169" y="245269"/>
                </a:lnTo>
                <a:lnTo>
                  <a:pt x="564356" y="235744"/>
                </a:lnTo>
                <a:lnTo>
                  <a:pt x="478631" y="216694"/>
                </a:lnTo>
                <a:lnTo>
                  <a:pt x="347662" y="1785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1" name="Google Shape;4361;p397"/>
          <p:cNvSpPr/>
          <p:nvPr/>
        </p:nvSpPr>
        <p:spPr>
          <a:xfrm>
            <a:off x="2655888" y="2838450"/>
            <a:ext cx="819150" cy="523875"/>
          </a:xfrm>
          <a:custGeom>
            <a:avLst/>
            <a:gdLst/>
            <a:ahLst/>
            <a:cxnLst/>
            <a:rect l="l" t="t" r="r" b="b"/>
            <a:pathLst>
              <a:path w="819150" h="523875" extrusionOk="0">
                <a:moveTo>
                  <a:pt x="330994" y="376238"/>
                </a:moveTo>
                <a:lnTo>
                  <a:pt x="245269" y="309563"/>
                </a:lnTo>
                <a:lnTo>
                  <a:pt x="188119" y="261938"/>
                </a:lnTo>
                <a:lnTo>
                  <a:pt x="130969" y="209550"/>
                </a:lnTo>
                <a:lnTo>
                  <a:pt x="83344" y="161925"/>
                </a:lnTo>
                <a:lnTo>
                  <a:pt x="45244" y="111919"/>
                </a:lnTo>
                <a:lnTo>
                  <a:pt x="19050" y="66675"/>
                </a:lnTo>
                <a:lnTo>
                  <a:pt x="0" y="23813"/>
                </a:lnTo>
                <a:lnTo>
                  <a:pt x="0" y="4763"/>
                </a:lnTo>
                <a:lnTo>
                  <a:pt x="11906" y="0"/>
                </a:lnTo>
                <a:lnTo>
                  <a:pt x="30956" y="0"/>
                </a:lnTo>
                <a:lnTo>
                  <a:pt x="45244" y="4763"/>
                </a:lnTo>
                <a:lnTo>
                  <a:pt x="76200" y="28575"/>
                </a:lnTo>
                <a:lnTo>
                  <a:pt x="104775" y="47625"/>
                </a:lnTo>
                <a:lnTo>
                  <a:pt x="142875" y="69056"/>
                </a:lnTo>
                <a:lnTo>
                  <a:pt x="197644" y="85725"/>
                </a:lnTo>
                <a:lnTo>
                  <a:pt x="252412" y="100013"/>
                </a:lnTo>
                <a:lnTo>
                  <a:pt x="300037" y="107156"/>
                </a:lnTo>
                <a:lnTo>
                  <a:pt x="352425" y="114300"/>
                </a:lnTo>
                <a:lnTo>
                  <a:pt x="392906" y="116681"/>
                </a:lnTo>
                <a:lnTo>
                  <a:pt x="445294" y="121444"/>
                </a:lnTo>
                <a:lnTo>
                  <a:pt x="495300" y="121444"/>
                </a:lnTo>
                <a:lnTo>
                  <a:pt x="547687" y="121444"/>
                </a:lnTo>
                <a:lnTo>
                  <a:pt x="576262" y="133350"/>
                </a:lnTo>
                <a:lnTo>
                  <a:pt x="623887" y="159544"/>
                </a:lnTo>
                <a:lnTo>
                  <a:pt x="671512" y="192881"/>
                </a:lnTo>
                <a:lnTo>
                  <a:pt x="707231" y="223838"/>
                </a:lnTo>
                <a:lnTo>
                  <a:pt x="735806" y="254794"/>
                </a:lnTo>
                <a:lnTo>
                  <a:pt x="769144" y="297656"/>
                </a:lnTo>
                <a:lnTo>
                  <a:pt x="797719" y="347663"/>
                </a:lnTo>
                <a:lnTo>
                  <a:pt x="816769" y="388144"/>
                </a:lnTo>
                <a:lnTo>
                  <a:pt x="819150" y="428625"/>
                </a:lnTo>
                <a:lnTo>
                  <a:pt x="812006" y="466725"/>
                </a:lnTo>
                <a:lnTo>
                  <a:pt x="795337" y="495300"/>
                </a:lnTo>
                <a:lnTo>
                  <a:pt x="773906" y="511969"/>
                </a:lnTo>
                <a:lnTo>
                  <a:pt x="742950" y="521494"/>
                </a:lnTo>
                <a:lnTo>
                  <a:pt x="700087" y="523875"/>
                </a:lnTo>
                <a:lnTo>
                  <a:pt x="642937" y="521494"/>
                </a:lnTo>
                <a:lnTo>
                  <a:pt x="590550" y="509588"/>
                </a:lnTo>
                <a:lnTo>
                  <a:pt x="521494" y="485775"/>
                </a:lnTo>
                <a:lnTo>
                  <a:pt x="464344" y="464344"/>
                </a:lnTo>
                <a:lnTo>
                  <a:pt x="400050" y="423863"/>
                </a:lnTo>
                <a:lnTo>
                  <a:pt x="330994" y="376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2" name="Google Shape;4362;p397"/>
          <p:cNvSpPr/>
          <p:nvPr/>
        </p:nvSpPr>
        <p:spPr>
          <a:xfrm>
            <a:off x="2608263" y="5018088"/>
            <a:ext cx="457200" cy="708025"/>
          </a:xfrm>
          <a:custGeom>
            <a:avLst/>
            <a:gdLst/>
            <a:ahLst/>
            <a:cxnLst/>
            <a:rect l="l" t="t" r="r" b="b"/>
            <a:pathLst>
              <a:path w="457200" h="709612" extrusionOk="0">
                <a:moveTo>
                  <a:pt x="142875" y="423862"/>
                </a:moveTo>
                <a:lnTo>
                  <a:pt x="100012" y="335756"/>
                </a:lnTo>
                <a:lnTo>
                  <a:pt x="76200" y="271462"/>
                </a:lnTo>
                <a:lnTo>
                  <a:pt x="50006" y="204787"/>
                </a:lnTo>
                <a:lnTo>
                  <a:pt x="28575" y="147637"/>
                </a:lnTo>
                <a:lnTo>
                  <a:pt x="19050" y="102394"/>
                </a:lnTo>
                <a:lnTo>
                  <a:pt x="14287" y="64294"/>
                </a:lnTo>
                <a:lnTo>
                  <a:pt x="2381" y="33337"/>
                </a:lnTo>
                <a:lnTo>
                  <a:pt x="0" y="9525"/>
                </a:lnTo>
                <a:lnTo>
                  <a:pt x="11906" y="0"/>
                </a:lnTo>
                <a:lnTo>
                  <a:pt x="35719" y="4762"/>
                </a:lnTo>
                <a:lnTo>
                  <a:pt x="61912" y="19050"/>
                </a:lnTo>
                <a:lnTo>
                  <a:pt x="85725" y="52387"/>
                </a:lnTo>
                <a:lnTo>
                  <a:pt x="147637" y="145256"/>
                </a:lnTo>
                <a:lnTo>
                  <a:pt x="171450" y="171450"/>
                </a:lnTo>
                <a:lnTo>
                  <a:pt x="457200" y="450056"/>
                </a:lnTo>
                <a:lnTo>
                  <a:pt x="445294" y="521494"/>
                </a:lnTo>
                <a:lnTo>
                  <a:pt x="426244" y="585787"/>
                </a:lnTo>
                <a:lnTo>
                  <a:pt x="404812" y="645319"/>
                </a:lnTo>
                <a:lnTo>
                  <a:pt x="378619" y="690562"/>
                </a:lnTo>
                <a:lnTo>
                  <a:pt x="359569" y="709612"/>
                </a:lnTo>
                <a:lnTo>
                  <a:pt x="352425" y="709612"/>
                </a:lnTo>
                <a:lnTo>
                  <a:pt x="333375" y="700087"/>
                </a:lnTo>
                <a:lnTo>
                  <a:pt x="302419" y="666750"/>
                </a:lnTo>
                <a:lnTo>
                  <a:pt x="259556" y="621506"/>
                </a:lnTo>
                <a:lnTo>
                  <a:pt x="223837" y="566737"/>
                </a:lnTo>
                <a:lnTo>
                  <a:pt x="188119" y="509587"/>
                </a:lnTo>
                <a:lnTo>
                  <a:pt x="142875" y="4238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3" name="Google Shape;4363;p397"/>
          <p:cNvSpPr/>
          <p:nvPr/>
        </p:nvSpPr>
        <p:spPr>
          <a:xfrm>
            <a:off x="3481388" y="2544763"/>
            <a:ext cx="1044575" cy="2803525"/>
          </a:xfrm>
          <a:custGeom>
            <a:avLst/>
            <a:gdLst/>
            <a:ahLst/>
            <a:cxnLst/>
            <a:rect l="l" t="t" r="r" b="b"/>
            <a:pathLst>
              <a:path w="1045028" h="2803218" extrusionOk="0">
                <a:moveTo>
                  <a:pt x="1013254" y="706100"/>
                </a:moveTo>
                <a:lnTo>
                  <a:pt x="1027376" y="554289"/>
                </a:lnTo>
                <a:lnTo>
                  <a:pt x="1037967" y="434252"/>
                </a:lnTo>
                <a:lnTo>
                  <a:pt x="1045028" y="293032"/>
                </a:lnTo>
                <a:lnTo>
                  <a:pt x="1016784" y="148281"/>
                </a:lnTo>
                <a:lnTo>
                  <a:pt x="956766" y="116506"/>
                </a:lnTo>
                <a:lnTo>
                  <a:pt x="872034" y="84732"/>
                </a:lnTo>
                <a:lnTo>
                  <a:pt x="787302" y="56488"/>
                </a:lnTo>
                <a:lnTo>
                  <a:pt x="702570" y="31774"/>
                </a:lnTo>
                <a:lnTo>
                  <a:pt x="642551" y="21183"/>
                </a:lnTo>
                <a:lnTo>
                  <a:pt x="596655" y="7061"/>
                </a:lnTo>
                <a:lnTo>
                  <a:pt x="579002" y="0"/>
                </a:lnTo>
                <a:lnTo>
                  <a:pt x="561350" y="0"/>
                </a:lnTo>
                <a:lnTo>
                  <a:pt x="561350" y="14122"/>
                </a:lnTo>
                <a:lnTo>
                  <a:pt x="571941" y="52957"/>
                </a:lnTo>
                <a:lnTo>
                  <a:pt x="593124" y="77671"/>
                </a:lnTo>
                <a:lnTo>
                  <a:pt x="646082" y="130628"/>
                </a:lnTo>
                <a:lnTo>
                  <a:pt x="702570" y="208300"/>
                </a:lnTo>
                <a:lnTo>
                  <a:pt x="748466" y="307154"/>
                </a:lnTo>
                <a:lnTo>
                  <a:pt x="769649" y="391886"/>
                </a:lnTo>
                <a:cubicBezTo>
                  <a:pt x="770858" y="436605"/>
                  <a:pt x="774357" y="455435"/>
                  <a:pt x="773180" y="526045"/>
                </a:cubicBezTo>
                <a:lnTo>
                  <a:pt x="755527" y="797893"/>
                </a:lnTo>
                <a:lnTo>
                  <a:pt x="727283" y="1094455"/>
                </a:lnTo>
                <a:lnTo>
                  <a:pt x="677856" y="1366304"/>
                </a:lnTo>
                <a:lnTo>
                  <a:pt x="624899" y="1585195"/>
                </a:lnTo>
                <a:lnTo>
                  <a:pt x="533106" y="1878227"/>
                </a:lnTo>
                <a:lnTo>
                  <a:pt x="437782" y="2097118"/>
                </a:lnTo>
                <a:lnTo>
                  <a:pt x="317745" y="2305418"/>
                </a:lnTo>
                <a:lnTo>
                  <a:pt x="190647" y="2506656"/>
                </a:lnTo>
                <a:lnTo>
                  <a:pt x="63549" y="2676120"/>
                </a:lnTo>
                <a:lnTo>
                  <a:pt x="0" y="2757322"/>
                </a:lnTo>
                <a:lnTo>
                  <a:pt x="0" y="2778505"/>
                </a:lnTo>
                <a:lnTo>
                  <a:pt x="3530" y="2796157"/>
                </a:lnTo>
                <a:lnTo>
                  <a:pt x="10591" y="2803218"/>
                </a:lnTo>
                <a:lnTo>
                  <a:pt x="42366" y="2796157"/>
                </a:lnTo>
                <a:lnTo>
                  <a:pt x="98854" y="2753791"/>
                </a:lnTo>
                <a:lnTo>
                  <a:pt x="190647" y="2672590"/>
                </a:lnTo>
                <a:lnTo>
                  <a:pt x="289501" y="2573736"/>
                </a:lnTo>
                <a:lnTo>
                  <a:pt x="377764" y="2474882"/>
                </a:lnTo>
                <a:lnTo>
                  <a:pt x="455435" y="2372497"/>
                </a:lnTo>
                <a:lnTo>
                  <a:pt x="529575" y="2266582"/>
                </a:lnTo>
                <a:lnTo>
                  <a:pt x="596655" y="2160667"/>
                </a:lnTo>
                <a:lnTo>
                  <a:pt x="660204" y="2040630"/>
                </a:lnTo>
                <a:lnTo>
                  <a:pt x="716692" y="1931184"/>
                </a:lnTo>
                <a:lnTo>
                  <a:pt x="766119" y="1807617"/>
                </a:lnTo>
                <a:lnTo>
                  <a:pt x="812015" y="1676988"/>
                </a:lnTo>
                <a:lnTo>
                  <a:pt x="868503" y="1507524"/>
                </a:lnTo>
                <a:lnTo>
                  <a:pt x="910869" y="1352182"/>
                </a:lnTo>
                <a:lnTo>
                  <a:pt x="956766" y="1143883"/>
                </a:lnTo>
                <a:lnTo>
                  <a:pt x="1002662" y="843790"/>
                </a:lnTo>
                <a:lnTo>
                  <a:pt x="1013254" y="706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4" name="Google Shape;4364;p397"/>
          <p:cNvSpPr/>
          <p:nvPr/>
        </p:nvSpPr>
        <p:spPr>
          <a:xfrm>
            <a:off x="2767013" y="3895725"/>
            <a:ext cx="927100" cy="1608138"/>
          </a:xfrm>
          <a:custGeom>
            <a:avLst/>
            <a:gdLst/>
            <a:ahLst/>
            <a:cxnLst/>
            <a:rect l="l" t="t" r="r" b="b"/>
            <a:pathLst>
              <a:path w="926306" h="1607344" extrusionOk="0">
                <a:moveTo>
                  <a:pt x="538162" y="1052513"/>
                </a:moveTo>
                <a:lnTo>
                  <a:pt x="452437" y="1245394"/>
                </a:lnTo>
                <a:lnTo>
                  <a:pt x="402431" y="1352550"/>
                </a:lnTo>
                <a:lnTo>
                  <a:pt x="345281" y="1473994"/>
                </a:lnTo>
                <a:lnTo>
                  <a:pt x="311943" y="1547813"/>
                </a:lnTo>
                <a:lnTo>
                  <a:pt x="290512" y="1607344"/>
                </a:lnTo>
                <a:lnTo>
                  <a:pt x="0" y="1290638"/>
                </a:lnTo>
                <a:lnTo>
                  <a:pt x="33337" y="1302544"/>
                </a:lnTo>
                <a:lnTo>
                  <a:pt x="54768" y="1300163"/>
                </a:lnTo>
                <a:lnTo>
                  <a:pt x="83343" y="1290638"/>
                </a:lnTo>
                <a:lnTo>
                  <a:pt x="119062" y="1264444"/>
                </a:lnTo>
                <a:lnTo>
                  <a:pt x="164306" y="1216819"/>
                </a:lnTo>
                <a:lnTo>
                  <a:pt x="254793" y="1088231"/>
                </a:lnTo>
                <a:lnTo>
                  <a:pt x="361950" y="919163"/>
                </a:lnTo>
                <a:lnTo>
                  <a:pt x="478631" y="728663"/>
                </a:lnTo>
                <a:lnTo>
                  <a:pt x="602456" y="511969"/>
                </a:lnTo>
                <a:lnTo>
                  <a:pt x="728662" y="283369"/>
                </a:lnTo>
                <a:lnTo>
                  <a:pt x="821531" y="104775"/>
                </a:lnTo>
                <a:lnTo>
                  <a:pt x="864393" y="23813"/>
                </a:lnTo>
                <a:lnTo>
                  <a:pt x="876300" y="9525"/>
                </a:lnTo>
                <a:lnTo>
                  <a:pt x="892968" y="2381"/>
                </a:lnTo>
                <a:lnTo>
                  <a:pt x="904875" y="0"/>
                </a:lnTo>
                <a:lnTo>
                  <a:pt x="916781" y="2381"/>
                </a:lnTo>
                <a:lnTo>
                  <a:pt x="923925" y="14288"/>
                </a:lnTo>
                <a:lnTo>
                  <a:pt x="926306" y="40481"/>
                </a:lnTo>
                <a:lnTo>
                  <a:pt x="921543" y="66675"/>
                </a:lnTo>
                <a:lnTo>
                  <a:pt x="873918" y="207169"/>
                </a:lnTo>
                <a:lnTo>
                  <a:pt x="802481" y="397669"/>
                </a:lnTo>
                <a:lnTo>
                  <a:pt x="700087" y="666750"/>
                </a:lnTo>
                <a:lnTo>
                  <a:pt x="573881" y="962025"/>
                </a:lnTo>
                <a:lnTo>
                  <a:pt x="538162" y="10525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5" name="Google Shape;4365;p397"/>
          <p:cNvSpPr/>
          <p:nvPr/>
        </p:nvSpPr>
        <p:spPr>
          <a:xfrm>
            <a:off x="4268788" y="2347913"/>
            <a:ext cx="2892425" cy="546100"/>
          </a:xfrm>
          <a:custGeom>
            <a:avLst/>
            <a:gdLst/>
            <a:ahLst/>
            <a:cxnLst/>
            <a:rect l="l" t="t" r="r" b="b"/>
            <a:pathLst>
              <a:path w="2890838" h="545306" extrusionOk="0">
                <a:moveTo>
                  <a:pt x="838200" y="257175"/>
                </a:moveTo>
                <a:lnTo>
                  <a:pt x="471488" y="311943"/>
                </a:lnTo>
                <a:lnTo>
                  <a:pt x="214313" y="350043"/>
                </a:lnTo>
                <a:lnTo>
                  <a:pt x="0" y="407193"/>
                </a:lnTo>
                <a:lnTo>
                  <a:pt x="121444" y="545306"/>
                </a:lnTo>
                <a:lnTo>
                  <a:pt x="416719" y="497681"/>
                </a:lnTo>
                <a:lnTo>
                  <a:pt x="766763" y="440531"/>
                </a:lnTo>
                <a:lnTo>
                  <a:pt x="1116807" y="388143"/>
                </a:lnTo>
                <a:lnTo>
                  <a:pt x="1459707" y="350043"/>
                </a:lnTo>
                <a:lnTo>
                  <a:pt x="1762125" y="314325"/>
                </a:lnTo>
                <a:lnTo>
                  <a:pt x="2085975" y="276225"/>
                </a:lnTo>
                <a:lnTo>
                  <a:pt x="2319338" y="257175"/>
                </a:lnTo>
                <a:lnTo>
                  <a:pt x="2347913" y="259556"/>
                </a:lnTo>
                <a:lnTo>
                  <a:pt x="2366963" y="264318"/>
                </a:lnTo>
                <a:lnTo>
                  <a:pt x="2740819" y="445293"/>
                </a:lnTo>
                <a:lnTo>
                  <a:pt x="2786063" y="435768"/>
                </a:lnTo>
                <a:lnTo>
                  <a:pt x="2836069" y="426243"/>
                </a:lnTo>
                <a:lnTo>
                  <a:pt x="2857500" y="414337"/>
                </a:lnTo>
                <a:lnTo>
                  <a:pt x="2878932" y="402431"/>
                </a:lnTo>
                <a:lnTo>
                  <a:pt x="2888457" y="388143"/>
                </a:lnTo>
                <a:lnTo>
                  <a:pt x="2890838" y="371475"/>
                </a:lnTo>
                <a:lnTo>
                  <a:pt x="2888457" y="347662"/>
                </a:lnTo>
                <a:lnTo>
                  <a:pt x="2876550" y="319087"/>
                </a:lnTo>
                <a:lnTo>
                  <a:pt x="2852738" y="283368"/>
                </a:lnTo>
                <a:lnTo>
                  <a:pt x="2809875" y="235743"/>
                </a:lnTo>
                <a:lnTo>
                  <a:pt x="2714625" y="152400"/>
                </a:lnTo>
                <a:lnTo>
                  <a:pt x="2600325" y="66675"/>
                </a:lnTo>
                <a:lnTo>
                  <a:pt x="2555082" y="33337"/>
                </a:lnTo>
                <a:lnTo>
                  <a:pt x="2531269" y="19050"/>
                </a:lnTo>
                <a:lnTo>
                  <a:pt x="2500313" y="9525"/>
                </a:lnTo>
                <a:lnTo>
                  <a:pt x="2464594" y="0"/>
                </a:lnTo>
                <a:lnTo>
                  <a:pt x="2412207" y="0"/>
                </a:lnTo>
                <a:lnTo>
                  <a:pt x="2376488" y="7143"/>
                </a:lnTo>
                <a:lnTo>
                  <a:pt x="2266950" y="64293"/>
                </a:lnTo>
                <a:lnTo>
                  <a:pt x="2221707" y="78581"/>
                </a:lnTo>
                <a:lnTo>
                  <a:pt x="2093119" y="92868"/>
                </a:lnTo>
                <a:lnTo>
                  <a:pt x="1716882" y="140493"/>
                </a:lnTo>
                <a:lnTo>
                  <a:pt x="1343025" y="188118"/>
                </a:lnTo>
                <a:lnTo>
                  <a:pt x="1052513" y="223837"/>
                </a:lnTo>
                <a:lnTo>
                  <a:pt x="838200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6" name="Google Shape;4366;p397"/>
          <p:cNvSpPr/>
          <p:nvPr/>
        </p:nvSpPr>
        <p:spPr>
          <a:xfrm>
            <a:off x="6332538" y="2601913"/>
            <a:ext cx="696912" cy="600075"/>
          </a:xfrm>
          <a:custGeom>
            <a:avLst/>
            <a:gdLst/>
            <a:ahLst/>
            <a:cxnLst/>
            <a:rect l="l" t="t" r="r" b="b"/>
            <a:pathLst>
              <a:path w="697706" h="600075" extrusionOk="0">
                <a:moveTo>
                  <a:pt x="161925" y="340519"/>
                </a:moveTo>
                <a:lnTo>
                  <a:pt x="233362" y="240507"/>
                </a:lnTo>
                <a:lnTo>
                  <a:pt x="259556" y="204788"/>
                </a:lnTo>
                <a:lnTo>
                  <a:pt x="283369" y="166688"/>
                </a:lnTo>
                <a:lnTo>
                  <a:pt x="302419" y="130969"/>
                </a:lnTo>
                <a:lnTo>
                  <a:pt x="321469" y="85725"/>
                </a:lnTo>
                <a:lnTo>
                  <a:pt x="328612" y="54769"/>
                </a:lnTo>
                <a:lnTo>
                  <a:pt x="328612" y="38100"/>
                </a:lnTo>
                <a:lnTo>
                  <a:pt x="314325" y="0"/>
                </a:lnTo>
                <a:lnTo>
                  <a:pt x="697706" y="183357"/>
                </a:lnTo>
                <a:lnTo>
                  <a:pt x="647700" y="204788"/>
                </a:lnTo>
                <a:lnTo>
                  <a:pt x="595312" y="221457"/>
                </a:lnTo>
                <a:lnTo>
                  <a:pt x="552450" y="240507"/>
                </a:lnTo>
                <a:lnTo>
                  <a:pt x="428625" y="326232"/>
                </a:lnTo>
                <a:lnTo>
                  <a:pt x="159544" y="514350"/>
                </a:lnTo>
                <a:lnTo>
                  <a:pt x="47625" y="595313"/>
                </a:lnTo>
                <a:lnTo>
                  <a:pt x="30956" y="600075"/>
                </a:lnTo>
                <a:lnTo>
                  <a:pt x="7144" y="592932"/>
                </a:lnTo>
                <a:lnTo>
                  <a:pt x="0" y="571500"/>
                </a:lnTo>
                <a:lnTo>
                  <a:pt x="0" y="542925"/>
                </a:lnTo>
                <a:lnTo>
                  <a:pt x="4762" y="523875"/>
                </a:lnTo>
                <a:lnTo>
                  <a:pt x="66675" y="459582"/>
                </a:lnTo>
                <a:lnTo>
                  <a:pt x="161925" y="3405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7" name="Google Shape;4367;p397"/>
          <p:cNvSpPr/>
          <p:nvPr/>
        </p:nvSpPr>
        <p:spPr>
          <a:xfrm>
            <a:off x="5178425" y="1463675"/>
            <a:ext cx="554038" cy="2109788"/>
          </a:xfrm>
          <a:custGeom>
            <a:avLst/>
            <a:gdLst/>
            <a:ahLst/>
            <a:cxnLst/>
            <a:rect l="l" t="t" r="r" b="b"/>
            <a:pathLst>
              <a:path w="555372" h="2109291" extrusionOk="0">
                <a:moveTo>
                  <a:pt x="213173" y="821838"/>
                </a:moveTo>
                <a:lnTo>
                  <a:pt x="213173" y="1461357"/>
                </a:lnTo>
                <a:lnTo>
                  <a:pt x="215978" y="2039168"/>
                </a:lnTo>
                <a:lnTo>
                  <a:pt x="305735" y="2109291"/>
                </a:lnTo>
                <a:lnTo>
                  <a:pt x="395492" y="1988680"/>
                </a:lnTo>
                <a:lnTo>
                  <a:pt x="395492" y="1772702"/>
                </a:lnTo>
                <a:lnTo>
                  <a:pt x="401102" y="1604407"/>
                </a:lnTo>
                <a:lnTo>
                  <a:pt x="409517" y="1377210"/>
                </a:lnTo>
                <a:lnTo>
                  <a:pt x="420736" y="1194891"/>
                </a:lnTo>
                <a:lnTo>
                  <a:pt x="415127" y="1074280"/>
                </a:lnTo>
                <a:lnTo>
                  <a:pt x="437566" y="715251"/>
                </a:lnTo>
                <a:lnTo>
                  <a:pt x="440371" y="594640"/>
                </a:lnTo>
                <a:lnTo>
                  <a:pt x="448785" y="521713"/>
                </a:lnTo>
                <a:lnTo>
                  <a:pt x="462810" y="445980"/>
                </a:lnTo>
                <a:lnTo>
                  <a:pt x="485249" y="384272"/>
                </a:lnTo>
                <a:lnTo>
                  <a:pt x="516103" y="316955"/>
                </a:lnTo>
                <a:lnTo>
                  <a:pt x="544152" y="263661"/>
                </a:lnTo>
                <a:lnTo>
                  <a:pt x="555372" y="218783"/>
                </a:lnTo>
                <a:lnTo>
                  <a:pt x="555372" y="190734"/>
                </a:lnTo>
                <a:lnTo>
                  <a:pt x="546957" y="168294"/>
                </a:lnTo>
                <a:lnTo>
                  <a:pt x="516103" y="134636"/>
                </a:lnTo>
                <a:lnTo>
                  <a:pt x="479639" y="106586"/>
                </a:lnTo>
                <a:lnTo>
                  <a:pt x="443176" y="89757"/>
                </a:lnTo>
                <a:lnTo>
                  <a:pt x="373053" y="56098"/>
                </a:lnTo>
                <a:lnTo>
                  <a:pt x="305735" y="30854"/>
                </a:lnTo>
                <a:lnTo>
                  <a:pt x="241222" y="14025"/>
                </a:lnTo>
                <a:lnTo>
                  <a:pt x="182319" y="2805"/>
                </a:lnTo>
                <a:lnTo>
                  <a:pt x="137441" y="0"/>
                </a:lnTo>
                <a:lnTo>
                  <a:pt x="67318" y="0"/>
                </a:lnTo>
                <a:lnTo>
                  <a:pt x="33659" y="5610"/>
                </a:lnTo>
                <a:lnTo>
                  <a:pt x="14025" y="14025"/>
                </a:lnTo>
                <a:lnTo>
                  <a:pt x="0" y="28049"/>
                </a:lnTo>
                <a:lnTo>
                  <a:pt x="2805" y="42074"/>
                </a:lnTo>
                <a:lnTo>
                  <a:pt x="11220" y="61708"/>
                </a:lnTo>
                <a:lnTo>
                  <a:pt x="36464" y="92562"/>
                </a:lnTo>
                <a:lnTo>
                  <a:pt x="92562" y="145855"/>
                </a:lnTo>
                <a:lnTo>
                  <a:pt x="145855" y="193539"/>
                </a:lnTo>
                <a:lnTo>
                  <a:pt x="176709" y="230002"/>
                </a:lnTo>
                <a:lnTo>
                  <a:pt x="193539" y="255247"/>
                </a:lnTo>
                <a:lnTo>
                  <a:pt x="207563" y="291710"/>
                </a:lnTo>
                <a:lnTo>
                  <a:pt x="215978" y="339394"/>
                </a:lnTo>
                <a:lnTo>
                  <a:pt x="213173" y="821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8" name="Google Shape;4368;p397"/>
          <p:cNvSpPr/>
          <p:nvPr/>
        </p:nvSpPr>
        <p:spPr>
          <a:xfrm>
            <a:off x="4576763" y="3313113"/>
            <a:ext cx="1892300" cy="476250"/>
          </a:xfrm>
          <a:custGeom>
            <a:avLst/>
            <a:gdLst/>
            <a:ahLst/>
            <a:cxnLst/>
            <a:rect l="l" t="t" r="r" b="b"/>
            <a:pathLst>
              <a:path w="1893093" h="476250" extrusionOk="0">
                <a:moveTo>
                  <a:pt x="1071562" y="295275"/>
                </a:moveTo>
                <a:lnTo>
                  <a:pt x="1197768" y="280987"/>
                </a:lnTo>
                <a:lnTo>
                  <a:pt x="1273968" y="276225"/>
                </a:lnTo>
                <a:lnTo>
                  <a:pt x="1383506" y="273844"/>
                </a:lnTo>
                <a:lnTo>
                  <a:pt x="1778793" y="338137"/>
                </a:lnTo>
                <a:lnTo>
                  <a:pt x="1826418" y="316706"/>
                </a:lnTo>
                <a:lnTo>
                  <a:pt x="1862137" y="288131"/>
                </a:lnTo>
                <a:lnTo>
                  <a:pt x="1885950" y="257175"/>
                </a:lnTo>
                <a:lnTo>
                  <a:pt x="1893093" y="221456"/>
                </a:lnTo>
                <a:lnTo>
                  <a:pt x="1888331" y="204787"/>
                </a:lnTo>
                <a:lnTo>
                  <a:pt x="1843087" y="166687"/>
                </a:lnTo>
                <a:lnTo>
                  <a:pt x="1747837" y="111919"/>
                </a:lnTo>
                <a:lnTo>
                  <a:pt x="1583531" y="35719"/>
                </a:lnTo>
                <a:lnTo>
                  <a:pt x="1531143" y="4762"/>
                </a:lnTo>
                <a:lnTo>
                  <a:pt x="1500187" y="0"/>
                </a:lnTo>
                <a:lnTo>
                  <a:pt x="1473993" y="2381"/>
                </a:lnTo>
                <a:lnTo>
                  <a:pt x="1438275" y="16669"/>
                </a:lnTo>
                <a:lnTo>
                  <a:pt x="1409700" y="38100"/>
                </a:lnTo>
                <a:lnTo>
                  <a:pt x="1373981" y="66675"/>
                </a:lnTo>
                <a:lnTo>
                  <a:pt x="1357312" y="78581"/>
                </a:lnTo>
                <a:lnTo>
                  <a:pt x="1176337" y="97631"/>
                </a:lnTo>
                <a:lnTo>
                  <a:pt x="928687" y="123825"/>
                </a:lnTo>
                <a:lnTo>
                  <a:pt x="819150" y="164306"/>
                </a:lnTo>
                <a:lnTo>
                  <a:pt x="585787" y="209550"/>
                </a:lnTo>
                <a:lnTo>
                  <a:pt x="373856" y="250031"/>
                </a:lnTo>
                <a:lnTo>
                  <a:pt x="335756" y="252412"/>
                </a:lnTo>
                <a:lnTo>
                  <a:pt x="233362" y="245269"/>
                </a:lnTo>
                <a:lnTo>
                  <a:pt x="135731" y="228600"/>
                </a:lnTo>
                <a:lnTo>
                  <a:pt x="45243" y="202406"/>
                </a:lnTo>
                <a:lnTo>
                  <a:pt x="23812" y="195262"/>
                </a:lnTo>
                <a:lnTo>
                  <a:pt x="7143" y="197644"/>
                </a:lnTo>
                <a:lnTo>
                  <a:pt x="0" y="209550"/>
                </a:lnTo>
                <a:lnTo>
                  <a:pt x="7143" y="240506"/>
                </a:lnTo>
                <a:lnTo>
                  <a:pt x="23812" y="264319"/>
                </a:lnTo>
                <a:lnTo>
                  <a:pt x="80962" y="316706"/>
                </a:lnTo>
                <a:lnTo>
                  <a:pt x="142875" y="373856"/>
                </a:lnTo>
                <a:lnTo>
                  <a:pt x="209550" y="423862"/>
                </a:lnTo>
                <a:lnTo>
                  <a:pt x="261937" y="454819"/>
                </a:lnTo>
                <a:lnTo>
                  <a:pt x="311943" y="471487"/>
                </a:lnTo>
                <a:lnTo>
                  <a:pt x="335756" y="476250"/>
                </a:lnTo>
                <a:lnTo>
                  <a:pt x="407193" y="457200"/>
                </a:lnTo>
                <a:lnTo>
                  <a:pt x="557212" y="407194"/>
                </a:lnTo>
                <a:lnTo>
                  <a:pt x="640556" y="376237"/>
                </a:lnTo>
                <a:lnTo>
                  <a:pt x="702468" y="357187"/>
                </a:lnTo>
                <a:lnTo>
                  <a:pt x="864393" y="326231"/>
                </a:lnTo>
                <a:lnTo>
                  <a:pt x="1071562" y="295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9" name="Google Shape;4369;p397"/>
          <p:cNvSpPr/>
          <p:nvPr/>
        </p:nvSpPr>
        <p:spPr>
          <a:xfrm>
            <a:off x="4078288" y="3576638"/>
            <a:ext cx="2298700" cy="2111375"/>
          </a:xfrm>
          <a:custGeom>
            <a:avLst/>
            <a:gdLst/>
            <a:ahLst/>
            <a:cxnLst/>
            <a:rect l="l" t="t" r="r" b="b"/>
            <a:pathLst>
              <a:path w="2298981" h="2111485" extrusionOk="0">
                <a:moveTo>
                  <a:pt x="2050910" y="484603"/>
                </a:moveTo>
                <a:lnTo>
                  <a:pt x="2117254" y="374990"/>
                </a:lnTo>
                <a:lnTo>
                  <a:pt x="2189368" y="245186"/>
                </a:lnTo>
                <a:lnTo>
                  <a:pt x="2258597" y="112497"/>
                </a:lnTo>
                <a:lnTo>
                  <a:pt x="2270135" y="80767"/>
                </a:lnTo>
                <a:lnTo>
                  <a:pt x="2298981" y="51922"/>
                </a:lnTo>
                <a:lnTo>
                  <a:pt x="1869184" y="0"/>
                </a:lnTo>
                <a:lnTo>
                  <a:pt x="1889376" y="20192"/>
                </a:lnTo>
                <a:lnTo>
                  <a:pt x="1903798" y="51922"/>
                </a:lnTo>
                <a:lnTo>
                  <a:pt x="1912452" y="83652"/>
                </a:lnTo>
                <a:lnTo>
                  <a:pt x="1912452" y="121151"/>
                </a:lnTo>
                <a:lnTo>
                  <a:pt x="1880722" y="187495"/>
                </a:lnTo>
                <a:lnTo>
                  <a:pt x="1831685" y="308646"/>
                </a:lnTo>
                <a:lnTo>
                  <a:pt x="1802839" y="389413"/>
                </a:lnTo>
                <a:lnTo>
                  <a:pt x="1707649" y="553832"/>
                </a:lnTo>
                <a:lnTo>
                  <a:pt x="1531692" y="827864"/>
                </a:lnTo>
                <a:lnTo>
                  <a:pt x="1390350" y="1035551"/>
                </a:lnTo>
                <a:lnTo>
                  <a:pt x="1228815" y="1217277"/>
                </a:lnTo>
                <a:lnTo>
                  <a:pt x="1061512" y="1384580"/>
                </a:lnTo>
                <a:lnTo>
                  <a:pt x="902862" y="1525923"/>
                </a:lnTo>
                <a:lnTo>
                  <a:pt x="654791" y="1713418"/>
                </a:lnTo>
                <a:lnTo>
                  <a:pt x="441335" y="1848992"/>
                </a:lnTo>
                <a:lnTo>
                  <a:pt x="187495" y="1981681"/>
                </a:lnTo>
                <a:lnTo>
                  <a:pt x="14423" y="2053794"/>
                </a:lnTo>
                <a:lnTo>
                  <a:pt x="0" y="2068217"/>
                </a:lnTo>
                <a:lnTo>
                  <a:pt x="5769" y="2088409"/>
                </a:lnTo>
                <a:lnTo>
                  <a:pt x="25961" y="2108600"/>
                </a:lnTo>
                <a:lnTo>
                  <a:pt x="40384" y="2111485"/>
                </a:lnTo>
                <a:lnTo>
                  <a:pt x="100959" y="2097062"/>
                </a:lnTo>
                <a:lnTo>
                  <a:pt x="222110" y="2059563"/>
                </a:lnTo>
                <a:lnTo>
                  <a:pt x="372106" y="2010526"/>
                </a:lnTo>
                <a:lnTo>
                  <a:pt x="530756" y="1944182"/>
                </a:lnTo>
                <a:lnTo>
                  <a:pt x="683637" y="1872068"/>
                </a:lnTo>
                <a:lnTo>
                  <a:pt x="824979" y="1794185"/>
                </a:lnTo>
                <a:lnTo>
                  <a:pt x="966322" y="1704764"/>
                </a:lnTo>
                <a:lnTo>
                  <a:pt x="1113434" y="1598036"/>
                </a:lnTo>
                <a:lnTo>
                  <a:pt x="1237469" y="1499962"/>
                </a:lnTo>
                <a:lnTo>
                  <a:pt x="1471117" y="1280737"/>
                </a:lnTo>
                <a:lnTo>
                  <a:pt x="1618229" y="1101895"/>
                </a:lnTo>
                <a:lnTo>
                  <a:pt x="1773994" y="899977"/>
                </a:lnTo>
                <a:lnTo>
                  <a:pt x="1886491" y="741327"/>
                </a:lnTo>
                <a:lnTo>
                  <a:pt x="2050910" y="4846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0" name="Google Shape;4370;p397"/>
          <p:cNvSpPr/>
          <p:nvPr/>
        </p:nvSpPr>
        <p:spPr>
          <a:xfrm>
            <a:off x="4535488" y="4056063"/>
            <a:ext cx="2741612" cy="1717675"/>
          </a:xfrm>
          <a:custGeom>
            <a:avLst/>
            <a:gdLst/>
            <a:ahLst/>
            <a:cxnLst/>
            <a:rect l="l" t="t" r="r" b="b"/>
            <a:pathLst>
              <a:path w="2740819" h="1719262" extrusionOk="0">
                <a:moveTo>
                  <a:pt x="1257300" y="785812"/>
                </a:moveTo>
                <a:lnTo>
                  <a:pt x="1119188" y="666750"/>
                </a:lnTo>
                <a:lnTo>
                  <a:pt x="907257" y="502444"/>
                </a:lnTo>
                <a:lnTo>
                  <a:pt x="771525" y="392906"/>
                </a:lnTo>
                <a:lnTo>
                  <a:pt x="666750" y="314325"/>
                </a:lnTo>
                <a:lnTo>
                  <a:pt x="585788" y="257175"/>
                </a:lnTo>
                <a:lnTo>
                  <a:pt x="495300" y="197644"/>
                </a:lnTo>
                <a:lnTo>
                  <a:pt x="426244" y="150019"/>
                </a:lnTo>
                <a:lnTo>
                  <a:pt x="350044" y="107156"/>
                </a:lnTo>
                <a:lnTo>
                  <a:pt x="257175" y="61912"/>
                </a:lnTo>
                <a:lnTo>
                  <a:pt x="195263" y="38100"/>
                </a:lnTo>
                <a:lnTo>
                  <a:pt x="123825" y="11906"/>
                </a:lnTo>
                <a:lnTo>
                  <a:pt x="80963" y="2381"/>
                </a:lnTo>
                <a:lnTo>
                  <a:pt x="50007" y="0"/>
                </a:lnTo>
                <a:lnTo>
                  <a:pt x="30957" y="0"/>
                </a:lnTo>
                <a:lnTo>
                  <a:pt x="7144" y="4762"/>
                </a:lnTo>
                <a:lnTo>
                  <a:pt x="0" y="19050"/>
                </a:lnTo>
                <a:lnTo>
                  <a:pt x="7144" y="38100"/>
                </a:lnTo>
                <a:lnTo>
                  <a:pt x="30957" y="69056"/>
                </a:lnTo>
                <a:lnTo>
                  <a:pt x="61913" y="80962"/>
                </a:lnTo>
                <a:lnTo>
                  <a:pt x="135732" y="109537"/>
                </a:lnTo>
                <a:lnTo>
                  <a:pt x="221457" y="159544"/>
                </a:lnTo>
                <a:lnTo>
                  <a:pt x="347663" y="242887"/>
                </a:lnTo>
                <a:lnTo>
                  <a:pt x="492919" y="354806"/>
                </a:lnTo>
                <a:lnTo>
                  <a:pt x="609600" y="457200"/>
                </a:lnTo>
                <a:lnTo>
                  <a:pt x="766763" y="597694"/>
                </a:lnTo>
                <a:lnTo>
                  <a:pt x="890588" y="716756"/>
                </a:lnTo>
                <a:lnTo>
                  <a:pt x="1031082" y="864394"/>
                </a:lnTo>
                <a:lnTo>
                  <a:pt x="1250157" y="1088231"/>
                </a:lnTo>
                <a:lnTo>
                  <a:pt x="1414463" y="1243012"/>
                </a:lnTo>
                <a:lnTo>
                  <a:pt x="1645444" y="1464469"/>
                </a:lnTo>
                <a:lnTo>
                  <a:pt x="1776413" y="1583531"/>
                </a:lnTo>
                <a:lnTo>
                  <a:pt x="1850232" y="1645444"/>
                </a:lnTo>
                <a:lnTo>
                  <a:pt x="1914525" y="1685925"/>
                </a:lnTo>
                <a:lnTo>
                  <a:pt x="1962150" y="1714500"/>
                </a:lnTo>
                <a:lnTo>
                  <a:pt x="1976438" y="1719262"/>
                </a:lnTo>
                <a:lnTo>
                  <a:pt x="2014538" y="1719262"/>
                </a:lnTo>
                <a:lnTo>
                  <a:pt x="2233613" y="1712119"/>
                </a:lnTo>
                <a:lnTo>
                  <a:pt x="2438400" y="1702594"/>
                </a:lnTo>
                <a:lnTo>
                  <a:pt x="2636044" y="1683544"/>
                </a:lnTo>
                <a:lnTo>
                  <a:pt x="2719388" y="1671637"/>
                </a:lnTo>
                <a:lnTo>
                  <a:pt x="2736057" y="1662112"/>
                </a:lnTo>
                <a:lnTo>
                  <a:pt x="2740819" y="1647825"/>
                </a:lnTo>
                <a:lnTo>
                  <a:pt x="2731294" y="1628775"/>
                </a:lnTo>
                <a:lnTo>
                  <a:pt x="2697957" y="1609725"/>
                </a:lnTo>
                <a:lnTo>
                  <a:pt x="2616994" y="1574006"/>
                </a:lnTo>
                <a:lnTo>
                  <a:pt x="2462213" y="1507331"/>
                </a:lnTo>
                <a:lnTo>
                  <a:pt x="2307432" y="1433512"/>
                </a:lnTo>
                <a:lnTo>
                  <a:pt x="2093119" y="1328737"/>
                </a:lnTo>
                <a:lnTo>
                  <a:pt x="1883569" y="1216819"/>
                </a:lnTo>
                <a:lnTo>
                  <a:pt x="1709738" y="1112044"/>
                </a:lnTo>
                <a:lnTo>
                  <a:pt x="1574007" y="1023937"/>
                </a:lnTo>
                <a:lnTo>
                  <a:pt x="1438275" y="928687"/>
                </a:lnTo>
                <a:lnTo>
                  <a:pt x="1326357" y="842962"/>
                </a:lnTo>
                <a:lnTo>
                  <a:pt x="1257300" y="785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05A921-94B8-4C45-A36C-98177F8A4B8E}"/>
              </a:ext>
            </a:extLst>
          </p:cNvPr>
          <p:cNvGrpSpPr/>
          <p:nvPr/>
        </p:nvGrpSpPr>
        <p:grpSpPr>
          <a:xfrm>
            <a:off x="2604250" y="1459663"/>
            <a:ext cx="4668837" cy="4310063"/>
            <a:chOff x="2760663" y="1616075"/>
            <a:chExt cx="4668837" cy="4310063"/>
          </a:xfrm>
        </p:grpSpPr>
        <p:sp>
          <p:nvSpPr>
            <p:cNvPr id="14" name="Google Shape;4360;p397">
              <a:extLst>
                <a:ext uri="{FF2B5EF4-FFF2-40B4-BE49-F238E27FC236}">
                  <a16:creationId xmlns:a16="http://schemas.microsoft.com/office/drawing/2014/main" id="{85F900AE-6AD0-DB4C-A012-F4506E19AA41}"/>
                </a:ext>
              </a:extLst>
            </p:cNvPr>
            <p:cNvSpPr/>
            <p:nvPr/>
          </p:nvSpPr>
          <p:spPr>
            <a:xfrm>
              <a:off x="3275013" y="1893888"/>
              <a:ext cx="796925" cy="692150"/>
            </a:xfrm>
            <a:custGeom>
              <a:avLst/>
              <a:gdLst/>
              <a:ahLst/>
              <a:cxnLst/>
              <a:rect l="l" t="t" r="r" b="b"/>
              <a:pathLst>
                <a:path w="797719" h="692944" extrusionOk="0">
                  <a:moveTo>
                    <a:pt x="347662" y="178594"/>
                  </a:moveTo>
                  <a:lnTo>
                    <a:pt x="276225" y="152400"/>
                  </a:lnTo>
                  <a:lnTo>
                    <a:pt x="216694" y="126206"/>
                  </a:lnTo>
                  <a:lnTo>
                    <a:pt x="159544" y="97631"/>
                  </a:lnTo>
                  <a:lnTo>
                    <a:pt x="111919" y="66675"/>
                  </a:lnTo>
                  <a:lnTo>
                    <a:pt x="71437" y="26194"/>
                  </a:lnTo>
                  <a:lnTo>
                    <a:pt x="47625" y="9525"/>
                  </a:lnTo>
                  <a:lnTo>
                    <a:pt x="16669" y="0"/>
                  </a:lnTo>
                  <a:lnTo>
                    <a:pt x="0" y="9525"/>
                  </a:lnTo>
                  <a:lnTo>
                    <a:pt x="2381" y="30956"/>
                  </a:lnTo>
                  <a:lnTo>
                    <a:pt x="21431" y="78581"/>
                  </a:lnTo>
                  <a:lnTo>
                    <a:pt x="57150" y="145256"/>
                  </a:lnTo>
                  <a:lnTo>
                    <a:pt x="107156" y="219075"/>
                  </a:lnTo>
                  <a:lnTo>
                    <a:pt x="183356" y="307181"/>
                  </a:lnTo>
                  <a:lnTo>
                    <a:pt x="276225" y="400050"/>
                  </a:lnTo>
                  <a:lnTo>
                    <a:pt x="390525" y="507206"/>
                  </a:lnTo>
                  <a:lnTo>
                    <a:pt x="442912" y="547687"/>
                  </a:lnTo>
                  <a:lnTo>
                    <a:pt x="519112" y="614362"/>
                  </a:lnTo>
                  <a:lnTo>
                    <a:pt x="578644" y="657225"/>
                  </a:lnTo>
                  <a:lnTo>
                    <a:pt x="609600" y="673894"/>
                  </a:lnTo>
                  <a:lnTo>
                    <a:pt x="628650" y="681037"/>
                  </a:lnTo>
                  <a:lnTo>
                    <a:pt x="657225" y="690562"/>
                  </a:lnTo>
                  <a:lnTo>
                    <a:pt x="673894" y="692944"/>
                  </a:lnTo>
                  <a:lnTo>
                    <a:pt x="711994" y="685800"/>
                  </a:lnTo>
                  <a:lnTo>
                    <a:pt x="752475" y="664369"/>
                  </a:lnTo>
                  <a:lnTo>
                    <a:pt x="773906" y="645319"/>
                  </a:lnTo>
                  <a:lnTo>
                    <a:pt x="790575" y="621506"/>
                  </a:lnTo>
                  <a:lnTo>
                    <a:pt x="795337" y="604837"/>
                  </a:lnTo>
                  <a:lnTo>
                    <a:pt x="797719" y="569119"/>
                  </a:lnTo>
                  <a:lnTo>
                    <a:pt x="792956" y="528637"/>
                  </a:lnTo>
                  <a:lnTo>
                    <a:pt x="781050" y="488156"/>
                  </a:lnTo>
                  <a:lnTo>
                    <a:pt x="762000" y="435769"/>
                  </a:lnTo>
                  <a:lnTo>
                    <a:pt x="733425" y="390525"/>
                  </a:lnTo>
                  <a:lnTo>
                    <a:pt x="688181" y="330994"/>
                  </a:lnTo>
                  <a:lnTo>
                    <a:pt x="645319" y="288131"/>
                  </a:lnTo>
                  <a:lnTo>
                    <a:pt x="588169" y="245269"/>
                  </a:lnTo>
                  <a:lnTo>
                    <a:pt x="564356" y="235744"/>
                  </a:lnTo>
                  <a:lnTo>
                    <a:pt x="478631" y="216694"/>
                  </a:lnTo>
                  <a:lnTo>
                    <a:pt x="347662" y="1785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361;p397">
              <a:extLst>
                <a:ext uri="{FF2B5EF4-FFF2-40B4-BE49-F238E27FC236}">
                  <a16:creationId xmlns:a16="http://schemas.microsoft.com/office/drawing/2014/main" id="{CACCD7A2-8AC4-954B-8BC2-80784D5EA920}"/>
                </a:ext>
              </a:extLst>
            </p:cNvPr>
            <p:cNvSpPr/>
            <p:nvPr/>
          </p:nvSpPr>
          <p:spPr>
            <a:xfrm>
              <a:off x="2808288" y="2990850"/>
              <a:ext cx="819150" cy="523875"/>
            </a:xfrm>
            <a:custGeom>
              <a:avLst/>
              <a:gdLst/>
              <a:ahLst/>
              <a:cxnLst/>
              <a:rect l="l" t="t" r="r" b="b"/>
              <a:pathLst>
                <a:path w="819150" h="523875" extrusionOk="0">
                  <a:moveTo>
                    <a:pt x="330994" y="376238"/>
                  </a:moveTo>
                  <a:lnTo>
                    <a:pt x="245269" y="309563"/>
                  </a:lnTo>
                  <a:lnTo>
                    <a:pt x="188119" y="261938"/>
                  </a:lnTo>
                  <a:lnTo>
                    <a:pt x="130969" y="209550"/>
                  </a:lnTo>
                  <a:lnTo>
                    <a:pt x="83344" y="161925"/>
                  </a:lnTo>
                  <a:lnTo>
                    <a:pt x="45244" y="111919"/>
                  </a:lnTo>
                  <a:lnTo>
                    <a:pt x="19050" y="66675"/>
                  </a:lnTo>
                  <a:lnTo>
                    <a:pt x="0" y="23813"/>
                  </a:lnTo>
                  <a:lnTo>
                    <a:pt x="0" y="4763"/>
                  </a:lnTo>
                  <a:lnTo>
                    <a:pt x="11906" y="0"/>
                  </a:lnTo>
                  <a:lnTo>
                    <a:pt x="30956" y="0"/>
                  </a:lnTo>
                  <a:lnTo>
                    <a:pt x="45244" y="4763"/>
                  </a:lnTo>
                  <a:lnTo>
                    <a:pt x="76200" y="28575"/>
                  </a:lnTo>
                  <a:lnTo>
                    <a:pt x="104775" y="47625"/>
                  </a:lnTo>
                  <a:lnTo>
                    <a:pt x="142875" y="69056"/>
                  </a:lnTo>
                  <a:lnTo>
                    <a:pt x="197644" y="85725"/>
                  </a:lnTo>
                  <a:lnTo>
                    <a:pt x="252412" y="100013"/>
                  </a:lnTo>
                  <a:lnTo>
                    <a:pt x="300037" y="107156"/>
                  </a:lnTo>
                  <a:lnTo>
                    <a:pt x="352425" y="114300"/>
                  </a:lnTo>
                  <a:lnTo>
                    <a:pt x="392906" y="116681"/>
                  </a:lnTo>
                  <a:lnTo>
                    <a:pt x="445294" y="121444"/>
                  </a:lnTo>
                  <a:lnTo>
                    <a:pt x="495300" y="121444"/>
                  </a:lnTo>
                  <a:lnTo>
                    <a:pt x="547687" y="121444"/>
                  </a:lnTo>
                  <a:lnTo>
                    <a:pt x="576262" y="133350"/>
                  </a:lnTo>
                  <a:lnTo>
                    <a:pt x="623887" y="159544"/>
                  </a:lnTo>
                  <a:lnTo>
                    <a:pt x="671512" y="192881"/>
                  </a:lnTo>
                  <a:lnTo>
                    <a:pt x="707231" y="223838"/>
                  </a:lnTo>
                  <a:lnTo>
                    <a:pt x="735806" y="254794"/>
                  </a:lnTo>
                  <a:lnTo>
                    <a:pt x="769144" y="297656"/>
                  </a:lnTo>
                  <a:lnTo>
                    <a:pt x="797719" y="347663"/>
                  </a:lnTo>
                  <a:lnTo>
                    <a:pt x="816769" y="388144"/>
                  </a:lnTo>
                  <a:lnTo>
                    <a:pt x="819150" y="428625"/>
                  </a:lnTo>
                  <a:lnTo>
                    <a:pt x="812006" y="466725"/>
                  </a:lnTo>
                  <a:lnTo>
                    <a:pt x="795337" y="495300"/>
                  </a:lnTo>
                  <a:lnTo>
                    <a:pt x="773906" y="511969"/>
                  </a:lnTo>
                  <a:lnTo>
                    <a:pt x="742950" y="521494"/>
                  </a:lnTo>
                  <a:lnTo>
                    <a:pt x="700087" y="523875"/>
                  </a:lnTo>
                  <a:lnTo>
                    <a:pt x="642937" y="521494"/>
                  </a:lnTo>
                  <a:lnTo>
                    <a:pt x="590550" y="509588"/>
                  </a:lnTo>
                  <a:lnTo>
                    <a:pt x="521494" y="485775"/>
                  </a:lnTo>
                  <a:lnTo>
                    <a:pt x="464344" y="464344"/>
                  </a:lnTo>
                  <a:lnTo>
                    <a:pt x="400050" y="423863"/>
                  </a:lnTo>
                  <a:lnTo>
                    <a:pt x="330994" y="376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362;p397">
              <a:extLst>
                <a:ext uri="{FF2B5EF4-FFF2-40B4-BE49-F238E27FC236}">
                  <a16:creationId xmlns:a16="http://schemas.microsoft.com/office/drawing/2014/main" id="{9FC088E2-25E4-AC42-9615-87D46A180FC9}"/>
                </a:ext>
              </a:extLst>
            </p:cNvPr>
            <p:cNvSpPr/>
            <p:nvPr/>
          </p:nvSpPr>
          <p:spPr>
            <a:xfrm>
              <a:off x="2760663" y="5170488"/>
              <a:ext cx="457200" cy="708025"/>
            </a:xfrm>
            <a:custGeom>
              <a:avLst/>
              <a:gdLst/>
              <a:ahLst/>
              <a:cxnLst/>
              <a:rect l="l" t="t" r="r" b="b"/>
              <a:pathLst>
                <a:path w="457200" h="709612" extrusionOk="0">
                  <a:moveTo>
                    <a:pt x="142875" y="423862"/>
                  </a:moveTo>
                  <a:lnTo>
                    <a:pt x="100012" y="335756"/>
                  </a:lnTo>
                  <a:lnTo>
                    <a:pt x="76200" y="271462"/>
                  </a:lnTo>
                  <a:lnTo>
                    <a:pt x="50006" y="204787"/>
                  </a:lnTo>
                  <a:lnTo>
                    <a:pt x="28575" y="147637"/>
                  </a:lnTo>
                  <a:lnTo>
                    <a:pt x="19050" y="102394"/>
                  </a:lnTo>
                  <a:lnTo>
                    <a:pt x="14287" y="64294"/>
                  </a:lnTo>
                  <a:lnTo>
                    <a:pt x="2381" y="33337"/>
                  </a:lnTo>
                  <a:lnTo>
                    <a:pt x="0" y="9525"/>
                  </a:lnTo>
                  <a:lnTo>
                    <a:pt x="11906" y="0"/>
                  </a:lnTo>
                  <a:lnTo>
                    <a:pt x="35719" y="4762"/>
                  </a:lnTo>
                  <a:lnTo>
                    <a:pt x="61912" y="19050"/>
                  </a:lnTo>
                  <a:lnTo>
                    <a:pt x="85725" y="52387"/>
                  </a:lnTo>
                  <a:lnTo>
                    <a:pt x="147637" y="145256"/>
                  </a:lnTo>
                  <a:lnTo>
                    <a:pt x="171450" y="171450"/>
                  </a:lnTo>
                  <a:lnTo>
                    <a:pt x="457200" y="450056"/>
                  </a:lnTo>
                  <a:lnTo>
                    <a:pt x="445294" y="521494"/>
                  </a:lnTo>
                  <a:lnTo>
                    <a:pt x="426244" y="585787"/>
                  </a:lnTo>
                  <a:lnTo>
                    <a:pt x="404812" y="645319"/>
                  </a:lnTo>
                  <a:lnTo>
                    <a:pt x="378619" y="690562"/>
                  </a:lnTo>
                  <a:lnTo>
                    <a:pt x="359569" y="709612"/>
                  </a:lnTo>
                  <a:lnTo>
                    <a:pt x="352425" y="709612"/>
                  </a:lnTo>
                  <a:lnTo>
                    <a:pt x="333375" y="700087"/>
                  </a:lnTo>
                  <a:lnTo>
                    <a:pt x="302419" y="666750"/>
                  </a:lnTo>
                  <a:lnTo>
                    <a:pt x="259556" y="621506"/>
                  </a:lnTo>
                  <a:lnTo>
                    <a:pt x="223837" y="566737"/>
                  </a:lnTo>
                  <a:lnTo>
                    <a:pt x="188119" y="509587"/>
                  </a:lnTo>
                  <a:lnTo>
                    <a:pt x="142875" y="4238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363;p397">
              <a:extLst>
                <a:ext uri="{FF2B5EF4-FFF2-40B4-BE49-F238E27FC236}">
                  <a16:creationId xmlns:a16="http://schemas.microsoft.com/office/drawing/2014/main" id="{B757031E-FAC7-5641-A4C3-83DB9DCCF409}"/>
                </a:ext>
              </a:extLst>
            </p:cNvPr>
            <p:cNvSpPr/>
            <p:nvPr/>
          </p:nvSpPr>
          <p:spPr>
            <a:xfrm>
              <a:off x="3633788" y="2697163"/>
              <a:ext cx="1044575" cy="2803525"/>
            </a:xfrm>
            <a:custGeom>
              <a:avLst/>
              <a:gdLst/>
              <a:ahLst/>
              <a:cxnLst/>
              <a:rect l="l" t="t" r="r" b="b"/>
              <a:pathLst>
                <a:path w="1045028" h="2803218" extrusionOk="0">
                  <a:moveTo>
                    <a:pt x="1013254" y="706100"/>
                  </a:moveTo>
                  <a:lnTo>
                    <a:pt x="1027376" y="554289"/>
                  </a:lnTo>
                  <a:lnTo>
                    <a:pt x="1037967" y="434252"/>
                  </a:lnTo>
                  <a:lnTo>
                    <a:pt x="1045028" y="293032"/>
                  </a:lnTo>
                  <a:lnTo>
                    <a:pt x="1016784" y="148281"/>
                  </a:lnTo>
                  <a:lnTo>
                    <a:pt x="956766" y="116506"/>
                  </a:lnTo>
                  <a:lnTo>
                    <a:pt x="872034" y="84732"/>
                  </a:lnTo>
                  <a:lnTo>
                    <a:pt x="787302" y="56488"/>
                  </a:lnTo>
                  <a:lnTo>
                    <a:pt x="702570" y="31774"/>
                  </a:lnTo>
                  <a:lnTo>
                    <a:pt x="642551" y="21183"/>
                  </a:lnTo>
                  <a:lnTo>
                    <a:pt x="596655" y="7061"/>
                  </a:lnTo>
                  <a:lnTo>
                    <a:pt x="579002" y="0"/>
                  </a:lnTo>
                  <a:lnTo>
                    <a:pt x="561350" y="0"/>
                  </a:lnTo>
                  <a:lnTo>
                    <a:pt x="561350" y="14122"/>
                  </a:lnTo>
                  <a:lnTo>
                    <a:pt x="571941" y="52957"/>
                  </a:lnTo>
                  <a:lnTo>
                    <a:pt x="593124" y="77671"/>
                  </a:lnTo>
                  <a:lnTo>
                    <a:pt x="646082" y="130628"/>
                  </a:lnTo>
                  <a:lnTo>
                    <a:pt x="702570" y="208300"/>
                  </a:lnTo>
                  <a:lnTo>
                    <a:pt x="748466" y="307154"/>
                  </a:lnTo>
                  <a:lnTo>
                    <a:pt x="769649" y="391886"/>
                  </a:lnTo>
                  <a:cubicBezTo>
                    <a:pt x="770858" y="436605"/>
                    <a:pt x="774357" y="455435"/>
                    <a:pt x="773180" y="526045"/>
                  </a:cubicBezTo>
                  <a:lnTo>
                    <a:pt x="755527" y="797893"/>
                  </a:lnTo>
                  <a:lnTo>
                    <a:pt x="727283" y="1094455"/>
                  </a:lnTo>
                  <a:lnTo>
                    <a:pt x="677856" y="1366304"/>
                  </a:lnTo>
                  <a:lnTo>
                    <a:pt x="624899" y="1585195"/>
                  </a:lnTo>
                  <a:lnTo>
                    <a:pt x="533106" y="1878227"/>
                  </a:lnTo>
                  <a:lnTo>
                    <a:pt x="437782" y="2097118"/>
                  </a:lnTo>
                  <a:lnTo>
                    <a:pt x="317745" y="2305418"/>
                  </a:lnTo>
                  <a:lnTo>
                    <a:pt x="190647" y="2506656"/>
                  </a:lnTo>
                  <a:lnTo>
                    <a:pt x="63549" y="2676120"/>
                  </a:lnTo>
                  <a:lnTo>
                    <a:pt x="0" y="2757322"/>
                  </a:lnTo>
                  <a:lnTo>
                    <a:pt x="0" y="2778505"/>
                  </a:lnTo>
                  <a:lnTo>
                    <a:pt x="3530" y="2796157"/>
                  </a:lnTo>
                  <a:lnTo>
                    <a:pt x="10591" y="2803218"/>
                  </a:lnTo>
                  <a:lnTo>
                    <a:pt x="42366" y="2796157"/>
                  </a:lnTo>
                  <a:lnTo>
                    <a:pt x="98854" y="2753791"/>
                  </a:lnTo>
                  <a:lnTo>
                    <a:pt x="190647" y="2672590"/>
                  </a:lnTo>
                  <a:lnTo>
                    <a:pt x="289501" y="2573736"/>
                  </a:lnTo>
                  <a:lnTo>
                    <a:pt x="377764" y="2474882"/>
                  </a:lnTo>
                  <a:lnTo>
                    <a:pt x="455435" y="2372497"/>
                  </a:lnTo>
                  <a:lnTo>
                    <a:pt x="529575" y="2266582"/>
                  </a:lnTo>
                  <a:lnTo>
                    <a:pt x="596655" y="2160667"/>
                  </a:lnTo>
                  <a:lnTo>
                    <a:pt x="660204" y="2040630"/>
                  </a:lnTo>
                  <a:lnTo>
                    <a:pt x="716692" y="1931184"/>
                  </a:lnTo>
                  <a:lnTo>
                    <a:pt x="766119" y="1807617"/>
                  </a:lnTo>
                  <a:lnTo>
                    <a:pt x="812015" y="1676988"/>
                  </a:lnTo>
                  <a:lnTo>
                    <a:pt x="868503" y="1507524"/>
                  </a:lnTo>
                  <a:lnTo>
                    <a:pt x="910869" y="1352182"/>
                  </a:lnTo>
                  <a:lnTo>
                    <a:pt x="956766" y="1143883"/>
                  </a:lnTo>
                  <a:lnTo>
                    <a:pt x="1002662" y="843790"/>
                  </a:lnTo>
                  <a:lnTo>
                    <a:pt x="1013254" y="706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64;p397">
              <a:extLst>
                <a:ext uri="{FF2B5EF4-FFF2-40B4-BE49-F238E27FC236}">
                  <a16:creationId xmlns:a16="http://schemas.microsoft.com/office/drawing/2014/main" id="{881EDDA1-CAF7-F743-AC10-FD93E93277F4}"/>
                </a:ext>
              </a:extLst>
            </p:cNvPr>
            <p:cNvSpPr/>
            <p:nvPr/>
          </p:nvSpPr>
          <p:spPr>
            <a:xfrm>
              <a:off x="2919413" y="4048125"/>
              <a:ext cx="927100" cy="1608138"/>
            </a:xfrm>
            <a:custGeom>
              <a:avLst/>
              <a:gdLst/>
              <a:ahLst/>
              <a:cxnLst/>
              <a:rect l="l" t="t" r="r" b="b"/>
              <a:pathLst>
                <a:path w="926306" h="1607344" extrusionOk="0">
                  <a:moveTo>
                    <a:pt x="538162" y="1052513"/>
                  </a:moveTo>
                  <a:lnTo>
                    <a:pt x="452437" y="1245394"/>
                  </a:lnTo>
                  <a:lnTo>
                    <a:pt x="402431" y="1352550"/>
                  </a:lnTo>
                  <a:lnTo>
                    <a:pt x="345281" y="1473994"/>
                  </a:lnTo>
                  <a:lnTo>
                    <a:pt x="311943" y="1547813"/>
                  </a:lnTo>
                  <a:lnTo>
                    <a:pt x="290512" y="1607344"/>
                  </a:lnTo>
                  <a:lnTo>
                    <a:pt x="0" y="1290638"/>
                  </a:lnTo>
                  <a:lnTo>
                    <a:pt x="33337" y="1302544"/>
                  </a:lnTo>
                  <a:lnTo>
                    <a:pt x="54768" y="1300163"/>
                  </a:lnTo>
                  <a:lnTo>
                    <a:pt x="83343" y="1290638"/>
                  </a:lnTo>
                  <a:lnTo>
                    <a:pt x="119062" y="1264444"/>
                  </a:lnTo>
                  <a:lnTo>
                    <a:pt x="164306" y="1216819"/>
                  </a:lnTo>
                  <a:lnTo>
                    <a:pt x="254793" y="1088231"/>
                  </a:lnTo>
                  <a:lnTo>
                    <a:pt x="361950" y="919163"/>
                  </a:lnTo>
                  <a:lnTo>
                    <a:pt x="478631" y="728663"/>
                  </a:lnTo>
                  <a:lnTo>
                    <a:pt x="602456" y="511969"/>
                  </a:lnTo>
                  <a:lnTo>
                    <a:pt x="728662" y="283369"/>
                  </a:lnTo>
                  <a:lnTo>
                    <a:pt x="821531" y="104775"/>
                  </a:lnTo>
                  <a:lnTo>
                    <a:pt x="864393" y="23813"/>
                  </a:lnTo>
                  <a:lnTo>
                    <a:pt x="876300" y="9525"/>
                  </a:lnTo>
                  <a:lnTo>
                    <a:pt x="892968" y="2381"/>
                  </a:lnTo>
                  <a:lnTo>
                    <a:pt x="904875" y="0"/>
                  </a:lnTo>
                  <a:lnTo>
                    <a:pt x="916781" y="2381"/>
                  </a:lnTo>
                  <a:lnTo>
                    <a:pt x="923925" y="14288"/>
                  </a:lnTo>
                  <a:lnTo>
                    <a:pt x="926306" y="40481"/>
                  </a:lnTo>
                  <a:lnTo>
                    <a:pt x="921543" y="66675"/>
                  </a:lnTo>
                  <a:lnTo>
                    <a:pt x="873918" y="207169"/>
                  </a:lnTo>
                  <a:lnTo>
                    <a:pt x="802481" y="397669"/>
                  </a:lnTo>
                  <a:lnTo>
                    <a:pt x="700087" y="666750"/>
                  </a:lnTo>
                  <a:lnTo>
                    <a:pt x="573881" y="962025"/>
                  </a:lnTo>
                  <a:lnTo>
                    <a:pt x="538162" y="10525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65;p397">
              <a:extLst>
                <a:ext uri="{FF2B5EF4-FFF2-40B4-BE49-F238E27FC236}">
                  <a16:creationId xmlns:a16="http://schemas.microsoft.com/office/drawing/2014/main" id="{0D023917-1CDE-2C4E-BC85-AA44FF15A201}"/>
                </a:ext>
              </a:extLst>
            </p:cNvPr>
            <p:cNvSpPr/>
            <p:nvPr/>
          </p:nvSpPr>
          <p:spPr>
            <a:xfrm>
              <a:off x="4421188" y="2500313"/>
              <a:ext cx="2892425" cy="546100"/>
            </a:xfrm>
            <a:custGeom>
              <a:avLst/>
              <a:gdLst/>
              <a:ahLst/>
              <a:cxnLst/>
              <a:rect l="l" t="t" r="r" b="b"/>
              <a:pathLst>
                <a:path w="2890838" h="545306" extrusionOk="0">
                  <a:moveTo>
                    <a:pt x="838200" y="257175"/>
                  </a:moveTo>
                  <a:lnTo>
                    <a:pt x="471488" y="311943"/>
                  </a:lnTo>
                  <a:lnTo>
                    <a:pt x="214313" y="350043"/>
                  </a:lnTo>
                  <a:lnTo>
                    <a:pt x="0" y="407193"/>
                  </a:lnTo>
                  <a:lnTo>
                    <a:pt x="121444" y="545306"/>
                  </a:lnTo>
                  <a:lnTo>
                    <a:pt x="416719" y="497681"/>
                  </a:lnTo>
                  <a:lnTo>
                    <a:pt x="766763" y="440531"/>
                  </a:lnTo>
                  <a:lnTo>
                    <a:pt x="1116807" y="388143"/>
                  </a:lnTo>
                  <a:lnTo>
                    <a:pt x="1459707" y="350043"/>
                  </a:lnTo>
                  <a:lnTo>
                    <a:pt x="1762125" y="314325"/>
                  </a:lnTo>
                  <a:lnTo>
                    <a:pt x="2085975" y="276225"/>
                  </a:lnTo>
                  <a:lnTo>
                    <a:pt x="2319338" y="257175"/>
                  </a:lnTo>
                  <a:lnTo>
                    <a:pt x="2347913" y="259556"/>
                  </a:lnTo>
                  <a:lnTo>
                    <a:pt x="2366963" y="264318"/>
                  </a:lnTo>
                  <a:lnTo>
                    <a:pt x="2740819" y="445293"/>
                  </a:lnTo>
                  <a:lnTo>
                    <a:pt x="2786063" y="435768"/>
                  </a:lnTo>
                  <a:lnTo>
                    <a:pt x="2836069" y="426243"/>
                  </a:lnTo>
                  <a:lnTo>
                    <a:pt x="2857500" y="414337"/>
                  </a:lnTo>
                  <a:lnTo>
                    <a:pt x="2878932" y="402431"/>
                  </a:lnTo>
                  <a:lnTo>
                    <a:pt x="2888457" y="388143"/>
                  </a:lnTo>
                  <a:lnTo>
                    <a:pt x="2890838" y="371475"/>
                  </a:lnTo>
                  <a:lnTo>
                    <a:pt x="2888457" y="347662"/>
                  </a:lnTo>
                  <a:lnTo>
                    <a:pt x="2876550" y="319087"/>
                  </a:lnTo>
                  <a:lnTo>
                    <a:pt x="2852738" y="283368"/>
                  </a:lnTo>
                  <a:lnTo>
                    <a:pt x="2809875" y="235743"/>
                  </a:lnTo>
                  <a:lnTo>
                    <a:pt x="2714625" y="152400"/>
                  </a:lnTo>
                  <a:lnTo>
                    <a:pt x="2600325" y="66675"/>
                  </a:lnTo>
                  <a:lnTo>
                    <a:pt x="2555082" y="33337"/>
                  </a:lnTo>
                  <a:lnTo>
                    <a:pt x="2531269" y="19050"/>
                  </a:lnTo>
                  <a:lnTo>
                    <a:pt x="2500313" y="9525"/>
                  </a:lnTo>
                  <a:lnTo>
                    <a:pt x="2464594" y="0"/>
                  </a:lnTo>
                  <a:lnTo>
                    <a:pt x="2412207" y="0"/>
                  </a:lnTo>
                  <a:lnTo>
                    <a:pt x="2376488" y="7143"/>
                  </a:lnTo>
                  <a:lnTo>
                    <a:pt x="2266950" y="64293"/>
                  </a:lnTo>
                  <a:lnTo>
                    <a:pt x="2221707" y="78581"/>
                  </a:lnTo>
                  <a:lnTo>
                    <a:pt x="2093119" y="92868"/>
                  </a:lnTo>
                  <a:lnTo>
                    <a:pt x="1716882" y="140493"/>
                  </a:lnTo>
                  <a:lnTo>
                    <a:pt x="1343025" y="188118"/>
                  </a:lnTo>
                  <a:lnTo>
                    <a:pt x="1052513" y="223837"/>
                  </a:lnTo>
                  <a:lnTo>
                    <a:pt x="838200" y="257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66;p397">
              <a:extLst>
                <a:ext uri="{FF2B5EF4-FFF2-40B4-BE49-F238E27FC236}">
                  <a16:creationId xmlns:a16="http://schemas.microsoft.com/office/drawing/2014/main" id="{B68F980B-3596-5340-A1D7-501699C21DBD}"/>
                </a:ext>
              </a:extLst>
            </p:cNvPr>
            <p:cNvSpPr/>
            <p:nvPr/>
          </p:nvSpPr>
          <p:spPr>
            <a:xfrm>
              <a:off x="6484938" y="2754313"/>
              <a:ext cx="696912" cy="600075"/>
            </a:xfrm>
            <a:custGeom>
              <a:avLst/>
              <a:gdLst/>
              <a:ahLst/>
              <a:cxnLst/>
              <a:rect l="l" t="t" r="r" b="b"/>
              <a:pathLst>
                <a:path w="697706" h="600075" extrusionOk="0">
                  <a:moveTo>
                    <a:pt x="161925" y="340519"/>
                  </a:moveTo>
                  <a:lnTo>
                    <a:pt x="233362" y="240507"/>
                  </a:lnTo>
                  <a:lnTo>
                    <a:pt x="259556" y="204788"/>
                  </a:lnTo>
                  <a:lnTo>
                    <a:pt x="283369" y="166688"/>
                  </a:lnTo>
                  <a:lnTo>
                    <a:pt x="302419" y="130969"/>
                  </a:lnTo>
                  <a:lnTo>
                    <a:pt x="321469" y="85725"/>
                  </a:lnTo>
                  <a:lnTo>
                    <a:pt x="328612" y="54769"/>
                  </a:lnTo>
                  <a:lnTo>
                    <a:pt x="328612" y="38100"/>
                  </a:lnTo>
                  <a:lnTo>
                    <a:pt x="314325" y="0"/>
                  </a:lnTo>
                  <a:lnTo>
                    <a:pt x="697706" y="183357"/>
                  </a:lnTo>
                  <a:lnTo>
                    <a:pt x="647700" y="204788"/>
                  </a:lnTo>
                  <a:lnTo>
                    <a:pt x="595312" y="221457"/>
                  </a:lnTo>
                  <a:lnTo>
                    <a:pt x="552450" y="240507"/>
                  </a:lnTo>
                  <a:lnTo>
                    <a:pt x="428625" y="326232"/>
                  </a:lnTo>
                  <a:lnTo>
                    <a:pt x="159544" y="514350"/>
                  </a:lnTo>
                  <a:lnTo>
                    <a:pt x="47625" y="595313"/>
                  </a:lnTo>
                  <a:lnTo>
                    <a:pt x="30956" y="600075"/>
                  </a:lnTo>
                  <a:lnTo>
                    <a:pt x="7144" y="592932"/>
                  </a:lnTo>
                  <a:lnTo>
                    <a:pt x="0" y="571500"/>
                  </a:lnTo>
                  <a:lnTo>
                    <a:pt x="0" y="542925"/>
                  </a:lnTo>
                  <a:lnTo>
                    <a:pt x="4762" y="523875"/>
                  </a:lnTo>
                  <a:lnTo>
                    <a:pt x="66675" y="459582"/>
                  </a:lnTo>
                  <a:lnTo>
                    <a:pt x="161925" y="3405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67;p397">
              <a:extLst>
                <a:ext uri="{FF2B5EF4-FFF2-40B4-BE49-F238E27FC236}">
                  <a16:creationId xmlns:a16="http://schemas.microsoft.com/office/drawing/2014/main" id="{78747BA6-30E5-F048-B3B2-83AF7084084A}"/>
                </a:ext>
              </a:extLst>
            </p:cNvPr>
            <p:cNvSpPr/>
            <p:nvPr/>
          </p:nvSpPr>
          <p:spPr>
            <a:xfrm>
              <a:off x="5330825" y="1616075"/>
              <a:ext cx="554038" cy="2109788"/>
            </a:xfrm>
            <a:custGeom>
              <a:avLst/>
              <a:gdLst/>
              <a:ahLst/>
              <a:cxnLst/>
              <a:rect l="l" t="t" r="r" b="b"/>
              <a:pathLst>
                <a:path w="555372" h="2109291" extrusionOk="0">
                  <a:moveTo>
                    <a:pt x="213173" y="821838"/>
                  </a:moveTo>
                  <a:lnTo>
                    <a:pt x="213173" y="1461357"/>
                  </a:lnTo>
                  <a:lnTo>
                    <a:pt x="215978" y="2039168"/>
                  </a:lnTo>
                  <a:lnTo>
                    <a:pt x="305735" y="2109291"/>
                  </a:lnTo>
                  <a:lnTo>
                    <a:pt x="395492" y="1988680"/>
                  </a:lnTo>
                  <a:lnTo>
                    <a:pt x="395492" y="1772702"/>
                  </a:lnTo>
                  <a:lnTo>
                    <a:pt x="401102" y="1604407"/>
                  </a:lnTo>
                  <a:lnTo>
                    <a:pt x="409517" y="1377210"/>
                  </a:lnTo>
                  <a:lnTo>
                    <a:pt x="420736" y="1194891"/>
                  </a:lnTo>
                  <a:lnTo>
                    <a:pt x="415127" y="1074280"/>
                  </a:lnTo>
                  <a:lnTo>
                    <a:pt x="437566" y="715251"/>
                  </a:lnTo>
                  <a:lnTo>
                    <a:pt x="440371" y="594640"/>
                  </a:lnTo>
                  <a:lnTo>
                    <a:pt x="448785" y="521713"/>
                  </a:lnTo>
                  <a:lnTo>
                    <a:pt x="462810" y="445980"/>
                  </a:lnTo>
                  <a:lnTo>
                    <a:pt x="485249" y="384272"/>
                  </a:lnTo>
                  <a:lnTo>
                    <a:pt x="516103" y="316955"/>
                  </a:lnTo>
                  <a:lnTo>
                    <a:pt x="544152" y="263661"/>
                  </a:lnTo>
                  <a:lnTo>
                    <a:pt x="555372" y="218783"/>
                  </a:lnTo>
                  <a:lnTo>
                    <a:pt x="555372" y="190734"/>
                  </a:lnTo>
                  <a:lnTo>
                    <a:pt x="546957" y="168294"/>
                  </a:lnTo>
                  <a:lnTo>
                    <a:pt x="516103" y="134636"/>
                  </a:lnTo>
                  <a:lnTo>
                    <a:pt x="479639" y="106586"/>
                  </a:lnTo>
                  <a:lnTo>
                    <a:pt x="443176" y="89757"/>
                  </a:lnTo>
                  <a:lnTo>
                    <a:pt x="373053" y="56098"/>
                  </a:lnTo>
                  <a:lnTo>
                    <a:pt x="305735" y="30854"/>
                  </a:lnTo>
                  <a:lnTo>
                    <a:pt x="241222" y="14025"/>
                  </a:lnTo>
                  <a:lnTo>
                    <a:pt x="182319" y="2805"/>
                  </a:lnTo>
                  <a:lnTo>
                    <a:pt x="137441" y="0"/>
                  </a:lnTo>
                  <a:lnTo>
                    <a:pt x="67318" y="0"/>
                  </a:lnTo>
                  <a:lnTo>
                    <a:pt x="33659" y="5610"/>
                  </a:lnTo>
                  <a:lnTo>
                    <a:pt x="14025" y="14025"/>
                  </a:lnTo>
                  <a:lnTo>
                    <a:pt x="0" y="28049"/>
                  </a:lnTo>
                  <a:lnTo>
                    <a:pt x="2805" y="42074"/>
                  </a:lnTo>
                  <a:lnTo>
                    <a:pt x="11220" y="61708"/>
                  </a:lnTo>
                  <a:lnTo>
                    <a:pt x="36464" y="92562"/>
                  </a:lnTo>
                  <a:lnTo>
                    <a:pt x="92562" y="145855"/>
                  </a:lnTo>
                  <a:lnTo>
                    <a:pt x="145855" y="193539"/>
                  </a:lnTo>
                  <a:lnTo>
                    <a:pt x="176709" y="230002"/>
                  </a:lnTo>
                  <a:lnTo>
                    <a:pt x="193539" y="255247"/>
                  </a:lnTo>
                  <a:lnTo>
                    <a:pt x="207563" y="291710"/>
                  </a:lnTo>
                  <a:lnTo>
                    <a:pt x="215978" y="339394"/>
                  </a:lnTo>
                  <a:lnTo>
                    <a:pt x="213173" y="821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68;p397">
              <a:extLst>
                <a:ext uri="{FF2B5EF4-FFF2-40B4-BE49-F238E27FC236}">
                  <a16:creationId xmlns:a16="http://schemas.microsoft.com/office/drawing/2014/main" id="{E94F2019-2E5F-1F4F-9AF6-906CF1CF16C5}"/>
                </a:ext>
              </a:extLst>
            </p:cNvPr>
            <p:cNvSpPr/>
            <p:nvPr/>
          </p:nvSpPr>
          <p:spPr>
            <a:xfrm>
              <a:off x="4729163" y="3465513"/>
              <a:ext cx="1892300" cy="476250"/>
            </a:xfrm>
            <a:custGeom>
              <a:avLst/>
              <a:gdLst/>
              <a:ahLst/>
              <a:cxnLst/>
              <a:rect l="l" t="t" r="r" b="b"/>
              <a:pathLst>
                <a:path w="1893093" h="476250" extrusionOk="0">
                  <a:moveTo>
                    <a:pt x="1071562" y="295275"/>
                  </a:moveTo>
                  <a:lnTo>
                    <a:pt x="1197768" y="280987"/>
                  </a:lnTo>
                  <a:lnTo>
                    <a:pt x="1273968" y="276225"/>
                  </a:lnTo>
                  <a:lnTo>
                    <a:pt x="1383506" y="273844"/>
                  </a:lnTo>
                  <a:lnTo>
                    <a:pt x="1778793" y="338137"/>
                  </a:lnTo>
                  <a:lnTo>
                    <a:pt x="1826418" y="316706"/>
                  </a:lnTo>
                  <a:lnTo>
                    <a:pt x="1862137" y="288131"/>
                  </a:lnTo>
                  <a:lnTo>
                    <a:pt x="1885950" y="257175"/>
                  </a:lnTo>
                  <a:lnTo>
                    <a:pt x="1893093" y="221456"/>
                  </a:lnTo>
                  <a:lnTo>
                    <a:pt x="1888331" y="204787"/>
                  </a:lnTo>
                  <a:lnTo>
                    <a:pt x="1843087" y="166687"/>
                  </a:lnTo>
                  <a:lnTo>
                    <a:pt x="1747837" y="111919"/>
                  </a:lnTo>
                  <a:lnTo>
                    <a:pt x="1583531" y="35719"/>
                  </a:lnTo>
                  <a:lnTo>
                    <a:pt x="1531143" y="4762"/>
                  </a:lnTo>
                  <a:lnTo>
                    <a:pt x="1500187" y="0"/>
                  </a:lnTo>
                  <a:lnTo>
                    <a:pt x="1473993" y="2381"/>
                  </a:lnTo>
                  <a:lnTo>
                    <a:pt x="1438275" y="16669"/>
                  </a:lnTo>
                  <a:lnTo>
                    <a:pt x="1409700" y="38100"/>
                  </a:lnTo>
                  <a:lnTo>
                    <a:pt x="1373981" y="66675"/>
                  </a:lnTo>
                  <a:lnTo>
                    <a:pt x="1357312" y="78581"/>
                  </a:lnTo>
                  <a:lnTo>
                    <a:pt x="1176337" y="97631"/>
                  </a:lnTo>
                  <a:lnTo>
                    <a:pt x="928687" y="123825"/>
                  </a:lnTo>
                  <a:lnTo>
                    <a:pt x="819150" y="164306"/>
                  </a:lnTo>
                  <a:lnTo>
                    <a:pt x="585787" y="209550"/>
                  </a:lnTo>
                  <a:lnTo>
                    <a:pt x="373856" y="250031"/>
                  </a:lnTo>
                  <a:lnTo>
                    <a:pt x="335756" y="252412"/>
                  </a:lnTo>
                  <a:lnTo>
                    <a:pt x="233362" y="245269"/>
                  </a:lnTo>
                  <a:lnTo>
                    <a:pt x="135731" y="228600"/>
                  </a:lnTo>
                  <a:lnTo>
                    <a:pt x="45243" y="202406"/>
                  </a:lnTo>
                  <a:lnTo>
                    <a:pt x="23812" y="195262"/>
                  </a:lnTo>
                  <a:lnTo>
                    <a:pt x="7143" y="197644"/>
                  </a:lnTo>
                  <a:lnTo>
                    <a:pt x="0" y="209550"/>
                  </a:lnTo>
                  <a:lnTo>
                    <a:pt x="7143" y="240506"/>
                  </a:lnTo>
                  <a:lnTo>
                    <a:pt x="23812" y="264319"/>
                  </a:lnTo>
                  <a:lnTo>
                    <a:pt x="80962" y="316706"/>
                  </a:lnTo>
                  <a:lnTo>
                    <a:pt x="142875" y="373856"/>
                  </a:lnTo>
                  <a:lnTo>
                    <a:pt x="209550" y="423862"/>
                  </a:lnTo>
                  <a:lnTo>
                    <a:pt x="261937" y="454819"/>
                  </a:lnTo>
                  <a:lnTo>
                    <a:pt x="311943" y="471487"/>
                  </a:lnTo>
                  <a:lnTo>
                    <a:pt x="335756" y="476250"/>
                  </a:lnTo>
                  <a:lnTo>
                    <a:pt x="407193" y="457200"/>
                  </a:lnTo>
                  <a:lnTo>
                    <a:pt x="557212" y="407194"/>
                  </a:lnTo>
                  <a:lnTo>
                    <a:pt x="640556" y="376237"/>
                  </a:lnTo>
                  <a:lnTo>
                    <a:pt x="702468" y="357187"/>
                  </a:lnTo>
                  <a:lnTo>
                    <a:pt x="864393" y="326231"/>
                  </a:lnTo>
                  <a:lnTo>
                    <a:pt x="1071562" y="295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69;p397">
              <a:extLst>
                <a:ext uri="{FF2B5EF4-FFF2-40B4-BE49-F238E27FC236}">
                  <a16:creationId xmlns:a16="http://schemas.microsoft.com/office/drawing/2014/main" id="{05BAA91E-F093-0347-AB65-01B441E7FAB2}"/>
                </a:ext>
              </a:extLst>
            </p:cNvPr>
            <p:cNvSpPr/>
            <p:nvPr/>
          </p:nvSpPr>
          <p:spPr>
            <a:xfrm>
              <a:off x="4230688" y="3729038"/>
              <a:ext cx="2298700" cy="2111375"/>
            </a:xfrm>
            <a:custGeom>
              <a:avLst/>
              <a:gdLst/>
              <a:ahLst/>
              <a:cxnLst/>
              <a:rect l="l" t="t" r="r" b="b"/>
              <a:pathLst>
                <a:path w="2298981" h="2111485" extrusionOk="0">
                  <a:moveTo>
                    <a:pt x="2050910" y="484603"/>
                  </a:moveTo>
                  <a:lnTo>
                    <a:pt x="2117254" y="374990"/>
                  </a:lnTo>
                  <a:lnTo>
                    <a:pt x="2189368" y="245186"/>
                  </a:lnTo>
                  <a:lnTo>
                    <a:pt x="2258597" y="112497"/>
                  </a:lnTo>
                  <a:lnTo>
                    <a:pt x="2270135" y="80767"/>
                  </a:lnTo>
                  <a:lnTo>
                    <a:pt x="2298981" y="51922"/>
                  </a:lnTo>
                  <a:lnTo>
                    <a:pt x="1869184" y="0"/>
                  </a:lnTo>
                  <a:lnTo>
                    <a:pt x="1889376" y="20192"/>
                  </a:lnTo>
                  <a:lnTo>
                    <a:pt x="1903798" y="51922"/>
                  </a:lnTo>
                  <a:lnTo>
                    <a:pt x="1912452" y="83652"/>
                  </a:lnTo>
                  <a:lnTo>
                    <a:pt x="1912452" y="121151"/>
                  </a:lnTo>
                  <a:lnTo>
                    <a:pt x="1880722" y="187495"/>
                  </a:lnTo>
                  <a:lnTo>
                    <a:pt x="1831685" y="308646"/>
                  </a:lnTo>
                  <a:lnTo>
                    <a:pt x="1802839" y="389413"/>
                  </a:lnTo>
                  <a:lnTo>
                    <a:pt x="1707649" y="553832"/>
                  </a:lnTo>
                  <a:lnTo>
                    <a:pt x="1531692" y="827864"/>
                  </a:lnTo>
                  <a:lnTo>
                    <a:pt x="1390350" y="1035551"/>
                  </a:lnTo>
                  <a:lnTo>
                    <a:pt x="1228815" y="1217277"/>
                  </a:lnTo>
                  <a:lnTo>
                    <a:pt x="1061512" y="1384580"/>
                  </a:lnTo>
                  <a:lnTo>
                    <a:pt x="902862" y="1525923"/>
                  </a:lnTo>
                  <a:lnTo>
                    <a:pt x="654791" y="1713418"/>
                  </a:lnTo>
                  <a:lnTo>
                    <a:pt x="441335" y="1848992"/>
                  </a:lnTo>
                  <a:lnTo>
                    <a:pt x="187495" y="1981681"/>
                  </a:lnTo>
                  <a:lnTo>
                    <a:pt x="14423" y="2053794"/>
                  </a:lnTo>
                  <a:lnTo>
                    <a:pt x="0" y="2068217"/>
                  </a:lnTo>
                  <a:lnTo>
                    <a:pt x="5769" y="2088409"/>
                  </a:lnTo>
                  <a:lnTo>
                    <a:pt x="25961" y="2108600"/>
                  </a:lnTo>
                  <a:lnTo>
                    <a:pt x="40384" y="2111485"/>
                  </a:lnTo>
                  <a:lnTo>
                    <a:pt x="100959" y="2097062"/>
                  </a:lnTo>
                  <a:lnTo>
                    <a:pt x="222110" y="2059563"/>
                  </a:lnTo>
                  <a:lnTo>
                    <a:pt x="372106" y="2010526"/>
                  </a:lnTo>
                  <a:lnTo>
                    <a:pt x="530756" y="1944182"/>
                  </a:lnTo>
                  <a:lnTo>
                    <a:pt x="683637" y="1872068"/>
                  </a:lnTo>
                  <a:lnTo>
                    <a:pt x="824979" y="1794185"/>
                  </a:lnTo>
                  <a:lnTo>
                    <a:pt x="966322" y="1704764"/>
                  </a:lnTo>
                  <a:lnTo>
                    <a:pt x="1113434" y="1598036"/>
                  </a:lnTo>
                  <a:lnTo>
                    <a:pt x="1237469" y="1499962"/>
                  </a:lnTo>
                  <a:lnTo>
                    <a:pt x="1471117" y="1280737"/>
                  </a:lnTo>
                  <a:lnTo>
                    <a:pt x="1618229" y="1101895"/>
                  </a:lnTo>
                  <a:lnTo>
                    <a:pt x="1773994" y="899977"/>
                  </a:lnTo>
                  <a:lnTo>
                    <a:pt x="1886491" y="741327"/>
                  </a:lnTo>
                  <a:lnTo>
                    <a:pt x="2050910" y="4846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70;p397">
              <a:extLst>
                <a:ext uri="{FF2B5EF4-FFF2-40B4-BE49-F238E27FC236}">
                  <a16:creationId xmlns:a16="http://schemas.microsoft.com/office/drawing/2014/main" id="{023AAE4D-C787-9D41-9295-2D70DDD72CA7}"/>
                </a:ext>
              </a:extLst>
            </p:cNvPr>
            <p:cNvSpPr/>
            <p:nvPr/>
          </p:nvSpPr>
          <p:spPr>
            <a:xfrm>
              <a:off x="4687888" y="4208463"/>
              <a:ext cx="2741612" cy="1717675"/>
            </a:xfrm>
            <a:custGeom>
              <a:avLst/>
              <a:gdLst/>
              <a:ahLst/>
              <a:cxnLst/>
              <a:rect l="l" t="t" r="r" b="b"/>
              <a:pathLst>
                <a:path w="2740819" h="1719262" extrusionOk="0">
                  <a:moveTo>
                    <a:pt x="1257300" y="785812"/>
                  </a:moveTo>
                  <a:lnTo>
                    <a:pt x="1119188" y="666750"/>
                  </a:lnTo>
                  <a:lnTo>
                    <a:pt x="907257" y="502444"/>
                  </a:lnTo>
                  <a:lnTo>
                    <a:pt x="771525" y="392906"/>
                  </a:lnTo>
                  <a:lnTo>
                    <a:pt x="666750" y="314325"/>
                  </a:lnTo>
                  <a:lnTo>
                    <a:pt x="585788" y="257175"/>
                  </a:lnTo>
                  <a:lnTo>
                    <a:pt x="495300" y="197644"/>
                  </a:lnTo>
                  <a:lnTo>
                    <a:pt x="426244" y="150019"/>
                  </a:lnTo>
                  <a:lnTo>
                    <a:pt x="350044" y="107156"/>
                  </a:lnTo>
                  <a:lnTo>
                    <a:pt x="257175" y="61912"/>
                  </a:lnTo>
                  <a:lnTo>
                    <a:pt x="195263" y="38100"/>
                  </a:lnTo>
                  <a:lnTo>
                    <a:pt x="123825" y="11906"/>
                  </a:lnTo>
                  <a:lnTo>
                    <a:pt x="80963" y="2381"/>
                  </a:lnTo>
                  <a:lnTo>
                    <a:pt x="50007" y="0"/>
                  </a:lnTo>
                  <a:lnTo>
                    <a:pt x="30957" y="0"/>
                  </a:lnTo>
                  <a:lnTo>
                    <a:pt x="7144" y="4762"/>
                  </a:lnTo>
                  <a:lnTo>
                    <a:pt x="0" y="19050"/>
                  </a:lnTo>
                  <a:lnTo>
                    <a:pt x="7144" y="38100"/>
                  </a:lnTo>
                  <a:lnTo>
                    <a:pt x="30957" y="69056"/>
                  </a:lnTo>
                  <a:lnTo>
                    <a:pt x="61913" y="80962"/>
                  </a:lnTo>
                  <a:lnTo>
                    <a:pt x="135732" y="109537"/>
                  </a:lnTo>
                  <a:lnTo>
                    <a:pt x="221457" y="159544"/>
                  </a:lnTo>
                  <a:lnTo>
                    <a:pt x="347663" y="242887"/>
                  </a:lnTo>
                  <a:lnTo>
                    <a:pt x="492919" y="354806"/>
                  </a:lnTo>
                  <a:lnTo>
                    <a:pt x="609600" y="457200"/>
                  </a:lnTo>
                  <a:lnTo>
                    <a:pt x="766763" y="597694"/>
                  </a:lnTo>
                  <a:lnTo>
                    <a:pt x="890588" y="716756"/>
                  </a:lnTo>
                  <a:lnTo>
                    <a:pt x="1031082" y="864394"/>
                  </a:lnTo>
                  <a:lnTo>
                    <a:pt x="1250157" y="1088231"/>
                  </a:lnTo>
                  <a:lnTo>
                    <a:pt x="1414463" y="1243012"/>
                  </a:lnTo>
                  <a:lnTo>
                    <a:pt x="1645444" y="1464469"/>
                  </a:lnTo>
                  <a:lnTo>
                    <a:pt x="1776413" y="1583531"/>
                  </a:lnTo>
                  <a:lnTo>
                    <a:pt x="1850232" y="1645444"/>
                  </a:lnTo>
                  <a:lnTo>
                    <a:pt x="1914525" y="1685925"/>
                  </a:lnTo>
                  <a:lnTo>
                    <a:pt x="1962150" y="1714500"/>
                  </a:lnTo>
                  <a:lnTo>
                    <a:pt x="1976438" y="1719262"/>
                  </a:lnTo>
                  <a:lnTo>
                    <a:pt x="2014538" y="1719262"/>
                  </a:lnTo>
                  <a:lnTo>
                    <a:pt x="2233613" y="1712119"/>
                  </a:lnTo>
                  <a:lnTo>
                    <a:pt x="2438400" y="1702594"/>
                  </a:lnTo>
                  <a:lnTo>
                    <a:pt x="2636044" y="1683544"/>
                  </a:lnTo>
                  <a:lnTo>
                    <a:pt x="2719388" y="1671637"/>
                  </a:lnTo>
                  <a:lnTo>
                    <a:pt x="2736057" y="1662112"/>
                  </a:lnTo>
                  <a:lnTo>
                    <a:pt x="2740819" y="1647825"/>
                  </a:lnTo>
                  <a:lnTo>
                    <a:pt x="2731294" y="1628775"/>
                  </a:lnTo>
                  <a:lnTo>
                    <a:pt x="2697957" y="1609725"/>
                  </a:lnTo>
                  <a:lnTo>
                    <a:pt x="2616994" y="1574006"/>
                  </a:lnTo>
                  <a:lnTo>
                    <a:pt x="2462213" y="1507331"/>
                  </a:lnTo>
                  <a:lnTo>
                    <a:pt x="2307432" y="1433512"/>
                  </a:lnTo>
                  <a:lnTo>
                    <a:pt x="2093119" y="1328737"/>
                  </a:lnTo>
                  <a:lnTo>
                    <a:pt x="1883569" y="1216819"/>
                  </a:lnTo>
                  <a:lnTo>
                    <a:pt x="1709738" y="1112044"/>
                  </a:lnTo>
                  <a:lnTo>
                    <a:pt x="1574007" y="1023937"/>
                  </a:lnTo>
                  <a:lnTo>
                    <a:pt x="1438275" y="928687"/>
                  </a:lnTo>
                  <a:lnTo>
                    <a:pt x="1326357" y="842962"/>
                  </a:lnTo>
                  <a:lnTo>
                    <a:pt x="1257300" y="7858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375;p398">
            <a:extLst>
              <a:ext uri="{FF2B5EF4-FFF2-40B4-BE49-F238E27FC236}">
                <a16:creationId xmlns:a16="http://schemas.microsoft.com/office/drawing/2014/main" id="{509127B6-9909-2040-9178-3450832018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756" y="1465682"/>
            <a:ext cx="4670425" cy="43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5" name="Google Shape;4375;p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788" y="1477714"/>
            <a:ext cx="4670425" cy="43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p275"/>
          <p:cNvSpPr txBox="1"/>
          <p:nvPr/>
        </p:nvSpPr>
        <p:spPr>
          <a:xfrm>
            <a:off x="4252913" y="6656388"/>
            <a:ext cx="37004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級</a:t>
            </a:r>
            <a:endParaRPr/>
          </a:p>
        </p:txBody>
      </p:sp>
      <p:sp>
        <p:nvSpPr>
          <p:cNvPr id="3028" name="Google Shape;3028;p275"/>
          <p:cNvSpPr/>
          <p:nvPr/>
        </p:nvSpPr>
        <p:spPr>
          <a:xfrm>
            <a:off x="2846388" y="1598613"/>
            <a:ext cx="1076325" cy="1295400"/>
          </a:xfrm>
          <a:custGeom>
            <a:avLst/>
            <a:gdLst/>
            <a:ahLst/>
            <a:cxnLst/>
            <a:rect l="l" t="t" r="r" b="b"/>
            <a:pathLst>
              <a:path w="1076325" h="1295400" extrusionOk="0">
                <a:moveTo>
                  <a:pt x="519112" y="842962"/>
                </a:moveTo>
                <a:lnTo>
                  <a:pt x="123825" y="1295400"/>
                </a:lnTo>
                <a:lnTo>
                  <a:pt x="0" y="1252537"/>
                </a:lnTo>
                <a:lnTo>
                  <a:pt x="47625" y="1188244"/>
                </a:lnTo>
                <a:lnTo>
                  <a:pt x="95250" y="1140619"/>
                </a:lnTo>
                <a:lnTo>
                  <a:pt x="311944" y="800100"/>
                </a:lnTo>
                <a:lnTo>
                  <a:pt x="626269" y="314325"/>
                </a:lnTo>
                <a:lnTo>
                  <a:pt x="664369" y="257175"/>
                </a:lnTo>
                <a:lnTo>
                  <a:pt x="673894" y="230981"/>
                </a:lnTo>
                <a:lnTo>
                  <a:pt x="681037" y="195262"/>
                </a:lnTo>
                <a:lnTo>
                  <a:pt x="681037" y="169069"/>
                </a:lnTo>
                <a:lnTo>
                  <a:pt x="678656" y="145256"/>
                </a:lnTo>
                <a:lnTo>
                  <a:pt x="666750" y="119062"/>
                </a:lnTo>
                <a:lnTo>
                  <a:pt x="640556" y="97631"/>
                </a:lnTo>
                <a:lnTo>
                  <a:pt x="621506" y="83344"/>
                </a:lnTo>
                <a:lnTo>
                  <a:pt x="595312" y="76200"/>
                </a:lnTo>
                <a:lnTo>
                  <a:pt x="576262" y="69056"/>
                </a:lnTo>
                <a:lnTo>
                  <a:pt x="566737" y="54769"/>
                </a:lnTo>
                <a:lnTo>
                  <a:pt x="564356" y="26194"/>
                </a:lnTo>
                <a:lnTo>
                  <a:pt x="566737" y="14287"/>
                </a:lnTo>
                <a:lnTo>
                  <a:pt x="573881" y="2381"/>
                </a:lnTo>
                <a:lnTo>
                  <a:pt x="590550" y="0"/>
                </a:lnTo>
                <a:lnTo>
                  <a:pt x="626269" y="14287"/>
                </a:lnTo>
                <a:lnTo>
                  <a:pt x="711994" y="33337"/>
                </a:lnTo>
                <a:lnTo>
                  <a:pt x="788194" y="64294"/>
                </a:lnTo>
                <a:lnTo>
                  <a:pt x="914400" y="130969"/>
                </a:lnTo>
                <a:lnTo>
                  <a:pt x="1002506" y="185737"/>
                </a:lnTo>
                <a:lnTo>
                  <a:pt x="1052512" y="223837"/>
                </a:lnTo>
                <a:lnTo>
                  <a:pt x="1064419" y="238125"/>
                </a:lnTo>
                <a:lnTo>
                  <a:pt x="1071562" y="252412"/>
                </a:lnTo>
                <a:lnTo>
                  <a:pt x="1076325" y="280987"/>
                </a:lnTo>
                <a:lnTo>
                  <a:pt x="1071562" y="316706"/>
                </a:lnTo>
                <a:lnTo>
                  <a:pt x="1062037" y="330994"/>
                </a:lnTo>
                <a:lnTo>
                  <a:pt x="1031081" y="347662"/>
                </a:lnTo>
                <a:lnTo>
                  <a:pt x="907256" y="421481"/>
                </a:lnTo>
                <a:lnTo>
                  <a:pt x="885825" y="438150"/>
                </a:lnTo>
                <a:lnTo>
                  <a:pt x="519112" y="8429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275"/>
          <p:cNvSpPr/>
          <p:nvPr/>
        </p:nvSpPr>
        <p:spPr>
          <a:xfrm>
            <a:off x="2517775" y="4316413"/>
            <a:ext cx="776288" cy="1273175"/>
          </a:xfrm>
          <a:custGeom>
            <a:avLst/>
            <a:gdLst/>
            <a:ahLst/>
            <a:cxnLst/>
            <a:rect l="l" t="t" r="r" b="b"/>
            <a:pathLst>
              <a:path w="776288" h="1271588" extrusionOk="0">
                <a:moveTo>
                  <a:pt x="254794" y="738188"/>
                </a:moveTo>
                <a:lnTo>
                  <a:pt x="419100" y="411957"/>
                </a:lnTo>
                <a:lnTo>
                  <a:pt x="483394" y="226219"/>
                </a:lnTo>
                <a:lnTo>
                  <a:pt x="485775" y="197644"/>
                </a:lnTo>
                <a:lnTo>
                  <a:pt x="478632" y="157163"/>
                </a:lnTo>
                <a:lnTo>
                  <a:pt x="454819" y="126207"/>
                </a:lnTo>
                <a:lnTo>
                  <a:pt x="428625" y="104775"/>
                </a:lnTo>
                <a:lnTo>
                  <a:pt x="383382" y="78582"/>
                </a:lnTo>
                <a:lnTo>
                  <a:pt x="366713" y="69057"/>
                </a:lnTo>
                <a:lnTo>
                  <a:pt x="347663" y="52388"/>
                </a:lnTo>
                <a:lnTo>
                  <a:pt x="340519" y="35719"/>
                </a:lnTo>
                <a:lnTo>
                  <a:pt x="342900" y="21432"/>
                </a:lnTo>
                <a:lnTo>
                  <a:pt x="354807" y="9525"/>
                </a:lnTo>
                <a:lnTo>
                  <a:pt x="381000" y="0"/>
                </a:lnTo>
                <a:lnTo>
                  <a:pt x="442913" y="0"/>
                </a:lnTo>
                <a:lnTo>
                  <a:pt x="514350" y="9525"/>
                </a:lnTo>
                <a:lnTo>
                  <a:pt x="547688" y="19050"/>
                </a:lnTo>
                <a:lnTo>
                  <a:pt x="592932" y="42863"/>
                </a:lnTo>
                <a:lnTo>
                  <a:pt x="650082" y="80963"/>
                </a:lnTo>
                <a:lnTo>
                  <a:pt x="709613" y="135732"/>
                </a:lnTo>
                <a:lnTo>
                  <a:pt x="742950" y="176213"/>
                </a:lnTo>
                <a:lnTo>
                  <a:pt x="769144" y="226219"/>
                </a:lnTo>
                <a:lnTo>
                  <a:pt x="776288" y="266700"/>
                </a:lnTo>
                <a:lnTo>
                  <a:pt x="776288" y="300038"/>
                </a:lnTo>
                <a:lnTo>
                  <a:pt x="769144" y="326232"/>
                </a:lnTo>
                <a:lnTo>
                  <a:pt x="752475" y="350044"/>
                </a:lnTo>
                <a:lnTo>
                  <a:pt x="726282" y="378619"/>
                </a:lnTo>
                <a:lnTo>
                  <a:pt x="700088" y="397669"/>
                </a:lnTo>
                <a:lnTo>
                  <a:pt x="688182" y="411957"/>
                </a:lnTo>
                <a:lnTo>
                  <a:pt x="533400" y="654844"/>
                </a:lnTo>
                <a:lnTo>
                  <a:pt x="376238" y="873919"/>
                </a:lnTo>
                <a:lnTo>
                  <a:pt x="204788" y="1088232"/>
                </a:lnTo>
                <a:lnTo>
                  <a:pt x="73819" y="1245394"/>
                </a:lnTo>
                <a:lnTo>
                  <a:pt x="52388" y="1264444"/>
                </a:lnTo>
                <a:lnTo>
                  <a:pt x="35719" y="1271588"/>
                </a:lnTo>
                <a:lnTo>
                  <a:pt x="14288" y="1271588"/>
                </a:lnTo>
                <a:lnTo>
                  <a:pt x="0" y="1259682"/>
                </a:lnTo>
                <a:lnTo>
                  <a:pt x="2382" y="1235869"/>
                </a:lnTo>
                <a:lnTo>
                  <a:pt x="254794" y="7381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275"/>
          <p:cNvSpPr/>
          <p:nvPr/>
        </p:nvSpPr>
        <p:spPr>
          <a:xfrm>
            <a:off x="3910013" y="4106863"/>
            <a:ext cx="466725" cy="879475"/>
          </a:xfrm>
          <a:custGeom>
            <a:avLst/>
            <a:gdLst/>
            <a:ahLst/>
            <a:cxnLst/>
            <a:rect l="l" t="t" r="r" b="b"/>
            <a:pathLst>
              <a:path w="466725" h="878682" extrusionOk="0">
                <a:moveTo>
                  <a:pt x="178593" y="504825"/>
                </a:moveTo>
                <a:lnTo>
                  <a:pt x="0" y="40482"/>
                </a:lnTo>
                <a:lnTo>
                  <a:pt x="0" y="16669"/>
                </a:lnTo>
                <a:lnTo>
                  <a:pt x="7143" y="2382"/>
                </a:lnTo>
                <a:lnTo>
                  <a:pt x="21431" y="0"/>
                </a:lnTo>
                <a:lnTo>
                  <a:pt x="47625" y="4763"/>
                </a:lnTo>
                <a:lnTo>
                  <a:pt x="66675" y="16669"/>
                </a:lnTo>
                <a:lnTo>
                  <a:pt x="426243" y="407194"/>
                </a:lnTo>
                <a:lnTo>
                  <a:pt x="442912" y="438150"/>
                </a:lnTo>
                <a:lnTo>
                  <a:pt x="461962" y="531019"/>
                </a:lnTo>
                <a:lnTo>
                  <a:pt x="466725" y="604838"/>
                </a:lnTo>
                <a:lnTo>
                  <a:pt x="459581" y="709613"/>
                </a:lnTo>
                <a:lnTo>
                  <a:pt x="442912" y="802482"/>
                </a:lnTo>
                <a:lnTo>
                  <a:pt x="433387" y="823913"/>
                </a:lnTo>
                <a:lnTo>
                  <a:pt x="414337" y="845344"/>
                </a:lnTo>
                <a:lnTo>
                  <a:pt x="392906" y="864394"/>
                </a:lnTo>
                <a:lnTo>
                  <a:pt x="376237" y="873919"/>
                </a:lnTo>
                <a:lnTo>
                  <a:pt x="352425" y="878682"/>
                </a:lnTo>
                <a:lnTo>
                  <a:pt x="335756" y="878682"/>
                </a:lnTo>
                <a:lnTo>
                  <a:pt x="323850" y="873919"/>
                </a:lnTo>
                <a:lnTo>
                  <a:pt x="300037" y="852488"/>
                </a:lnTo>
                <a:lnTo>
                  <a:pt x="285750" y="826294"/>
                </a:lnTo>
                <a:lnTo>
                  <a:pt x="178593" y="504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275"/>
          <p:cNvSpPr/>
          <p:nvPr/>
        </p:nvSpPr>
        <p:spPr>
          <a:xfrm>
            <a:off x="2790825" y="2820988"/>
            <a:ext cx="757238" cy="434975"/>
          </a:xfrm>
          <a:custGeom>
            <a:avLst/>
            <a:gdLst/>
            <a:ahLst/>
            <a:cxnLst/>
            <a:rect l="l" t="t" r="r" b="b"/>
            <a:pathLst>
              <a:path w="757238" h="433388" extrusionOk="0">
                <a:moveTo>
                  <a:pt x="500063" y="347663"/>
                </a:moveTo>
                <a:lnTo>
                  <a:pt x="252413" y="254794"/>
                </a:lnTo>
                <a:lnTo>
                  <a:pt x="169069" y="230982"/>
                </a:lnTo>
                <a:lnTo>
                  <a:pt x="102394" y="228600"/>
                </a:lnTo>
                <a:lnTo>
                  <a:pt x="66675" y="223838"/>
                </a:lnTo>
                <a:lnTo>
                  <a:pt x="38100" y="219075"/>
                </a:lnTo>
                <a:lnTo>
                  <a:pt x="16669" y="204788"/>
                </a:lnTo>
                <a:lnTo>
                  <a:pt x="2381" y="180975"/>
                </a:lnTo>
                <a:lnTo>
                  <a:pt x="0" y="147638"/>
                </a:lnTo>
                <a:lnTo>
                  <a:pt x="9525" y="97632"/>
                </a:lnTo>
                <a:lnTo>
                  <a:pt x="23813" y="64294"/>
                </a:lnTo>
                <a:lnTo>
                  <a:pt x="71438" y="9525"/>
                </a:lnTo>
                <a:lnTo>
                  <a:pt x="147638" y="0"/>
                </a:lnTo>
                <a:lnTo>
                  <a:pt x="207169" y="26194"/>
                </a:lnTo>
                <a:lnTo>
                  <a:pt x="364331" y="107157"/>
                </a:lnTo>
                <a:lnTo>
                  <a:pt x="483394" y="178594"/>
                </a:lnTo>
                <a:lnTo>
                  <a:pt x="728663" y="326232"/>
                </a:lnTo>
                <a:lnTo>
                  <a:pt x="757238" y="431007"/>
                </a:lnTo>
                <a:lnTo>
                  <a:pt x="652463" y="433388"/>
                </a:lnTo>
                <a:lnTo>
                  <a:pt x="500063" y="3476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275"/>
          <p:cNvSpPr/>
          <p:nvPr/>
        </p:nvSpPr>
        <p:spPr>
          <a:xfrm>
            <a:off x="2832100" y="2181225"/>
            <a:ext cx="1524000" cy="1757363"/>
          </a:xfrm>
          <a:custGeom>
            <a:avLst/>
            <a:gdLst/>
            <a:ahLst/>
            <a:cxnLst/>
            <a:rect l="l" t="t" r="r" b="b"/>
            <a:pathLst>
              <a:path w="1524000" h="1757363" extrusionOk="0">
                <a:moveTo>
                  <a:pt x="400050" y="1278731"/>
                </a:moveTo>
                <a:lnTo>
                  <a:pt x="595313" y="1052513"/>
                </a:lnTo>
                <a:lnTo>
                  <a:pt x="685800" y="935831"/>
                </a:lnTo>
                <a:lnTo>
                  <a:pt x="1171575" y="297656"/>
                </a:lnTo>
                <a:lnTo>
                  <a:pt x="1185863" y="271463"/>
                </a:lnTo>
                <a:lnTo>
                  <a:pt x="1188244" y="254794"/>
                </a:lnTo>
                <a:lnTo>
                  <a:pt x="1181100" y="221456"/>
                </a:lnTo>
                <a:lnTo>
                  <a:pt x="1166813" y="188119"/>
                </a:lnTo>
                <a:lnTo>
                  <a:pt x="1095375" y="78581"/>
                </a:lnTo>
                <a:lnTo>
                  <a:pt x="1081088" y="52388"/>
                </a:lnTo>
                <a:lnTo>
                  <a:pt x="1076325" y="38100"/>
                </a:lnTo>
                <a:lnTo>
                  <a:pt x="1073944" y="16669"/>
                </a:lnTo>
                <a:lnTo>
                  <a:pt x="1076325" y="4763"/>
                </a:lnTo>
                <a:lnTo>
                  <a:pt x="1088232" y="0"/>
                </a:lnTo>
                <a:lnTo>
                  <a:pt x="1109663" y="4763"/>
                </a:lnTo>
                <a:lnTo>
                  <a:pt x="1233488" y="61913"/>
                </a:lnTo>
                <a:lnTo>
                  <a:pt x="1290638" y="97631"/>
                </a:lnTo>
                <a:lnTo>
                  <a:pt x="1354932" y="145256"/>
                </a:lnTo>
                <a:lnTo>
                  <a:pt x="1438275" y="226219"/>
                </a:lnTo>
                <a:lnTo>
                  <a:pt x="1488282" y="285750"/>
                </a:lnTo>
                <a:lnTo>
                  <a:pt x="1514475" y="326231"/>
                </a:lnTo>
                <a:lnTo>
                  <a:pt x="1524000" y="357188"/>
                </a:lnTo>
                <a:lnTo>
                  <a:pt x="1519238" y="390525"/>
                </a:lnTo>
                <a:lnTo>
                  <a:pt x="1504950" y="411956"/>
                </a:lnTo>
                <a:lnTo>
                  <a:pt x="1471613" y="431006"/>
                </a:lnTo>
                <a:lnTo>
                  <a:pt x="1428750" y="442913"/>
                </a:lnTo>
                <a:lnTo>
                  <a:pt x="180975" y="1728788"/>
                </a:lnTo>
                <a:lnTo>
                  <a:pt x="0" y="1757363"/>
                </a:lnTo>
                <a:lnTo>
                  <a:pt x="26194" y="1709738"/>
                </a:lnTo>
                <a:lnTo>
                  <a:pt x="83344" y="1650206"/>
                </a:lnTo>
                <a:lnTo>
                  <a:pt x="126207" y="1604963"/>
                </a:lnTo>
                <a:lnTo>
                  <a:pt x="400050" y="1278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275"/>
          <p:cNvSpPr/>
          <p:nvPr/>
        </p:nvSpPr>
        <p:spPr>
          <a:xfrm>
            <a:off x="2814638" y="3609975"/>
            <a:ext cx="1438275" cy="560388"/>
          </a:xfrm>
          <a:custGeom>
            <a:avLst/>
            <a:gdLst/>
            <a:ahLst/>
            <a:cxnLst/>
            <a:rect l="l" t="t" r="r" b="b"/>
            <a:pathLst>
              <a:path w="1438275" h="559594" extrusionOk="0">
                <a:moveTo>
                  <a:pt x="590550" y="392906"/>
                </a:moveTo>
                <a:lnTo>
                  <a:pt x="300037" y="490538"/>
                </a:lnTo>
                <a:lnTo>
                  <a:pt x="273843" y="526256"/>
                </a:lnTo>
                <a:lnTo>
                  <a:pt x="250031" y="550069"/>
                </a:lnTo>
                <a:lnTo>
                  <a:pt x="228600" y="559594"/>
                </a:lnTo>
                <a:lnTo>
                  <a:pt x="202406" y="559594"/>
                </a:lnTo>
                <a:lnTo>
                  <a:pt x="180975" y="552450"/>
                </a:lnTo>
                <a:lnTo>
                  <a:pt x="2381" y="354806"/>
                </a:lnTo>
                <a:lnTo>
                  <a:pt x="0" y="345281"/>
                </a:lnTo>
                <a:lnTo>
                  <a:pt x="19050" y="300038"/>
                </a:lnTo>
                <a:lnTo>
                  <a:pt x="45243" y="278606"/>
                </a:lnTo>
                <a:lnTo>
                  <a:pt x="221456" y="264319"/>
                </a:lnTo>
                <a:lnTo>
                  <a:pt x="1390650" y="0"/>
                </a:lnTo>
                <a:lnTo>
                  <a:pt x="1438275" y="104775"/>
                </a:lnTo>
                <a:lnTo>
                  <a:pt x="590550" y="3929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275"/>
          <p:cNvSpPr/>
          <p:nvPr/>
        </p:nvSpPr>
        <p:spPr>
          <a:xfrm>
            <a:off x="3857625" y="3230563"/>
            <a:ext cx="642938" cy="827087"/>
          </a:xfrm>
          <a:custGeom>
            <a:avLst/>
            <a:gdLst/>
            <a:ahLst/>
            <a:cxnLst/>
            <a:rect l="l" t="t" r="r" b="b"/>
            <a:pathLst>
              <a:path w="642938" h="826294" extrusionOk="0">
                <a:moveTo>
                  <a:pt x="364331" y="573882"/>
                </a:moveTo>
                <a:lnTo>
                  <a:pt x="240506" y="364332"/>
                </a:lnTo>
                <a:lnTo>
                  <a:pt x="26194" y="78582"/>
                </a:lnTo>
                <a:lnTo>
                  <a:pt x="9525" y="57150"/>
                </a:lnTo>
                <a:lnTo>
                  <a:pt x="0" y="33338"/>
                </a:lnTo>
                <a:lnTo>
                  <a:pt x="0" y="14288"/>
                </a:lnTo>
                <a:lnTo>
                  <a:pt x="9525" y="2382"/>
                </a:lnTo>
                <a:lnTo>
                  <a:pt x="30956" y="0"/>
                </a:lnTo>
                <a:lnTo>
                  <a:pt x="57150" y="7144"/>
                </a:lnTo>
                <a:lnTo>
                  <a:pt x="264319" y="138113"/>
                </a:lnTo>
                <a:lnTo>
                  <a:pt x="485775" y="300038"/>
                </a:lnTo>
                <a:lnTo>
                  <a:pt x="573881" y="385763"/>
                </a:lnTo>
                <a:lnTo>
                  <a:pt x="609600" y="431007"/>
                </a:lnTo>
                <a:lnTo>
                  <a:pt x="623888" y="466725"/>
                </a:lnTo>
                <a:lnTo>
                  <a:pt x="638175" y="557213"/>
                </a:lnTo>
                <a:lnTo>
                  <a:pt x="642938" y="633413"/>
                </a:lnTo>
                <a:lnTo>
                  <a:pt x="640556" y="721519"/>
                </a:lnTo>
                <a:lnTo>
                  <a:pt x="633413" y="764382"/>
                </a:lnTo>
                <a:lnTo>
                  <a:pt x="611981" y="802482"/>
                </a:lnTo>
                <a:lnTo>
                  <a:pt x="595313" y="819150"/>
                </a:lnTo>
                <a:lnTo>
                  <a:pt x="576263" y="826294"/>
                </a:lnTo>
                <a:lnTo>
                  <a:pt x="531019" y="821532"/>
                </a:lnTo>
                <a:lnTo>
                  <a:pt x="485775" y="807244"/>
                </a:lnTo>
                <a:lnTo>
                  <a:pt x="364331" y="5738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275"/>
          <p:cNvSpPr/>
          <p:nvPr/>
        </p:nvSpPr>
        <p:spPr>
          <a:xfrm rot="-5400000">
            <a:off x="2567781" y="4712494"/>
            <a:ext cx="2017713" cy="327025"/>
          </a:xfrm>
          <a:custGeom>
            <a:avLst/>
            <a:gdLst/>
            <a:ahLst/>
            <a:cxnLst/>
            <a:rect l="l" t="t" r="r" b="b"/>
            <a:pathLst>
              <a:path w="2016919" h="326231" extrusionOk="0">
                <a:moveTo>
                  <a:pt x="902494" y="300037"/>
                </a:moveTo>
                <a:lnTo>
                  <a:pt x="371475" y="288131"/>
                </a:lnTo>
                <a:lnTo>
                  <a:pt x="100012" y="278606"/>
                </a:lnTo>
                <a:lnTo>
                  <a:pt x="61912" y="271462"/>
                </a:lnTo>
                <a:lnTo>
                  <a:pt x="35719" y="257175"/>
                </a:lnTo>
                <a:lnTo>
                  <a:pt x="14287" y="235743"/>
                </a:lnTo>
                <a:lnTo>
                  <a:pt x="2381" y="211931"/>
                </a:lnTo>
                <a:lnTo>
                  <a:pt x="0" y="178593"/>
                </a:lnTo>
                <a:lnTo>
                  <a:pt x="16669" y="138112"/>
                </a:lnTo>
                <a:lnTo>
                  <a:pt x="69056" y="78581"/>
                </a:lnTo>
                <a:lnTo>
                  <a:pt x="114300" y="42862"/>
                </a:lnTo>
                <a:lnTo>
                  <a:pt x="166687" y="16668"/>
                </a:lnTo>
                <a:lnTo>
                  <a:pt x="219075" y="4762"/>
                </a:lnTo>
                <a:lnTo>
                  <a:pt x="273844" y="0"/>
                </a:lnTo>
                <a:lnTo>
                  <a:pt x="335756" y="4762"/>
                </a:lnTo>
                <a:lnTo>
                  <a:pt x="397669" y="16668"/>
                </a:lnTo>
                <a:lnTo>
                  <a:pt x="485775" y="35718"/>
                </a:lnTo>
                <a:lnTo>
                  <a:pt x="552450" y="47625"/>
                </a:lnTo>
                <a:lnTo>
                  <a:pt x="711994" y="66675"/>
                </a:lnTo>
                <a:lnTo>
                  <a:pt x="857250" y="80962"/>
                </a:lnTo>
                <a:lnTo>
                  <a:pt x="1266825" y="102393"/>
                </a:lnTo>
                <a:lnTo>
                  <a:pt x="1690687" y="104775"/>
                </a:lnTo>
                <a:lnTo>
                  <a:pt x="1824037" y="102393"/>
                </a:lnTo>
                <a:lnTo>
                  <a:pt x="1962150" y="76200"/>
                </a:lnTo>
                <a:lnTo>
                  <a:pt x="2016919" y="142875"/>
                </a:lnTo>
                <a:lnTo>
                  <a:pt x="1990725" y="252412"/>
                </a:lnTo>
                <a:lnTo>
                  <a:pt x="1885950" y="311943"/>
                </a:lnTo>
                <a:lnTo>
                  <a:pt x="1857375" y="326231"/>
                </a:lnTo>
                <a:lnTo>
                  <a:pt x="1828800" y="326231"/>
                </a:lnTo>
                <a:lnTo>
                  <a:pt x="902494" y="3000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275"/>
          <p:cNvSpPr/>
          <p:nvPr/>
        </p:nvSpPr>
        <p:spPr>
          <a:xfrm rot="-5400000">
            <a:off x="3114676" y="3232150"/>
            <a:ext cx="3262312" cy="1487487"/>
          </a:xfrm>
          <a:custGeom>
            <a:avLst/>
            <a:gdLst/>
            <a:ahLst/>
            <a:cxnLst/>
            <a:rect l="l" t="t" r="r" b="b"/>
            <a:pathLst>
              <a:path w="3262418" h="1488424" extrusionOk="0">
                <a:moveTo>
                  <a:pt x="1436502" y="770173"/>
                </a:moveTo>
                <a:lnTo>
                  <a:pt x="1678804" y="871132"/>
                </a:lnTo>
                <a:lnTo>
                  <a:pt x="1805724" y="917285"/>
                </a:lnTo>
                <a:lnTo>
                  <a:pt x="2001873" y="980744"/>
                </a:lnTo>
                <a:lnTo>
                  <a:pt x="2186483" y="1032666"/>
                </a:lnTo>
                <a:lnTo>
                  <a:pt x="2385517" y="1078819"/>
                </a:lnTo>
                <a:lnTo>
                  <a:pt x="2662433" y="1124972"/>
                </a:lnTo>
                <a:lnTo>
                  <a:pt x="2844159" y="1142279"/>
                </a:lnTo>
                <a:lnTo>
                  <a:pt x="2985502" y="1145163"/>
                </a:lnTo>
                <a:lnTo>
                  <a:pt x="3063384" y="1133625"/>
                </a:lnTo>
                <a:lnTo>
                  <a:pt x="3103768" y="1116318"/>
                </a:lnTo>
                <a:lnTo>
                  <a:pt x="3141267" y="1078819"/>
                </a:lnTo>
                <a:lnTo>
                  <a:pt x="3198958" y="995167"/>
                </a:lnTo>
                <a:lnTo>
                  <a:pt x="3262418" y="1127856"/>
                </a:lnTo>
                <a:lnTo>
                  <a:pt x="3080692" y="1462463"/>
                </a:lnTo>
                <a:lnTo>
                  <a:pt x="3072038" y="1476886"/>
                </a:lnTo>
                <a:lnTo>
                  <a:pt x="3063384" y="1485539"/>
                </a:lnTo>
                <a:lnTo>
                  <a:pt x="3043193" y="1488424"/>
                </a:lnTo>
                <a:lnTo>
                  <a:pt x="2558589" y="1373042"/>
                </a:lnTo>
                <a:lnTo>
                  <a:pt x="2019180" y="1228815"/>
                </a:lnTo>
                <a:lnTo>
                  <a:pt x="1863415" y="1179778"/>
                </a:lnTo>
                <a:lnTo>
                  <a:pt x="1583614" y="1064396"/>
                </a:lnTo>
                <a:lnTo>
                  <a:pt x="1277853" y="923054"/>
                </a:lnTo>
                <a:lnTo>
                  <a:pt x="995167" y="773057"/>
                </a:lnTo>
                <a:lnTo>
                  <a:pt x="732674" y="611523"/>
                </a:lnTo>
                <a:lnTo>
                  <a:pt x="524987" y="467296"/>
                </a:lnTo>
                <a:lnTo>
                  <a:pt x="259609" y="265378"/>
                </a:lnTo>
                <a:lnTo>
                  <a:pt x="54807" y="95190"/>
                </a:lnTo>
                <a:lnTo>
                  <a:pt x="23077" y="66344"/>
                </a:lnTo>
                <a:lnTo>
                  <a:pt x="11538" y="51922"/>
                </a:lnTo>
                <a:lnTo>
                  <a:pt x="0" y="25961"/>
                </a:lnTo>
                <a:lnTo>
                  <a:pt x="5769" y="8654"/>
                </a:lnTo>
                <a:lnTo>
                  <a:pt x="20192" y="2885"/>
                </a:lnTo>
                <a:lnTo>
                  <a:pt x="37499" y="0"/>
                </a:lnTo>
                <a:lnTo>
                  <a:pt x="57691" y="2885"/>
                </a:lnTo>
                <a:lnTo>
                  <a:pt x="328838" y="187495"/>
                </a:lnTo>
                <a:lnTo>
                  <a:pt x="571140" y="334607"/>
                </a:lnTo>
                <a:lnTo>
                  <a:pt x="879786" y="501910"/>
                </a:lnTo>
                <a:lnTo>
                  <a:pt x="1176894" y="654791"/>
                </a:lnTo>
                <a:lnTo>
                  <a:pt x="1436502" y="7701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275"/>
          <p:cNvSpPr/>
          <p:nvPr/>
        </p:nvSpPr>
        <p:spPr>
          <a:xfrm>
            <a:off x="4500563" y="1817688"/>
            <a:ext cx="2184400" cy="1755775"/>
          </a:xfrm>
          <a:custGeom>
            <a:avLst/>
            <a:gdLst/>
            <a:ahLst/>
            <a:cxnLst/>
            <a:rect l="l" t="t" r="r" b="b"/>
            <a:pathLst>
              <a:path w="2183606" h="1757362" extrusionOk="0">
                <a:moveTo>
                  <a:pt x="1262062" y="385762"/>
                </a:moveTo>
                <a:lnTo>
                  <a:pt x="700087" y="559594"/>
                </a:lnTo>
                <a:lnTo>
                  <a:pt x="533400" y="633412"/>
                </a:lnTo>
                <a:lnTo>
                  <a:pt x="464343" y="628650"/>
                </a:lnTo>
                <a:lnTo>
                  <a:pt x="416718" y="619125"/>
                </a:lnTo>
                <a:lnTo>
                  <a:pt x="371475" y="607219"/>
                </a:lnTo>
                <a:lnTo>
                  <a:pt x="304800" y="576262"/>
                </a:lnTo>
                <a:lnTo>
                  <a:pt x="207168" y="514350"/>
                </a:lnTo>
                <a:lnTo>
                  <a:pt x="111918" y="438150"/>
                </a:lnTo>
                <a:lnTo>
                  <a:pt x="38100" y="369094"/>
                </a:lnTo>
                <a:lnTo>
                  <a:pt x="11906" y="340519"/>
                </a:lnTo>
                <a:lnTo>
                  <a:pt x="0" y="314325"/>
                </a:lnTo>
                <a:lnTo>
                  <a:pt x="2381" y="292894"/>
                </a:lnTo>
                <a:lnTo>
                  <a:pt x="11906" y="278606"/>
                </a:lnTo>
                <a:lnTo>
                  <a:pt x="23812" y="273844"/>
                </a:lnTo>
                <a:lnTo>
                  <a:pt x="35718" y="273844"/>
                </a:lnTo>
                <a:lnTo>
                  <a:pt x="90487" y="304800"/>
                </a:lnTo>
                <a:lnTo>
                  <a:pt x="176212" y="350044"/>
                </a:lnTo>
                <a:lnTo>
                  <a:pt x="238125" y="371475"/>
                </a:lnTo>
                <a:lnTo>
                  <a:pt x="292893" y="385762"/>
                </a:lnTo>
                <a:lnTo>
                  <a:pt x="330993" y="392906"/>
                </a:lnTo>
                <a:lnTo>
                  <a:pt x="402431" y="397669"/>
                </a:lnTo>
                <a:lnTo>
                  <a:pt x="454818" y="392906"/>
                </a:lnTo>
                <a:lnTo>
                  <a:pt x="1709737" y="92869"/>
                </a:lnTo>
                <a:lnTo>
                  <a:pt x="1743075" y="76200"/>
                </a:lnTo>
                <a:lnTo>
                  <a:pt x="1807368" y="28575"/>
                </a:lnTo>
                <a:lnTo>
                  <a:pt x="1854993" y="2381"/>
                </a:lnTo>
                <a:lnTo>
                  <a:pt x="1871662" y="0"/>
                </a:lnTo>
                <a:lnTo>
                  <a:pt x="1907381" y="9525"/>
                </a:lnTo>
                <a:lnTo>
                  <a:pt x="2055018" y="73819"/>
                </a:lnTo>
                <a:lnTo>
                  <a:pt x="2105025" y="102394"/>
                </a:lnTo>
                <a:lnTo>
                  <a:pt x="2150268" y="142875"/>
                </a:lnTo>
                <a:lnTo>
                  <a:pt x="2171700" y="176212"/>
                </a:lnTo>
                <a:lnTo>
                  <a:pt x="2183606" y="204787"/>
                </a:lnTo>
                <a:lnTo>
                  <a:pt x="2183606" y="226219"/>
                </a:lnTo>
                <a:lnTo>
                  <a:pt x="2176462" y="254794"/>
                </a:lnTo>
                <a:lnTo>
                  <a:pt x="2150268" y="280987"/>
                </a:lnTo>
                <a:lnTo>
                  <a:pt x="2119312" y="304800"/>
                </a:lnTo>
                <a:lnTo>
                  <a:pt x="2081212" y="326231"/>
                </a:lnTo>
                <a:lnTo>
                  <a:pt x="2059781" y="350044"/>
                </a:lnTo>
                <a:lnTo>
                  <a:pt x="2031206" y="402431"/>
                </a:lnTo>
                <a:lnTo>
                  <a:pt x="1671637" y="1331119"/>
                </a:lnTo>
                <a:lnTo>
                  <a:pt x="1631156" y="1431131"/>
                </a:lnTo>
                <a:lnTo>
                  <a:pt x="1616868" y="1481137"/>
                </a:lnTo>
                <a:lnTo>
                  <a:pt x="1619250" y="1526381"/>
                </a:lnTo>
                <a:lnTo>
                  <a:pt x="1535906" y="1726406"/>
                </a:lnTo>
                <a:lnTo>
                  <a:pt x="1504950" y="1743075"/>
                </a:lnTo>
                <a:lnTo>
                  <a:pt x="1454943" y="1757362"/>
                </a:lnTo>
                <a:lnTo>
                  <a:pt x="1438275" y="1757362"/>
                </a:lnTo>
                <a:lnTo>
                  <a:pt x="1416843" y="1747837"/>
                </a:lnTo>
                <a:lnTo>
                  <a:pt x="1404937" y="1728787"/>
                </a:lnTo>
                <a:lnTo>
                  <a:pt x="1369218" y="1638300"/>
                </a:lnTo>
                <a:cubicBezTo>
                  <a:pt x="1359509" y="1598657"/>
                  <a:pt x="1340643" y="1560052"/>
                  <a:pt x="1340643" y="1519237"/>
                </a:cubicBezTo>
                <a:lnTo>
                  <a:pt x="1347787" y="1500187"/>
                </a:lnTo>
                <a:lnTo>
                  <a:pt x="1381125" y="1483519"/>
                </a:lnTo>
                <a:lnTo>
                  <a:pt x="1421606" y="1457325"/>
                </a:lnTo>
                <a:lnTo>
                  <a:pt x="1443037" y="1433512"/>
                </a:lnTo>
                <a:lnTo>
                  <a:pt x="1462087" y="1376362"/>
                </a:lnTo>
                <a:lnTo>
                  <a:pt x="1585912" y="892969"/>
                </a:lnTo>
                <a:lnTo>
                  <a:pt x="1700212" y="442912"/>
                </a:lnTo>
                <a:lnTo>
                  <a:pt x="1728787" y="338137"/>
                </a:lnTo>
                <a:lnTo>
                  <a:pt x="1731168" y="316706"/>
                </a:lnTo>
                <a:lnTo>
                  <a:pt x="1731168" y="304800"/>
                </a:lnTo>
                <a:lnTo>
                  <a:pt x="1728787" y="288131"/>
                </a:lnTo>
                <a:lnTo>
                  <a:pt x="1719262" y="273844"/>
                </a:lnTo>
                <a:lnTo>
                  <a:pt x="1704975" y="269081"/>
                </a:lnTo>
                <a:lnTo>
                  <a:pt x="1685925" y="266700"/>
                </a:lnTo>
                <a:lnTo>
                  <a:pt x="1262062" y="3857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275"/>
          <p:cNvSpPr/>
          <p:nvPr/>
        </p:nvSpPr>
        <p:spPr>
          <a:xfrm>
            <a:off x="5876925" y="3341688"/>
            <a:ext cx="993775" cy="342900"/>
          </a:xfrm>
          <a:custGeom>
            <a:avLst/>
            <a:gdLst/>
            <a:ahLst/>
            <a:cxnLst/>
            <a:rect l="l" t="t" r="r" b="b"/>
            <a:pathLst>
              <a:path w="992981" h="342900" extrusionOk="0">
                <a:moveTo>
                  <a:pt x="297656" y="197644"/>
                </a:moveTo>
                <a:lnTo>
                  <a:pt x="150019" y="204787"/>
                </a:lnTo>
                <a:lnTo>
                  <a:pt x="73819" y="202406"/>
                </a:lnTo>
                <a:lnTo>
                  <a:pt x="61913" y="197644"/>
                </a:lnTo>
                <a:lnTo>
                  <a:pt x="0" y="7144"/>
                </a:lnTo>
                <a:lnTo>
                  <a:pt x="238125" y="2381"/>
                </a:lnTo>
                <a:lnTo>
                  <a:pt x="269081" y="9525"/>
                </a:lnTo>
                <a:lnTo>
                  <a:pt x="300038" y="14287"/>
                </a:lnTo>
                <a:lnTo>
                  <a:pt x="542925" y="19050"/>
                </a:lnTo>
                <a:lnTo>
                  <a:pt x="578644" y="9525"/>
                </a:lnTo>
                <a:lnTo>
                  <a:pt x="633413" y="0"/>
                </a:lnTo>
                <a:lnTo>
                  <a:pt x="652463" y="0"/>
                </a:lnTo>
                <a:lnTo>
                  <a:pt x="859631" y="116681"/>
                </a:lnTo>
                <a:lnTo>
                  <a:pt x="966788" y="188119"/>
                </a:lnTo>
                <a:lnTo>
                  <a:pt x="983456" y="207169"/>
                </a:lnTo>
                <a:lnTo>
                  <a:pt x="992981" y="228600"/>
                </a:lnTo>
                <a:lnTo>
                  <a:pt x="992981" y="250031"/>
                </a:lnTo>
                <a:lnTo>
                  <a:pt x="988219" y="266700"/>
                </a:lnTo>
                <a:lnTo>
                  <a:pt x="976313" y="288131"/>
                </a:lnTo>
                <a:lnTo>
                  <a:pt x="938213" y="316706"/>
                </a:lnTo>
                <a:lnTo>
                  <a:pt x="902494" y="342900"/>
                </a:lnTo>
                <a:lnTo>
                  <a:pt x="578644" y="271462"/>
                </a:lnTo>
                <a:lnTo>
                  <a:pt x="571500" y="250031"/>
                </a:lnTo>
                <a:lnTo>
                  <a:pt x="561975" y="233362"/>
                </a:lnTo>
                <a:lnTo>
                  <a:pt x="545306" y="216694"/>
                </a:lnTo>
                <a:lnTo>
                  <a:pt x="526256" y="209550"/>
                </a:lnTo>
                <a:lnTo>
                  <a:pt x="483394" y="204787"/>
                </a:lnTo>
                <a:lnTo>
                  <a:pt x="297656" y="1976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9" name="Google Shape;3039;p275"/>
          <p:cNvSpPr/>
          <p:nvPr/>
        </p:nvSpPr>
        <p:spPr>
          <a:xfrm rot="-5400000">
            <a:off x="4685506" y="3574257"/>
            <a:ext cx="2112963" cy="2070100"/>
          </a:xfrm>
          <a:custGeom>
            <a:avLst/>
            <a:gdLst/>
            <a:ahLst/>
            <a:cxnLst/>
            <a:rect l="l" t="t" r="r" b="b"/>
            <a:pathLst>
              <a:path w="2113189" h="2071008" extrusionOk="0">
                <a:moveTo>
                  <a:pt x="1254578" y="1298122"/>
                </a:moveTo>
                <a:lnTo>
                  <a:pt x="1507671" y="1483179"/>
                </a:lnTo>
                <a:lnTo>
                  <a:pt x="1676400" y="1597479"/>
                </a:lnTo>
                <a:lnTo>
                  <a:pt x="1877785" y="1709058"/>
                </a:lnTo>
                <a:lnTo>
                  <a:pt x="1948542" y="1736272"/>
                </a:lnTo>
                <a:lnTo>
                  <a:pt x="1994807" y="1747158"/>
                </a:lnTo>
                <a:lnTo>
                  <a:pt x="2081892" y="1752600"/>
                </a:lnTo>
                <a:cubicBezTo>
                  <a:pt x="2082799" y="1843314"/>
                  <a:pt x="2113189" y="1979839"/>
                  <a:pt x="2084614" y="2024743"/>
                </a:cubicBezTo>
                <a:lnTo>
                  <a:pt x="1981200" y="2071008"/>
                </a:lnTo>
                <a:lnTo>
                  <a:pt x="1951264" y="2051958"/>
                </a:lnTo>
                <a:lnTo>
                  <a:pt x="1896835" y="2022022"/>
                </a:lnTo>
                <a:lnTo>
                  <a:pt x="1270907" y="1608365"/>
                </a:lnTo>
                <a:lnTo>
                  <a:pt x="1004207" y="1401536"/>
                </a:lnTo>
                <a:lnTo>
                  <a:pt x="824592" y="1238250"/>
                </a:lnTo>
                <a:lnTo>
                  <a:pt x="579664" y="966108"/>
                </a:lnTo>
                <a:lnTo>
                  <a:pt x="424542" y="770165"/>
                </a:lnTo>
                <a:lnTo>
                  <a:pt x="318407" y="625929"/>
                </a:lnTo>
                <a:lnTo>
                  <a:pt x="198664" y="435429"/>
                </a:lnTo>
                <a:lnTo>
                  <a:pt x="70757" y="204108"/>
                </a:lnTo>
                <a:lnTo>
                  <a:pt x="10885" y="76200"/>
                </a:lnTo>
                <a:lnTo>
                  <a:pt x="5442" y="57150"/>
                </a:lnTo>
                <a:lnTo>
                  <a:pt x="0" y="35379"/>
                </a:lnTo>
                <a:lnTo>
                  <a:pt x="0" y="16329"/>
                </a:lnTo>
                <a:lnTo>
                  <a:pt x="8164" y="2722"/>
                </a:lnTo>
                <a:lnTo>
                  <a:pt x="21771" y="0"/>
                </a:lnTo>
                <a:lnTo>
                  <a:pt x="38100" y="0"/>
                </a:lnTo>
                <a:lnTo>
                  <a:pt x="51707" y="8165"/>
                </a:lnTo>
                <a:lnTo>
                  <a:pt x="190500" y="214993"/>
                </a:lnTo>
                <a:lnTo>
                  <a:pt x="372835" y="459922"/>
                </a:lnTo>
                <a:lnTo>
                  <a:pt x="547007" y="674915"/>
                </a:lnTo>
                <a:lnTo>
                  <a:pt x="756557" y="879022"/>
                </a:lnTo>
                <a:lnTo>
                  <a:pt x="1047750" y="1126672"/>
                </a:lnTo>
                <a:lnTo>
                  <a:pt x="1254578" y="12981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0" name="Google Shape;3040;p275"/>
          <p:cNvSpPr/>
          <p:nvPr/>
        </p:nvSpPr>
        <p:spPr>
          <a:xfrm>
            <a:off x="5121275" y="3498850"/>
            <a:ext cx="2330450" cy="2298700"/>
          </a:xfrm>
          <a:custGeom>
            <a:avLst/>
            <a:gdLst/>
            <a:ahLst/>
            <a:cxnLst/>
            <a:rect l="l" t="t" r="r" b="b"/>
            <a:pathLst>
              <a:path w="2330450" h="2298700" extrusionOk="0">
                <a:moveTo>
                  <a:pt x="946150" y="1492250"/>
                </a:moveTo>
                <a:lnTo>
                  <a:pt x="692150" y="1136650"/>
                </a:lnTo>
                <a:lnTo>
                  <a:pt x="390525" y="679450"/>
                </a:lnTo>
                <a:lnTo>
                  <a:pt x="31750" y="174625"/>
                </a:lnTo>
                <a:lnTo>
                  <a:pt x="0" y="66675"/>
                </a:lnTo>
                <a:lnTo>
                  <a:pt x="44450" y="0"/>
                </a:lnTo>
                <a:lnTo>
                  <a:pt x="165100" y="130175"/>
                </a:lnTo>
                <a:lnTo>
                  <a:pt x="819150" y="962025"/>
                </a:lnTo>
                <a:lnTo>
                  <a:pt x="990600" y="1165225"/>
                </a:lnTo>
                <a:lnTo>
                  <a:pt x="1397000" y="1584325"/>
                </a:lnTo>
                <a:lnTo>
                  <a:pt x="1593850" y="1793875"/>
                </a:lnTo>
                <a:lnTo>
                  <a:pt x="1654175" y="1844675"/>
                </a:lnTo>
                <a:lnTo>
                  <a:pt x="1781175" y="1939925"/>
                </a:lnTo>
                <a:lnTo>
                  <a:pt x="1920875" y="2032000"/>
                </a:lnTo>
                <a:lnTo>
                  <a:pt x="2070100" y="2117725"/>
                </a:lnTo>
                <a:lnTo>
                  <a:pt x="2276475" y="2219325"/>
                </a:lnTo>
                <a:lnTo>
                  <a:pt x="2311400" y="2235200"/>
                </a:lnTo>
                <a:lnTo>
                  <a:pt x="2327275" y="2251075"/>
                </a:lnTo>
                <a:lnTo>
                  <a:pt x="2330450" y="2270125"/>
                </a:lnTo>
                <a:lnTo>
                  <a:pt x="2320925" y="2289175"/>
                </a:lnTo>
                <a:lnTo>
                  <a:pt x="2301875" y="2298700"/>
                </a:lnTo>
                <a:lnTo>
                  <a:pt x="1692275" y="2257425"/>
                </a:lnTo>
                <a:lnTo>
                  <a:pt x="1638300" y="2247900"/>
                </a:lnTo>
                <a:lnTo>
                  <a:pt x="1597025" y="2235200"/>
                </a:lnTo>
                <a:lnTo>
                  <a:pt x="1543050" y="2206625"/>
                </a:lnTo>
                <a:lnTo>
                  <a:pt x="1457325" y="2127250"/>
                </a:lnTo>
                <a:lnTo>
                  <a:pt x="946150" y="1492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056E42D-6487-DD49-BFDE-569C6FDCF4A0}"/>
              </a:ext>
            </a:extLst>
          </p:cNvPr>
          <p:cNvGrpSpPr/>
          <p:nvPr/>
        </p:nvGrpSpPr>
        <p:grpSpPr>
          <a:xfrm>
            <a:off x="2513761" y="1594601"/>
            <a:ext cx="4933950" cy="4286250"/>
            <a:chOff x="2670175" y="1751013"/>
            <a:chExt cx="4933950" cy="4286250"/>
          </a:xfrm>
        </p:grpSpPr>
        <p:sp>
          <p:nvSpPr>
            <p:cNvPr id="16" name="Google Shape;3028;p275">
              <a:extLst>
                <a:ext uri="{FF2B5EF4-FFF2-40B4-BE49-F238E27FC236}">
                  <a16:creationId xmlns:a16="http://schemas.microsoft.com/office/drawing/2014/main" id="{E91C8556-448B-0246-B045-7A2064418D0B}"/>
                </a:ext>
              </a:extLst>
            </p:cNvPr>
            <p:cNvSpPr/>
            <p:nvPr/>
          </p:nvSpPr>
          <p:spPr>
            <a:xfrm>
              <a:off x="2998788" y="1751013"/>
              <a:ext cx="1076325" cy="1295400"/>
            </a:xfrm>
            <a:custGeom>
              <a:avLst/>
              <a:gdLst/>
              <a:ahLst/>
              <a:cxnLst/>
              <a:rect l="l" t="t" r="r" b="b"/>
              <a:pathLst>
                <a:path w="1076325" h="1295400" extrusionOk="0">
                  <a:moveTo>
                    <a:pt x="519112" y="842962"/>
                  </a:moveTo>
                  <a:lnTo>
                    <a:pt x="123825" y="1295400"/>
                  </a:lnTo>
                  <a:lnTo>
                    <a:pt x="0" y="1252537"/>
                  </a:lnTo>
                  <a:lnTo>
                    <a:pt x="47625" y="1188244"/>
                  </a:lnTo>
                  <a:lnTo>
                    <a:pt x="95250" y="1140619"/>
                  </a:lnTo>
                  <a:lnTo>
                    <a:pt x="311944" y="800100"/>
                  </a:lnTo>
                  <a:lnTo>
                    <a:pt x="626269" y="314325"/>
                  </a:lnTo>
                  <a:lnTo>
                    <a:pt x="664369" y="257175"/>
                  </a:lnTo>
                  <a:lnTo>
                    <a:pt x="673894" y="230981"/>
                  </a:lnTo>
                  <a:lnTo>
                    <a:pt x="681037" y="195262"/>
                  </a:lnTo>
                  <a:lnTo>
                    <a:pt x="681037" y="169069"/>
                  </a:lnTo>
                  <a:lnTo>
                    <a:pt x="678656" y="145256"/>
                  </a:lnTo>
                  <a:lnTo>
                    <a:pt x="666750" y="119062"/>
                  </a:lnTo>
                  <a:lnTo>
                    <a:pt x="640556" y="97631"/>
                  </a:lnTo>
                  <a:lnTo>
                    <a:pt x="621506" y="83344"/>
                  </a:lnTo>
                  <a:lnTo>
                    <a:pt x="595312" y="76200"/>
                  </a:lnTo>
                  <a:lnTo>
                    <a:pt x="576262" y="69056"/>
                  </a:lnTo>
                  <a:lnTo>
                    <a:pt x="566737" y="54769"/>
                  </a:lnTo>
                  <a:lnTo>
                    <a:pt x="564356" y="26194"/>
                  </a:lnTo>
                  <a:lnTo>
                    <a:pt x="566737" y="14287"/>
                  </a:lnTo>
                  <a:lnTo>
                    <a:pt x="573881" y="2381"/>
                  </a:lnTo>
                  <a:lnTo>
                    <a:pt x="590550" y="0"/>
                  </a:lnTo>
                  <a:lnTo>
                    <a:pt x="626269" y="14287"/>
                  </a:lnTo>
                  <a:lnTo>
                    <a:pt x="711994" y="33337"/>
                  </a:lnTo>
                  <a:lnTo>
                    <a:pt x="788194" y="64294"/>
                  </a:lnTo>
                  <a:lnTo>
                    <a:pt x="914400" y="130969"/>
                  </a:lnTo>
                  <a:lnTo>
                    <a:pt x="1002506" y="185737"/>
                  </a:lnTo>
                  <a:lnTo>
                    <a:pt x="1052512" y="223837"/>
                  </a:lnTo>
                  <a:lnTo>
                    <a:pt x="1064419" y="238125"/>
                  </a:lnTo>
                  <a:lnTo>
                    <a:pt x="1071562" y="252412"/>
                  </a:lnTo>
                  <a:lnTo>
                    <a:pt x="1076325" y="280987"/>
                  </a:lnTo>
                  <a:lnTo>
                    <a:pt x="1071562" y="316706"/>
                  </a:lnTo>
                  <a:lnTo>
                    <a:pt x="1062037" y="330994"/>
                  </a:lnTo>
                  <a:lnTo>
                    <a:pt x="1031081" y="347662"/>
                  </a:lnTo>
                  <a:lnTo>
                    <a:pt x="907256" y="421481"/>
                  </a:lnTo>
                  <a:lnTo>
                    <a:pt x="885825" y="438150"/>
                  </a:lnTo>
                  <a:lnTo>
                    <a:pt x="519112" y="8429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029;p275">
              <a:extLst>
                <a:ext uri="{FF2B5EF4-FFF2-40B4-BE49-F238E27FC236}">
                  <a16:creationId xmlns:a16="http://schemas.microsoft.com/office/drawing/2014/main" id="{0357AC78-381B-E844-A973-04305E074488}"/>
                </a:ext>
              </a:extLst>
            </p:cNvPr>
            <p:cNvSpPr/>
            <p:nvPr/>
          </p:nvSpPr>
          <p:spPr>
            <a:xfrm>
              <a:off x="2670175" y="4468813"/>
              <a:ext cx="776288" cy="1273175"/>
            </a:xfrm>
            <a:custGeom>
              <a:avLst/>
              <a:gdLst/>
              <a:ahLst/>
              <a:cxnLst/>
              <a:rect l="l" t="t" r="r" b="b"/>
              <a:pathLst>
                <a:path w="776288" h="1271588" extrusionOk="0">
                  <a:moveTo>
                    <a:pt x="254794" y="738188"/>
                  </a:moveTo>
                  <a:lnTo>
                    <a:pt x="419100" y="411957"/>
                  </a:lnTo>
                  <a:lnTo>
                    <a:pt x="483394" y="226219"/>
                  </a:lnTo>
                  <a:lnTo>
                    <a:pt x="485775" y="197644"/>
                  </a:lnTo>
                  <a:lnTo>
                    <a:pt x="478632" y="157163"/>
                  </a:lnTo>
                  <a:lnTo>
                    <a:pt x="454819" y="126207"/>
                  </a:lnTo>
                  <a:lnTo>
                    <a:pt x="428625" y="104775"/>
                  </a:lnTo>
                  <a:lnTo>
                    <a:pt x="383382" y="78582"/>
                  </a:lnTo>
                  <a:lnTo>
                    <a:pt x="366713" y="69057"/>
                  </a:lnTo>
                  <a:lnTo>
                    <a:pt x="347663" y="52388"/>
                  </a:lnTo>
                  <a:lnTo>
                    <a:pt x="340519" y="35719"/>
                  </a:lnTo>
                  <a:lnTo>
                    <a:pt x="342900" y="21432"/>
                  </a:lnTo>
                  <a:lnTo>
                    <a:pt x="354807" y="9525"/>
                  </a:lnTo>
                  <a:lnTo>
                    <a:pt x="381000" y="0"/>
                  </a:lnTo>
                  <a:lnTo>
                    <a:pt x="442913" y="0"/>
                  </a:lnTo>
                  <a:lnTo>
                    <a:pt x="514350" y="9525"/>
                  </a:lnTo>
                  <a:lnTo>
                    <a:pt x="547688" y="19050"/>
                  </a:lnTo>
                  <a:lnTo>
                    <a:pt x="592932" y="42863"/>
                  </a:lnTo>
                  <a:lnTo>
                    <a:pt x="650082" y="80963"/>
                  </a:lnTo>
                  <a:lnTo>
                    <a:pt x="709613" y="135732"/>
                  </a:lnTo>
                  <a:lnTo>
                    <a:pt x="742950" y="176213"/>
                  </a:lnTo>
                  <a:lnTo>
                    <a:pt x="769144" y="226219"/>
                  </a:lnTo>
                  <a:lnTo>
                    <a:pt x="776288" y="266700"/>
                  </a:lnTo>
                  <a:lnTo>
                    <a:pt x="776288" y="300038"/>
                  </a:lnTo>
                  <a:lnTo>
                    <a:pt x="769144" y="326232"/>
                  </a:lnTo>
                  <a:lnTo>
                    <a:pt x="752475" y="350044"/>
                  </a:lnTo>
                  <a:lnTo>
                    <a:pt x="726282" y="378619"/>
                  </a:lnTo>
                  <a:lnTo>
                    <a:pt x="700088" y="397669"/>
                  </a:lnTo>
                  <a:lnTo>
                    <a:pt x="688182" y="411957"/>
                  </a:lnTo>
                  <a:lnTo>
                    <a:pt x="533400" y="654844"/>
                  </a:lnTo>
                  <a:lnTo>
                    <a:pt x="376238" y="873919"/>
                  </a:lnTo>
                  <a:lnTo>
                    <a:pt x="204788" y="1088232"/>
                  </a:lnTo>
                  <a:lnTo>
                    <a:pt x="73819" y="1245394"/>
                  </a:lnTo>
                  <a:lnTo>
                    <a:pt x="52388" y="1264444"/>
                  </a:lnTo>
                  <a:lnTo>
                    <a:pt x="35719" y="1271588"/>
                  </a:lnTo>
                  <a:lnTo>
                    <a:pt x="14288" y="1271588"/>
                  </a:lnTo>
                  <a:lnTo>
                    <a:pt x="0" y="1259682"/>
                  </a:lnTo>
                  <a:lnTo>
                    <a:pt x="2382" y="1235869"/>
                  </a:lnTo>
                  <a:lnTo>
                    <a:pt x="254794" y="7381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30;p275">
              <a:extLst>
                <a:ext uri="{FF2B5EF4-FFF2-40B4-BE49-F238E27FC236}">
                  <a16:creationId xmlns:a16="http://schemas.microsoft.com/office/drawing/2014/main" id="{D1823598-BB40-0345-8FBC-3AB92982CC7D}"/>
                </a:ext>
              </a:extLst>
            </p:cNvPr>
            <p:cNvSpPr/>
            <p:nvPr/>
          </p:nvSpPr>
          <p:spPr>
            <a:xfrm>
              <a:off x="4062413" y="4259263"/>
              <a:ext cx="466725" cy="879475"/>
            </a:xfrm>
            <a:custGeom>
              <a:avLst/>
              <a:gdLst/>
              <a:ahLst/>
              <a:cxnLst/>
              <a:rect l="l" t="t" r="r" b="b"/>
              <a:pathLst>
                <a:path w="466725" h="878682" extrusionOk="0">
                  <a:moveTo>
                    <a:pt x="178593" y="504825"/>
                  </a:moveTo>
                  <a:lnTo>
                    <a:pt x="0" y="40482"/>
                  </a:lnTo>
                  <a:lnTo>
                    <a:pt x="0" y="16669"/>
                  </a:lnTo>
                  <a:lnTo>
                    <a:pt x="7143" y="2382"/>
                  </a:lnTo>
                  <a:lnTo>
                    <a:pt x="21431" y="0"/>
                  </a:lnTo>
                  <a:lnTo>
                    <a:pt x="47625" y="4763"/>
                  </a:lnTo>
                  <a:lnTo>
                    <a:pt x="66675" y="16669"/>
                  </a:lnTo>
                  <a:lnTo>
                    <a:pt x="426243" y="407194"/>
                  </a:lnTo>
                  <a:lnTo>
                    <a:pt x="442912" y="438150"/>
                  </a:lnTo>
                  <a:lnTo>
                    <a:pt x="461962" y="531019"/>
                  </a:lnTo>
                  <a:lnTo>
                    <a:pt x="466725" y="604838"/>
                  </a:lnTo>
                  <a:lnTo>
                    <a:pt x="459581" y="709613"/>
                  </a:lnTo>
                  <a:lnTo>
                    <a:pt x="442912" y="802482"/>
                  </a:lnTo>
                  <a:lnTo>
                    <a:pt x="433387" y="823913"/>
                  </a:lnTo>
                  <a:lnTo>
                    <a:pt x="414337" y="845344"/>
                  </a:lnTo>
                  <a:lnTo>
                    <a:pt x="392906" y="864394"/>
                  </a:lnTo>
                  <a:lnTo>
                    <a:pt x="376237" y="873919"/>
                  </a:lnTo>
                  <a:lnTo>
                    <a:pt x="352425" y="878682"/>
                  </a:lnTo>
                  <a:lnTo>
                    <a:pt x="335756" y="878682"/>
                  </a:lnTo>
                  <a:lnTo>
                    <a:pt x="323850" y="873919"/>
                  </a:lnTo>
                  <a:lnTo>
                    <a:pt x="300037" y="852488"/>
                  </a:lnTo>
                  <a:lnTo>
                    <a:pt x="285750" y="826294"/>
                  </a:lnTo>
                  <a:lnTo>
                    <a:pt x="178593" y="504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31;p275">
              <a:extLst>
                <a:ext uri="{FF2B5EF4-FFF2-40B4-BE49-F238E27FC236}">
                  <a16:creationId xmlns:a16="http://schemas.microsoft.com/office/drawing/2014/main" id="{627438A1-C164-7544-8544-08DC97AEE001}"/>
                </a:ext>
              </a:extLst>
            </p:cNvPr>
            <p:cNvSpPr/>
            <p:nvPr/>
          </p:nvSpPr>
          <p:spPr>
            <a:xfrm>
              <a:off x="2943225" y="2973388"/>
              <a:ext cx="757238" cy="434975"/>
            </a:xfrm>
            <a:custGeom>
              <a:avLst/>
              <a:gdLst/>
              <a:ahLst/>
              <a:cxnLst/>
              <a:rect l="l" t="t" r="r" b="b"/>
              <a:pathLst>
                <a:path w="757238" h="433388" extrusionOk="0">
                  <a:moveTo>
                    <a:pt x="500063" y="347663"/>
                  </a:moveTo>
                  <a:lnTo>
                    <a:pt x="252413" y="254794"/>
                  </a:lnTo>
                  <a:lnTo>
                    <a:pt x="169069" y="230982"/>
                  </a:lnTo>
                  <a:lnTo>
                    <a:pt x="102394" y="228600"/>
                  </a:lnTo>
                  <a:lnTo>
                    <a:pt x="66675" y="223838"/>
                  </a:lnTo>
                  <a:lnTo>
                    <a:pt x="38100" y="219075"/>
                  </a:lnTo>
                  <a:lnTo>
                    <a:pt x="16669" y="204788"/>
                  </a:lnTo>
                  <a:lnTo>
                    <a:pt x="2381" y="180975"/>
                  </a:lnTo>
                  <a:lnTo>
                    <a:pt x="0" y="147638"/>
                  </a:lnTo>
                  <a:lnTo>
                    <a:pt x="9525" y="97632"/>
                  </a:lnTo>
                  <a:lnTo>
                    <a:pt x="23813" y="64294"/>
                  </a:lnTo>
                  <a:lnTo>
                    <a:pt x="71438" y="9525"/>
                  </a:lnTo>
                  <a:lnTo>
                    <a:pt x="147638" y="0"/>
                  </a:lnTo>
                  <a:lnTo>
                    <a:pt x="207169" y="26194"/>
                  </a:lnTo>
                  <a:lnTo>
                    <a:pt x="364331" y="107157"/>
                  </a:lnTo>
                  <a:lnTo>
                    <a:pt x="483394" y="178594"/>
                  </a:lnTo>
                  <a:lnTo>
                    <a:pt x="728663" y="326232"/>
                  </a:lnTo>
                  <a:lnTo>
                    <a:pt x="757238" y="431007"/>
                  </a:lnTo>
                  <a:lnTo>
                    <a:pt x="652463" y="433388"/>
                  </a:lnTo>
                  <a:lnTo>
                    <a:pt x="500063" y="3476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32;p275">
              <a:extLst>
                <a:ext uri="{FF2B5EF4-FFF2-40B4-BE49-F238E27FC236}">
                  <a16:creationId xmlns:a16="http://schemas.microsoft.com/office/drawing/2014/main" id="{6CDE41A4-CE60-794D-AA40-4FD0CDAA3A1F}"/>
                </a:ext>
              </a:extLst>
            </p:cNvPr>
            <p:cNvSpPr/>
            <p:nvPr/>
          </p:nvSpPr>
          <p:spPr>
            <a:xfrm>
              <a:off x="2984500" y="2333625"/>
              <a:ext cx="1524000" cy="1757363"/>
            </a:xfrm>
            <a:custGeom>
              <a:avLst/>
              <a:gdLst/>
              <a:ahLst/>
              <a:cxnLst/>
              <a:rect l="l" t="t" r="r" b="b"/>
              <a:pathLst>
                <a:path w="1524000" h="1757363" extrusionOk="0">
                  <a:moveTo>
                    <a:pt x="400050" y="1278731"/>
                  </a:moveTo>
                  <a:lnTo>
                    <a:pt x="595313" y="1052513"/>
                  </a:lnTo>
                  <a:lnTo>
                    <a:pt x="685800" y="935831"/>
                  </a:lnTo>
                  <a:lnTo>
                    <a:pt x="1171575" y="297656"/>
                  </a:lnTo>
                  <a:lnTo>
                    <a:pt x="1185863" y="271463"/>
                  </a:lnTo>
                  <a:lnTo>
                    <a:pt x="1188244" y="254794"/>
                  </a:lnTo>
                  <a:lnTo>
                    <a:pt x="1181100" y="221456"/>
                  </a:lnTo>
                  <a:lnTo>
                    <a:pt x="1166813" y="188119"/>
                  </a:lnTo>
                  <a:lnTo>
                    <a:pt x="1095375" y="78581"/>
                  </a:lnTo>
                  <a:lnTo>
                    <a:pt x="1081088" y="52388"/>
                  </a:lnTo>
                  <a:lnTo>
                    <a:pt x="1076325" y="38100"/>
                  </a:lnTo>
                  <a:lnTo>
                    <a:pt x="1073944" y="16669"/>
                  </a:lnTo>
                  <a:lnTo>
                    <a:pt x="1076325" y="4763"/>
                  </a:lnTo>
                  <a:lnTo>
                    <a:pt x="1088232" y="0"/>
                  </a:lnTo>
                  <a:lnTo>
                    <a:pt x="1109663" y="4763"/>
                  </a:lnTo>
                  <a:lnTo>
                    <a:pt x="1233488" y="61913"/>
                  </a:lnTo>
                  <a:lnTo>
                    <a:pt x="1290638" y="97631"/>
                  </a:lnTo>
                  <a:lnTo>
                    <a:pt x="1354932" y="145256"/>
                  </a:lnTo>
                  <a:lnTo>
                    <a:pt x="1438275" y="226219"/>
                  </a:lnTo>
                  <a:lnTo>
                    <a:pt x="1488282" y="285750"/>
                  </a:lnTo>
                  <a:lnTo>
                    <a:pt x="1514475" y="326231"/>
                  </a:lnTo>
                  <a:lnTo>
                    <a:pt x="1524000" y="357188"/>
                  </a:lnTo>
                  <a:lnTo>
                    <a:pt x="1519238" y="390525"/>
                  </a:lnTo>
                  <a:lnTo>
                    <a:pt x="1504950" y="411956"/>
                  </a:lnTo>
                  <a:lnTo>
                    <a:pt x="1471613" y="431006"/>
                  </a:lnTo>
                  <a:lnTo>
                    <a:pt x="1428750" y="442913"/>
                  </a:lnTo>
                  <a:lnTo>
                    <a:pt x="180975" y="1728788"/>
                  </a:lnTo>
                  <a:lnTo>
                    <a:pt x="0" y="1757363"/>
                  </a:lnTo>
                  <a:lnTo>
                    <a:pt x="26194" y="1709738"/>
                  </a:lnTo>
                  <a:lnTo>
                    <a:pt x="83344" y="1650206"/>
                  </a:lnTo>
                  <a:lnTo>
                    <a:pt x="126207" y="1604963"/>
                  </a:lnTo>
                  <a:lnTo>
                    <a:pt x="400050" y="1278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33;p275">
              <a:extLst>
                <a:ext uri="{FF2B5EF4-FFF2-40B4-BE49-F238E27FC236}">
                  <a16:creationId xmlns:a16="http://schemas.microsoft.com/office/drawing/2014/main" id="{2A737DC7-51F5-9A43-AC02-2151A9EB4CD6}"/>
                </a:ext>
              </a:extLst>
            </p:cNvPr>
            <p:cNvSpPr/>
            <p:nvPr/>
          </p:nvSpPr>
          <p:spPr>
            <a:xfrm>
              <a:off x="2967038" y="3762375"/>
              <a:ext cx="1438275" cy="560388"/>
            </a:xfrm>
            <a:custGeom>
              <a:avLst/>
              <a:gdLst/>
              <a:ahLst/>
              <a:cxnLst/>
              <a:rect l="l" t="t" r="r" b="b"/>
              <a:pathLst>
                <a:path w="1438275" h="559594" extrusionOk="0">
                  <a:moveTo>
                    <a:pt x="590550" y="392906"/>
                  </a:moveTo>
                  <a:lnTo>
                    <a:pt x="300037" y="490538"/>
                  </a:lnTo>
                  <a:lnTo>
                    <a:pt x="273843" y="526256"/>
                  </a:lnTo>
                  <a:lnTo>
                    <a:pt x="250031" y="550069"/>
                  </a:lnTo>
                  <a:lnTo>
                    <a:pt x="228600" y="559594"/>
                  </a:lnTo>
                  <a:lnTo>
                    <a:pt x="202406" y="559594"/>
                  </a:lnTo>
                  <a:lnTo>
                    <a:pt x="180975" y="552450"/>
                  </a:lnTo>
                  <a:lnTo>
                    <a:pt x="2381" y="354806"/>
                  </a:lnTo>
                  <a:lnTo>
                    <a:pt x="0" y="345281"/>
                  </a:lnTo>
                  <a:lnTo>
                    <a:pt x="19050" y="300038"/>
                  </a:lnTo>
                  <a:lnTo>
                    <a:pt x="45243" y="278606"/>
                  </a:lnTo>
                  <a:lnTo>
                    <a:pt x="221456" y="264319"/>
                  </a:lnTo>
                  <a:lnTo>
                    <a:pt x="1390650" y="0"/>
                  </a:lnTo>
                  <a:lnTo>
                    <a:pt x="1438275" y="104775"/>
                  </a:lnTo>
                  <a:lnTo>
                    <a:pt x="590550" y="3929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34;p275">
              <a:extLst>
                <a:ext uri="{FF2B5EF4-FFF2-40B4-BE49-F238E27FC236}">
                  <a16:creationId xmlns:a16="http://schemas.microsoft.com/office/drawing/2014/main" id="{7BAAEE1A-77CD-CA4A-9B8E-A483AD9B80BA}"/>
                </a:ext>
              </a:extLst>
            </p:cNvPr>
            <p:cNvSpPr/>
            <p:nvPr/>
          </p:nvSpPr>
          <p:spPr>
            <a:xfrm>
              <a:off x="4010025" y="3382963"/>
              <a:ext cx="642938" cy="827087"/>
            </a:xfrm>
            <a:custGeom>
              <a:avLst/>
              <a:gdLst/>
              <a:ahLst/>
              <a:cxnLst/>
              <a:rect l="l" t="t" r="r" b="b"/>
              <a:pathLst>
                <a:path w="642938" h="826294" extrusionOk="0">
                  <a:moveTo>
                    <a:pt x="364331" y="573882"/>
                  </a:moveTo>
                  <a:lnTo>
                    <a:pt x="240506" y="364332"/>
                  </a:lnTo>
                  <a:lnTo>
                    <a:pt x="26194" y="78582"/>
                  </a:lnTo>
                  <a:lnTo>
                    <a:pt x="9525" y="57150"/>
                  </a:lnTo>
                  <a:lnTo>
                    <a:pt x="0" y="33338"/>
                  </a:lnTo>
                  <a:lnTo>
                    <a:pt x="0" y="14288"/>
                  </a:lnTo>
                  <a:lnTo>
                    <a:pt x="9525" y="2382"/>
                  </a:lnTo>
                  <a:lnTo>
                    <a:pt x="30956" y="0"/>
                  </a:lnTo>
                  <a:lnTo>
                    <a:pt x="57150" y="7144"/>
                  </a:lnTo>
                  <a:lnTo>
                    <a:pt x="264319" y="138113"/>
                  </a:lnTo>
                  <a:lnTo>
                    <a:pt x="485775" y="300038"/>
                  </a:lnTo>
                  <a:lnTo>
                    <a:pt x="573881" y="385763"/>
                  </a:lnTo>
                  <a:lnTo>
                    <a:pt x="609600" y="431007"/>
                  </a:lnTo>
                  <a:lnTo>
                    <a:pt x="623888" y="466725"/>
                  </a:lnTo>
                  <a:lnTo>
                    <a:pt x="638175" y="557213"/>
                  </a:lnTo>
                  <a:lnTo>
                    <a:pt x="642938" y="633413"/>
                  </a:lnTo>
                  <a:lnTo>
                    <a:pt x="640556" y="721519"/>
                  </a:lnTo>
                  <a:lnTo>
                    <a:pt x="633413" y="764382"/>
                  </a:lnTo>
                  <a:lnTo>
                    <a:pt x="611981" y="802482"/>
                  </a:lnTo>
                  <a:lnTo>
                    <a:pt x="595313" y="819150"/>
                  </a:lnTo>
                  <a:lnTo>
                    <a:pt x="576263" y="826294"/>
                  </a:lnTo>
                  <a:lnTo>
                    <a:pt x="531019" y="821532"/>
                  </a:lnTo>
                  <a:lnTo>
                    <a:pt x="485775" y="807244"/>
                  </a:lnTo>
                  <a:lnTo>
                    <a:pt x="364331" y="5738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35;p275">
              <a:extLst>
                <a:ext uri="{FF2B5EF4-FFF2-40B4-BE49-F238E27FC236}">
                  <a16:creationId xmlns:a16="http://schemas.microsoft.com/office/drawing/2014/main" id="{E3F5B9E0-A2F1-5D43-9F72-7630DE05C3A2}"/>
                </a:ext>
              </a:extLst>
            </p:cNvPr>
            <p:cNvSpPr/>
            <p:nvPr/>
          </p:nvSpPr>
          <p:spPr>
            <a:xfrm rot="-5400000">
              <a:off x="2720181" y="4864894"/>
              <a:ext cx="2017713" cy="327025"/>
            </a:xfrm>
            <a:custGeom>
              <a:avLst/>
              <a:gdLst/>
              <a:ahLst/>
              <a:cxnLst/>
              <a:rect l="l" t="t" r="r" b="b"/>
              <a:pathLst>
                <a:path w="2016919" h="326231" extrusionOk="0">
                  <a:moveTo>
                    <a:pt x="902494" y="300037"/>
                  </a:moveTo>
                  <a:lnTo>
                    <a:pt x="371475" y="288131"/>
                  </a:lnTo>
                  <a:lnTo>
                    <a:pt x="100012" y="278606"/>
                  </a:lnTo>
                  <a:lnTo>
                    <a:pt x="61912" y="271462"/>
                  </a:lnTo>
                  <a:lnTo>
                    <a:pt x="35719" y="257175"/>
                  </a:lnTo>
                  <a:lnTo>
                    <a:pt x="14287" y="235743"/>
                  </a:lnTo>
                  <a:lnTo>
                    <a:pt x="2381" y="211931"/>
                  </a:lnTo>
                  <a:lnTo>
                    <a:pt x="0" y="178593"/>
                  </a:lnTo>
                  <a:lnTo>
                    <a:pt x="16669" y="138112"/>
                  </a:lnTo>
                  <a:lnTo>
                    <a:pt x="69056" y="78581"/>
                  </a:lnTo>
                  <a:lnTo>
                    <a:pt x="114300" y="42862"/>
                  </a:lnTo>
                  <a:lnTo>
                    <a:pt x="166687" y="16668"/>
                  </a:lnTo>
                  <a:lnTo>
                    <a:pt x="219075" y="4762"/>
                  </a:lnTo>
                  <a:lnTo>
                    <a:pt x="273844" y="0"/>
                  </a:lnTo>
                  <a:lnTo>
                    <a:pt x="335756" y="4762"/>
                  </a:lnTo>
                  <a:lnTo>
                    <a:pt x="397669" y="16668"/>
                  </a:lnTo>
                  <a:lnTo>
                    <a:pt x="485775" y="35718"/>
                  </a:lnTo>
                  <a:lnTo>
                    <a:pt x="552450" y="47625"/>
                  </a:lnTo>
                  <a:lnTo>
                    <a:pt x="711994" y="66675"/>
                  </a:lnTo>
                  <a:lnTo>
                    <a:pt x="857250" y="80962"/>
                  </a:lnTo>
                  <a:lnTo>
                    <a:pt x="1266825" y="102393"/>
                  </a:lnTo>
                  <a:lnTo>
                    <a:pt x="1690687" y="104775"/>
                  </a:lnTo>
                  <a:lnTo>
                    <a:pt x="1824037" y="102393"/>
                  </a:lnTo>
                  <a:lnTo>
                    <a:pt x="1962150" y="76200"/>
                  </a:lnTo>
                  <a:lnTo>
                    <a:pt x="2016919" y="142875"/>
                  </a:lnTo>
                  <a:lnTo>
                    <a:pt x="1990725" y="252412"/>
                  </a:lnTo>
                  <a:lnTo>
                    <a:pt x="1885950" y="311943"/>
                  </a:lnTo>
                  <a:lnTo>
                    <a:pt x="1857375" y="326231"/>
                  </a:lnTo>
                  <a:lnTo>
                    <a:pt x="1828800" y="326231"/>
                  </a:lnTo>
                  <a:lnTo>
                    <a:pt x="902494" y="3000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36;p275">
              <a:extLst>
                <a:ext uri="{FF2B5EF4-FFF2-40B4-BE49-F238E27FC236}">
                  <a16:creationId xmlns:a16="http://schemas.microsoft.com/office/drawing/2014/main" id="{C21FDC76-6687-0E45-A4F1-9AC06A4EBCE6}"/>
                </a:ext>
              </a:extLst>
            </p:cNvPr>
            <p:cNvSpPr/>
            <p:nvPr/>
          </p:nvSpPr>
          <p:spPr>
            <a:xfrm rot="-5400000">
              <a:off x="3267076" y="3384550"/>
              <a:ext cx="3262312" cy="1487487"/>
            </a:xfrm>
            <a:custGeom>
              <a:avLst/>
              <a:gdLst/>
              <a:ahLst/>
              <a:cxnLst/>
              <a:rect l="l" t="t" r="r" b="b"/>
              <a:pathLst>
                <a:path w="3262418" h="1488424" extrusionOk="0">
                  <a:moveTo>
                    <a:pt x="1436502" y="770173"/>
                  </a:moveTo>
                  <a:lnTo>
                    <a:pt x="1678804" y="871132"/>
                  </a:lnTo>
                  <a:lnTo>
                    <a:pt x="1805724" y="917285"/>
                  </a:lnTo>
                  <a:lnTo>
                    <a:pt x="2001873" y="980744"/>
                  </a:lnTo>
                  <a:lnTo>
                    <a:pt x="2186483" y="1032666"/>
                  </a:lnTo>
                  <a:lnTo>
                    <a:pt x="2385517" y="1078819"/>
                  </a:lnTo>
                  <a:lnTo>
                    <a:pt x="2662433" y="1124972"/>
                  </a:lnTo>
                  <a:lnTo>
                    <a:pt x="2844159" y="1142279"/>
                  </a:lnTo>
                  <a:lnTo>
                    <a:pt x="2985502" y="1145163"/>
                  </a:lnTo>
                  <a:lnTo>
                    <a:pt x="3063384" y="1133625"/>
                  </a:lnTo>
                  <a:lnTo>
                    <a:pt x="3103768" y="1116318"/>
                  </a:lnTo>
                  <a:lnTo>
                    <a:pt x="3141267" y="1078819"/>
                  </a:lnTo>
                  <a:lnTo>
                    <a:pt x="3198958" y="995167"/>
                  </a:lnTo>
                  <a:lnTo>
                    <a:pt x="3262418" y="1127856"/>
                  </a:lnTo>
                  <a:lnTo>
                    <a:pt x="3080692" y="1462463"/>
                  </a:lnTo>
                  <a:lnTo>
                    <a:pt x="3072038" y="1476886"/>
                  </a:lnTo>
                  <a:lnTo>
                    <a:pt x="3063384" y="1485539"/>
                  </a:lnTo>
                  <a:lnTo>
                    <a:pt x="3043193" y="1488424"/>
                  </a:lnTo>
                  <a:lnTo>
                    <a:pt x="2558589" y="1373042"/>
                  </a:lnTo>
                  <a:lnTo>
                    <a:pt x="2019180" y="1228815"/>
                  </a:lnTo>
                  <a:lnTo>
                    <a:pt x="1863415" y="1179778"/>
                  </a:lnTo>
                  <a:lnTo>
                    <a:pt x="1583614" y="1064396"/>
                  </a:lnTo>
                  <a:lnTo>
                    <a:pt x="1277853" y="923054"/>
                  </a:lnTo>
                  <a:lnTo>
                    <a:pt x="995167" y="773057"/>
                  </a:lnTo>
                  <a:lnTo>
                    <a:pt x="732674" y="611523"/>
                  </a:lnTo>
                  <a:lnTo>
                    <a:pt x="524987" y="467296"/>
                  </a:lnTo>
                  <a:lnTo>
                    <a:pt x="259609" y="265378"/>
                  </a:lnTo>
                  <a:lnTo>
                    <a:pt x="54807" y="95190"/>
                  </a:lnTo>
                  <a:lnTo>
                    <a:pt x="23077" y="66344"/>
                  </a:lnTo>
                  <a:lnTo>
                    <a:pt x="11538" y="51922"/>
                  </a:lnTo>
                  <a:lnTo>
                    <a:pt x="0" y="25961"/>
                  </a:lnTo>
                  <a:lnTo>
                    <a:pt x="5769" y="8654"/>
                  </a:lnTo>
                  <a:lnTo>
                    <a:pt x="20192" y="2885"/>
                  </a:lnTo>
                  <a:lnTo>
                    <a:pt x="37499" y="0"/>
                  </a:lnTo>
                  <a:lnTo>
                    <a:pt x="57691" y="2885"/>
                  </a:lnTo>
                  <a:lnTo>
                    <a:pt x="328838" y="187495"/>
                  </a:lnTo>
                  <a:lnTo>
                    <a:pt x="571140" y="334607"/>
                  </a:lnTo>
                  <a:lnTo>
                    <a:pt x="879786" y="501910"/>
                  </a:lnTo>
                  <a:lnTo>
                    <a:pt x="1176894" y="654791"/>
                  </a:lnTo>
                  <a:lnTo>
                    <a:pt x="1436502" y="7701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037;p275">
              <a:extLst>
                <a:ext uri="{FF2B5EF4-FFF2-40B4-BE49-F238E27FC236}">
                  <a16:creationId xmlns:a16="http://schemas.microsoft.com/office/drawing/2014/main" id="{FD2EFDDB-2676-134F-841E-30899BB62615}"/>
                </a:ext>
              </a:extLst>
            </p:cNvPr>
            <p:cNvSpPr/>
            <p:nvPr/>
          </p:nvSpPr>
          <p:spPr>
            <a:xfrm>
              <a:off x="4652963" y="1970088"/>
              <a:ext cx="2184400" cy="1755775"/>
            </a:xfrm>
            <a:custGeom>
              <a:avLst/>
              <a:gdLst/>
              <a:ahLst/>
              <a:cxnLst/>
              <a:rect l="l" t="t" r="r" b="b"/>
              <a:pathLst>
                <a:path w="2183606" h="1757362" extrusionOk="0">
                  <a:moveTo>
                    <a:pt x="1262062" y="385762"/>
                  </a:moveTo>
                  <a:lnTo>
                    <a:pt x="700087" y="559594"/>
                  </a:lnTo>
                  <a:lnTo>
                    <a:pt x="533400" y="633412"/>
                  </a:lnTo>
                  <a:lnTo>
                    <a:pt x="464343" y="628650"/>
                  </a:lnTo>
                  <a:lnTo>
                    <a:pt x="416718" y="619125"/>
                  </a:lnTo>
                  <a:lnTo>
                    <a:pt x="371475" y="607219"/>
                  </a:lnTo>
                  <a:lnTo>
                    <a:pt x="304800" y="576262"/>
                  </a:lnTo>
                  <a:lnTo>
                    <a:pt x="207168" y="514350"/>
                  </a:lnTo>
                  <a:lnTo>
                    <a:pt x="111918" y="438150"/>
                  </a:lnTo>
                  <a:lnTo>
                    <a:pt x="38100" y="369094"/>
                  </a:lnTo>
                  <a:lnTo>
                    <a:pt x="11906" y="340519"/>
                  </a:lnTo>
                  <a:lnTo>
                    <a:pt x="0" y="314325"/>
                  </a:lnTo>
                  <a:lnTo>
                    <a:pt x="2381" y="292894"/>
                  </a:lnTo>
                  <a:lnTo>
                    <a:pt x="11906" y="278606"/>
                  </a:lnTo>
                  <a:lnTo>
                    <a:pt x="23812" y="273844"/>
                  </a:lnTo>
                  <a:lnTo>
                    <a:pt x="35718" y="273844"/>
                  </a:lnTo>
                  <a:lnTo>
                    <a:pt x="90487" y="304800"/>
                  </a:lnTo>
                  <a:lnTo>
                    <a:pt x="176212" y="350044"/>
                  </a:lnTo>
                  <a:lnTo>
                    <a:pt x="238125" y="371475"/>
                  </a:lnTo>
                  <a:lnTo>
                    <a:pt x="292893" y="385762"/>
                  </a:lnTo>
                  <a:lnTo>
                    <a:pt x="330993" y="392906"/>
                  </a:lnTo>
                  <a:lnTo>
                    <a:pt x="402431" y="397669"/>
                  </a:lnTo>
                  <a:lnTo>
                    <a:pt x="454818" y="392906"/>
                  </a:lnTo>
                  <a:lnTo>
                    <a:pt x="1709737" y="92869"/>
                  </a:lnTo>
                  <a:lnTo>
                    <a:pt x="1743075" y="76200"/>
                  </a:lnTo>
                  <a:lnTo>
                    <a:pt x="1807368" y="28575"/>
                  </a:lnTo>
                  <a:lnTo>
                    <a:pt x="1854993" y="2381"/>
                  </a:lnTo>
                  <a:lnTo>
                    <a:pt x="1871662" y="0"/>
                  </a:lnTo>
                  <a:lnTo>
                    <a:pt x="1907381" y="9525"/>
                  </a:lnTo>
                  <a:lnTo>
                    <a:pt x="2055018" y="73819"/>
                  </a:lnTo>
                  <a:lnTo>
                    <a:pt x="2105025" y="102394"/>
                  </a:lnTo>
                  <a:lnTo>
                    <a:pt x="2150268" y="142875"/>
                  </a:lnTo>
                  <a:lnTo>
                    <a:pt x="2171700" y="176212"/>
                  </a:lnTo>
                  <a:lnTo>
                    <a:pt x="2183606" y="204787"/>
                  </a:lnTo>
                  <a:lnTo>
                    <a:pt x="2183606" y="226219"/>
                  </a:lnTo>
                  <a:lnTo>
                    <a:pt x="2176462" y="254794"/>
                  </a:lnTo>
                  <a:lnTo>
                    <a:pt x="2150268" y="280987"/>
                  </a:lnTo>
                  <a:lnTo>
                    <a:pt x="2119312" y="304800"/>
                  </a:lnTo>
                  <a:lnTo>
                    <a:pt x="2081212" y="326231"/>
                  </a:lnTo>
                  <a:lnTo>
                    <a:pt x="2059781" y="350044"/>
                  </a:lnTo>
                  <a:lnTo>
                    <a:pt x="2031206" y="402431"/>
                  </a:lnTo>
                  <a:lnTo>
                    <a:pt x="1671637" y="1331119"/>
                  </a:lnTo>
                  <a:lnTo>
                    <a:pt x="1631156" y="1431131"/>
                  </a:lnTo>
                  <a:lnTo>
                    <a:pt x="1616868" y="1481137"/>
                  </a:lnTo>
                  <a:lnTo>
                    <a:pt x="1619250" y="1526381"/>
                  </a:lnTo>
                  <a:lnTo>
                    <a:pt x="1535906" y="1726406"/>
                  </a:lnTo>
                  <a:lnTo>
                    <a:pt x="1504950" y="1743075"/>
                  </a:lnTo>
                  <a:lnTo>
                    <a:pt x="1454943" y="1757362"/>
                  </a:lnTo>
                  <a:lnTo>
                    <a:pt x="1438275" y="1757362"/>
                  </a:lnTo>
                  <a:lnTo>
                    <a:pt x="1416843" y="1747837"/>
                  </a:lnTo>
                  <a:lnTo>
                    <a:pt x="1404937" y="1728787"/>
                  </a:lnTo>
                  <a:lnTo>
                    <a:pt x="1369218" y="1638300"/>
                  </a:lnTo>
                  <a:cubicBezTo>
                    <a:pt x="1359509" y="1598657"/>
                    <a:pt x="1340643" y="1560052"/>
                    <a:pt x="1340643" y="1519237"/>
                  </a:cubicBezTo>
                  <a:lnTo>
                    <a:pt x="1347787" y="1500187"/>
                  </a:lnTo>
                  <a:lnTo>
                    <a:pt x="1381125" y="1483519"/>
                  </a:lnTo>
                  <a:lnTo>
                    <a:pt x="1421606" y="1457325"/>
                  </a:lnTo>
                  <a:lnTo>
                    <a:pt x="1443037" y="1433512"/>
                  </a:lnTo>
                  <a:lnTo>
                    <a:pt x="1462087" y="1376362"/>
                  </a:lnTo>
                  <a:lnTo>
                    <a:pt x="1585912" y="892969"/>
                  </a:lnTo>
                  <a:lnTo>
                    <a:pt x="1700212" y="442912"/>
                  </a:lnTo>
                  <a:lnTo>
                    <a:pt x="1728787" y="338137"/>
                  </a:lnTo>
                  <a:lnTo>
                    <a:pt x="1731168" y="316706"/>
                  </a:lnTo>
                  <a:lnTo>
                    <a:pt x="1731168" y="304800"/>
                  </a:lnTo>
                  <a:lnTo>
                    <a:pt x="1728787" y="288131"/>
                  </a:lnTo>
                  <a:lnTo>
                    <a:pt x="1719262" y="273844"/>
                  </a:lnTo>
                  <a:lnTo>
                    <a:pt x="1704975" y="269081"/>
                  </a:lnTo>
                  <a:lnTo>
                    <a:pt x="1685925" y="266700"/>
                  </a:lnTo>
                  <a:lnTo>
                    <a:pt x="1262062" y="3857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038;p275">
              <a:extLst>
                <a:ext uri="{FF2B5EF4-FFF2-40B4-BE49-F238E27FC236}">
                  <a16:creationId xmlns:a16="http://schemas.microsoft.com/office/drawing/2014/main" id="{80F7E022-1306-CF46-9973-53C2453178E6}"/>
                </a:ext>
              </a:extLst>
            </p:cNvPr>
            <p:cNvSpPr/>
            <p:nvPr/>
          </p:nvSpPr>
          <p:spPr>
            <a:xfrm>
              <a:off x="6029325" y="3494088"/>
              <a:ext cx="993775" cy="342900"/>
            </a:xfrm>
            <a:custGeom>
              <a:avLst/>
              <a:gdLst/>
              <a:ahLst/>
              <a:cxnLst/>
              <a:rect l="l" t="t" r="r" b="b"/>
              <a:pathLst>
                <a:path w="992981" h="342900" extrusionOk="0">
                  <a:moveTo>
                    <a:pt x="297656" y="197644"/>
                  </a:moveTo>
                  <a:lnTo>
                    <a:pt x="150019" y="204787"/>
                  </a:lnTo>
                  <a:lnTo>
                    <a:pt x="73819" y="202406"/>
                  </a:lnTo>
                  <a:lnTo>
                    <a:pt x="61913" y="197644"/>
                  </a:lnTo>
                  <a:lnTo>
                    <a:pt x="0" y="7144"/>
                  </a:lnTo>
                  <a:lnTo>
                    <a:pt x="238125" y="2381"/>
                  </a:lnTo>
                  <a:lnTo>
                    <a:pt x="269081" y="9525"/>
                  </a:lnTo>
                  <a:lnTo>
                    <a:pt x="300038" y="14287"/>
                  </a:lnTo>
                  <a:lnTo>
                    <a:pt x="542925" y="19050"/>
                  </a:lnTo>
                  <a:lnTo>
                    <a:pt x="578644" y="9525"/>
                  </a:lnTo>
                  <a:lnTo>
                    <a:pt x="633413" y="0"/>
                  </a:lnTo>
                  <a:lnTo>
                    <a:pt x="652463" y="0"/>
                  </a:lnTo>
                  <a:lnTo>
                    <a:pt x="859631" y="116681"/>
                  </a:lnTo>
                  <a:lnTo>
                    <a:pt x="966788" y="188119"/>
                  </a:lnTo>
                  <a:lnTo>
                    <a:pt x="983456" y="207169"/>
                  </a:lnTo>
                  <a:lnTo>
                    <a:pt x="992981" y="228600"/>
                  </a:lnTo>
                  <a:lnTo>
                    <a:pt x="992981" y="250031"/>
                  </a:lnTo>
                  <a:lnTo>
                    <a:pt x="988219" y="266700"/>
                  </a:lnTo>
                  <a:lnTo>
                    <a:pt x="976313" y="288131"/>
                  </a:lnTo>
                  <a:lnTo>
                    <a:pt x="938213" y="316706"/>
                  </a:lnTo>
                  <a:lnTo>
                    <a:pt x="902494" y="342900"/>
                  </a:lnTo>
                  <a:lnTo>
                    <a:pt x="578644" y="271462"/>
                  </a:lnTo>
                  <a:lnTo>
                    <a:pt x="571500" y="250031"/>
                  </a:lnTo>
                  <a:lnTo>
                    <a:pt x="561975" y="233362"/>
                  </a:lnTo>
                  <a:lnTo>
                    <a:pt x="545306" y="216694"/>
                  </a:lnTo>
                  <a:lnTo>
                    <a:pt x="526256" y="209550"/>
                  </a:lnTo>
                  <a:lnTo>
                    <a:pt x="483394" y="204787"/>
                  </a:lnTo>
                  <a:lnTo>
                    <a:pt x="297656" y="1976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039;p275">
              <a:extLst>
                <a:ext uri="{FF2B5EF4-FFF2-40B4-BE49-F238E27FC236}">
                  <a16:creationId xmlns:a16="http://schemas.microsoft.com/office/drawing/2014/main" id="{A5359B2A-D27F-CF45-BDDD-537EFE756322}"/>
                </a:ext>
              </a:extLst>
            </p:cNvPr>
            <p:cNvSpPr/>
            <p:nvPr/>
          </p:nvSpPr>
          <p:spPr>
            <a:xfrm rot="-5400000">
              <a:off x="4837906" y="3726657"/>
              <a:ext cx="2112963" cy="2070100"/>
            </a:xfrm>
            <a:custGeom>
              <a:avLst/>
              <a:gdLst/>
              <a:ahLst/>
              <a:cxnLst/>
              <a:rect l="l" t="t" r="r" b="b"/>
              <a:pathLst>
                <a:path w="2113189" h="2071008" extrusionOk="0">
                  <a:moveTo>
                    <a:pt x="1254578" y="1298122"/>
                  </a:moveTo>
                  <a:lnTo>
                    <a:pt x="1507671" y="1483179"/>
                  </a:lnTo>
                  <a:lnTo>
                    <a:pt x="1676400" y="1597479"/>
                  </a:lnTo>
                  <a:lnTo>
                    <a:pt x="1877785" y="1709058"/>
                  </a:lnTo>
                  <a:lnTo>
                    <a:pt x="1948542" y="1736272"/>
                  </a:lnTo>
                  <a:lnTo>
                    <a:pt x="1994807" y="1747158"/>
                  </a:lnTo>
                  <a:lnTo>
                    <a:pt x="2081892" y="1752600"/>
                  </a:lnTo>
                  <a:cubicBezTo>
                    <a:pt x="2082799" y="1843314"/>
                    <a:pt x="2113189" y="1979839"/>
                    <a:pt x="2084614" y="2024743"/>
                  </a:cubicBezTo>
                  <a:lnTo>
                    <a:pt x="1981200" y="2071008"/>
                  </a:lnTo>
                  <a:lnTo>
                    <a:pt x="1951264" y="2051958"/>
                  </a:lnTo>
                  <a:lnTo>
                    <a:pt x="1896835" y="2022022"/>
                  </a:lnTo>
                  <a:lnTo>
                    <a:pt x="1270907" y="1608365"/>
                  </a:lnTo>
                  <a:lnTo>
                    <a:pt x="1004207" y="1401536"/>
                  </a:lnTo>
                  <a:lnTo>
                    <a:pt x="824592" y="1238250"/>
                  </a:lnTo>
                  <a:lnTo>
                    <a:pt x="579664" y="966108"/>
                  </a:lnTo>
                  <a:lnTo>
                    <a:pt x="424542" y="770165"/>
                  </a:lnTo>
                  <a:lnTo>
                    <a:pt x="318407" y="625929"/>
                  </a:lnTo>
                  <a:lnTo>
                    <a:pt x="198664" y="435429"/>
                  </a:lnTo>
                  <a:lnTo>
                    <a:pt x="70757" y="204108"/>
                  </a:lnTo>
                  <a:lnTo>
                    <a:pt x="10885" y="76200"/>
                  </a:lnTo>
                  <a:lnTo>
                    <a:pt x="5442" y="57150"/>
                  </a:lnTo>
                  <a:lnTo>
                    <a:pt x="0" y="35379"/>
                  </a:lnTo>
                  <a:lnTo>
                    <a:pt x="0" y="16329"/>
                  </a:lnTo>
                  <a:lnTo>
                    <a:pt x="8164" y="2722"/>
                  </a:lnTo>
                  <a:lnTo>
                    <a:pt x="21771" y="0"/>
                  </a:lnTo>
                  <a:lnTo>
                    <a:pt x="38100" y="0"/>
                  </a:lnTo>
                  <a:lnTo>
                    <a:pt x="51707" y="8165"/>
                  </a:lnTo>
                  <a:lnTo>
                    <a:pt x="190500" y="214993"/>
                  </a:lnTo>
                  <a:lnTo>
                    <a:pt x="372835" y="459922"/>
                  </a:lnTo>
                  <a:lnTo>
                    <a:pt x="547007" y="674915"/>
                  </a:lnTo>
                  <a:lnTo>
                    <a:pt x="756557" y="879022"/>
                  </a:lnTo>
                  <a:lnTo>
                    <a:pt x="1047750" y="1126672"/>
                  </a:lnTo>
                  <a:lnTo>
                    <a:pt x="1254578" y="12981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040;p275">
              <a:extLst>
                <a:ext uri="{FF2B5EF4-FFF2-40B4-BE49-F238E27FC236}">
                  <a16:creationId xmlns:a16="http://schemas.microsoft.com/office/drawing/2014/main" id="{F8D674C7-DF91-B94C-BE22-4BC5B13D6679}"/>
                </a:ext>
              </a:extLst>
            </p:cNvPr>
            <p:cNvSpPr/>
            <p:nvPr/>
          </p:nvSpPr>
          <p:spPr>
            <a:xfrm>
              <a:off x="5273675" y="3651250"/>
              <a:ext cx="2330450" cy="2298700"/>
            </a:xfrm>
            <a:custGeom>
              <a:avLst/>
              <a:gdLst/>
              <a:ahLst/>
              <a:cxnLst/>
              <a:rect l="l" t="t" r="r" b="b"/>
              <a:pathLst>
                <a:path w="2330450" h="2298700" extrusionOk="0">
                  <a:moveTo>
                    <a:pt x="946150" y="1492250"/>
                  </a:moveTo>
                  <a:lnTo>
                    <a:pt x="692150" y="1136650"/>
                  </a:lnTo>
                  <a:lnTo>
                    <a:pt x="390525" y="679450"/>
                  </a:lnTo>
                  <a:lnTo>
                    <a:pt x="31750" y="174625"/>
                  </a:lnTo>
                  <a:lnTo>
                    <a:pt x="0" y="66675"/>
                  </a:lnTo>
                  <a:lnTo>
                    <a:pt x="44450" y="0"/>
                  </a:lnTo>
                  <a:lnTo>
                    <a:pt x="165100" y="130175"/>
                  </a:lnTo>
                  <a:lnTo>
                    <a:pt x="819150" y="962025"/>
                  </a:lnTo>
                  <a:lnTo>
                    <a:pt x="990600" y="1165225"/>
                  </a:lnTo>
                  <a:lnTo>
                    <a:pt x="1397000" y="1584325"/>
                  </a:lnTo>
                  <a:lnTo>
                    <a:pt x="1593850" y="1793875"/>
                  </a:lnTo>
                  <a:lnTo>
                    <a:pt x="1654175" y="1844675"/>
                  </a:lnTo>
                  <a:lnTo>
                    <a:pt x="1781175" y="1939925"/>
                  </a:lnTo>
                  <a:lnTo>
                    <a:pt x="1920875" y="2032000"/>
                  </a:lnTo>
                  <a:lnTo>
                    <a:pt x="2070100" y="2117725"/>
                  </a:lnTo>
                  <a:lnTo>
                    <a:pt x="2276475" y="2219325"/>
                  </a:lnTo>
                  <a:lnTo>
                    <a:pt x="2311400" y="2235200"/>
                  </a:lnTo>
                  <a:lnTo>
                    <a:pt x="2327275" y="2251075"/>
                  </a:lnTo>
                  <a:lnTo>
                    <a:pt x="2330450" y="2270125"/>
                  </a:lnTo>
                  <a:lnTo>
                    <a:pt x="2320925" y="2289175"/>
                  </a:lnTo>
                  <a:lnTo>
                    <a:pt x="2301875" y="2298700"/>
                  </a:lnTo>
                  <a:lnTo>
                    <a:pt x="1692275" y="2257425"/>
                  </a:lnTo>
                  <a:lnTo>
                    <a:pt x="1638300" y="2247900"/>
                  </a:lnTo>
                  <a:lnTo>
                    <a:pt x="1597025" y="2235200"/>
                  </a:lnTo>
                  <a:lnTo>
                    <a:pt x="1543050" y="2206625"/>
                  </a:lnTo>
                  <a:lnTo>
                    <a:pt x="1457325" y="2127250"/>
                  </a:lnTo>
                  <a:lnTo>
                    <a:pt x="946150" y="1492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045;p276">
            <a:extLst>
              <a:ext uri="{FF2B5EF4-FFF2-40B4-BE49-F238E27FC236}">
                <a16:creationId xmlns:a16="http://schemas.microsoft.com/office/drawing/2014/main" id="{4C98A298-BF16-D844-82C5-FAAB9EAB9E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1677" y="1598697"/>
            <a:ext cx="49307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5" name="Google Shape;3045;p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613" y="1610729"/>
            <a:ext cx="49307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p333"/>
          <p:cNvSpPr txBox="1"/>
          <p:nvPr/>
        </p:nvSpPr>
        <p:spPr>
          <a:xfrm>
            <a:off x="3738563" y="6858000"/>
            <a:ext cx="42148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筆</a:t>
            </a:r>
            <a:endParaRPr/>
          </a:p>
        </p:txBody>
      </p:sp>
      <p:sp>
        <p:nvSpPr>
          <p:cNvPr id="3671" name="Google Shape;3671;p333"/>
          <p:cNvSpPr/>
          <p:nvPr/>
        </p:nvSpPr>
        <p:spPr>
          <a:xfrm>
            <a:off x="2630488" y="1504950"/>
            <a:ext cx="1133475" cy="1268413"/>
          </a:xfrm>
          <a:custGeom>
            <a:avLst/>
            <a:gdLst/>
            <a:ahLst/>
            <a:cxnLst/>
            <a:rect l="l" t="t" r="r" b="b"/>
            <a:pathLst>
              <a:path w="1133475" h="1269206" extrusionOk="0">
                <a:moveTo>
                  <a:pt x="1016794" y="411956"/>
                </a:moveTo>
                <a:lnTo>
                  <a:pt x="876300" y="550069"/>
                </a:lnTo>
                <a:lnTo>
                  <a:pt x="740569" y="704850"/>
                </a:lnTo>
                <a:lnTo>
                  <a:pt x="507207" y="912019"/>
                </a:lnTo>
                <a:lnTo>
                  <a:pt x="271463" y="1100138"/>
                </a:lnTo>
                <a:lnTo>
                  <a:pt x="69057" y="1247775"/>
                </a:lnTo>
                <a:lnTo>
                  <a:pt x="40482" y="1264444"/>
                </a:lnTo>
                <a:lnTo>
                  <a:pt x="23813" y="1269206"/>
                </a:lnTo>
                <a:lnTo>
                  <a:pt x="9525" y="1269206"/>
                </a:lnTo>
                <a:lnTo>
                  <a:pt x="0" y="1257300"/>
                </a:lnTo>
                <a:lnTo>
                  <a:pt x="4763" y="1231106"/>
                </a:lnTo>
                <a:lnTo>
                  <a:pt x="16669" y="1207294"/>
                </a:lnTo>
                <a:lnTo>
                  <a:pt x="76200" y="1147763"/>
                </a:lnTo>
                <a:lnTo>
                  <a:pt x="233363" y="995363"/>
                </a:lnTo>
                <a:lnTo>
                  <a:pt x="361950" y="859631"/>
                </a:lnTo>
                <a:lnTo>
                  <a:pt x="495300" y="702469"/>
                </a:lnTo>
                <a:lnTo>
                  <a:pt x="664369" y="481013"/>
                </a:lnTo>
                <a:lnTo>
                  <a:pt x="752475" y="347663"/>
                </a:lnTo>
                <a:lnTo>
                  <a:pt x="807244" y="228600"/>
                </a:lnTo>
                <a:lnTo>
                  <a:pt x="816769" y="188119"/>
                </a:lnTo>
                <a:lnTo>
                  <a:pt x="816769" y="164306"/>
                </a:lnTo>
                <a:lnTo>
                  <a:pt x="812007" y="123825"/>
                </a:lnTo>
                <a:lnTo>
                  <a:pt x="800100" y="97631"/>
                </a:lnTo>
                <a:lnTo>
                  <a:pt x="776288" y="71438"/>
                </a:lnTo>
                <a:lnTo>
                  <a:pt x="757238" y="57150"/>
                </a:lnTo>
                <a:lnTo>
                  <a:pt x="745332" y="33338"/>
                </a:lnTo>
                <a:lnTo>
                  <a:pt x="747713" y="14288"/>
                </a:lnTo>
                <a:lnTo>
                  <a:pt x="759619" y="0"/>
                </a:lnTo>
                <a:lnTo>
                  <a:pt x="771525" y="0"/>
                </a:lnTo>
                <a:lnTo>
                  <a:pt x="814388" y="11906"/>
                </a:lnTo>
                <a:lnTo>
                  <a:pt x="871538" y="33338"/>
                </a:lnTo>
                <a:lnTo>
                  <a:pt x="947738" y="71438"/>
                </a:lnTo>
                <a:lnTo>
                  <a:pt x="997744" y="107156"/>
                </a:lnTo>
                <a:lnTo>
                  <a:pt x="1035844" y="135731"/>
                </a:lnTo>
                <a:lnTo>
                  <a:pt x="1073944" y="173831"/>
                </a:lnTo>
                <a:lnTo>
                  <a:pt x="1104900" y="209550"/>
                </a:lnTo>
                <a:lnTo>
                  <a:pt x="1128713" y="250031"/>
                </a:lnTo>
                <a:lnTo>
                  <a:pt x="1133475" y="269081"/>
                </a:lnTo>
                <a:lnTo>
                  <a:pt x="1128713" y="288131"/>
                </a:lnTo>
                <a:lnTo>
                  <a:pt x="1112044" y="309563"/>
                </a:lnTo>
                <a:lnTo>
                  <a:pt x="1069182" y="357188"/>
                </a:lnTo>
                <a:lnTo>
                  <a:pt x="1016794" y="4119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2" name="Google Shape;3672;p333"/>
          <p:cNvSpPr/>
          <p:nvPr/>
        </p:nvSpPr>
        <p:spPr>
          <a:xfrm>
            <a:off x="4932363" y="1462088"/>
            <a:ext cx="774700" cy="976312"/>
          </a:xfrm>
          <a:custGeom>
            <a:avLst/>
            <a:gdLst/>
            <a:ahLst/>
            <a:cxnLst/>
            <a:rect l="l" t="t" r="r" b="b"/>
            <a:pathLst>
              <a:path w="776287" h="976312" extrusionOk="0">
                <a:moveTo>
                  <a:pt x="695325" y="328612"/>
                </a:moveTo>
                <a:lnTo>
                  <a:pt x="602456" y="445293"/>
                </a:lnTo>
                <a:lnTo>
                  <a:pt x="454819" y="611981"/>
                </a:lnTo>
                <a:lnTo>
                  <a:pt x="295275" y="759618"/>
                </a:lnTo>
                <a:lnTo>
                  <a:pt x="202406" y="842962"/>
                </a:lnTo>
                <a:lnTo>
                  <a:pt x="104775" y="931068"/>
                </a:lnTo>
                <a:lnTo>
                  <a:pt x="61912" y="962025"/>
                </a:lnTo>
                <a:lnTo>
                  <a:pt x="33337" y="973931"/>
                </a:lnTo>
                <a:lnTo>
                  <a:pt x="14287" y="976312"/>
                </a:lnTo>
                <a:lnTo>
                  <a:pt x="0" y="964406"/>
                </a:lnTo>
                <a:lnTo>
                  <a:pt x="2381" y="942975"/>
                </a:lnTo>
                <a:lnTo>
                  <a:pt x="21431" y="907256"/>
                </a:lnTo>
                <a:lnTo>
                  <a:pt x="90487" y="826293"/>
                </a:lnTo>
                <a:lnTo>
                  <a:pt x="159544" y="742950"/>
                </a:lnTo>
                <a:lnTo>
                  <a:pt x="228600" y="650081"/>
                </a:lnTo>
                <a:lnTo>
                  <a:pt x="321469" y="497681"/>
                </a:lnTo>
                <a:lnTo>
                  <a:pt x="395287" y="364331"/>
                </a:lnTo>
                <a:lnTo>
                  <a:pt x="435769" y="278606"/>
                </a:lnTo>
                <a:lnTo>
                  <a:pt x="457200" y="207168"/>
                </a:lnTo>
                <a:lnTo>
                  <a:pt x="459581" y="169068"/>
                </a:lnTo>
                <a:lnTo>
                  <a:pt x="445294" y="126206"/>
                </a:lnTo>
                <a:lnTo>
                  <a:pt x="428625" y="97631"/>
                </a:lnTo>
                <a:lnTo>
                  <a:pt x="400050" y="69056"/>
                </a:lnTo>
                <a:lnTo>
                  <a:pt x="364331" y="42862"/>
                </a:lnTo>
                <a:lnTo>
                  <a:pt x="357187" y="26193"/>
                </a:lnTo>
                <a:lnTo>
                  <a:pt x="364331" y="7143"/>
                </a:lnTo>
                <a:lnTo>
                  <a:pt x="390525" y="0"/>
                </a:lnTo>
                <a:lnTo>
                  <a:pt x="435769" y="2381"/>
                </a:lnTo>
                <a:lnTo>
                  <a:pt x="500062" y="4762"/>
                </a:lnTo>
                <a:lnTo>
                  <a:pt x="564356" y="19050"/>
                </a:lnTo>
                <a:lnTo>
                  <a:pt x="614362" y="38100"/>
                </a:lnTo>
                <a:lnTo>
                  <a:pt x="666750" y="69056"/>
                </a:lnTo>
                <a:lnTo>
                  <a:pt x="721519" y="116681"/>
                </a:lnTo>
                <a:lnTo>
                  <a:pt x="750094" y="147637"/>
                </a:lnTo>
                <a:lnTo>
                  <a:pt x="769144" y="180975"/>
                </a:lnTo>
                <a:lnTo>
                  <a:pt x="773906" y="200025"/>
                </a:lnTo>
                <a:lnTo>
                  <a:pt x="776287" y="219075"/>
                </a:lnTo>
                <a:lnTo>
                  <a:pt x="759619" y="250031"/>
                </a:lnTo>
                <a:lnTo>
                  <a:pt x="695325" y="3286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3" name="Google Shape;3673;p333"/>
          <p:cNvSpPr/>
          <p:nvPr/>
        </p:nvSpPr>
        <p:spPr>
          <a:xfrm>
            <a:off x="3503613" y="2668588"/>
            <a:ext cx="2955925" cy="1341437"/>
          </a:xfrm>
          <a:custGeom>
            <a:avLst/>
            <a:gdLst/>
            <a:ahLst/>
            <a:cxnLst/>
            <a:rect l="l" t="t" r="r" b="b"/>
            <a:pathLst>
              <a:path w="2957512" h="1340644" extrusionOk="0">
                <a:moveTo>
                  <a:pt x="1857375" y="133350"/>
                </a:moveTo>
                <a:lnTo>
                  <a:pt x="2078831" y="111919"/>
                </a:lnTo>
                <a:lnTo>
                  <a:pt x="2300287" y="85725"/>
                </a:lnTo>
                <a:lnTo>
                  <a:pt x="2521744" y="50007"/>
                </a:lnTo>
                <a:lnTo>
                  <a:pt x="2536031" y="42863"/>
                </a:lnTo>
                <a:lnTo>
                  <a:pt x="2550319" y="26194"/>
                </a:lnTo>
                <a:lnTo>
                  <a:pt x="2571750" y="11907"/>
                </a:lnTo>
                <a:lnTo>
                  <a:pt x="2607469" y="2382"/>
                </a:lnTo>
                <a:lnTo>
                  <a:pt x="2631281" y="0"/>
                </a:lnTo>
                <a:lnTo>
                  <a:pt x="2659856" y="7144"/>
                </a:lnTo>
                <a:lnTo>
                  <a:pt x="2702719" y="26194"/>
                </a:lnTo>
                <a:lnTo>
                  <a:pt x="2778919" y="66675"/>
                </a:lnTo>
                <a:lnTo>
                  <a:pt x="2828925" y="102394"/>
                </a:lnTo>
                <a:lnTo>
                  <a:pt x="2895600" y="157163"/>
                </a:lnTo>
                <a:lnTo>
                  <a:pt x="2936081" y="195263"/>
                </a:lnTo>
                <a:lnTo>
                  <a:pt x="2950369" y="214313"/>
                </a:lnTo>
                <a:lnTo>
                  <a:pt x="2957512" y="238125"/>
                </a:lnTo>
                <a:lnTo>
                  <a:pt x="2952750" y="257175"/>
                </a:lnTo>
                <a:lnTo>
                  <a:pt x="2936081" y="276225"/>
                </a:lnTo>
                <a:lnTo>
                  <a:pt x="2909887" y="297657"/>
                </a:lnTo>
                <a:lnTo>
                  <a:pt x="2871787" y="342900"/>
                </a:lnTo>
                <a:lnTo>
                  <a:pt x="2828925" y="404813"/>
                </a:lnTo>
                <a:lnTo>
                  <a:pt x="2790825" y="490538"/>
                </a:lnTo>
                <a:lnTo>
                  <a:pt x="2728912" y="650082"/>
                </a:lnTo>
                <a:lnTo>
                  <a:pt x="2650331" y="792957"/>
                </a:lnTo>
                <a:lnTo>
                  <a:pt x="2531269" y="1209675"/>
                </a:lnTo>
                <a:lnTo>
                  <a:pt x="2407444" y="1340644"/>
                </a:lnTo>
                <a:lnTo>
                  <a:pt x="2350294" y="1188244"/>
                </a:lnTo>
                <a:lnTo>
                  <a:pt x="2452687" y="783432"/>
                </a:lnTo>
                <a:lnTo>
                  <a:pt x="2581275" y="338138"/>
                </a:lnTo>
                <a:lnTo>
                  <a:pt x="2574131" y="307182"/>
                </a:lnTo>
                <a:lnTo>
                  <a:pt x="2562225" y="273844"/>
                </a:lnTo>
                <a:lnTo>
                  <a:pt x="2547937" y="259557"/>
                </a:lnTo>
                <a:lnTo>
                  <a:pt x="2524125" y="252413"/>
                </a:lnTo>
                <a:lnTo>
                  <a:pt x="2419350" y="242888"/>
                </a:lnTo>
                <a:lnTo>
                  <a:pt x="2245519" y="250032"/>
                </a:lnTo>
                <a:lnTo>
                  <a:pt x="1888331" y="276225"/>
                </a:lnTo>
                <a:lnTo>
                  <a:pt x="1507331" y="314325"/>
                </a:lnTo>
                <a:lnTo>
                  <a:pt x="1112044" y="381000"/>
                </a:lnTo>
                <a:lnTo>
                  <a:pt x="733425" y="450057"/>
                </a:lnTo>
                <a:lnTo>
                  <a:pt x="440531" y="509588"/>
                </a:lnTo>
                <a:lnTo>
                  <a:pt x="404812" y="514350"/>
                </a:lnTo>
                <a:lnTo>
                  <a:pt x="366712" y="514350"/>
                </a:lnTo>
                <a:lnTo>
                  <a:pt x="316706" y="504825"/>
                </a:lnTo>
                <a:lnTo>
                  <a:pt x="259556" y="478632"/>
                </a:lnTo>
                <a:lnTo>
                  <a:pt x="197644" y="435769"/>
                </a:lnTo>
                <a:lnTo>
                  <a:pt x="142875" y="381000"/>
                </a:lnTo>
                <a:lnTo>
                  <a:pt x="76200" y="297657"/>
                </a:lnTo>
                <a:lnTo>
                  <a:pt x="14287" y="204788"/>
                </a:lnTo>
                <a:lnTo>
                  <a:pt x="0" y="173832"/>
                </a:lnTo>
                <a:lnTo>
                  <a:pt x="2381" y="150019"/>
                </a:lnTo>
                <a:lnTo>
                  <a:pt x="21431" y="142875"/>
                </a:lnTo>
                <a:lnTo>
                  <a:pt x="33337" y="145257"/>
                </a:lnTo>
                <a:lnTo>
                  <a:pt x="71437" y="164307"/>
                </a:lnTo>
                <a:lnTo>
                  <a:pt x="111919" y="190500"/>
                </a:lnTo>
                <a:lnTo>
                  <a:pt x="150019" y="211932"/>
                </a:lnTo>
                <a:lnTo>
                  <a:pt x="195262" y="235744"/>
                </a:lnTo>
                <a:lnTo>
                  <a:pt x="259556" y="259557"/>
                </a:lnTo>
                <a:lnTo>
                  <a:pt x="311944" y="273844"/>
                </a:lnTo>
                <a:lnTo>
                  <a:pt x="366712" y="288132"/>
                </a:lnTo>
                <a:lnTo>
                  <a:pt x="445294" y="297657"/>
                </a:lnTo>
                <a:lnTo>
                  <a:pt x="602456" y="288132"/>
                </a:lnTo>
                <a:lnTo>
                  <a:pt x="907256" y="252413"/>
                </a:lnTo>
                <a:lnTo>
                  <a:pt x="1278731" y="195263"/>
                </a:lnTo>
                <a:lnTo>
                  <a:pt x="1538287" y="157163"/>
                </a:lnTo>
                <a:lnTo>
                  <a:pt x="1857375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4" name="Google Shape;3674;p333"/>
          <p:cNvSpPr/>
          <p:nvPr/>
        </p:nvSpPr>
        <p:spPr>
          <a:xfrm>
            <a:off x="3563938" y="4370388"/>
            <a:ext cx="2768600" cy="466725"/>
          </a:xfrm>
          <a:custGeom>
            <a:avLst/>
            <a:gdLst/>
            <a:ahLst/>
            <a:cxnLst/>
            <a:rect l="l" t="t" r="r" b="b"/>
            <a:pathLst>
              <a:path w="2767013" h="466725" extrusionOk="0">
                <a:moveTo>
                  <a:pt x="1757363" y="88106"/>
                </a:moveTo>
                <a:lnTo>
                  <a:pt x="1945482" y="69056"/>
                </a:lnTo>
                <a:lnTo>
                  <a:pt x="2112169" y="52387"/>
                </a:lnTo>
                <a:lnTo>
                  <a:pt x="2305050" y="26194"/>
                </a:lnTo>
                <a:lnTo>
                  <a:pt x="2407444" y="7144"/>
                </a:lnTo>
                <a:lnTo>
                  <a:pt x="2426494" y="0"/>
                </a:lnTo>
                <a:lnTo>
                  <a:pt x="2438400" y="0"/>
                </a:lnTo>
                <a:lnTo>
                  <a:pt x="2490788" y="11906"/>
                </a:lnTo>
                <a:lnTo>
                  <a:pt x="2612232" y="52387"/>
                </a:lnTo>
                <a:lnTo>
                  <a:pt x="2678907" y="88106"/>
                </a:lnTo>
                <a:lnTo>
                  <a:pt x="2719388" y="114300"/>
                </a:lnTo>
                <a:lnTo>
                  <a:pt x="2745582" y="138112"/>
                </a:lnTo>
                <a:lnTo>
                  <a:pt x="2764632" y="166687"/>
                </a:lnTo>
                <a:lnTo>
                  <a:pt x="2767013" y="185737"/>
                </a:lnTo>
                <a:lnTo>
                  <a:pt x="2757488" y="226219"/>
                </a:lnTo>
                <a:lnTo>
                  <a:pt x="2740819" y="250031"/>
                </a:lnTo>
                <a:lnTo>
                  <a:pt x="2724150" y="264319"/>
                </a:lnTo>
                <a:lnTo>
                  <a:pt x="2695575" y="271462"/>
                </a:lnTo>
                <a:lnTo>
                  <a:pt x="2650332" y="264319"/>
                </a:lnTo>
                <a:lnTo>
                  <a:pt x="2574132" y="252412"/>
                </a:lnTo>
                <a:lnTo>
                  <a:pt x="2393157" y="226219"/>
                </a:lnTo>
                <a:lnTo>
                  <a:pt x="2288382" y="219075"/>
                </a:lnTo>
                <a:lnTo>
                  <a:pt x="2076450" y="235744"/>
                </a:lnTo>
                <a:lnTo>
                  <a:pt x="1681163" y="264319"/>
                </a:lnTo>
                <a:lnTo>
                  <a:pt x="1376363" y="290512"/>
                </a:lnTo>
                <a:lnTo>
                  <a:pt x="1016794" y="330994"/>
                </a:lnTo>
                <a:lnTo>
                  <a:pt x="652463" y="390525"/>
                </a:lnTo>
                <a:lnTo>
                  <a:pt x="559594" y="411956"/>
                </a:lnTo>
                <a:lnTo>
                  <a:pt x="440532" y="452437"/>
                </a:lnTo>
                <a:lnTo>
                  <a:pt x="369094" y="466725"/>
                </a:lnTo>
                <a:lnTo>
                  <a:pt x="326232" y="450056"/>
                </a:lnTo>
                <a:lnTo>
                  <a:pt x="240507" y="407194"/>
                </a:lnTo>
                <a:lnTo>
                  <a:pt x="145257" y="345281"/>
                </a:lnTo>
                <a:lnTo>
                  <a:pt x="59532" y="266700"/>
                </a:lnTo>
                <a:lnTo>
                  <a:pt x="16669" y="223837"/>
                </a:lnTo>
                <a:lnTo>
                  <a:pt x="2382" y="197644"/>
                </a:lnTo>
                <a:lnTo>
                  <a:pt x="0" y="176212"/>
                </a:lnTo>
                <a:lnTo>
                  <a:pt x="7144" y="161925"/>
                </a:lnTo>
                <a:lnTo>
                  <a:pt x="19050" y="161925"/>
                </a:lnTo>
                <a:lnTo>
                  <a:pt x="42863" y="166687"/>
                </a:lnTo>
                <a:lnTo>
                  <a:pt x="104775" y="195262"/>
                </a:lnTo>
                <a:lnTo>
                  <a:pt x="150019" y="214312"/>
                </a:lnTo>
                <a:lnTo>
                  <a:pt x="200025" y="235744"/>
                </a:lnTo>
                <a:lnTo>
                  <a:pt x="245269" y="250031"/>
                </a:lnTo>
                <a:lnTo>
                  <a:pt x="292894" y="261937"/>
                </a:lnTo>
                <a:lnTo>
                  <a:pt x="359569" y="269081"/>
                </a:lnTo>
                <a:lnTo>
                  <a:pt x="433388" y="264319"/>
                </a:lnTo>
                <a:lnTo>
                  <a:pt x="516732" y="252412"/>
                </a:lnTo>
                <a:lnTo>
                  <a:pt x="602457" y="230981"/>
                </a:lnTo>
                <a:lnTo>
                  <a:pt x="773907" y="195262"/>
                </a:lnTo>
                <a:lnTo>
                  <a:pt x="1047750" y="150019"/>
                </a:lnTo>
                <a:lnTo>
                  <a:pt x="1202532" y="128587"/>
                </a:lnTo>
                <a:lnTo>
                  <a:pt x="1423988" y="109537"/>
                </a:lnTo>
                <a:lnTo>
                  <a:pt x="1757363" y="881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5" name="Google Shape;3675;p333"/>
          <p:cNvSpPr/>
          <p:nvPr/>
        </p:nvSpPr>
        <p:spPr>
          <a:xfrm>
            <a:off x="2978150" y="4994275"/>
            <a:ext cx="3933825" cy="552450"/>
          </a:xfrm>
          <a:custGeom>
            <a:avLst/>
            <a:gdLst/>
            <a:ahLst/>
            <a:cxnLst/>
            <a:rect l="l" t="t" r="r" b="b"/>
            <a:pathLst>
              <a:path w="3933825" h="552450" extrusionOk="0">
                <a:moveTo>
                  <a:pt x="1558925" y="139700"/>
                </a:moveTo>
                <a:lnTo>
                  <a:pt x="1155700" y="196850"/>
                </a:lnTo>
                <a:lnTo>
                  <a:pt x="606425" y="266700"/>
                </a:lnTo>
                <a:lnTo>
                  <a:pt x="355600" y="288925"/>
                </a:lnTo>
                <a:lnTo>
                  <a:pt x="301625" y="279400"/>
                </a:lnTo>
                <a:lnTo>
                  <a:pt x="231775" y="260350"/>
                </a:lnTo>
                <a:lnTo>
                  <a:pt x="180975" y="241300"/>
                </a:lnTo>
                <a:lnTo>
                  <a:pt x="114300" y="206375"/>
                </a:lnTo>
                <a:lnTo>
                  <a:pt x="60325" y="161925"/>
                </a:lnTo>
                <a:lnTo>
                  <a:pt x="41275" y="149225"/>
                </a:lnTo>
                <a:lnTo>
                  <a:pt x="22225" y="146050"/>
                </a:lnTo>
                <a:lnTo>
                  <a:pt x="3175" y="152400"/>
                </a:lnTo>
                <a:lnTo>
                  <a:pt x="0" y="161925"/>
                </a:lnTo>
                <a:lnTo>
                  <a:pt x="3175" y="193675"/>
                </a:lnTo>
                <a:lnTo>
                  <a:pt x="25400" y="247650"/>
                </a:lnTo>
                <a:lnTo>
                  <a:pt x="66675" y="307975"/>
                </a:lnTo>
                <a:lnTo>
                  <a:pt x="114300" y="358775"/>
                </a:lnTo>
                <a:lnTo>
                  <a:pt x="171450" y="412750"/>
                </a:lnTo>
                <a:lnTo>
                  <a:pt x="285750" y="492125"/>
                </a:lnTo>
                <a:lnTo>
                  <a:pt x="349250" y="530225"/>
                </a:lnTo>
                <a:lnTo>
                  <a:pt x="393700" y="549275"/>
                </a:lnTo>
                <a:lnTo>
                  <a:pt x="412750" y="552450"/>
                </a:lnTo>
                <a:lnTo>
                  <a:pt x="473075" y="542925"/>
                </a:lnTo>
                <a:lnTo>
                  <a:pt x="549275" y="508000"/>
                </a:lnTo>
                <a:lnTo>
                  <a:pt x="600075" y="479425"/>
                </a:lnTo>
                <a:lnTo>
                  <a:pt x="796925" y="434975"/>
                </a:lnTo>
                <a:lnTo>
                  <a:pt x="996950" y="393700"/>
                </a:lnTo>
                <a:lnTo>
                  <a:pt x="1184275" y="361950"/>
                </a:lnTo>
                <a:lnTo>
                  <a:pt x="1482725" y="320675"/>
                </a:lnTo>
                <a:lnTo>
                  <a:pt x="1787525" y="288925"/>
                </a:lnTo>
                <a:lnTo>
                  <a:pt x="2022475" y="263525"/>
                </a:lnTo>
                <a:lnTo>
                  <a:pt x="2292350" y="254000"/>
                </a:lnTo>
                <a:lnTo>
                  <a:pt x="2654300" y="234950"/>
                </a:lnTo>
                <a:lnTo>
                  <a:pt x="2895600" y="222250"/>
                </a:lnTo>
                <a:lnTo>
                  <a:pt x="3048000" y="222250"/>
                </a:lnTo>
                <a:lnTo>
                  <a:pt x="3295650" y="231775"/>
                </a:lnTo>
                <a:lnTo>
                  <a:pt x="3463925" y="250825"/>
                </a:lnTo>
                <a:lnTo>
                  <a:pt x="3644900" y="279400"/>
                </a:lnTo>
                <a:lnTo>
                  <a:pt x="3813175" y="307975"/>
                </a:lnTo>
                <a:lnTo>
                  <a:pt x="3851275" y="307975"/>
                </a:lnTo>
                <a:lnTo>
                  <a:pt x="3892550" y="295275"/>
                </a:lnTo>
                <a:lnTo>
                  <a:pt x="3924300" y="273050"/>
                </a:lnTo>
                <a:lnTo>
                  <a:pt x="3933825" y="250825"/>
                </a:lnTo>
                <a:lnTo>
                  <a:pt x="3933825" y="231775"/>
                </a:lnTo>
                <a:lnTo>
                  <a:pt x="3921125" y="196850"/>
                </a:lnTo>
                <a:lnTo>
                  <a:pt x="3895725" y="158750"/>
                </a:lnTo>
                <a:lnTo>
                  <a:pt x="3867150" y="127000"/>
                </a:lnTo>
                <a:lnTo>
                  <a:pt x="3822700" y="95250"/>
                </a:lnTo>
                <a:lnTo>
                  <a:pt x="3768725" y="66675"/>
                </a:lnTo>
                <a:lnTo>
                  <a:pt x="3705225" y="34925"/>
                </a:lnTo>
                <a:lnTo>
                  <a:pt x="3654425" y="22225"/>
                </a:lnTo>
                <a:lnTo>
                  <a:pt x="3622675" y="19050"/>
                </a:lnTo>
                <a:lnTo>
                  <a:pt x="3533775" y="0"/>
                </a:lnTo>
                <a:lnTo>
                  <a:pt x="3511550" y="0"/>
                </a:lnTo>
                <a:lnTo>
                  <a:pt x="3381375" y="22225"/>
                </a:lnTo>
                <a:lnTo>
                  <a:pt x="3225800" y="44450"/>
                </a:lnTo>
                <a:lnTo>
                  <a:pt x="3086100" y="44450"/>
                </a:lnTo>
                <a:lnTo>
                  <a:pt x="2695575" y="44450"/>
                </a:lnTo>
                <a:lnTo>
                  <a:pt x="2482850" y="47625"/>
                </a:lnTo>
                <a:lnTo>
                  <a:pt x="2193925" y="69850"/>
                </a:lnTo>
                <a:lnTo>
                  <a:pt x="1971675" y="95250"/>
                </a:lnTo>
                <a:lnTo>
                  <a:pt x="1644650" y="127000"/>
                </a:lnTo>
                <a:lnTo>
                  <a:pt x="1558925" y="139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6" name="Google Shape;3676;p333"/>
          <p:cNvSpPr/>
          <p:nvPr/>
        </p:nvSpPr>
        <p:spPr>
          <a:xfrm>
            <a:off x="3382963" y="1887538"/>
            <a:ext cx="1311275" cy="342900"/>
          </a:xfrm>
          <a:custGeom>
            <a:avLst/>
            <a:gdLst/>
            <a:ahLst/>
            <a:cxnLst/>
            <a:rect l="l" t="t" r="r" b="b"/>
            <a:pathLst>
              <a:path w="1309688" h="342900" extrusionOk="0">
                <a:moveTo>
                  <a:pt x="590550" y="290513"/>
                </a:moveTo>
                <a:lnTo>
                  <a:pt x="366713" y="316707"/>
                </a:lnTo>
                <a:lnTo>
                  <a:pt x="314325" y="326232"/>
                </a:lnTo>
                <a:lnTo>
                  <a:pt x="221457" y="335757"/>
                </a:lnTo>
                <a:lnTo>
                  <a:pt x="178594" y="338138"/>
                </a:lnTo>
                <a:lnTo>
                  <a:pt x="128588" y="342900"/>
                </a:lnTo>
                <a:lnTo>
                  <a:pt x="90488" y="338138"/>
                </a:lnTo>
                <a:lnTo>
                  <a:pt x="57150" y="328613"/>
                </a:lnTo>
                <a:lnTo>
                  <a:pt x="45244" y="321469"/>
                </a:lnTo>
                <a:lnTo>
                  <a:pt x="28575" y="302419"/>
                </a:lnTo>
                <a:lnTo>
                  <a:pt x="14288" y="273844"/>
                </a:lnTo>
                <a:lnTo>
                  <a:pt x="0" y="133350"/>
                </a:lnTo>
                <a:lnTo>
                  <a:pt x="119063" y="145257"/>
                </a:lnTo>
                <a:lnTo>
                  <a:pt x="152400" y="166688"/>
                </a:lnTo>
                <a:lnTo>
                  <a:pt x="183357" y="173832"/>
                </a:lnTo>
                <a:lnTo>
                  <a:pt x="216694" y="178594"/>
                </a:lnTo>
                <a:lnTo>
                  <a:pt x="266700" y="180975"/>
                </a:lnTo>
                <a:lnTo>
                  <a:pt x="323850" y="180975"/>
                </a:lnTo>
                <a:lnTo>
                  <a:pt x="423863" y="164307"/>
                </a:lnTo>
                <a:lnTo>
                  <a:pt x="585788" y="140494"/>
                </a:lnTo>
                <a:lnTo>
                  <a:pt x="747713" y="100013"/>
                </a:lnTo>
                <a:lnTo>
                  <a:pt x="871538" y="64294"/>
                </a:lnTo>
                <a:lnTo>
                  <a:pt x="935832" y="35719"/>
                </a:lnTo>
                <a:lnTo>
                  <a:pt x="1000125" y="11907"/>
                </a:lnTo>
                <a:lnTo>
                  <a:pt x="1033463" y="4763"/>
                </a:lnTo>
                <a:lnTo>
                  <a:pt x="1083469" y="0"/>
                </a:lnTo>
                <a:lnTo>
                  <a:pt x="1138238" y="2382"/>
                </a:lnTo>
                <a:lnTo>
                  <a:pt x="1181100" y="4763"/>
                </a:lnTo>
                <a:lnTo>
                  <a:pt x="1228725" y="19050"/>
                </a:lnTo>
                <a:lnTo>
                  <a:pt x="1257300" y="30957"/>
                </a:lnTo>
                <a:lnTo>
                  <a:pt x="1281113" y="47625"/>
                </a:lnTo>
                <a:lnTo>
                  <a:pt x="1295400" y="61913"/>
                </a:lnTo>
                <a:lnTo>
                  <a:pt x="1309688" y="88107"/>
                </a:lnTo>
                <a:lnTo>
                  <a:pt x="1309688" y="109538"/>
                </a:lnTo>
                <a:lnTo>
                  <a:pt x="1304925" y="128588"/>
                </a:lnTo>
                <a:lnTo>
                  <a:pt x="1281113" y="152400"/>
                </a:lnTo>
                <a:lnTo>
                  <a:pt x="1235869" y="171450"/>
                </a:lnTo>
                <a:lnTo>
                  <a:pt x="1085850" y="214313"/>
                </a:lnTo>
                <a:lnTo>
                  <a:pt x="962025" y="233363"/>
                </a:lnTo>
                <a:lnTo>
                  <a:pt x="590550" y="2905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7" name="Google Shape;3677;p333"/>
          <p:cNvSpPr/>
          <p:nvPr/>
        </p:nvSpPr>
        <p:spPr>
          <a:xfrm>
            <a:off x="3738563" y="2143125"/>
            <a:ext cx="438150" cy="733425"/>
          </a:xfrm>
          <a:custGeom>
            <a:avLst/>
            <a:gdLst/>
            <a:ahLst/>
            <a:cxnLst/>
            <a:rect l="l" t="t" r="r" b="b"/>
            <a:pathLst>
              <a:path w="438149" h="733425" extrusionOk="0">
                <a:moveTo>
                  <a:pt x="102393" y="247650"/>
                </a:moveTo>
                <a:lnTo>
                  <a:pt x="71437" y="169069"/>
                </a:lnTo>
                <a:lnTo>
                  <a:pt x="42862" y="116681"/>
                </a:lnTo>
                <a:lnTo>
                  <a:pt x="0" y="47625"/>
                </a:lnTo>
                <a:lnTo>
                  <a:pt x="11906" y="0"/>
                </a:lnTo>
                <a:lnTo>
                  <a:pt x="116681" y="73819"/>
                </a:lnTo>
                <a:lnTo>
                  <a:pt x="185737" y="133350"/>
                </a:lnTo>
                <a:lnTo>
                  <a:pt x="254793" y="200025"/>
                </a:lnTo>
                <a:lnTo>
                  <a:pt x="304800" y="252413"/>
                </a:lnTo>
                <a:lnTo>
                  <a:pt x="338137" y="290513"/>
                </a:lnTo>
                <a:lnTo>
                  <a:pt x="369093" y="340519"/>
                </a:lnTo>
                <a:lnTo>
                  <a:pt x="390525" y="378619"/>
                </a:lnTo>
                <a:lnTo>
                  <a:pt x="423862" y="452438"/>
                </a:lnTo>
                <a:lnTo>
                  <a:pt x="431006" y="509588"/>
                </a:lnTo>
                <a:cubicBezTo>
                  <a:pt x="431800" y="531019"/>
                  <a:pt x="438149" y="546894"/>
                  <a:pt x="433387" y="573881"/>
                </a:cubicBezTo>
                <a:lnTo>
                  <a:pt x="428625" y="609600"/>
                </a:lnTo>
                <a:lnTo>
                  <a:pt x="414337" y="664369"/>
                </a:lnTo>
                <a:lnTo>
                  <a:pt x="400050" y="690563"/>
                </a:lnTo>
                <a:lnTo>
                  <a:pt x="373856" y="719138"/>
                </a:lnTo>
                <a:lnTo>
                  <a:pt x="340518" y="731044"/>
                </a:lnTo>
                <a:lnTo>
                  <a:pt x="276225" y="733425"/>
                </a:lnTo>
                <a:lnTo>
                  <a:pt x="240506" y="726281"/>
                </a:lnTo>
                <a:lnTo>
                  <a:pt x="223837" y="704850"/>
                </a:lnTo>
                <a:lnTo>
                  <a:pt x="192881" y="623888"/>
                </a:lnTo>
                <a:lnTo>
                  <a:pt x="164306" y="502444"/>
                </a:lnTo>
                <a:lnTo>
                  <a:pt x="150018" y="419100"/>
                </a:lnTo>
                <a:lnTo>
                  <a:pt x="102393" y="2476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8" name="Google Shape;3678;p333"/>
          <p:cNvSpPr/>
          <p:nvPr/>
        </p:nvSpPr>
        <p:spPr>
          <a:xfrm>
            <a:off x="5400675" y="1709738"/>
            <a:ext cx="1533525" cy="385762"/>
          </a:xfrm>
          <a:custGeom>
            <a:avLst/>
            <a:gdLst/>
            <a:ahLst/>
            <a:cxnLst/>
            <a:rect l="l" t="t" r="r" b="b"/>
            <a:pathLst>
              <a:path w="1533525" h="385762" extrusionOk="0">
                <a:moveTo>
                  <a:pt x="645319" y="157162"/>
                </a:moveTo>
                <a:lnTo>
                  <a:pt x="476250" y="183356"/>
                </a:lnTo>
                <a:lnTo>
                  <a:pt x="321469" y="200025"/>
                </a:lnTo>
                <a:lnTo>
                  <a:pt x="207169" y="202406"/>
                </a:lnTo>
                <a:lnTo>
                  <a:pt x="169069" y="195262"/>
                </a:lnTo>
                <a:lnTo>
                  <a:pt x="128588" y="178593"/>
                </a:lnTo>
                <a:lnTo>
                  <a:pt x="0" y="190500"/>
                </a:lnTo>
                <a:lnTo>
                  <a:pt x="28575" y="307181"/>
                </a:lnTo>
                <a:lnTo>
                  <a:pt x="71438" y="342900"/>
                </a:lnTo>
                <a:lnTo>
                  <a:pt x="111919" y="369093"/>
                </a:lnTo>
                <a:lnTo>
                  <a:pt x="130969" y="376237"/>
                </a:lnTo>
                <a:lnTo>
                  <a:pt x="157163" y="381000"/>
                </a:lnTo>
                <a:lnTo>
                  <a:pt x="192881" y="385762"/>
                </a:lnTo>
                <a:lnTo>
                  <a:pt x="228600" y="385762"/>
                </a:lnTo>
                <a:lnTo>
                  <a:pt x="276225" y="383381"/>
                </a:lnTo>
                <a:lnTo>
                  <a:pt x="333375" y="376237"/>
                </a:lnTo>
                <a:lnTo>
                  <a:pt x="400050" y="359568"/>
                </a:lnTo>
                <a:lnTo>
                  <a:pt x="526256" y="340518"/>
                </a:lnTo>
                <a:lnTo>
                  <a:pt x="673894" y="326231"/>
                </a:lnTo>
                <a:lnTo>
                  <a:pt x="866775" y="302418"/>
                </a:lnTo>
                <a:lnTo>
                  <a:pt x="1042988" y="285750"/>
                </a:lnTo>
                <a:lnTo>
                  <a:pt x="1223963" y="261937"/>
                </a:lnTo>
                <a:lnTo>
                  <a:pt x="1383506" y="235743"/>
                </a:lnTo>
                <a:lnTo>
                  <a:pt x="1471613" y="216693"/>
                </a:lnTo>
                <a:lnTo>
                  <a:pt x="1495425" y="204787"/>
                </a:lnTo>
                <a:lnTo>
                  <a:pt x="1524000" y="178593"/>
                </a:lnTo>
                <a:lnTo>
                  <a:pt x="1533525" y="159543"/>
                </a:lnTo>
                <a:lnTo>
                  <a:pt x="1533525" y="147637"/>
                </a:lnTo>
                <a:lnTo>
                  <a:pt x="1521619" y="123825"/>
                </a:lnTo>
                <a:lnTo>
                  <a:pt x="1483519" y="88106"/>
                </a:lnTo>
                <a:lnTo>
                  <a:pt x="1428750" y="54768"/>
                </a:lnTo>
                <a:lnTo>
                  <a:pt x="1369219" y="30956"/>
                </a:lnTo>
                <a:lnTo>
                  <a:pt x="1269206" y="4762"/>
                </a:lnTo>
                <a:lnTo>
                  <a:pt x="1228725" y="0"/>
                </a:lnTo>
                <a:lnTo>
                  <a:pt x="1185863" y="2381"/>
                </a:lnTo>
                <a:lnTo>
                  <a:pt x="1100138" y="28575"/>
                </a:lnTo>
                <a:lnTo>
                  <a:pt x="995363" y="73818"/>
                </a:lnTo>
                <a:lnTo>
                  <a:pt x="933450" y="97631"/>
                </a:lnTo>
                <a:lnTo>
                  <a:pt x="645319" y="157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9" name="Google Shape;3679;p333"/>
          <p:cNvSpPr/>
          <p:nvPr/>
        </p:nvSpPr>
        <p:spPr>
          <a:xfrm>
            <a:off x="5605463" y="2019300"/>
            <a:ext cx="558800" cy="712788"/>
          </a:xfrm>
          <a:custGeom>
            <a:avLst/>
            <a:gdLst/>
            <a:ahLst/>
            <a:cxnLst/>
            <a:rect l="l" t="t" r="r" b="b"/>
            <a:pathLst>
              <a:path w="559593" h="711994" extrusionOk="0">
                <a:moveTo>
                  <a:pt x="190500" y="278606"/>
                </a:moveTo>
                <a:lnTo>
                  <a:pt x="221456" y="204788"/>
                </a:lnTo>
                <a:lnTo>
                  <a:pt x="226218" y="169069"/>
                </a:lnTo>
                <a:lnTo>
                  <a:pt x="223837" y="142875"/>
                </a:lnTo>
                <a:lnTo>
                  <a:pt x="219075" y="104775"/>
                </a:lnTo>
                <a:lnTo>
                  <a:pt x="204787" y="61913"/>
                </a:lnTo>
                <a:lnTo>
                  <a:pt x="169068" y="0"/>
                </a:lnTo>
                <a:lnTo>
                  <a:pt x="342900" y="19050"/>
                </a:lnTo>
                <a:lnTo>
                  <a:pt x="445293" y="100013"/>
                </a:lnTo>
                <a:lnTo>
                  <a:pt x="481012" y="128588"/>
                </a:lnTo>
                <a:lnTo>
                  <a:pt x="516731" y="166688"/>
                </a:lnTo>
                <a:lnTo>
                  <a:pt x="545306" y="207169"/>
                </a:lnTo>
                <a:lnTo>
                  <a:pt x="559593" y="233363"/>
                </a:lnTo>
                <a:lnTo>
                  <a:pt x="559593" y="250031"/>
                </a:lnTo>
                <a:lnTo>
                  <a:pt x="542925" y="271463"/>
                </a:lnTo>
                <a:lnTo>
                  <a:pt x="459581" y="342900"/>
                </a:lnTo>
                <a:lnTo>
                  <a:pt x="297656" y="485775"/>
                </a:lnTo>
                <a:lnTo>
                  <a:pt x="119062" y="642938"/>
                </a:lnTo>
                <a:lnTo>
                  <a:pt x="42862" y="704850"/>
                </a:lnTo>
                <a:lnTo>
                  <a:pt x="23812" y="711994"/>
                </a:lnTo>
                <a:lnTo>
                  <a:pt x="9525" y="711994"/>
                </a:lnTo>
                <a:lnTo>
                  <a:pt x="0" y="697706"/>
                </a:lnTo>
                <a:lnTo>
                  <a:pt x="2381" y="666750"/>
                </a:lnTo>
                <a:lnTo>
                  <a:pt x="45243" y="581025"/>
                </a:lnTo>
                <a:lnTo>
                  <a:pt x="123825" y="433388"/>
                </a:lnTo>
                <a:lnTo>
                  <a:pt x="190500" y="2786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0" name="Google Shape;3680;p333"/>
          <p:cNvSpPr/>
          <p:nvPr/>
        </p:nvSpPr>
        <p:spPr>
          <a:xfrm>
            <a:off x="2714625" y="3248025"/>
            <a:ext cx="4508500" cy="603250"/>
          </a:xfrm>
          <a:custGeom>
            <a:avLst/>
            <a:gdLst/>
            <a:ahLst/>
            <a:cxnLst/>
            <a:rect l="l" t="t" r="r" b="b"/>
            <a:pathLst>
              <a:path w="4509821" h="603504" extrusionOk="0">
                <a:moveTo>
                  <a:pt x="1795882" y="168249"/>
                </a:moveTo>
                <a:lnTo>
                  <a:pt x="1528877" y="197510"/>
                </a:lnTo>
                <a:lnTo>
                  <a:pt x="1086307" y="245059"/>
                </a:lnTo>
                <a:lnTo>
                  <a:pt x="779069" y="277977"/>
                </a:lnTo>
                <a:lnTo>
                  <a:pt x="632765" y="292608"/>
                </a:lnTo>
                <a:lnTo>
                  <a:pt x="585216" y="303581"/>
                </a:lnTo>
                <a:lnTo>
                  <a:pt x="504749" y="314553"/>
                </a:lnTo>
                <a:lnTo>
                  <a:pt x="398679" y="318211"/>
                </a:lnTo>
                <a:lnTo>
                  <a:pt x="270663" y="296265"/>
                </a:lnTo>
                <a:lnTo>
                  <a:pt x="157277" y="263347"/>
                </a:lnTo>
                <a:lnTo>
                  <a:pt x="87783" y="223113"/>
                </a:lnTo>
                <a:lnTo>
                  <a:pt x="54864" y="190195"/>
                </a:lnTo>
                <a:lnTo>
                  <a:pt x="32919" y="179222"/>
                </a:lnTo>
                <a:lnTo>
                  <a:pt x="14631" y="175565"/>
                </a:lnTo>
                <a:lnTo>
                  <a:pt x="0" y="182880"/>
                </a:lnTo>
                <a:lnTo>
                  <a:pt x="0" y="197510"/>
                </a:lnTo>
                <a:lnTo>
                  <a:pt x="3658" y="223113"/>
                </a:lnTo>
                <a:lnTo>
                  <a:pt x="32919" y="292608"/>
                </a:lnTo>
                <a:lnTo>
                  <a:pt x="76810" y="362102"/>
                </a:lnTo>
                <a:lnTo>
                  <a:pt x="120701" y="420624"/>
                </a:lnTo>
                <a:lnTo>
                  <a:pt x="171907" y="479145"/>
                </a:lnTo>
                <a:lnTo>
                  <a:pt x="215799" y="519379"/>
                </a:lnTo>
                <a:lnTo>
                  <a:pt x="267005" y="555955"/>
                </a:lnTo>
                <a:lnTo>
                  <a:pt x="329184" y="592531"/>
                </a:lnTo>
                <a:lnTo>
                  <a:pt x="362103" y="603504"/>
                </a:lnTo>
                <a:lnTo>
                  <a:pt x="387706" y="596189"/>
                </a:lnTo>
                <a:lnTo>
                  <a:pt x="475488" y="563270"/>
                </a:lnTo>
                <a:lnTo>
                  <a:pt x="596189" y="519379"/>
                </a:lnTo>
                <a:lnTo>
                  <a:pt x="779069" y="475488"/>
                </a:lnTo>
                <a:lnTo>
                  <a:pt x="1013155" y="431597"/>
                </a:lnTo>
                <a:lnTo>
                  <a:pt x="1247242" y="387705"/>
                </a:lnTo>
                <a:lnTo>
                  <a:pt x="1499616" y="351129"/>
                </a:lnTo>
                <a:lnTo>
                  <a:pt x="1869034" y="310896"/>
                </a:lnTo>
                <a:lnTo>
                  <a:pt x="2070202" y="285293"/>
                </a:lnTo>
                <a:lnTo>
                  <a:pt x="2370125" y="263347"/>
                </a:lnTo>
                <a:lnTo>
                  <a:pt x="2622499" y="252374"/>
                </a:lnTo>
                <a:lnTo>
                  <a:pt x="2915107" y="237744"/>
                </a:lnTo>
                <a:lnTo>
                  <a:pt x="3255264" y="223113"/>
                </a:lnTo>
                <a:lnTo>
                  <a:pt x="3529584" y="226771"/>
                </a:lnTo>
                <a:lnTo>
                  <a:pt x="3672231" y="226771"/>
                </a:lnTo>
                <a:lnTo>
                  <a:pt x="3833165" y="234086"/>
                </a:lnTo>
                <a:lnTo>
                  <a:pt x="3975811" y="241401"/>
                </a:lnTo>
                <a:lnTo>
                  <a:pt x="4070909" y="248717"/>
                </a:lnTo>
                <a:lnTo>
                  <a:pt x="4155034" y="270662"/>
                </a:lnTo>
                <a:lnTo>
                  <a:pt x="4363517" y="307238"/>
                </a:lnTo>
                <a:lnTo>
                  <a:pt x="4414723" y="314553"/>
                </a:lnTo>
                <a:lnTo>
                  <a:pt x="4451299" y="307238"/>
                </a:lnTo>
                <a:lnTo>
                  <a:pt x="4491533" y="285293"/>
                </a:lnTo>
                <a:lnTo>
                  <a:pt x="4509821" y="263347"/>
                </a:lnTo>
                <a:lnTo>
                  <a:pt x="4509821" y="237744"/>
                </a:lnTo>
                <a:lnTo>
                  <a:pt x="4491533" y="204825"/>
                </a:lnTo>
                <a:lnTo>
                  <a:pt x="4436669" y="157277"/>
                </a:lnTo>
                <a:lnTo>
                  <a:pt x="4359859" y="102413"/>
                </a:lnTo>
                <a:lnTo>
                  <a:pt x="4264762" y="54864"/>
                </a:lnTo>
                <a:lnTo>
                  <a:pt x="4169664" y="21945"/>
                </a:lnTo>
                <a:lnTo>
                  <a:pt x="4059936" y="0"/>
                </a:lnTo>
                <a:lnTo>
                  <a:pt x="4037991" y="3657"/>
                </a:lnTo>
                <a:lnTo>
                  <a:pt x="3869741" y="36576"/>
                </a:lnTo>
                <a:lnTo>
                  <a:pt x="3822192" y="43891"/>
                </a:lnTo>
                <a:lnTo>
                  <a:pt x="3716122" y="43891"/>
                </a:lnTo>
                <a:lnTo>
                  <a:pt x="3489351" y="47549"/>
                </a:lnTo>
                <a:lnTo>
                  <a:pt x="3171139" y="47549"/>
                </a:lnTo>
                <a:lnTo>
                  <a:pt x="2878531" y="69494"/>
                </a:lnTo>
                <a:lnTo>
                  <a:pt x="2717597" y="73152"/>
                </a:lnTo>
                <a:lnTo>
                  <a:pt x="2490826" y="87782"/>
                </a:lnTo>
                <a:lnTo>
                  <a:pt x="2264055" y="117043"/>
                </a:lnTo>
                <a:lnTo>
                  <a:pt x="1898295" y="153619"/>
                </a:lnTo>
                <a:lnTo>
                  <a:pt x="1795882" y="1682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1" name="Google Shape;3681;p333"/>
          <p:cNvSpPr/>
          <p:nvPr/>
        </p:nvSpPr>
        <p:spPr>
          <a:xfrm>
            <a:off x="3594100" y="3829050"/>
            <a:ext cx="2593975" cy="447675"/>
          </a:xfrm>
          <a:custGeom>
            <a:avLst/>
            <a:gdLst/>
            <a:ahLst/>
            <a:cxnLst/>
            <a:rect l="l" t="t" r="r" b="b"/>
            <a:pathLst>
              <a:path w="2593975" h="447675" extrusionOk="0">
                <a:moveTo>
                  <a:pt x="1524000" y="73025"/>
                </a:moveTo>
                <a:lnTo>
                  <a:pt x="1781175" y="41275"/>
                </a:lnTo>
                <a:lnTo>
                  <a:pt x="1968500" y="22225"/>
                </a:lnTo>
                <a:lnTo>
                  <a:pt x="2200275" y="3175"/>
                </a:lnTo>
                <a:lnTo>
                  <a:pt x="2305050" y="0"/>
                </a:lnTo>
                <a:lnTo>
                  <a:pt x="2441575" y="22225"/>
                </a:lnTo>
                <a:lnTo>
                  <a:pt x="2492375" y="47625"/>
                </a:lnTo>
                <a:lnTo>
                  <a:pt x="2536825" y="76200"/>
                </a:lnTo>
                <a:lnTo>
                  <a:pt x="2559050" y="95250"/>
                </a:lnTo>
                <a:lnTo>
                  <a:pt x="2584450" y="127000"/>
                </a:lnTo>
                <a:lnTo>
                  <a:pt x="2593975" y="152400"/>
                </a:lnTo>
                <a:lnTo>
                  <a:pt x="2590800" y="165100"/>
                </a:lnTo>
                <a:lnTo>
                  <a:pt x="2559050" y="187325"/>
                </a:lnTo>
                <a:lnTo>
                  <a:pt x="2482850" y="212725"/>
                </a:lnTo>
                <a:lnTo>
                  <a:pt x="2428875" y="225425"/>
                </a:lnTo>
                <a:lnTo>
                  <a:pt x="2393950" y="225425"/>
                </a:lnTo>
                <a:lnTo>
                  <a:pt x="2305050" y="212725"/>
                </a:lnTo>
                <a:lnTo>
                  <a:pt x="2117725" y="215900"/>
                </a:lnTo>
                <a:lnTo>
                  <a:pt x="1765300" y="241300"/>
                </a:lnTo>
                <a:lnTo>
                  <a:pt x="1365250" y="273050"/>
                </a:lnTo>
                <a:lnTo>
                  <a:pt x="1098550" y="298450"/>
                </a:lnTo>
                <a:lnTo>
                  <a:pt x="831850" y="339725"/>
                </a:lnTo>
                <a:lnTo>
                  <a:pt x="555625" y="400050"/>
                </a:lnTo>
                <a:lnTo>
                  <a:pt x="434975" y="428625"/>
                </a:lnTo>
                <a:lnTo>
                  <a:pt x="361950" y="444500"/>
                </a:lnTo>
                <a:lnTo>
                  <a:pt x="333375" y="447675"/>
                </a:lnTo>
                <a:lnTo>
                  <a:pt x="263525" y="434975"/>
                </a:lnTo>
                <a:lnTo>
                  <a:pt x="225425" y="419100"/>
                </a:lnTo>
                <a:lnTo>
                  <a:pt x="168275" y="368300"/>
                </a:lnTo>
                <a:lnTo>
                  <a:pt x="88900" y="292100"/>
                </a:lnTo>
                <a:lnTo>
                  <a:pt x="28575" y="225425"/>
                </a:lnTo>
                <a:lnTo>
                  <a:pt x="3175" y="184150"/>
                </a:lnTo>
                <a:lnTo>
                  <a:pt x="0" y="155575"/>
                </a:lnTo>
                <a:lnTo>
                  <a:pt x="9525" y="142875"/>
                </a:lnTo>
                <a:lnTo>
                  <a:pt x="19050" y="142875"/>
                </a:lnTo>
                <a:lnTo>
                  <a:pt x="53975" y="155575"/>
                </a:lnTo>
                <a:lnTo>
                  <a:pt x="98425" y="184150"/>
                </a:lnTo>
                <a:lnTo>
                  <a:pt x="127000" y="200025"/>
                </a:lnTo>
                <a:lnTo>
                  <a:pt x="180975" y="219075"/>
                </a:lnTo>
                <a:lnTo>
                  <a:pt x="244475" y="234950"/>
                </a:lnTo>
                <a:lnTo>
                  <a:pt x="304800" y="244475"/>
                </a:lnTo>
                <a:lnTo>
                  <a:pt x="339725" y="247650"/>
                </a:lnTo>
                <a:lnTo>
                  <a:pt x="422275" y="241300"/>
                </a:lnTo>
                <a:lnTo>
                  <a:pt x="609600" y="209550"/>
                </a:lnTo>
                <a:lnTo>
                  <a:pt x="882650" y="158750"/>
                </a:lnTo>
                <a:lnTo>
                  <a:pt x="1177925" y="107950"/>
                </a:lnTo>
                <a:lnTo>
                  <a:pt x="1431925" y="85725"/>
                </a:lnTo>
                <a:lnTo>
                  <a:pt x="1524000" y="73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2" name="Google Shape;3682;p333"/>
          <p:cNvSpPr/>
          <p:nvPr/>
        </p:nvSpPr>
        <p:spPr>
          <a:xfrm>
            <a:off x="4597400" y="2397125"/>
            <a:ext cx="492125" cy="3868738"/>
          </a:xfrm>
          <a:custGeom>
            <a:avLst/>
            <a:gdLst/>
            <a:ahLst/>
            <a:cxnLst/>
            <a:rect l="l" t="t" r="r" b="b"/>
            <a:pathLst>
              <a:path w="492369" h="3868615" extrusionOk="0">
                <a:moveTo>
                  <a:pt x="150725" y="1336431"/>
                </a:moveTo>
                <a:lnTo>
                  <a:pt x="150725" y="2034791"/>
                </a:lnTo>
                <a:lnTo>
                  <a:pt x="150725" y="2431701"/>
                </a:lnTo>
                <a:lnTo>
                  <a:pt x="150725" y="2989384"/>
                </a:lnTo>
                <a:cubicBezTo>
                  <a:pt x="152400" y="3114989"/>
                  <a:pt x="154074" y="3240593"/>
                  <a:pt x="155749" y="3366198"/>
                </a:cubicBezTo>
                <a:lnTo>
                  <a:pt x="165798" y="3511899"/>
                </a:lnTo>
                <a:lnTo>
                  <a:pt x="170822" y="3562141"/>
                </a:lnTo>
                <a:lnTo>
                  <a:pt x="175846" y="3687745"/>
                </a:lnTo>
                <a:lnTo>
                  <a:pt x="185894" y="3748035"/>
                </a:lnTo>
                <a:lnTo>
                  <a:pt x="205991" y="3813349"/>
                </a:lnTo>
                <a:lnTo>
                  <a:pt x="221064" y="3843494"/>
                </a:lnTo>
                <a:lnTo>
                  <a:pt x="241160" y="3858567"/>
                </a:lnTo>
                <a:lnTo>
                  <a:pt x="256233" y="3868615"/>
                </a:lnTo>
                <a:lnTo>
                  <a:pt x="281354" y="3848519"/>
                </a:lnTo>
                <a:lnTo>
                  <a:pt x="301450" y="3813349"/>
                </a:lnTo>
                <a:lnTo>
                  <a:pt x="321547" y="3743011"/>
                </a:lnTo>
                <a:lnTo>
                  <a:pt x="336620" y="3667648"/>
                </a:lnTo>
                <a:lnTo>
                  <a:pt x="351692" y="3562141"/>
                </a:lnTo>
                <a:lnTo>
                  <a:pt x="361741" y="3436536"/>
                </a:lnTo>
                <a:lnTo>
                  <a:pt x="371789" y="3255666"/>
                </a:lnTo>
                <a:lnTo>
                  <a:pt x="376813" y="3114989"/>
                </a:lnTo>
                <a:lnTo>
                  <a:pt x="386861" y="2919046"/>
                </a:lnTo>
                <a:lnTo>
                  <a:pt x="401934" y="2818563"/>
                </a:lnTo>
                <a:lnTo>
                  <a:pt x="391886" y="2255855"/>
                </a:lnTo>
                <a:cubicBezTo>
                  <a:pt x="393561" y="2068286"/>
                  <a:pt x="395235" y="1880716"/>
                  <a:pt x="396910" y="1693147"/>
                </a:cubicBezTo>
                <a:lnTo>
                  <a:pt x="396910" y="1497204"/>
                </a:lnTo>
                <a:lnTo>
                  <a:pt x="422031" y="1075173"/>
                </a:lnTo>
                <a:lnTo>
                  <a:pt x="417006" y="964642"/>
                </a:lnTo>
                <a:lnTo>
                  <a:pt x="442127" y="557683"/>
                </a:lnTo>
                <a:lnTo>
                  <a:pt x="442127" y="391886"/>
                </a:lnTo>
                <a:lnTo>
                  <a:pt x="452176" y="336620"/>
                </a:lnTo>
                <a:lnTo>
                  <a:pt x="472272" y="291402"/>
                </a:lnTo>
                <a:lnTo>
                  <a:pt x="487345" y="271305"/>
                </a:lnTo>
                <a:lnTo>
                  <a:pt x="492369" y="241160"/>
                </a:lnTo>
                <a:lnTo>
                  <a:pt x="487345" y="211015"/>
                </a:lnTo>
                <a:lnTo>
                  <a:pt x="467248" y="185894"/>
                </a:lnTo>
                <a:lnTo>
                  <a:pt x="376813" y="120580"/>
                </a:lnTo>
                <a:lnTo>
                  <a:pt x="271305" y="65314"/>
                </a:lnTo>
                <a:lnTo>
                  <a:pt x="170822" y="30145"/>
                </a:lnTo>
                <a:lnTo>
                  <a:pt x="45217" y="0"/>
                </a:lnTo>
                <a:lnTo>
                  <a:pt x="20097" y="0"/>
                </a:lnTo>
                <a:lnTo>
                  <a:pt x="0" y="15072"/>
                </a:lnTo>
                <a:lnTo>
                  <a:pt x="10048" y="45217"/>
                </a:lnTo>
                <a:lnTo>
                  <a:pt x="50242" y="85411"/>
                </a:lnTo>
                <a:lnTo>
                  <a:pt x="80387" y="125604"/>
                </a:lnTo>
                <a:lnTo>
                  <a:pt x="120580" y="185894"/>
                </a:lnTo>
                <a:lnTo>
                  <a:pt x="140677" y="256233"/>
                </a:lnTo>
                <a:lnTo>
                  <a:pt x="150725" y="376813"/>
                </a:lnTo>
                <a:lnTo>
                  <a:pt x="150725" y="13364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0486892-6CC0-E845-8B41-14D4450EFB5E}"/>
              </a:ext>
            </a:extLst>
          </p:cNvPr>
          <p:cNvGrpSpPr/>
          <p:nvPr/>
        </p:nvGrpSpPr>
        <p:grpSpPr>
          <a:xfrm>
            <a:off x="2638508" y="1470108"/>
            <a:ext cx="4592637" cy="4803775"/>
            <a:chOff x="2782888" y="1614488"/>
            <a:chExt cx="4592637" cy="4803775"/>
          </a:xfrm>
        </p:grpSpPr>
        <p:sp>
          <p:nvSpPr>
            <p:cNvPr id="15" name="Google Shape;3671;p333">
              <a:extLst>
                <a:ext uri="{FF2B5EF4-FFF2-40B4-BE49-F238E27FC236}">
                  <a16:creationId xmlns:a16="http://schemas.microsoft.com/office/drawing/2014/main" id="{79B97AA7-6C90-074C-A4AD-8371E4FD2452}"/>
                </a:ext>
              </a:extLst>
            </p:cNvPr>
            <p:cNvSpPr/>
            <p:nvPr/>
          </p:nvSpPr>
          <p:spPr>
            <a:xfrm>
              <a:off x="2782888" y="1657350"/>
              <a:ext cx="1133475" cy="1268413"/>
            </a:xfrm>
            <a:custGeom>
              <a:avLst/>
              <a:gdLst/>
              <a:ahLst/>
              <a:cxnLst/>
              <a:rect l="l" t="t" r="r" b="b"/>
              <a:pathLst>
                <a:path w="1133475" h="1269206" extrusionOk="0">
                  <a:moveTo>
                    <a:pt x="1016794" y="411956"/>
                  </a:moveTo>
                  <a:lnTo>
                    <a:pt x="876300" y="550069"/>
                  </a:lnTo>
                  <a:lnTo>
                    <a:pt x="740569" y="704850"/>
                  </a:lnTo>
                  <a:lnTo>
                    <a:pt x="507207" y="912019"/>
                  </a:lnTo>
                  <a:lnTo>
                    <a:pt x="271463" y="1100138"/>
                  </a:lnTo>
                  <a:lnTo>
                    <a:pt x="69057" y="1247775"/>
                  </a:lnTo>
                  <a:lnTo>
                    <a:pt x="40482" y="1264444"/>
                  </a:lnTo>
                  <a:lnTo>
                    <a:pt x="23813" y="1269206"/>
                  </a:lnTo>
                  <a:lnTo>
                    <a:pt x="9525" y="1269206"/>
                  </a:lnTo>
                  <a:lnTo>
                    <a:pt x="0" y="1257300"/>
                  </a:lnTo>
                  <a:lnTo>
                    <a:pt x="4763" y="1231106"/>
                  </a:lnTo>
                  <a:lnTo>
                    <a:pt x="16669" y="1207294"/>
                  </a:lnTo>
                  <a:lnTo>
                    <a:pt x="76200" y="1147763"/>
                  </a:lnTo>
                  <a:lnTo>
                    <a:pt x="233363" y="995363"/>
                  </a:lnTo>
                  <a:lnTo>
                    <a:pt x="361950" y="859631"/>
                  </a:lnTo>
                  <a:lnTo>
                    <a:pt x="495300" y="702469"/>
                  </a:lnTo>
                  <a:lnTo>
                    <a:pt x="664369" y="481013"/>
                  </a:lnTo>
                  <a:lnTo>
                    <a:pt x="752475" y="347663"/>
                  </a:lnTo>
                  <a:lnTo>
                    <a:pt x="807244" y="228600"/>
                  </a:lnTo>
                  <a:lnTo>
                    <a:pt x="816769" y="188119"/>
                  </a:lnTo>
                  <a:lnTo>
                    <a:pt x="816769" y="164306"/>
                  </a:lnTo>
                  <a:lnTo>
                    <a:pt x="812007" y="123825"/>
                  </a:lnTo>
                  <a:lnTo>
                    <a:pt x="800100" y="97631"/>
                  </a:lnTo>
                  <a:lnTo>
                    <a:pt x="776288" y="71438"/>
                  </a:lnTo>
                  <a:lnTo>
                    <a:pt x="757238" y="57150"/>
                  </a:lnTo>
                  <a:lnTo>
                    <a:pt x="745332" y="33338"/>
                  </a:lnTo>
                  <a:lnTo>
                    <a:pt x="747713" y="14288"/>
                  </a:lnTo>
                  <a:lnTo>
                    <a:pt x="759619" y="0"/>
                  </a:lnTo>
                  <a:lnTo>
                    <a:pt x="771525" y="0"/>
                  </a:lnTo>
                  <a:lnTo>
                    <a:pt x="814388" y="11906"/>
                  </a:lnTo>
                  <a:lnTo>
                    <a:pt x="871538" y="33338"/>
                  </a:lnTo>
                  <a:lnTo>
                    <a:pt x="947738" y="71438"/>
                  </a:lnTo>
                  <a:lnTo>
                    <a:pt x="997744" y="107156"/>
                  </a:lnTo>
                  <a:lnTo>
                    <a:pt x="1035844" y="135731"/>
                  </a:lnTo>
                  <a:lnTo>
                    <a:pt x="1073944" y="173831"/>
                  </a:lnTo>
                  <a:lnTo>
                    <a:pt x="1104900" y="209550"/>
                  </a:lnTo>
                  <a:lnTo>
                    <a:pt x="1128713" y="250031"/>
                  </a:lnTo>
                  <a:lnTo>
                    <a:pt x="1133475" y="269081"/>
                  </a:lnTo>
                  <a:lnTo>
                    <a:pt x="1128713" y="288131"/>
                  </a:lnTo>
                  <a:lnTo>
                    <a:pt x="1112044" y="309563"/>
                  </a:lnTo>
                  <a:lnTo>
                    <a:pt x="1069182" y="357188"/>
                  </a:lnTo>
                  <a:lnTo>
                    <a:pt x="1016794" y="4119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72;p333">
              <a:extLst>
                <a:ext uri="{FF2B5EF4-FFF2-40B4-BE49-F238E27FC236}">
                  <a16:creationId xmlns:a16="http://schemas.microsoft.com/office/drawing/2014/main" id="{616BB18C-A9CF-0443-A707-7DBDF5B4814B}"/>
                </a:ext>
              </a:extLst>
            </p:cNvPr>
            <p:cNvSpPr/>
            <p:nvPr/>
          </p:nvSpPr>
          <p:spPr>
            <a:xfrm>
              <a:off x="5084763" y="1614488"/>
              <a:ext cx="774700" cy="976312"/>
            </a:xfrm>
            <a:custGeom>
              <a:avLst/>
              <a:gdLst/>
              <a:ahLst/>
              <a:cxnLst/>
              <a:rect l="l" t="t" r="r" b="b"/>
              <a:pathLst>
                <a:path w="776287" h="976312" extrusionOk="0">
                  <a:moveTo>
                    <a:pt x="695325" y="328612"/>
                  </a:moveTo>
                  <a:lnTo>
                    <a:pt x="602456" y="445293"/>
                  </a:lnTo>
                  <a:lnTo>
                    <a:pt x="454819" y="611981"/>
                  </a:lnTo>
                  <a:lnTo>
                    <a:pt x="295275" y="759618"/>
                  </a:lnTo>
                  <a:lnTo>
                    <a:pt x="202406" y="842962"/>
                  </a:lnTo>
                  <a:lnTo>
                    <a:pt x="104775" y="931068"/>
                  </a:lnTo>
                  <a:lnTo>
                    <a:pt x="61912" y="962025"/>
                  </a:lnTo>
                  <a:lnTo>
                    <a:pt x="33337" y="973931"/>
                  </a:lnTo>
                  <a:lnTo>
                    <a:pt x="14287" y="976312"/>
                  </a:lnTo>
                  <a:lnTo>
                    <a:pt x="0" y="964406"/>
                  </a:lnTo>
                  <a:lnTo>
                    <a:pt x="2381" y="942975"/>
                  </a:lnTo>
                  <a:lnTo>
                    <a:pt x="21431" y="907256"/>
                  </a:lnTo>
                  <a:lnTo>
                    <a:pt x="90487" y="826293"/>
                  </a:lnTo>
                  <a:lnTo>
                    <a:pt x="159544" y="742950"/>
                  </a:lnTo>
                  <a:lnTo>
                    <a:pt x="228600" y="650081"/>
                  </a:lnTo>
                  <a:lnTo>
                    <a:pt x="321469" y="497681"/>
                  </a:lnTo>
                  <a:lnTo>
                    <a:pt x="395287" y="364331"/>
                  </a:lnTo>
                  <a:lnTo>
                    <a:pt x="435769" y="278606"/>
                  </a:lnTo>
                  <a:lnTo>
                    <a:pt x="457200" y="207168"/>
                  </a:lnTo>
                  <a:lnTo>
                    <a:pt x="459581" y="169068"/>
                  </a:lnTo>
                  <a:lnTo>
                    <a:pt x="445294" y="126206"/>
                  </a:lnTo>
                  <a:lnTo>
                    <a:pt x="428625" y="97631"/>
                  </a:lnTo>
                  <a:lnTo>
                    <a:pt x="400050" y="69056"/>
                  </a:lnTo>
                  <a:lnTo>
                    <a:pt x="364331" y="42862"/>
                  </a:lnTo>
                  <a:lnTo>
                    <a:pt x="357187" y="26193"/>
                  </a:lnTo>
                  <a:lnTo>
                    <a:pt x="364331" y="7143"/>
                  </a:lnTo>
                  <a:lnTo>
                    <a:pt x="390525" y="0"/>
                  </a:lnTo>
                  <a:lnTo>
                    <a:pt x="435769" y="2381"/>
                  </a:lnTo>
                  <a:lnTo>
                    <a:pt x="500062" y="4762"/>
                  </a:lnTo>
                  <a:lnTo>
                    <a:pt x="564356" y="19050"/>
                  </a:lnTo>
                  <a:lnTo>
                    <a:pt x="614362" y="38100"/>
                  </a:lnTo>
                  <a:lnTo>
                    <a:pt x="666750" y="69056"/>
                  </a:lnTo>
                  <a:lnTo>
                    <a:pt x="721519" y="116681"/>
                  </a:lnTo>
                  <a:lnTo>
                    <a:pt x="750094" y="147637"/>
                  </a:lnTo>
                  <a:lnTo>
                    <a:pt x="769144" y="180975"/>
                  </a:lnTo>
                  <a:lnTo>
                    <a:pt x="773906" y="200025"/>
                  </a:lnTo>
                  <a:lnTo>
                    <a:pt x="776287" y="219075"/>
                  </a:lnTo>
                  <a:lnTo>
                    <a:pt x="759619" y="250031"/>
                  </a:lnTo>
                  <a:lnTo>
                    <a:pt x="695325" y="3286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73;p333">
              <a:extLst>
                <a:ext uri="{FF2B5EF4-FFF2-40B4-BE49-F238E27FC236}">
                  <a16:creationId xmlns:a16="http://schemas.microsoft.com/office/drawing/2014/main" id="{C71D5103-E226-1B44-A1AB-A62B6E5E22CC}"/>
                </a:ext>
              </a:extLst>
            </p:cNvPr>
            <p:cNvSpPr/>
            <p:nvPr/>
          </p:nvSpPr>
          <p:spPr>
            <a:xfrm>
              <a:off x="3656013" y="2820988"/>
              <a:ext cx="2955925" cy="1341437"/>
            </a:xfrm>
            <a:custGeom>
              <a:avLst/>
              <a:gdLst/>
              <a:ahLst/>
              <a:cxnLst/>
              <a:rect l="l" t="t" r="r" b="b"/>
              <a:pathLst>
                <a:path w="2957512" h="1340644" extrusionOk="0">
                  <a:moveTo>
                    <a:pt x="1857375" y="133350"/>
                  </a:moveTo>
                  <a:lnTo>
                    <a:pt x="2078831" y="111919"/>
                  </a:lnTo>
                  <a:lnTo>
                    <a:pt x="2300287" y="85725"/>
                  </a:lnTo>
                  <a:lnTo>
                    <a:pt x="2521744" y="50007"/>
                  </a:lnTo>
                  <a:lnTo>
                    <a:pt x="2536031" y="42863"/>
                  </a:lnTo>
                  <a:lnTo>
                    <a:pt x="2550319" y="26194"/>
                  </a:lnTo>
                  <a:lnTo>
                    <a:pt x="2571750" y="11907"/>
                  </a:lnTo>
                  <a:lnTo>
                    <a:pt x="2607469" y="2382"/>
                  </a:lnTo>
                  <a:lnTo>
                    <a:pt x="2631281" y="0"/>
                  </a:lnTo>
                  <a:lnTo>
                    <a:pt x="2659856" y="7144"/>
                  </a:lnTo>
                  <a:lnTo>
                    <a:pt x="2702719" y="26194"/>
                  </a:lnTo>
                  <a:lnTo>
                    <a:pt x="2778919" y="66675"/>
                  </a:lnTo>
                  <a:lnTo>
                    <a:pt x="2828925" y="102394"/>
                  </a:lnTo>
                  <a:lnTo>
                    <a:pt x="2895600" y="157163"/>
                  </a:lnTo>
                  <a:lnTo>
                    <a:pt x="2936081" y="195263"/>
                  </a:lnTo>
                  <a:lnTo>
                    <a:pt x="2950369" y="214313"/>
                  </a:lnTo>
                  <a:lnTo>
                    <a:pt x="2957512" y="238125"/>
                  </a:lnTo>
                  <a:lnTo>
                    <a:pt x="2952750" y="257175"/>
                  </a:lnTo>
                  <a:lnTo>
                    <a:pt x="2936081" y="276225"/>
                  </a:lnTo>
                  <a:lnTo>
                    <a:pt x="2909887" y="297657"/>
                  </a:lnTo>
                  <a:lnTo>
                    <a:pt x="2871787" y="342900"/>
                  </a:lnTo>
                  <a:lnTo>
                    <a:pt x="2828925" y="404813"/>
                  </a:lnTo>
                  <a:lnTo>
                    <a:pt x="2790825" y="490538"/>
                  </a:lnTo>
                  <a:lnTo>
                    <a:pt x="2728912" y="650082"/>
                  </a:lnTo>
                  <a:lnTo>
                    <a:pt x="2650331" y="792957"/>
                  </a:lnTo>
                  <a:lnTo>
                    <a:pt x="2531269" y="1209675"/>
                  </a:lnTo>
                  <a:lnTo>
                    <a:pt x="2407444" y="1340644"/>
                  </a:lnTo>
                  <a:lnTo>
                    <a:pt x="2350294" y="1188244"/>
                  </a:lnTo>
                  <a:lnTo>
                    <a:pt x="2452687" y="783432"/>
                  </a:lnTo>
                  <a:lnTo>
                    <a:pt x="2581275" y="338138"/>
                  </a:lnTo>
                  <a:lnTo>
                    <a:pt x="2574131" y="307182"/>
                  </a:lnTo>
                  <a:lnTo>
                    <a:pt x="2562225" y="273844"/>
                  </a:lnTo>
                  <a:lnTo>
                    <a:pt x="2547937" y="259557"/>
                  </a:lnTo>
                  <a:lnTo>
                    <a:pt x="2524125" y="252413"/>
                  </a:lnTo>
                  <a:lnTo>
                    <a:pt x="2419350" y="242888"/>
                  </a:lnTo>
                  <a:lnTo>
                    <a:pt x="2245519" y="250032"/>
                  </a:lnTo>
                  <a:lnTo>
                    <a:pt x="1888331" y="276225"/>
                  </a:lnTo>
                  <a:lnTo>
                    <a:pt x="1507331" y="314325"/>
                  </a:lnTo>
                  <a:lnTo>
                    <a:pt x="1112044" y="381000"/>
                  </a:lnTo>
                  <a:lnTo>
                    <a:pt x="733425" y="450057"/>
                  </a:lnTo>
                  <a:lnTo>
                    <a:pt x="440531" y="509588"/>
                  </a:lnTo>
                  <a:lnTo>
                    <a:pt x="404812" y="514350"/>
                  </a:lnTo>
                  <a:lnTo>
                    <a:pt x="366712" y="514350"/>
                  </a:lnTo>
                  <a:lnTo>
                    <a:pt x="316706" y="504825"/>
                  </a:lnTo>
                  <a:lnTo>
                    <a:pt x="259556" y="478632"/>
                  </a:lnTo>
                  <a:lnTo>
                    <a:pt x="197644" y="435769"/>
                  </a:lnTo>
                  <a:lnTo>
                    <a:pt x="142875" y="381000"/>
                  </a:lnTo>
                  <a:lnTo>
                    <a:pt x="76200" y="297657"/>
                  </a:lnTo>
                  <a:lnTo>
                    <a:pt x="14287" y="204788"/>
                  </a:lnTo>
                  <a:lnTo>
                    <a:pt x="0" y="173832"/>
                  </a:lnTo>
                  <a:lnTo>
                    <a:pt x="2381" y="150019"/>
                  </a:lnTo>
                  <a:lnTo>
                    <a:pt x="21431" y="142875"/>
                  </a:lnTo>
                  <a:lnTo>
                    <a:pt x="33337" y="145257"/>
                  </a:lnTo>
                  <a:lnTo>
                    <a:pt x="71437" y="164307"/>
                  </a:lnTo>
                  <a:lnTo>
                    <a:pt x="111919" y="190500"/>
                  </a:lnTo>
                  <a:lnTo>
                    <a:pt x="150019" y="211932"/>
                  </a:lnTo>
                  <a:lnTo>
                    <a:pt x="195262" y="235744"/>
                  </a:lnTo>
                  <a:lnTo>
                    <a:pt x="259556" y="259557"/>
                  </a:lnTo>
                  <a:lnTo>
                    <a:pt x="311944" y="273844"/>
                  </a:lnTo>
                  <a:lnTo>
                    <a:pt x="366712" y="288132"/>
                  </a:lnTo>
                  <a:lnTo>
                    <a:pt x="445294" y="297657"/>
                  </a:lnTo>
                  <a:lnTo>
                    <a:pt x="602456" y="288132"/>
                  </a:lnTo>
                  <a:lnTo>
                    <a:pt x="907256" y="252413"/>
                  </a:lnTo>
                  <a:lnTo>
                    <a:pt x="1278731" y="195263"/>
                  </a:lnTo>
                  <a:lnTo>
                    <a:pt x="1538287" y="157163"/>
                  </a:lnTo>
                  <a:lnTo>
                    <a:pt x="1857375" y="133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74;p333">
              <a:extLst>
                <a:ext uri="{FF2B5EF4-FFF2-40B4-BE49-F238E27FC236}">
                  <a16:creationId xmlns:a16="http://schemas.microsoft.com/office/drawing/2014/main" id="{3A84DFA1-3FC6-8B40-80E3-D6B921992CF6}"/>
                </a:ext>
              </a:extLst>
            </p:cNvPr>
            <p:cNvSpPr/>
            <p:nvPr/>
          </p:nvSpPr>
          <p:spPr>
            <a:xfrm>
              <a:off x="3716338" y="4522788"/>
              <a:ext cx="2768600" cy="466725"/>
            </a:xfrm>
            <a:custGeom>
              <a:avLst/>
              <a:gdLst/>
              <a:ahLst/>
              <a:cxnLst/>
              <a:rect l="l" t="t" r="r" b="b"/>
              <a:pathLst>
                <a:path w="2767013" h="466725" extrusionOk="0">
                  <a:moveTo>
                    <a:pt x="1757363" y="88106"/>
                  </a:moveTo>
                  <a:lnTo>
                    <a:pt x="1945482" y="69056"/>
                  </a:lnTo>
                  <a:lnTo>
                    <a:pt x="2112169" y="52387"/>
                  </a:lnTo>
                  <a:lnTo>
                    <a:pt x="2305050" y="26194"/>
                  </a:lnTo>
                  <a:lnTo>
                    <a:pt x="2407444" y="7144"/>
                  </a:lnTo>
                  <a:lnTo>
                    <a:pt x="2426494" y="0"/>
                  </a:lnTo>
                  <a:lnTo>
                    <a:pt x="2438400" y="0"/>
                  </a:lnTo>
                  <a:lnTo>
                    <a:pt x="2490788" y="11906"/>
                  </a:lnTo>
                  <a:lnTo>
                    <a:pt x="2612232" y="52387"/>
                  </a:lnTo>
                  <a:lnTo>
                    <a:pt x="2678907" y="88106"/>
                  </a:lnTo>
                  <a:lnTo>
                    <a:pt x="2719388" y="114300"/>
                  </a:lnTo>
                  <a:lnTo>
                    <a:pt x="2745582" y="138112"/>
                  </a:lnTo>
                  <a:lnTo>
                    <a:pt x="2764632" y="166687"/>
                  </a:lnTo>
                  <a:lnTo>
                    <a:pt x="2767013" y="185737"/>
                  </a:lnTo>
                  <a:lnTo>
                    <a:pt x="2757488" y="226219"/>
                  </a:lnTo>
                  <a:lnTo>
                    <a:pt x="2740819" y="250031"/>
                  </a:lnTo>
                  <a:lnTo>
                    <a:pt x="2724150" y="264319"/>
                  </a:lnTo>
                  <a:lnTo>
                    <a:pt x="2695575" y="271462"/>
                  </a:lnTo>
                  <a:lnTo>
                    <a:pt x="2650332" y="264319"/>
                  </a:lnTo>
                  <a:lnTo>
                    <a:pt x="2574132" y="252412"/>
                  </a:lnTo>
                  <a:lnTo>
                    <a:pt x="2393157" y="226219"/>
                  </a:lnTo>
                  <a:lnTo>
                    <a:pt x="2288382" y="219075"/>
                  </a:lnTo>
                  <a:lnTo>
                    <a:pt x="2076450" y="235744"/>
                  </a:lnTo>
                  <a:lnTo>
                    <a:pt x="1681163" y="264319"/>
                  </a:lnTo>
                  <a:lnTo>
                    <a:pt x="1376363" y="290512"/>
                  </a:lnTo>
                  <a:lnTo>
                    <a:pt x="1016794" y="330994"/>
                  </a:lnTo>
                  <a:lnTo>
                    <a:pt x="652463" y="390525"/>
                  </a:lnTo>
                  <a:lnTo>
                    <a:pt x="559594" y="411956"/>
                  </a:lnTo>
                  <a:lnTo>
                    <a:pt x="440532" y="452437"/>
                  </a:lnTo>
                  <a:lnTo>
                    <a:pt x="369094" y="466725"/>
                  </a:lnTo>
                  <a:lnTo>
                    <a:pt x="326232" y="450056"/>
                  </a:lnTo>
                  <a:lnTo>
                    <a:pt x="240507" y="407194"/>
                  </a:lnTo>
                  <a:lnTo>
                    <a:pt x="145257" y="345281"/>
                  </a:lnTo>
                  <a:lnTo>
                    <a:pt x="59532" y="266700"/>
                  </a:lnTo>
                  <a:lnTo>
                    <a:pt x="16669" y="223837"/>
                  </a:lnTo>
                  <a:lnTo>
                    <a:pt x="2382" y="197644"/>
                  </a:lnTo>
                  <a:lnTo>
                    <a:pt x="0" y="176212"/>
                  </a:lnTo>
                  <a:lnTo>
                    <a:pt x="7144" y="161925"/>
                  </a:lnTo>
                  <a:lnTo>
                    <a:pt x="19050" y="161925"/>
                  </a:lnTo>
                  <a:lnTo>
                    <a:pt x="42863" y="166687"/>
                  </a:lnTo>
                  <a:lnTo>
                    <a:pt x="104775" y="195262"/>
                  </a:lnTo>
                  <a:lnTo>
                    <a:pt x="150019" y="214312"/>
                  </a:lnTo>
                  <a:lnTo>
                    <a:pt x="200025" y="235744"/>
                  </a:lnTo>
                  <a:lnTo>
                    <a:pt x="245269" y="250031"/>
                  </a:lnTo>
                  <a:lnTo>
                    <a:pt x="292894" y="261937"/>
                  </a:lnTo>
                  <a:lnTo>
                    <a:pt x="359569" y="269081"/>
                  </a:lnTo>
                  <a:lnTo>
                    <a:pt x="433388" y="264319"/>
                  </a:lnTo>
                  <a:lnTo>
                    <a:pt x="516732" y="252412"/>
                  </a:lnTo>
                  <a:lnTo>
                    <a:pt x="602457" y="230981"/>
                  </a:lnTo>
                  <a:lnTo>
                    <a:pt x="773907" y="195262"/>
                  </a:lnTo>
                  <a:lnTo>
                    <a:pt x="1047750" y="150019"/>
                  </a:lnTo>
                  <a:lnTo>
                    <a:pt x="1202532" y="128587"/>
                  </a:lnTo>
                  <a:lnTo>
                    <a:pt x="1423988" y="109537"/>
                  </a:lnTo>
                  <a:lnTo>
                    <a:pt x="1757363" y="8810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75;p333">
              <a:extLst>
                <a:ext uri="{FF2B5EF4-FFF2-40B4-BE49-F238E27FC236}">
                  <a16:creationId xmlns:a16="http://schemas.microsoft.com/office/drawing/2014/main" id="{498484EB-3F9A-9247-AFF7-24AD3C522960}"/>
                </a:ext>
              </a:extLst>
            </p:cNvPr>
            <p:cNvSpPr/>
            <p:nvPr/>
          </p:nvSpPr>
          <p:spPr>
            <a:xfrm>
              <a:off x="3130550" y="5146675"/>
              <a:ext cx="3933825" cy="552450"/>
            </a:xfrm>
            <a:custGeom>
              <a:avLst/>
              <a:gdLst/>
              <a:ahLst/>
              <a:cxnLst/>
              <a:rect l="l" t="t" r="r" b="b"/>
              <a:pathLst>
                <a:path w="3933825" h="552450" extrusionOk="0">
                  <a:moveTo>
                    <a:pt x="1558925" y="139700"/>
                  </a:moveTo>
                  <a:lnTo>
                    <a:pt x="1155700" y="196850"/>
                  </a:lnTo>
                  <a:lnTo>
                    <a:pt x="606425" y="266700"/>
                  </a:lnTo>
                  <a:lnTo>
                    <a:pt x="355600" y="288925"/>
                  </a:lnTo>
                  <a:lnTo>
                    <a:pt x="301625" y="279400"/>
                  </a:lnTo>
                  <a:lnTo>
                    <a:pt x="231775" y="260350"/>
                  </a:lnTo>
                  <a:lnTo>
                    <a:pt x="180975" y="241300"/>
                  </a:lnTo>
                  <a:lnTo>
                    <a:pt x="114300" y="206375"/>
                  </a:lnTo>
                  <a:lnTo>
                    <a:pt x="60325" y="161925"/>
                  </a:lnTo>
                  <a:lnTo>
                    <a:pt x="41275" y="149225"/>
                  </a:lnTo>
                  <a:lnTo>
                    <a:pt x="22225" y="146050"/>
                  </a:lnTo>
                  <a:lnTo>
                    <a:pt x="3175" y="152400"/>
                  </a:lnTo>
                  <a:lnTo>
                    <a:pt x="0" y="161925"/>
                  </a:lnTo>
                  <a:lnTo>
                    <a:pt x="3175" y="193675"/>
                  </a:lnTo>
                  <a:lnTo>
                    <a:pt x="25400" y="247650"/>
                  </a:lnTo>
                  <a:lnTo>
                    <a:pt x="66675" y="307975"/>
                  </a:lnTo>
                  <a:lnTo>
                    <a:pt x="114300" y="358775"/>
                  </a:lnTo>
                  <a:lnTo>
                    <a:pt x="171450" y="412750"/>
                  </a:lnTo>
                  <a:lnTo>
                    <a:pt x="285750" y="492125"/>
                  </a:lnTo>
                  <a:lnTo>
                    <a:pt x="349250" y="530225"/>
                  </a:lnTo>
                  <a:lnTo>
                    <a:pt x="393700" y="549275"/>
                  </a:lnTo>
                  <a:lnTo>
                    <a:pt x="412750" y="552450"/>
                  </a:lnTo>
                  <a:lnTo>
                    <a:pt x="473075" y="542925"/>
                  </a:lnTo>
                  <a:lnTo>
                    <a:pt x="549275" y="508000"/>
                  </a:lnTo>
                  <a:lnTo>
                    <a:pt x="600075" y="479425"/>
                  </a:lnTo>
                  <a:lnTo>
                    <a:pt x="796925" y="434975"/>
                  </a:lnTo>
                  <a:lnTo>
                    <a:pt x="996950" y="393700"/>
                  </a:lnTo>
                  <a:lnTo>
                    <a:pt x="1184275" y="361950"/>
                  </a:lnTo>
                  <a:lnTo>
                    <a:pt x="1482725" y="320675"/>
                  </a:lnTo>
                  <a:lnTo>
                    <a:pt x="1787525" y="288925"/>
                  </a:lnTo>
                  <a:lnTo>
                    <a:pt x="2022475" y="263525"/>
                  </a:lnTo>
                  <a:lnTo>
                    <a:pt x="2292350" y="254000"/>
                  </a:lnTo>
                  <a:lnTo>
                    <a:pt x="2654300" y="234950"/>
                  </a:lnTo>
                  <a:lnTo>
                    <a:pt x="2895600" y="222250"/>
                  </a:lnTo>
                  <a:lnTo>
                    <a:pt x="3048000" y="222250"/>
                  </a:lnTo>
                  <a:lnTo>
                    <a:pt x="3295650" y="231775"/>
                  </a:lnTo>
                  <a:lnTo>
                    <a:pt x="3463925" y="250825"/>
                  </a:lnTo>
                  <a:lnTo>
                    <a:pt x="3644900" y="279400"/>
                  </a:lnTo>
                  <a:lnTo>
                    <a:pt x="3813175" y="307975"/>
                  </a:lnTo>
                  <a:lnTo>
                    <a:pt x="3851275" y="307975"/>
                  </a:lnTo>
                  <a:lnTo>
                    <a:pt x="3892550" y="295275"/>
                  </a:lnTo>
                  <a:lnTo>
                    <a:pt x="3924300" y="273050"/>
                  </a:lnTo>
                  <a:lnTo>
                    <a:pt x="3933825" y="250825"/>
                  </a:lnTo>
                  <a:lnTo>
                    <a:pt x="3933825" y="231775"/>
                  </a:lnTo>
                  <a:lnTo>
                    <a:pt x="3921125" y="196850"/>
                  </a:lnTo>
                  <a:lnTo>
                    <a:pt x="3895725" y="158750"/>
                  </a:lnTo>
                  <a:lnTo>
                    <a:pt x="3867150" y="127000"/>
                  </a:lnTo>
                  <a:lnTo>
                    <a:pt x="3822700" y="95250"/>
                  </a:lnTo>
                  <a:lnTo>
                    <a:pt x="3768725" y="66675"/>
                  </a:lnTo>
                  <a:lnTo>
                    <a:pt x="3705225" y="34925"/>
                  </a:lnTo>
                  <a:lnTo>
                    <a:pt x="3654425" y="22225"/>
                  </a:lnTo>
                  <a:lnTo>
                    <a:pt x="3622675" y="19050"/>
                  </a:lnTo>
                  <a:lnTo>
                    <a:pt x="3533775" y="0"/>
                  </a:lnTo>
                  <a:lnTo>
                    <a:pt x="3511550" y="0"/>
                  </a:lnTo>
                  <a:lnTo>
                    <a:pt x="3381375" y="22225"/>
                  </a:lnTo>
                  <a:lnTo>
                    <a:pt x="3225800" y="44450"/>
                  </a:lnTo>
                  <a:lnTo>
                    <a:pt x="3086100" y="44450"/>
                  </a:lnTo>
                  <a:lnTo>
                    <a:pt x="2695575" y="44450"/>
                  </a:lnTo>
                  <a:lnTo>
                    <a:pt x="2482850" y="47625"/>
                  </a:lnTo>
                  <a:lnTo>
                    <a:pt x="2193925" y="69850"/>
                  </a:lnTo>
                  <a:lnTo>
                    <a:pt x="1971675" y="95250"/>
                  </a:lnTo>
                  <a:lnTo>
                    <a:pt x="1644650" y="127000"/>
                  </a:lnTo>
                  <a:lnTo>
                    <a:pt x="1558925" y="1397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76;p333">
              <a:extLst>
                <a:ext uri="{FF2B5EF4-FFF2-40B4-BE49-F238E27FC236}">
                  <a16:creationId xmlns:a16="http://schemas.microsoft.com/office/drawing/2014/main" id="{ED4AA78F-F09C-1148-9AA8-27A014FF4018}"/>
                </a:ext>
              </a:extLst>
            </p:cNvPr>
            <p:cNvSpPr/>
            <p:nvPr/>
          </p:nvSpPr>
          <p:spPr>
            <a:xfrm>
              <a:off x="3535363" y="2039938"/>
              <a:ext cx="1311275" cy="342900"/>
            </a:xfrm>
            <a:custGeom>
              <a:avLst/>
              <a:gdLst/>
              <a:ahLst/>
              <a:cxnLst/>
              <a:rect l="l" t="t" r="r" b="b"/>
              <a:pathLst>
                <a:path w="1309688" h="342900" extrusionOk="0">
                  <a:moveTo>
                    <a:pt x="590550" y="290513"/>
                  </a:moveTo>
                  <a:lnTo>
                    <a:pt x="366713" y="316707"/>
                  </a:lnTo>
                  <a:lnTo>
                    <a:pt x="314325" y="326232"/>
                  </a:lnTo>
                  <a:lnTo>
                    <a:pt x="221457" y="335757"/>
                  </a:lnTo>
                  <a:lnTo>
                    <a:pt x="178594" y="338138"/>
                  </a:lnTo>
                  <a:lnTo>
                    <a:pt x="128588" y="342900"/>
                  </a:lnTo>
                  <a:lnTo>
                    <a:pt x="90488" y="338138"/>
                  </a:lnTo>
                  <a:lnTo>
                    <a:pt x="57150" y="328613"/>
                  </a:lnTo>
                  <a:lnTo>
                    <a:pt x="45244" y="321469"/>
                  </a:lnTo>
                  <a:lnTo>
                    <a:pt x="28575" y="302419"/>
                  </a:lnTo>
                  <a:lnTo>
                    <a:pt x="14288" y="273844"/>
                  </a:lnTo>
                  <a:lnTo>
                    <a:pt x="0" y="133350"/>
                  </a:lnTo>
                  <a:lnTo>
                    <a:pt x="119063" y="145257"/>
                  </a:lnTo>
                  <a:lnTo>
                    <a:pt x="152400" y="166688"/>
                  </a:lnTo>
                  <a:lnTo>
                    <a:pt x="183357" y="173832"/>
                  </a:lnTo>
                  <a:lnTo>
                    <a:pt x="216694" y="178594"/>
                  </a:lnTo>
                  <a:lnTo>
                    <a:pt x="266700" y="180975"/>
                  </a:lnTo>
                  <a:lnTo>
                    <a:pt x="323850" y="180975"/>
                  </a:lnTo>
                  <a:lnTo>
                    <a:pt x="423863" y="164307"/>
                  </a:lnTo>
                  <a:lnTo>
                    <a:pt x="585788" y="140494"/>
                  </a:lnTo>
                  <a:lnTo>
                    <a:pt x="747713" y="100013"/>
                  </a:lnTo>
                  <a:lnTo>
                    <a:pt x="871538" y="64294"/>
                  </a:lnTo>
                  <a:lnTo>
                    <a:pt x="935832" y="35719"/>
                  </a:lnTo>
                  <a:lnTo>
                    <a:pt x="1000125" y="11907"/>
                  </a:lnTo>
                  <a:lnTo>
                    <a:pt x="1033463" y="4763"/>
                  </a:lnTo>
                  <a:lnTo>
                    <a:pt x="1083469" y="0"/>
                  </a:lnTo>
                  <a:lnTo>
                    <a:pt x="1138238" y="2382"/>
                  </a:lnTo>
                  <a:lnTo>
                    <a:pt x="1181100" y="4763"/>
                  </a:lnTo>
                  <a:lnTo>
                    <a:pt x="1228725" y="19050"/>
                  </a:lnTo>
                  <a:lnTo>
                    <a:pt x="1257300" y="30957"/>
                  </a:lnTo>
                  <a:lnTo>
                    <a:pt x="1281113" y="47625"/>
                  </a:lnTo>
                  <a:lnTo>
                    <a:pt x="1295400" y="61913"/>
                  </a:lnTo>
                  <a:lnTo>
                    <a:pt x="1309688" y="88107"/>
                  </a:lnTo>
                  <a:lnTo>
                    <a:pt x="1309688" y="109538"/>
                  </a:lnTo>
                  <a:lnTo>
                    <a:pt x="1304925" y="128588"/>
                  </a:lnTo>
                  <a:lnTo>
                    <a:pt x="1281113" y="152400"/>
                  </a:lnTo>
                  <a:lnTo>
                    <a:pt x="1235869" y="171450"/>
                  </a:lnTo>
                  <a:lnTo>
                    <a:pt x="1085850" y="214313"/>
                  </a:lnTo>
                  <a:lnTo>
                    <a:pt x="962025" y="233363"/>
                  </a:lnTo>
                  <a:lnTo>
                    <a:pt x="590550" y="2905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77;p333">
              <a:extLst>
                <a:ext uri="{FF2B5EF4-FFF2-40B4-BE49-F238E27FC236}">
                  <a16:creationId xmlns:a16="http://schemas.microsoft.com/office/drawing/2014/main" id="{96BBB921-6F4F-3E4B-818F-CA36BD0A1EBC}"/>
                </a:ext>
              </a:extLst>
            </p:cNvPr>
            <p:cNvSpPr/>
            <p:nvPr/>
          </p:nvSpPr>
          <p:spPr>
            <a:xfrm>
              <a:off x="3890963" y="2295525"/>
              <a:ext cx="438150" cy="733425"/>
            </a:xfrm>
            <a:custGeom>
              <a:avLst/>
              <a:gdLst/>
              <a:ahLst/>
              <a:cxnLst/>
              <a:rect l="l" t="t" r="r" b="b"/>
              <a:pathLst>
                <a:path w="438149" h="733425" extrusionOk="0">
                  <a:moveTo>
                    <a:pt x="102393" y="247650"/>
                  </a:moveTo>
                  <a:lnTo>
                    <a:pt x="71437" y="169069"/>
                  </a:lnTo>
                  <a:lnTo>
                    <a:pt x="42862" y="116681"/>
                  </a:lnTo>
                  <a:lnTo>
                    <a:pt x="0" y="47625"/>
                  </a:lnTo>
                  <a:lnTo>
                    <a:pt x="11906" y="0"/>
                  </a:lnTo>
                  <a:lnTo>
                    <a:pt x="116681" y="73819"/>
                  </a:lnTo>
                  <a:lnTo>
                    <a:pt x="185737" y="133350"/>
                  </a:lnTo>
                  <a:lnTo>
                    <a:pt x="254793" y="200025"/>
                  </a:lnTo>
                  <a:lnTo>
                    <a:pt x="304800" y="252413"/>
                  </a:lnTo>
                  <a:lnTo>
                    <a:pt x="338137" y="290513"/>
                  </a:lnTo>
                  <a:lnTo>
                    <a:pt x="369093" y="340519"/>
                  </a:lnTo>
                  <a:lnTo>
                    <a:pt x="390525" y="378619"/>
                  </a:lnTo>
                  <a:lnTo>
                    <a:pt x="423862" y="452438"/>
                  </a:lnTo>
                  <a:lnTo>
                    <a:pt x="431006" y="509588"/>
                  </a:lnTo>
                  <a:cubicBezTo>
                    <a:pt x="431800" y="531019"/>
                    <a:pt x="438149" y="546894"/>
                    <a:pt x="433387" y="573881"/>
                  </a:cubicBezTo>
                  <a:lnTo>
                    <a:pt x="428625" y="609600"/>
                  </a:lnTo>
                  <a:lnTo>
                    <a:pt x="414337" y="664369"/>
                  </a:lnTo>
                  <a:lnTo>
                    <a:pt x="400050" y="690563"/>
                  </a:lnTo>
                  <a:lnTo>
                    <a:pt x="373856" y="719138"/>
                  </a:lnTo>
                  <a:lnTo>
                    <a:pt x="340518" y="731044"/>
                  </a:lnTo>
                  <a:lnTo>
                    <a:pt x="276225" y="733425"/>
                  </a:lnTo>
                  <a:lnTo>
                    <a:pt x="240506" y="726281"/>
                  </a:lnTo>
                  <a:lnTo>
                    <a:pt x="223837" y="704850"/>
                  </a:lnTo>
                  <a:lnTo>
                    <a:pt x="192881" y="623888"/>
                  </a:lnTo>
                  <a:lnTo>
                    <a:pt x="164306" y="502444"/>
                  </a:lnTo>
                  <a:lnTo>
                    <a:pt x="150018" y="419100"/>
                  </a:lnTo>
                  <a:lnTo>
                    <a:pt x="102393" y="2476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78;p333">
              <a:extLst>
                <a:ext uri="{FF2B5EF4-FFF2-40B4-BE49-F238E27FC236}">
                  <a16:creationId xmlns:a16="http://schemas.microsoft.com/office/drawing/2014/main" id="{83661B60-943B-F748-96D8-3DE016D6263A}"/>
                </a:ext>
              </a:extLst>
            </p:cNvPr>
            <p:cNvSpPr/>
            <p:nvPr/>
          </p:nvSpPr>
          <p:spPr>
            <a:xfrm>
              <a:off x="5553075" y="1862138"/>
              <a:ext cx="1533525" cy="385762"/>
            </a:xfrm>
            <a:custGeom>
              <a:avLst/>
              <a:gdLst/>
              <a:ahLst/>
              <a:cxnLst/>
              <a:rect l="l" t="t" r="r" b="b"/>
              <a:pathLst>
                <a:path w="1533525" h="385762" extrusionOk="0">
                  <a:moveTo>
                    <a:pt x="645319" y="157162"/>
                  </a:moveTo>
                  <a:lnTo>
                    <a:pt x="476250" y="183356"/>
                  </a:lnTo>
                  <a:lnTo>
                    <a:pt x="321469" y="200025"/>
                  </a:lnTo>
                  <a:lnTo>
                    <a:pt x="207169" y="202406"/>
                  </a:lnTo>
                  <a:lnTo>
                    <a:pt x="169069" y="195262"/>
                  </a:lnTo>
                  <a:lnTo>
                    <a:pt x="128588" y="178593"/>
                  </a:lnTo>
                  <a:lnTo>
                    <a:pt x="0" y="190500"/>
                  </a:lnTo>
                  <a:lnTo>
                    <a:pt x="28575" y="307181"/>
                  </a:lnTo>
                  <a:lnTo>
                    <a:pt x="71438" y="342900"/>
                  </a:lnTo>
                  <a:lnTo>
                    <a:pt x="111919" y="369093"/>
                  </a:lnTo>
                  <a:lnTo>
                    <a:pt x="130969" y="376237"/>
                  </a:lnTo>
                  <a:lnTo>
                    <a:pt x="157163" y="381000"/>
                  </a:lnTo>
                  <a:lnTo>
                    <a:pt x="192881" y="385762"/>
                  </a:lnTo>
                  <a:lnTo>
                    <a:pt x="228600" y="385762"/>
                  </a:lnTo>
                  <a:lnTo>
                    <a:pt x="276225" y="383381"/>
                  </a:lnTo>
                  <a:lnTo>
                    <a:pt x="333375" y="376237"/>
                  </a:lnTo>
                  <a:lnTo>
                    <a:pt x="400050" y="359568"/>
                  </a:lnTo>
                  <a:lnTo>
                    <a:pt x="526256" y="340518"/>
                  </a:lnTo>
                  <a:lnTo>
                    <a:pt x="673894" y="326231"/>
                  </a:lnTo>
                  <a:lnTo>
                    <a:pt x="866775" y="302418"/>
                  </a:lnTo>
                  <a:lnTo>
                    <a:pt x="1042988" y="285750"/>
                  </a:lnTo>
                  <a:lnTo>
                    <a:pt x="1223963" y="261937"/>
                  </a:lnTo>
                  <a:lnTo>
                    <a:pt x="1383506" y="235743"/>
                  </a:lnTo>
                  <a:lnTo>
                    <a:pt x="1471613" y="216693"/>
                  </a:lnTo>
                  <a:lnTo>
                    <a:pt x="1495425" y="204787"/>
                  </a:lnTo>
                  <a:lnTo>
                    <a:pt x="1524000" y="178593"/>
                  </a:lnTo>
                  <a:lnTo>
                    <a:pt x="1533525" y="159543"/>
                  </a:lnTo>
                  <a:lnTo>
                    <a:pt x="1533525" y="147637"/>
                  </a:lnTo>
                  <a:lnTo>
                    <a:pt x="1521619" y="123825"/>
                  </a:lnTo>
                  <a:lnTo>
                    <a:pt x="1483519" y="88106"/>
                  </a:lnTo>
                  <a:lnTo>
                    <a:pt x="1428750" y="54768"/>
                  </a:lnTo>
                  <a:lnTo>
                    <a:pt x="1369219" y="30956"/>
                  </a:lnTo>
                  <a:lnTo>
                    <a:pt x="1269206" y="4762"/>
                  </a:lnTo>
                  <a:lnTo>
                    <a:pt x="1228725" y="0"/>
                  </a:lnTo>
                  <a:lnTo>
                    <a:pt x="1185863" y="2381"/>
                  </a:lnTo>
                  <a:lnTo>
                    <a:pt x="1100138" y="28575"/>
                  </a:lnTo>
                  <a:lnTo>
                    <a:pt x="995363" y="73818"/>
                  </a:lnTo>
                  <a:lnTo>
                    <a:pt x="933450" y="97631"/>
                  </a:lnTo>
                  <a:lnTo>
                    <a:pt x="645319" y="1571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79;p333">
              <a:extLst>
                <a:ext uri="{FF2B5EF4-FFF2-40B4-BE49-F238E27FC236}">
                  <a16:creationId xmlns:a16="http://schemas.microsoft.com/office/drawing/2014/main" id="{0AB32392-C5E6-7147-8FA3-0BB0C5EC9A43}"/>
                </a:ext>
              </a:extLst>
            </p:cNvPr>
            <p:cNvSpPr/>
            <p:nvPr/>
          </p:nvSpPr>
          <p:spPr>
            <a:xfrm>
              <a:off x="5757863" y="2171700"/>
              <a:ext cx="558800" cy="712788"/>
            </a:xfrm>
            <a:custGeom>
              <a:avLst/>
              <a:gdLst/>
              <a:ahLst/>
              <a:cxnLst/>
              <a:rect l="l" t="t" r="r" b="b"/>
              <a:pathLst>
                <a:path w="559593" h="711994" extrusionOk="0">
                  <a:moveTo>
                    <a:pt x="190500" y="278606"/>
                  </a:moveTo>
                  <a:lnTo>
                    <a:pt x="221456" y="204788"/>
                  </a:lnTo>
                  <a:lnTo>
                    <a:pt x="226218" y="169069"/>
                  </a:lnTo>
                  <a:lnTo>
                    <a:pt x="223837" y="142875"/>
                  </a:lnTo>
                  <a:lnTo>
                    <a:pt x="219075" y="104775"/>
                  </a:lnTo>
                  <a:lnTo>
                    <a:pt x="204787" y="61913"/>
                  </a:lnTo>
                  <a:lnTo>
                    <a:pt x="169068" y="0"/>
                  </a:lnTo>
                  <a:lnTo>
                    <a:pt x="342900" y="19050"/>
                  </a:lnTo>
                  <a:lnTo>
                    <a:pt x="445293" y="100013"/>
                  </a:lnTo>
                  <a:lnTo>
                    <a:pt x="481012" y="128588"/>
                  </a:lnTo>
                  <a:lnTo>
                    <a:pt x="516731" y="166688"/>
                  </a:lnTo>
                  <a:lnTo>
                    <a:pt x="545306" y="207169"/>
                  </a:lnTo>
                  <a:lnTo>
                    <a:pt x="559593" y="233363"/>
                  </a:lnTo>
                  <a:lnTo>
                    <a:pt x="559593" y="250031"/>
                  </a:lnTo>
                  <a:lnTo>
                    <a:pt x="542925" y="271463"/>
                  </a:lnTo>
                  <a:lnTo>
                    <a:pt x="459581" y="342900"/>
                  </a:lnTo>
                  <a:lnTo>
                    <a:pt x="297656" y="485775"/>
                  </a:lnTo>
                  <a:lnTo>
                    <a:pt x="119062" y="642938"/>
                  </a:lnTo>
                  <a:lnTo>
                    <a:pt x="42862" y="704850"/>
                  </a:lnTo>
                  <a:lnTo>
                    <a:pt x="23812" y="711994"/>
                  </a:lnTo>
                  <a:lnTo>
                    <a:pt x="9525" y="711994"/>
                  </a:lnTo>
                  <a:lnTo>
                    <a:pt x="0" y="697706"/>
                  </a:lnTo>
                  <a:lnTo>
                    <a:pt x="2381" y="666750"/>
                  </a:lnTo>
                  <a:lnTo>
                    <a:pt x="45243" y="581025"/>
                  </a:lnTo>
                  <a:lnTo>
                    <a:pt x="123825" y="433388"/>
                  </a:lnTo>
                  <a:lnTo>
                    <a:pt x="190500" y="2786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80;p333">
              <a:extLst>
                <a:ext uri="{FF2B5EF4-FFF2-40B4-BE49-F238E27FC236}">
                  <a16:creationId xmlns:a16="http://schemas.microsoft.com/office/drawing/2014/main" id="{2339EB5E-AA2A-A849-989A-446A433BA95F}"/>
                </a:ext>
              </a:extLst>
            </p:cNvPr>
            <p:cNvSpPr/>
            <p:nvPr/>
          </p:nvSpPr>
          <p:spPr>
            <a:xfrm>
              <a:off x="2867025" y="3400425"/>
              <a:ext cx="4508500" cy="603250"/>
            </a:xfrm>
            <a:custGeom>
              <a:avLst/>
              <a:gdLst/>
              <a:ahLst/>
              <a:cxnLst/>
              <a:rect l="l" t="t" r="r" b="b"/>
              <a:pathLst>
                <a:path w="4509821" h="603504" extrusionOk="0">
                  <a:moveTo>
                    <a:pt x="1795882" y="168249"/>
                  </a:moveTo>
                  <a:lnTo>
                    <a:pt x="1528877" y="197510"/>
                  </a:lnTo>
                  <a:lnTo>
                    <a:pt x="1086307" y="245059"/>
                  </a:lnTo>
                  <a:lnTo>
                    <a:pt x="779069" y="277977"/>
                  </a:lnTo>
                  <a:lnTo>
                    <a:pt x="632765" y="292608"/>
                  </a:lnTo>
                  <a:lnTo>
                    <a:pt x="585216" y="303581"/>
                  </a:lnTo>
                  <a:lnTo>
                    <a:pt x="504749" y="314553"/>
                  </a:lnTo>
                  <a:lnTo>
                    <a:pt x="398679" y="318211"/>
                  </a:lnTo>
                  <a:lnTo>
                    <a:pt x="270663" y="296265"/>
                  </a:lnTo>
                  <a:lnTo>
                    <a:pt x="157277" y="263347"/>
                  </a:lnTo>
                  <a:lnTo>
                    <a:pt x="87783" y="223113"/>
                  </a:lnTo>
                  <a:lnTo>
                    <a:pt x="54864" y="190195"/>
                  </a:lnTo>
                  <a:lnTo>
                    <a:pt x="32919" y="179222"/>
                  </a:lnTo>
                  <a:lnTo>
                    <a:pt x="14631" y="175565"/>
                  </a:lnTo>
                  <a:lnTo>
                    <a:pt x="0" y="182880"/>
                  </a:lnTo>
                  <a:lnTo>
                    <a:pt x="0" y="197510"/>
                  </a:lnTo>
                  <a:lnTo>
                    <a:pt x="3658" y="223113"/>
                  </a:lnTo>
                  <a:lnTo>
                    <a:pt x="32919" y="292608"/>
                  </a:lnTo>
                  <a:lnTo>
                    <a:pt x="76810" y="362102"/>
                  </a:lnTo>
                  <a:lnTo>
                    <a:pt x="120701" y="420624"/>
                  </a:lnTo>
                  <a:lnTo>
                    <a:pt x="171907" y="479145"/>
                  </a:lnTo>
                  <a:lnTo>
                    <a:pt x="215799" y="519379"/>
                  </a:lnTo>
                  <a:lnTo>
                    <a:pt x="267005" y="555955"/>
                  </a:lnTo>
                  <a:lnTo>
                    <a:pt x="329184" y="592531"/>
                  </a:lnTo>
                  <a:lnTo>
                    <a:pt x="362103" y="603504"/>
                  </a:lnTo>
                  <a:lnTo>
                    <a:pt x="387706" y="596189"/>
                  </a:lnTo>
                  <a:lnTo>
                    <a:pt x="475488" y="563270"/>
                  </a:lnTo>
                  <a:lnTo>
                    <a:pt x="596189" y="519379"/>
                  </a:lnTo>
                  <a:lnTo>
                    <a:pt x="779069" y="475488"/>
                  </a:lnTo>
                  <a:lnTo>
                    <a:pt x="1013155" y="431597"/>
                  </a:lnTo>
                  <a:lnTo>
                    <a:pt x="1247242" y="387705"/>
                  </a:lnTo>
                  <a:lnTo>
                    <a:pt x="1499616" y="351129"/>
                  </a:lnTo>
                  <a:lnTo>
                    <a:pt x="1869034" y="310896"/>
                  </a:lnTo>
                  <a:lnTo>
                    <a:pt x="2070202" y="285293"/>
                  </a:lnTo>
                  <a:lnTo>
                    <a:pt x="2370125" y="263347"/>
                  </a:lnTo>
                  <a:lnTo>
                    <a:pt x="2622499" y="252374"/>
                  </a:lnTo>
                  <a:lnTo>
                    <a:pt x="2915107" y="237744"/>
                  </a:lnTo>
                  <a:lnTo>
                    <a:pt x="3255264" y="223113"/>
                  </a:lnTo>
                  <a:lnTo>
                    <a:pt x="3529584" y="226771"/>
                  </a:lnTo>
                  <a:lnTo>
                    <a:pt x="3672231" y="226771"/>
                  </a:lnTo>
                  <a:lnTo>
                    <a:pt x="3833165" y="234086"/>
                  </a:lnTo>
                  <a:lnTo>
                    <a:pt x="3975811" y="241401"/>
                  </a:lnTo>
                  <a:lnTo>
                    <a:pt x="4070909" y="248717"/>
                  </a:lnTo>
                  <a:lnTo>
                    <a:pt x="4155034" y="270662"/>
                  </a:lnTo>
                  <a:lnTo>
                    <a:pt x="4363517" y="307238"/>
                  </a:lnTo>
                  <a:lnTo>
                    <a:pt x="4414723" y="314553"/>
                  </a:lnTo>
                  <a:lnTo>
                    <a:pt x="4451299" y="307238"/>
                  </a:lnTo>
                  <a:lnTo>
                    <a:pt x="4491533" y="285293"/>
                  </a:lnTo>
                  <a:lnTo>
                    <a:pt x="4509821" y="263347"/>
                  </a:lnTo>
                  <a:lnTo>
                    <a:pt x="4509821" y="237744"/>
                  </a:lnTo>
                  <a:lnTo>
                    <a:pt x="4491533" y="204825"/>
                  </a:lnTo>
                  <a:lnTo>
                    <a:pt x="4436669" y="157277"/>
                  </a:lnTo>
                  <a:lnTo>
                    <a:pt x="4359859" y="102413"/>
                  </a:lnTo>
                  <a:lnTo>
                    <a:pt x="4264762" y="54864"/>
                  </a:lnTo>
                  <a:lnTo>
                    <a:pt x="4169664" y="21945"/>
                  </a:lnTo>
                  <a:lnTo>
                    <a:pt x="4059936" y="0"/>
                  </a:lnTo>
                  <a:lnTo>
                    <a:pt x="4037991" y="3657"/>
                  </a:lnTo>
                  <a:lnTo>
                    <a:pt x="3869741" y="36576"/>
                  </a:lnTo>
                  <a:lnTo>
                    <a:pt x="3822192" y="43891"/>
                  </a:lnTo>
                  <a:lnTo>
                    <a:pt x="3716122" y="43891"/>
                  </a:lnTo>
                  <a:lnTo>
                    <a:pt x="3489351" y="47549"/>
                  </a:lnTo>
                  <a:lnTo>
                    <a:pt x="3171139" y="47549"/>
                  </a:lnTo>
                  <a:lnTo>
                    <a:pt x="2878531" y="69494"/>
                  </a:lnTo>
                  <a:lnTo>
                    <a:pt x="2717597" y="73152"/>
                  </a:lnTo>
                  <a:lnTo>
                    <a:pt x="2490826" y="87782"/>
                  </a:lnTo>
                  <a:lnTo>
                    <a:pt x="2264055" y="117043"/>
                  </a:lnTo>
                  <a:lnTo>
                    <a:pt x="1898295" y="153619"/>
                  </a:lnTo>
                  <a:lnTo>
                    <a:pt x="1795882" y="1682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681;p333">
              <a:extLst>
                <a:ext uri="{FF2B5EF4-FFF2-40B4-BE49-F238E27FC236}">
                  <a16:creationId xmlns:a16="http://schemas.microsoft.com/office/drawing/2014/main" id="{B811BB4A-9B1C-A046-B2DF-21EB26FA64BA}"/>
                </a:ext>
              </a:extLst>
            </p:cNvPr>
            <p:cNvSpPr/>
            <p:nvPr/>
          </p:nvSpPr>
          <p:spPr>
            <a:xfrm>
              <a:off x="3746500" y="3981450"/>
              <a:ext cx="2593975" cy="447675"/>
            </a:xfrm>
            <a:custGeom>
              <a:avLst/>
              <a:gdLst/>
              <a:ahLst/>
              <a:cxnLst/>
              <a:rect l="l" t="t" r="r" b="b"/>
              <a:pathLst>
                <a:path w="2593975" h="447675" extrusionOk="0">
                  <a:moveTo>
                    <a:pt x="1524000" y="73025"/>
                  </a:moveTo>
                  <a:lnTo>
                    <a:pt x="1781175" y="41275"/>
                  </a:lnTo>
                  <a:lnTo>
                    <a:pt x="1968500" y="22225"/>
                  </a:lnTo>
                  <a:lnTo>
                    <a:pt x="2200275" y="3175"/>
                  </a:lnTo>
                  <a:lnTo>
                    <a:pt x="2305050" y="0"/>
                  </a:lnTo>
                  <a:lnTo>
                    <a:pt x="2441575" y="22225"/>
                  </a:lnTo>
                  <a:lnTo>
                    <a:pt x="2492375" y="47625"/>
                  </a:lnTo>
                  <a:lnTo>
                    <a:pt x="2536825" y="76200"/>
                  </a:lnTo>
                  <a:lnTo>
                    <a:pt x="2559050" y="95250"/>
                  </a:lnTo>
                  <a:lnTo>
                    <a:pt x="2584450" y="127000"/>
                  </a:lnTo>
                  <a:lnTo>
                    <a:pt x="2593975" y="152400"/>
                  </a:lnTo>
                  <a:lnTo>
                    <a:pt x="2590800" y="165100"/>
                  </a:lnTo>
                  <a:lnTo>
                    <a:pt x="2559050" y="187325"/>
                  </a:lnTo>
                  <a:lnTo>
                    <a:pt x="2482850" y="212725"/>
                  </a:lnTo>
                  <a:lnTo>
                    <a:pt x="2428875" y="225425"/>
                  </a:lnTo>
                  <a:lnTo>
                    <a:pt x="2393950" y="225425"/>
                  </a:lnTo>
                  <a:lnTo>
                    <a:pt x="2305050" y="212725"/>
                  </a:lnTo>
                  <a:lnTo>
                    <a:pt x="2117725" y="215900"/>
                  </a:lnTo>
                  <a:lnTo>
                    <a:pt x="1765300" y="241300"/>
                  </a:lnTo>
                  <a:lnTo>
                    <a:pt x="1365250" y="273050"/>
                  </a:lnTo>
                  <a:lnTo>
                    <a:pt x="1098550" y="298450"/>
                  </a:lnTo>
                  <a:lnTo>
                    <a:pt x="831850" y="339725"/>
                  </a:lnTo>
                  <a:lnTo>
                    <a:pt x="555625" y="400050"/>
                  </a:lnTo>
                  <a:lnTo>
                    <a:pt x="434975" y="428625"/>
                  </a:lnTo>
                  <a:lnTo>
                    <a:pt x="361950" y="444500"/>
                  </a:lnTo>
                  <a:lnTo>
                    <a:pt x="333375" y="447675"/>
                  </a:lnTo>
                  <a:lnTo>
                    <a:pt x="263525" y="434975"/>
                  </a:lnTo>
                  <a:lnTo>
                    <a:pt x="225425" y="419100"/>
                  </a:lnTo>
                  <a:lnTo>
                    <a:pt x="168275" y="368300"/>
                  </a:lnTo>
                  <a:lnTo>
                    <a:pt x="88900" y="292100"/>
                  </a:lnTo>
                  <a:lnTo>
                    <a:pt x="28575" y="225425"/>
                  </a:lnTo>
                  <a:lnTo>
                    <a:pt x="3175" y="184150"/>
                  </a:lnTo>
                  <a:lnTo>
                    <a:pt x="0" y="155575"/>
                  </a:lnTo>
                  <a:lnTo>
                    <a:pt x="9525" y="142875"/>
                  </a:lnTo>
                  <a:lnTo>
                    <a:pt x="19050" y="142875"/>
                  </a:lnTo>
                  <a:lnTo>
                    <a:pt x="53975" y="155575"/>
                  </a:lnTo>
                  <a:lnTo>
                    <a:pt x="98425" y="184150"/>
                  </a:lnTo>
                  <a:lnTo>
                    <a:pt x="127000" y="200025"/>
                  </a:lnTo>
                  <a:lnTo>
                    <a:pt x="180975" y="219075"/>
                  </a:lnTo>
                  <a:lnTo>
                    <a:pt x="244475" y="234950"/>
                  </a:lnTo>
                  <a:lnTo>
                    <a:pt x="304800" y="244475"/>
                  </a:lnTo>
                  <a:lnTo>
                    <a:pt x="339725" y="247650"/>
                  </a:lnTo>
                  <a:lnTo>
                    <a:pt x="422275" y="241300"/>
                  </a:lnTo>
                  <a:lnTo>
                    <a:pt x="609600" y="209550"/>
                  </a:lnTo>
                  <a:lnTo>
                    <a:pt x="882650" y="158750"/>
                  </a:lnTo>
                  <a:lnTo>
                    <a:pt x="1177925" y="107950"/>
                  </a:lnTo>
                  <a:lnTo>
                    <a:pt x="1431925" y="85725"/>
                  </a:lnTo>
                  <a:lnTo>
                    <a:pt x="1524000" y="73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682;p333">
              <a:extLst>
                <a:ext uri="{FF2B5EF4-FFF2-40B4-BE49-F238E27FC236}">
                  <a16:creationId xmlns:a16="http://schemas.microsoft.com/office/drawing/2014/main" id="{CE9117CD-AD15-1448-B89F-03387F1E455A}"/>
                </a:ext>
              </a:extLst>
            </p:cNvPr>
            <p:cNvSpPr/>
            <p:nvPr/>
          </p:nvSpPr>
          <p:spPr>
            <a:xfrm>
              <a:off x="4749800" y="2549525"/>
              <a:ext cx="492125" cy="3868738"/>
            </a:xfrm>
            <a:custGeom>
              <a:avLst/>
              <a:gdLst/>
              <a:ahLst/>
              <a:cxnLst/>
              <a:rect l="l" t="t" r="r" b="b"/>
              <a:pathLst>
                <a:path w="492369" h="3868615" extrusionOk="0">
                  <a:moveTo>
                    <a:pt x="150725" y="1336431"/>
                  </a:moveTo>
                  <a:lnTo>
                    <a:pt x="150725" y="2034791"/>
                  </a:lnTo>
                  <a:lnTo>
                    <a:pt x="150725" y="2431701"/>
                  </a:lnTo>
                  <a:lnTo>
                    <a:pt x="150725" y="2989384"/>
                  </a:lnTo>
                  <a:cubicBezTo>
                    <a:pt x="152400" y="3114989"/>
                    <a:pt x="154074" y="3240593"/>
                    <a:pt x="155749" y="3366198"/>
                  </a:cubicBezTo>
                  <a:lnTo>
                    <a:pt x="165798" y="3511899"/>
                  </a:lnTo>
                  <a:lnTo>
                    <a:pt x="170822" y="3562141"/>
                  </a:lnTo>
                  <a:lnTo>
                    <a:pt x="175846" y="3687745"/>
                  </a:lnTo>
                  <a:lnTo>
                    <a:pt x="185894" y="3748035"/>
                  </a:lnTo>
                  <a:lnTo>
                    <a:pt x="205991" y="3813349"/>
                  </a:lnTo>
                  <a:lnTo>
                    <a:pt x="221064" y="3843494"/>
                  </a:lnTo>
                  <a:lnTo>
                    <a:pt x="241160" y="3858567"/>
                  </a:lnTo>
                  <a:lnTo>
                    <a:pt x="256233" y="3868615"/>
                  </a:lnTo>
                  <a:lnTo>
                    <a:pt x="281354" y="3848519"/>
                  </a:lnTo>
                  <a:lnTo>
                    <a:pt x="301450" y="3813349"/>
                  </a:lnTo>
                  <a:lnTo>
                    <a:pt x="321547" y="3743011"/>
                  </a:lnTo>
                  <a:lnTo>
                    <a:pt x="336620" y="3667648"/>
                  </a:lnTo>
                  <a:lnTo>
                    <a:pt x="351692" y="3562141"/>
                  </a:lnTo>
                  <a:lnTo>
                    <a:pt x="361741" y="3436536"/>
                  </a:lnTo>
                  <a:lnTo>
                    <a:pt x="371789" y="3255666"/>
                  </a:lnTo>
                  <a:lnTo>
                    <a:pt x="376813" y="3114989"/>
                  </a:lnTo>
                  <a:lnTo>
                    <a:pt x="386861" y="2919046"/>
                  </a:lnTo>
                  <a:lnTo>
                    <a:pt x="401934" y="2818563"/>
                  </a:lnTo>
                  <a:lnTo>
                    <a:pt x="391886" y="2255855"/>
                  </a:lnTo>
                  <a:cubicBezTo>
                    <a:pt x="393561" y="2068286"/>
                    <a:pt x="395235" y="1880716"/>
                    <a:pt x="396910" y="1693147"/>
                  </a:cubicBezTo>
                  <a:lnTo>
                    <a:pt x="396910" y="1497204"/>
                  </a:lnTo>
                  <a:lnTo>
                    <a:pt x="422031" y="1075173"/>
                  </a:lnTo>
                  <a:lnTo>
                    <a:pt x="417006" y="964642"/>
                  </a:lnTo>
                  <a:lnTo>
                    <a:pt x="442127" y="557683"/>
                  </a:lnTo>
                  <a:lnTo>
                    <a:pt x="442127" y="391886"/>
                  </a:lnTo>
                  <a:lnTo>
                    <a:pt x="452176" y="336620"/>
                  </a:lnTo>
                  <a:lnTo>
                    <a:pt x="472272" y="291402"/>
                  </a:lnTo>
                  <a:lnTo>
                    <a:pt x="487345" y="271305"/>
                  </a:lnTo>
                  <a:lnTo>
                    <a:pt x="492369" y="241160"/>
                  </a:lnTo>
                  <a:lnTo>
                    <a:pt x="487345" y="211015"/>
                  </a:lnTo>
                  <a:lnTo>
                    <a:pt x="467248" y="185894"/>
                  </a:lnTo>
                  <a:lnTo>
                    <a:pt x="376813" y="120580"/>
                  </a:lnTo>
                  <a:lnTo>
                    <a:pt x="271305" y="65314"/>
                  </a:lnTo>
                  <a:lnTo>
                    <a:pt x="170822" y="30145"/>
                  </a:lnTo>
                  <a:lnTo>
                    <a:pt x="45217" y="0"/>
                  </a:lnTo>
                  <a:lnTo>
                    <a:pt x="20097" y="0"/>
                  </a:lnTo>
                  <a:lnTo>
                    <a:pt x="0" y="15072"/>
                  </a:lnTo>
                  <a:lnTo>
                    <a:pt x="10048" y="45217"/>
                  </a:lnTo>
                  <a:lnTo>
                    <a:pt x="50242" y="85411"/>
                  </a:lnTo>
                  <a:lnTo>
                    <a:pt x="80387" y="125604"/>
                  </a:lnTo>
                  <a:lnTo>
                    <a:pt x="120580" y="185894"/>
                  </a:lnTo>
                  <a:lnTo>
                    <a:pt x="140677" y="256233"/>
                  </a:lnTo>
                  <a:lnTo>
                    <a:pt x="150725" y="376813"/>
                  </a:lnTo>
                  <a:lnTo>
                    <a:pt x="150725" y="13364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687;p334">
            <a:extLst>
              <a:ext uri="{FF2B5EF4-FFF2-40B4-BE49-F238E27FC236}">
                <a16:creationId xmlns:a16="http://schemas.microsoft.com/office/drawing/2014/main" id="{F0045EDC-C77F-2340-911B-CF76699981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3411" y="1472286"/>
            <a:ext cx="459105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" name="Google Shape;3687;p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475" y="1520412"/>
            <a:ext cx="459105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79"/>
          <p:cNvSpPr txBox="1"/>
          <p:nvPr/>
        </p:nvSpPr>
        <p:spPr>
          <a:xfrm>
            <a:off x="5006975" y="7245424"/>
            <a:ext cx="294642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横</a:t>
            </a:r>
            <a:endParaRPr/>
          </a:p>
        </p:txBody>
      </p:sp>
      <p:sp>
        <p:nvSpPr>
          <p:cNvPr id="3074" name="Google Shape;3074;p279"/>
          <p:cNvSpPr/>
          <p:nvPr/>
        </p:nvSpPr>
        <p:spPr>
          <a:xfrm>
            <a:off x="2571750" y="2541588"/>
            <a:ext cx="1793875" cy="506412"/>
          </a:xfrm>
          <a:custGeom>
            <a:avLst/>
            <a:gdLst/>
            <a:ahLst/>
            <a:cxnLst/>
            <a:rect l="l" t="t" r="r" b="b"/>
            <a:pathLst>
              <a:path w="1793081" h="507206" extrusionOk="0">
                <a:moveTo>
                  <a:pt x="650081" y="426244"/>
                </a:moveTo>
                <a:lnTo>
                  <a:pt x="385763" y="504825"/>
                </a:lnTo>
                <a:lnTo>
                  <a:pt x="347663" y="507206"/>
                </a:lnTo>
                <a:lnTo>
                  <a:pt x="280988" y="476250"/>
                </a:lnTo>
                <a:lnTo>
                  <a:pt x="216694" y="428625"/>
                </a:lnTo>
                <a:lnTo>
                  <a:pt x="126206" y="338137"/>
                </a:lnTo>
                <a:lnTo>
                  <a:pt x="50006" y="242887"/>
                </a:lnTo>
                <a:lnTo>
                  <a:pt x="9525" y="180975"/>
                </a:lnTo>
                <a:lnTo>
                  <a:pt x="0" y="159544"/>
                </a:lnTo>
                <a:lnTo>
                  <a:pt x="0" y="135731"/>
                </a:lnTo>
                <a:lnTo>
                  <a:pt x="9525" y="119062"/>
                </a:lnTo>
                <a:lnTo>
                  <a:pt x="26194" y="119062"/>
                </a:lnTo>
                <a:lnTo>
                  <a:pt x="59531" y="133350"/>
                </a:lnTo>
                <a:lnTo>
                  <a:pt x="154781" y="221456"/>
                </a:lnTo>
                <a:lnTo>
                  <a:pt x="200025" y="245269"/>
                </a:lnTo>
                <a:lnTo>
                  <a:pt x="283369" y="269081"/>
                </a:lnTo>
                <a:lnTo>
                  <a:pt x="383381" y="269081"/>
                </a:lnTo>
                <a:lnTo>
                  <a:pt x="485775" y="261937"/>
                </a:lnTo>
                <a:lnTo>
                  <a:pt x="1112044" y="107156"/>
                </a:lnTo>
                <a:lnTo>
                  <a:pt x="1331119" y="64294"/>
                </a:lnTo>
                <a:lnTo>
                  <a:pt x="1500188" y="0"/>
                </a:lnTo>
                <a:lnTo>
                  <a:pt x="1562100" y="7144"/>
                </a:lnTo>
                <a:lnTo>
                  <a:pt x="1654969" y="28575"/>
                </a:lnTo>
                <a:lnTo>
                  <a:pt x="1754981" y="71437"/>
                </a:lnTo>
                <a:lnTo>
                  <a:pt x="1781175" y="90487"/>
                </a:lnTo>
                <a:lnTo>
                  <a:pt x="1790700" y="114300"/>
                </a:lnTo>
                <a:lnTo>
                  <a:pt x="1793081" y="147637"/>
                </a:lnTo>
                <a:lnTo>
                  <a:pt x="1783556" y="183356"/>
                </a:lnTo>
                <a:lnTo>
                  <a:pt x="1766888" y="202406"/>
                </a:lnTo>
                <a:lnTo>
                  <a:pt x="1726406" y="214312"/>
                </a:lnTo>
                <a:lnTo>
                  <a:pt x="1664494" y="216694"/>
                </a:lnTo>
                <a:lnTo>
                  <a:pt x="1304925" y="264319"/>
                </a:lnTo>
                <a:lnTo>
                  <a:pt x="971550" y="338137"/>
                </a:lnTo>
                <a:lnTo>
                  <a:pt x="650081" y="4262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5" name="Google Shape;3075;p279"/>
          <p:cNvSpPr/>
          <p:nvPr/>
        </p:nvSpPr>
        <p:spPr>
          <a:xfrm>
            <a:off x="4543425" y="2047875"/>
            <a:ext cx="2400300" cy="487363"/>
          </a:xfrm>
          <a:custGeom>
            <a:avLst/>
            <a:gdLst/>
            <a:ahLst/>
            <a:cxnLst/>
            <a:rect l="l" t="t" r="r" b="b"/>
            <a:pathLst>
              <a:path w="2400300" h="488156" extrusionOk="0">
                <a:moveTo>
                  <a:pt x="1157288" y="311944"/>
                </a:moveTo>
                <a:lnTo>
                  <a:pt x="873919" y="371475"/>
                </a:lnTo>
                <a:lnTo>
                  <a:pt x="642938" y="423863"/>
                </a:lnTo>
                <a:lnTo>
                  <a:pt x="521494" y="442913"/>
                </a:lnTo>
                <a:lnTo>
                  <a:pt x="459581" y="461963"/>
                </a:lnTo>
                <a:lnTo>
                  <a:pt x="419100" y="483394"/>
                </a:lnTo>
                <a:lnTo>
                  <a:pt x="395288" y="488156"/>
                </a:lnTo>
                <a:lnTo>
                  <a:pt x="352425" y="481013"/>
                </a:lnTo>
                <a:lnTo>
                  <a:pt x="297656" y="457200"/>
                </a:lnTo>
                <a:lnTo>
                  <a:pt x="150019" y="369094"/>
                </a:lnTo>
                <a:lnTo>
                  <a:pt x="35719" y="285750"/>
                </a:lnTo>
                <a:lnTo>
                  <a:pt x="11906" y="257175"/>
                </a:lnTo>
                <a:lnTo>
                  <a:pt x="0" y="233363"/>
                </a:lnTo>
                <a:lnTo>
                  <a:pt x="2381" y="211931"/>
                </a:lnTo>
                <a:lnTo>
                  <a:pt x="16669" y="197644"/>
                </a:lnTo>
                <a:lnTo>
                  <a:pt x="35719" y="192881"/>
                </a:lnTo>
                <a:lnTo>
                  <a:pt x="88106" y="219075"/>
                </a:lnTo>
                <a:lnTo>
                  <a:pt x="154781" y="250031"/>
                </a:lnTo>
                <a:lnTo>
                  <a:pt x="235744" y="271463"/>
                </a:lnTo>
                <a:lnTo>
                  <a:pt x="345281" y="283369"/>
                </a:lnTo>
                <a:lnTo>
                  <a:pt x="433388" y="283369"/>
                </a:lnTo>
                <a:lnTo>
                  <a:pt x="619125" y="264319"/>
                </a:lnTo>
                <a:lnTo>
                  <a:pt x="857250" y="219075"/>
                </a:lnTo>
                <a:lnTo>
                  <a:pt x="1147763" y="164306"/>
                </a:lnTo>
                <a:lnTo>
                  <a:pt x="1552575" y="104775"/>
                </a:lnTo>
                <a:lnTo>
                  <a:pt x="1824038" y="64294"/>
                </a:lnTo>
                <a:lnTo>
                  <a:pt x="1914525" y="35719"/>
                </a:lnTo>
                <a:lnTo>
                  <a:pt x="1985963" y="0"/>
                </a:lnTo>
                <a:lnTo>
                  <a:pt x="2059781" y="4763"/>
                </a:lnTo>
                <a:lnTo>
                  <a:pt x="2195513" y="23813"/>
                </a:lnTo>
                <a:lnTo>
                  <a:pt x="2297906" y="45244"/>
                </a:lnTo>
                <a:lnTo>
                  <a:pt x="2340769" y="59531"/>
                </a:lnTo>
                <a:lnTo>
                  <a:pt x="2376488" y="80963"/>
                </a:lnTo>
                <a:lnTo>
                  <a:pt x="2395538" y="104775"/>
                </a:lnTo>
                <a:lnTo>
                  <a:pt x="2400300" y="126206"/>
                </a:lnTo>
                <a:lnTo>
                  <a:pt x="2390775" y="159544"/>
                </a:lnTo>
                <a:lnTo>
                  <a:pt x="2364581" y="178594"/>
                </a:lnTo>
                <a:lnTo>
                  <a:pt x="2319338" y="190500"/>
                </a:lnTo>
                <a:lnTo>
                  <a:pt x="1795463" y="219075"/>
                </a:lnTo>
                <a:lnTo>
                  <a:pt x="1545431" y="245269"/>
                </a:lnTo>
                <a:lnTo>
                  <a:pt x="1157288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6" name="Google Shape;3076;p279"/>
          <p:cNvSpPr/>
          <p:nvPr/>
        </p:nvSpPr>
        <p:spPr>
          <a:xfrm>
            <a:off x="4641850" y="3433763"/>
            <a:ext cx="481013" cy="1470025"/>
          </a:xfrm>
          <a:custGeom>
            <a:avLst/>
            <a:gdLst/>
            <a:ahLst/>
            <a:cxnLst/>
            <a:rect l="l" t="t" r="r" b="b"/>
            <a:pathLst>
              <a:path w="481670" h="1470767" extrusionOk="0">
                <a:moveTo>
                  <a:pt x="195759" y="976218"/>
                </a:moveTo>
                <a:lnTo>
                  <a:pt x="180304" y="664549"/>
                </a:lnTo>
                <a:lnTo>
                  <a:pt x="172577" y="383790"/>
                </a:lnTo>
                <a:lnTo>
                  <a:pt x="167425" y="327123"/>
                </a:lnTo>
                <a:lnTo>
                  <a:pt x="157122" y="280759"/>
                </a:lnTo>
                <a:lnTo>
                  <a:pt x="141668" y="229244"/>
                </a:lnTo>
                <a:lnTo>
                  <a:pt x="82425" y="133940"/>
                </a:lnTo>
                <a:lnTo>
                  <a:pt x="28333" y="77273"/>
                </a:lnTo>
                <a:lnTo>
                  <a:pt x="7727" y="61818"/>
                </a:lnTo>
                <a:lnTo>
                  <a:pt x="0" y="41212"/>
                </a:lnTo>
                <a:lnTo>
                  <a:pt x="12879" y="10303"/>
                </a:lnTo>
                <a:lnTo>
                  <a:pt x="33485" y="0"/>
                </a:lnTo>
                <a:lnTo>
                  <a:pt x="61819" y="2575"/>
                </a:lnTo>
                <a:lnTo>
                  <a:pt x="314244" y="82424"/>
                </a:lnTo>
                <a:lnTo>
                  <a:pt x="399245" y="224092"/>
                </a:lnTo>
                <a:lnTo>
                  <a:pt x="412124" y="638792"/>
                </a:lnTo>
                <a:cubicBezTo>
                  <a:pt x="412983" y="695459"/>
                  <a:pt x="413841" y="752126"/>
                  <a:pt x="414700" y="808793"/>
                </a:cubicBezTo>
                <a:lnTo>
                  <a:pt x="437882" y="1246675"/>
                </a:lnTo>
                <a:lnTo>
                  <a:pt x="481670" y="1378039"/>
                </a:lnTo>
                <a:lnTo>
                  <a:pt x="414700" y="1434706"/>
                </a:lnTo>
                <a:lnTo>
                  <a:pt x="360608" y="1468191"/>
                </a:lnTo>
                <a:lnTo>
                  <a:pt x="327123" y="1470767"/>
                </a:lnTo>
                <a:lnTo>
                  <a:pt x="293638" y="1452737"/>
                </a:lnTo>
                <a:lnTo>
                  <a:pt x="262729" y="1403797"/>
                </a:lnTo>
                <a:lnTo>
                  <a:pt x="229244" y="1313645"/>
                </a:lnTo>
                <a:lnTo>
                  <a:pt x="216365" y="1233796"/>
                </a:lnTo>
                <a:lnTo>
                  <a:pt x="195759" y="9762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7" name="Google Shape;3077;p279"/>
          <p:cNvSpPr/>
          <p:nvPr/>
        </p:nvSpPr>
        <p:spPr>
          <a:xfrm>
            <a:off x="4318000" y="4913313"/>
            <a:ext cx="1277938" cy="952500"/>
          </a:xfrm>
          <a:custGeom>
            <a:avLst/>
            <a:gdLst/>
            <a:ahLst/>
            <a:cxnLst/>
            <a:rect l="l" t="t" r="r" b="b"/>
            <a:pathLst>
              <a:path w="1278732" h="952500" extrusionOk="0">
                <a:moveTo>
                  <a:pt x="466725" y="642937"/>
                </a:moveTo>
                <a:lnTo>
                  <a:pt x="573882" y="571500"/>
                </a:lnTo>
                <a:lnTo>
                  <a:pt x="731044" y="450056"/>
                </a:lnTo>
                <a:lnTo>
                  <a:pt x="823913" y="361950"/>
                </a:lnTo>
                <a:lnTo>
                  <a:pt x="859632" y="314325"/>
                </a:lnTo>
                <a:lnTo>
                  <a:pt x="869157" y="283369"/>
                </a:lnTo>
                <a:lnTo>
                  <a:pt x="871538" y="238125"/>
                </a:lnTo>
                <a:lnTo>
                  <a:pt x="862013" y="200025"/>
                </a:lnTo>
                <a:lnTo>
                  <a:pt x="821532" y="133350"/>
                </a:lnTo>
                <a:lnTo>
                  <a:pt x="766763" y="71437"/>
                </a:lnTo>
                <a:lnTo>
                  <a:pt x="752475" y="47625"/>
                </a:lnTo>
                <a:lnTo>
                  <a:pt x="747713" y="23812"/>
                </a:lnTo>
                <a:lnTo>
                  <a:pt x="754857" y="7144"/>
                </a:lnTo>
                <a:lnTo>
                  <a:pt x="769144" y="0"/>
                </a:lnTo>
                <a:lnTo>
                  <a:pt x="807244" y="7144"/>
                </a:lnTo>
                <a:lnTo>
                  <a:pt x="1066800" y="133350"/>
                </a:lnTo>
                <a:lnTo>
                  <a:pt x="1200150" y="207169"/>
                </a:lnTo>
                <a:lnTo>
                  <a:pt x="1247775" y="247650"/>
                </a:lnTo>
                <a:lnTo>
                  <a:pt x="1271588" y="278606"/>
                </a:lnTo>
                <a:lnTo>
                  <a:pt x="1278732" y="311944"/>
                </a:lnTo>
                <a:lnTo>
                  <a:pt x="1273969" y="347662"/>
                </a:lnTo>
                <a:lnTo>
                  <a:pt x="1243013" y="378619"/>
                </a:lnTo>
                <a:lnTo>
                  <a:pt x="1200150" y="409575"/>
                </a:lnTo>
                <a:lnTo>
                  <a:pt x="1138238" y="431006"/>
                </a:lnTo>
                <a:lnTo>
                  <a:pt x="1116807" y="435769"/>
                </a:lnTo>
                <a:lnTo>
                  <a:pt x="1050132" y="488156"/>
                </a:lnTo>
                <a:lnTo>
                  <a:pt x="771525" y="640556"/>
                </a:lnTo>
                <a:lnTo>
                  <a:pt x="542925" y="757237"/>
                </a:lnTo>
                <a:lnTo>
                  <a:pt x="392907" y="826294"/>
                </a:lnTo>
                <a:lnTo>
                  <a:pt x="157163" y="912019"/>
                </a:lnTo>
                <a:lnTo>
                  <a:pt x="45244" y="945356"/>
                </a:lnTo>
                <a:lnTo>
                  <a:pt x="26194" y="952500"/>
                </a:lnTo>
                <a:lnTo>
                  <a:pt x="7144" y="945356"/>
                </a:lnTo>
                <a:lnTo>
                  <a:pt x="0" y="933450"/>
                </a:lnTo>
                <a:lnTo>
                  <a:pt x="4763" y="914400"/>
                </a:lnTo>
                <a:lnTo>
                  <a:pt x="54769" y="885825"/>
                </a:lnTo>
                <a:lnTo>
                  <a:pt x="245269" y="781050"/>
                </a:lnTo>
                <a:lnTo>
                  <a:pt x="466725" y="642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8" name="Google Shape;3078;p279"/>
          <p:cNvSpPr/>
          <p:nvPr/>
        </p:nvSpPr>
        <p:spPr>
          <a:xfrm>
            <a:off x="5965825" y="4981575"/>
            <a:ext cx="1081088" cy="884238"/>
          </a:xfrm>
          <a:custGeom>
            <a:avLst/>
            <a:gdLst/>
            <a:ahLst/>
            <a:cxnLst/>
            <a:rect l="l" t="t" r="r" b="b"/>
            <a:pathLst>
              <a:path w="1081088" h="883444" extrusionOk="0">
                <a:moveTo>
                  <a:pt x="547688" y="442913"/>
                </a:moveTo>
                <a:lnTo>
                  <a:pt x="435769" y="350044"/>
                </a:lnTo>
                <a:lnTo>
                  <a:pt x="330994" y="266700"/>
                </a:lnTo>
                <a:lnTo>
                  <a:pt x="178594" y="152400"/>
                </a:lnTo>
                <a:lnTo>
                  <a:pt x="19050" y="57150"/>
                </a:lnTo>
                <a:lnTo>
                  <a:pt x="0" y="38100"/>
                </a:lnTo>
                <a:lnTo>
                  <a:pt x="2382" y="21431"/>
                </a:lnTo>
                <a:lnTo>
                  <a:pt x="16669" y="7144"/>
                </a:lnTo>
                <a:lnTo>
                  <a:pt x="38100" y="0"/>
                </a:lnTo>
                <a:lnTo>
                  <a:pt x="100013" y="14288"/>
                </a:lnTo>
                <a:lnTo>
                  <a:pt x="473869" y="145256"/>
                </a:lnTo>
                <a:lnTo>
                  <a:pt x="614363" y="209550"/>
                </a:lnTo>
                <a:lnTo>
                  <a:pt x="807244" y="316706"/>
                </a:lnTo>
                <a:lnTo>
                  <a:pt x="878682" y="381000"/>
                </a:lnTo>
                <a:lnTo>
                  <a:pt x="969169" y="466725"/>
                </a:lnTo>
                <a:lnTo>
                  <a:pt x="1021557" y="535781"/>
                </a:lnTo>
                <a:lnTo>
                  <a:pt x="1062038" y="602456"/>
                </a:lnTo>
                <a:lnTo>
                  <a:pt x="1078707" y="666750"/>
                </a:lnTo>
                <a:cubicBezTo>
                  <a:pt x="1079501" y="685006"/>
                  <a:pt x="1080294" y="703263"/>
                  <a:pt x="1081088" y="721519"/>
                </a:cubicBezTo>
                <a:lnTo>
                  <a:pt x="1073944" y="776288"/>
                </a:lnTo>
                <a:lnTo>
                  <a:pt x="1040607" y="845344"/>
                </a:lnTo>
                <a:lnTo>
                  <a:pt x="995363" y="876300"/>
                </a:lnTo>
                <a:lnTo>
                  <a:pt x="947738" y="883444"/>
                </a:lnTo>
                <a:lnTo>
                  <a:pt x="907257" y="869156"/>
                </a:lnTo>
                <a:lnTo>
                  <a:pt x="847725" y="821531"/>
                </a:lnTo>
                <a:lnTo>
                  <a:pt x="790575" y="726281"/>
                </a:lnTo>
                <a:lnTo>
                  <a:pt x="711994" y="609600"/>
                </a:lnTo>
                <a:lnTo>
                  <a:pt x="547688" y="4429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9" name="Google Shape;3079;p279"/>
          <p:cNvSpPr/>
          <p:nvPr/>
        </p:nvSpPr>
        <p:spPr>
          <a:xfrm rot="-5400000">
            <a:off x="1549401" y="3535362"/>
            <a:ext cx="4360862" cy="519113"/>
          </a:xfrm>
          <a:custGeom>
            <a:avLst/>
            <a:gdLst/>
            <a:ahLst/>
            <a:cxnLst/>
            <a:rect l="l" t="t" r="r" b="b"/>
            <a:pathLst>
              <a:path w="4360170" h="518984" extrusionOk="0">
                <a:moveTo>
                  <a:pt x="1514585" y="321276"/>
                </a:moveTo>
                <a:lnTo>
                  <a:pt x="1207431" y="314215"/>
                </a:lnTo>
                <a:lnTo>
                  <a:pt x="674326" y="289501"/>
                </a:lnTo>
                <a:lnTo>
                  <a:pt x="254196" y="268318"/>
                </a:lnTo>
                <a:lnTo>
                  <a:pt x="134159" y="257727"/>
                </a:lnTo>
                <a:lnTo>
                  <a:pt x="49427" y="236544"/>
                </a:lnTo>
                <a:lnTo>
                  <a:pt x="10591" y="215361"/>
                </a:lnTo>
                <a:lnTo>
                  <a:pt x="0" y="194178"/>
                </a:lnTo>
                <a:lnTo>
                  <a:pt x="7061" y="158873"/>
                </a:lnTo>
                <a:lnTo>
                  <a:pt x="42366" y="116507"/>
                </a:lnTo>
                <a:lnTo>
                  <a:pt x="204769" y="42366"/>
                </a:lnTo>
                <a:lnTo>
                  <a:pt x="289501" y="7061"/>
                </a:lnTo>
                <a:lnTo>
                  <a:pt x="353050" y="0"/>
                </a:lnTo>
                <a:lnTo>
                  <a:pt x="508392" y="21183"/>
                </a:lnTo>
                <a:lnTo>
                  <a:pt x="1087394" y="77671"/>
                </a:lnTo>
                <a:lnTo>
                  <a:pt x="1398079" y="102385"/>
                </a:lnTo>
                <a:lnTo>
                  <a:pt x="2633754" y="155342"/>
                </a:lnTo>
                <a:lnTo>
                  <a:pt x="3336324" y="201239"/>
                </a:lnTo>
                <a:lnTo>
                  <a:pt x="3880021" y="204769"/>
                </a:lnTo>
                <a:lnTo>
                  <a:pt x="4060077" y="204769"/>
                </a:lnTo>
                <a:lnTo>
                  <a:pt x="4102443" y="190647"/>
                </a:lnTo>
                <a:lnTo>
                  <a:pt x="4169523" y="148281"/>
                </a:lnTo>
                <a:lnTo>
                  <a:pt x="4268377" y="49427"/>
                </a:lnTo>
                <a:lnTo>
                  <a:pt x="4314273" y="28244"/>
                </a:lnTo>
                <a:lnTo>
                  <a:pt x="4335456" y="28244"/>
                </a:lnTo>
                <a:lnTo>
                  <a:pt x="4353109" y="42366"/>
                </a:lnTo>
                <a:lnTo>
                  <a:pt x="4360170" y="70610"/>
                </a:lnTo>
                <a:lnTo>
                  <a:pt x="4331926" y="190647"/>
                </a:lnTo>
                <a:lnTo>
                  <a:pt x="4254255" y="360111"/>
                </a:lnTo>
                <a:lnTo>
                  <a:pt x="4194236" y="437782"/>
                </a:lnTo>
                <a:lnTo>
                  <a:pt x="4123626" y="497801"/>
                </a:lnTo>
                <a:lnTo>
                  <a:pt x="4070669" y="518984"/>
                </a:lnTo>
                <a:lnTo>
                  <a:pt x="3989467" y="508392"/>
                </a:lnTo>
                <a:lnTo>
                  <a:pt x="3936509" y="480148"/>
                </a:lnTo>
                <a:lnTo>
                  <a:pt x="3894143" y="444843"/>
                </a:lnTo>
                <a:lnTo>
                  <a:pt x="3728210" y="427191"/>
                </a:lnTo>
                <a:lnTo>
                  <a:pt x="3332794" y="430721"/>
                </a:lnTo>
                <a:lnTo>
                  <a:pt x="3149208" y="402477"/>
                </a:lnTo>
                <a:lnTo>
                  <a:pt x="2750261" y="384825"/>
                </a:lnTo>
                <a:lnTo>
                  <a:pt x="2623163" y="374233"/>
                </a:lnTo>
                <a:lnTo>
                  <a:pt x="1514585" y="32127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0" name="Google Shape;3080;p279"/>
          <p:cNvSpPr/>
          <p:nvPr/>
        </p:nvSpPr>
        <p:spPr>
          <a:xfrm>
            <a:off x="2587625" y="2811463"/>
            <a:ext cx="1128713" cy="1887537"/>
          </a:xfrm>
          <a:custGeom>
            <a:avLst/>
            <a:gdLst/>
            <a:ahLst/>
            <a:cxnLst/>
            <a:rect l="l" t="t" r="r" b="b"/>
            <a:pathLst>
              <a:path w="1128465" h="1886941" extrusionOk="0">
                <a:moveTo>
                  <a:pt x="668622" y="729406"/>
                </a:moveTo>
                <a:lnTo>
                  <a:pt x="774333" y="512698"/>
                </a:lnTo>
                <a:lnTo>
                  <a:pt x="866830" y="306562"/>
                </a:lnTo>
                <a:lnTo>
                  <a:pt x="996326" y="0"/>
                </a:lnTo>
                <a:lnTo>
                  <a:pt x="1128465" y="2643"/>
                </a:lnTo>
                <a:lnTo>
                  <a:pt x="1075610" y="473057"/>
                </a:lnTo>
                <a:lnTo>
                  <a:pt x="998969" y="594624"/>
                </a:lnTo>
                <a:lnTo>
                  <a:pt x="882687" y="790190"/>
                </a:lnTo>
                <a:lnTo>
                  <a:pt x="753191" y="980470"/>
                </a:lnTo>
                <a:lnTo>
                  <a:pt x="639552" y="1146964"/>
                </a:lnTo>
                <a:lnTo>
                  <a:pt x="401702" y="1435027"/>
                </a:lnTo>
                <a:lnTo>
                  <a:pt x="211422" y="1683448"/>
                </a:lnTo>
                <a:lnTo>
                  <a:pt x="97783" y="1823515"/>
                </a:lnTo>
                <a:lnTo>
                  <a:pt x="68712" y="1860513"/>
                </a:lnTo>
                <a:lnTo>
                  <a:pt x="50213" y="1881656"/>
                </a:lnTo>
                <a:lnTo>
                  <a:pt x="23785" y="1886941"/>
                </a:lnTo>
                <a:lnTo>
                  <a:pt x="2643" y="1871085"/>
                </a:lnTo>
                <a:lnTo>
                  <a:pt x="0" y="1842014"/>
                </a:lnTo>
                <a:lnTo>
                  <a:pt x="97783" y="1694019"/>
                </a:lnTo>
                <a:lnTo>
                  <a:pt x="367346" y="1279103"/>
                </a:lnTo>
                <a:lnTo>
                  <a:pt x="528555" y="1020111"/>
                </a:lnTo>
                <a:lnTo>
                  <a:pt x="668622" y="729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1" name="Google Shape;3081;p279"/>
          <p:cNvSpPr/>
          <p:nvPr/>
        </p:nvSpPr>
        <p:spPr>
          <a:xfrm>
            <a:off x="3770313" y="3195638"/>
            <a:ext cx="706437" cy="654050"/>
          </a:xfrm>
          <a:custGeom>
            <a:avLst/>
            <a:gdLst/>
            <a:ahLst/>
            <a:cxnLst/>
            <a:rect l="l" t="t" r="r" b="b"/>
            <a:pathLst>
              <a:path w="707231" h="654843" extrusionOk="0">
                <a:moveTo>
                  <a:pt x="323850" y="340518"/>
                </a:moveTo>
                <a:lnTo>
                  <a:pt x="252412" y="257175"/>
                </a:lnTo>
                <a:lnTo>
                  <a:pt x="192881" y="202406"/>
                </a:lnTo>
                <a:lnTo>
                  <a:pt x="126206" y="147637"/>
                </a:lnTo>
                <a:lnTo>
                  <a:pt x="80962" y="128587"/>
                </a:lnTo>
                <a:lnTo>
                  <a:pt x="30956" y="123825"/>
                </a:lnTo>
                <a:lnTo>
                  <a:pt x="0" y="0"/>
                </a:lnTo>
                <a:lnTo>
                  <a:pt x="88106" y="7143"/>
                </a:lnTo>
                <a:lnTo>
                  <a:pt x="180975" y="28575"/>
                </a:lnTo>
                <a:lnTo>
                  <a:pt x="345281" y="92868"/>
                </a:lnTo>
                <a:lnTo>
                  <a:pt x="459581" y="152400"/>
                </a:lnTo>
                <a:lnTo>
                  <a:pt x="542925" y="214312"/>
                </a:lnTo>
                <a:lnTo>
                  <a:pt x="623887" y="280987"/>
                </a:lnTo>
                <a:lnTo>
                  <a:pt x="652462" y="309562"/>
                </a:lnTo>
                <a:lnTo>
                  <a:pt x="671512" y="342900"/>
                </a:lnTo>
                <a:lnTo>
                  <a:pt x="688181" y="383381"/>
                </a:lnTo>
                <a:lnTo>
                  <a:pt x="700087" y="428625"/>
                </a:lnTo>
                <a:lnTo>
                  <a:pt x="704850" y="492918"/>
                </a:lnTo>
                <a:lnTo>
                  <a:pt x="707231" y="545306"/>
                </a:lnTo>
                <a:lnTo>
                  <a:pt x="695325" y="597693"/>
                </a:lnTo>
                <a:lnTo>
                  <a:pt x="678656" y="623887"/>
                </a:lnTo>
                <a:lnTo>
                  <a:pt x="652462" y="647700"/>
                </a:lnTo>
                <a:lnTo>
                  <a:pt x="614362" y="654843"/>
                </a:lnTo>
                <a:lnTo>
                  <a:pt x="564356" y="652462"/>
                </a:lnTo>
                <a:lnTo>
                  <a:pt x="514350" y="642937"/>
                </a:lnTo>
                <a:lnTo>
                  <a:pt x="481012" y="621506"/>
                </a:lnTo>
                <a:lnTo>
                  <a:pt x="459581" y="590550"/>
                </a:lnTo>
                <a:lnTo>
                  <a:pt x="442912" y="552450"/>
                </a:lnTo>
                <a:lnTo>
                  <a:pt x="402431" y="464343"/>
                </a:lnTo>
                <a:lnTo>
                  <a:pt x="323850" y="3405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2" name="Google Shape;3082;p279"/>
          <p:cNvSpPr/>
          <p:nvPr/>
        </p:nvSpPr>
        <p:spPr>
          <a:xfrm>
            <a:off x="4938713" y="1628775"/>
            <a:ext cx="476250" cy="1363663"/>
          </a:xfrm>
          <a:custGeom>
            <a:avLst/>
            <a:gdLst/>
            <a:ahLst/>
            <a:cxnLst/>
            <a:rect l="l" t="t" r="r" b="b"/>
            <a:pathLst>
              <a:path w="476250" h="1364456" extrusionOk="0">
                <a:moveTo>
                  <a:pt x="264318" y="1033463"/>
                </a:moveTo>
                <a:lnTo>
                  <a:pt x="250031" y="840581"/>
                </a:lnTo>
                <a:lnTo>
                  <a:pt x="233362" y="671513"/>
                </a:lnTo>
                <a:lnTo>
                  <a:pt x="200025" y="366713"/>
                </a:lnTo>
                <a:lnTo>
                  <a:pt x="192881" y="288131"/>
                </a:lnTo>
                <a:lnTo>
                  <a:pt x="185737" y="261938"/>
                </a:lnTo>
                <a:lnTo>
                  <a:pt x="135731" y="192881"/>
                </a:lnTo>
                <a:lnTo>
                  <a:pt x="85725" y="133350"/>
                </a:lnTo>
                <a:lnTo>
                  <a:pt x="30956" y="88106"/>
                </a:lnTo>
                <a:lnTo>
                  <a:pt x="16668" y="66675"/>
                </a:lnTo>
                <a:lnTo>
                  <a:pt x="4762" y="35719"/>
                </a:lnTo>
                <a:lnTo>
                  <a:pt x="0" y="14288"/>
                </a:lnTo>
                <a:lnTo>
                  <a:pt x="7143" y="2381"/>
                </a:lnTo>
                <a:lnTo>
                  <a:pt x="23812" y="0"/>
                </a:lnTo>
                <a:lnTo>
                  <a:pt x="83343" y="16669"/>
                </a:lnTo>
                <a:lnTo>
                  <a:pt x="364331" y="123825"/>
                </a:lnTo>
                <a:lnTo>
                  <a:pt x="402431" y="142875"/>
                </a:lnTo>
                <a:lnTo>
                  <a:pt x="457200" y="188119"/>
                </a:lnTo>
                <a:lnTo>
                  <a:pt x="469106" y="204788"/>
                </a:lnTo>
                <a:lnTo>
                  <a:pt x="466725" y="219075"/>
                </a:lnTo>
                <a:lnTo>
                  <a:pt x="454818" y="278606"/>
                </a:lnTo>
                <a:lnTo>
                  <a:pt x="445293" y="409575"/>
                </a:lnTo>
                <a:lnTo>
                  <a:pt x="459581" y="635794"/>
                </a:lnTo>
                <a:lnTo>
                  <a:pt x="476250" y="795338"/>
                </a:lnTo>
                <a:lnTo>
                  <a:pt x="476250" y="1273969"/>
                </a:lnTo>
                <a:lnTo>
                  <a:pt x="476250" y="1316831"/>
                </a:lnTo>
                <a:lnTo>
                  <a:pt x="278606" y="1364456"/>
                </a:lnTo>
                <a:lnTo>
                  <a:pt x="278606" y="1314450"/>
                </a:lnTo>
                <a:lnTo>
                  <a:pt x="264318" y="1033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3" name="Google Shape;3083;p279"/>
          <p:cNvSpPr/>
          <p:nvPr/>
        </p:nvSpPr>
        <p:spPr>
          <a:xfrm>
            <a:off x="5951538" y="1455738"/>
            <a:ext cx="504825" cy="1412875"/>
          </a:xfrm>
          <a:custGeom>
            <a:avLst/>
            <a:gdLst/>
            <a:ahLst/>
            <a:cxnLst/>
            <a:rect l="l" t="t" r="r" b="b"/>
            <a:pathLst>
              <a:path w="504825" h="1414462" extrusionOk="0">
                <a:moveTo>
                  <a:pt x="159544" y="1135856"/>
                </a:moveTo>
                <a:lnTo>
                  <a:pt x="157162" y="840581"/>
                </a:lnTo>
                <a:lnTo>
                  <a:pt x="159544" y="692944"/>
                </a:lnTo>
                <a:lnTo>
                  <a:pt x="176212" y="402431"/>
                </a:lnTo>
                <a:lnTo>
                  <a:pt x="176212" y="307181"/>
                </a:lnTo>
                <a:cubicBezTo>
                  <a:pt x="175418" y="284956"/>
                  <a:pt x="174625" y="262731"/>
                  <a:pt x="173831" y="240506"/>
                </a:cubicBezTo>
                <a:lnTo>
                  <a:pt x="159544" y="195262"/>
                </a:lnTo>
                <a:lnTo>
                  <a:pt x="130969" y="150019"/>
                </a:lnTo>
                <a:lnTo>
                  <a:pt x="66675" y="92869"/>
                </a:lnTo>
                <a:lnTo>
                  <a:pt x="26194" y="64294"/>
                </a:lnTo>
                <a:lnTo>
                  <a:pt x="7144" y="47625"/>
                </a:lnTo>
                <a:lnTo>
                  <a:pt x="0" y="30956"/>
                </a:lnTo>
                <a:lnTo>
                  <a:pt x="7144" y="11906"/>
                </a:lnTo>
                <a:lnTo>
                  <a:pt x="19050" y="2381"/>
                </a:lnTo>
                <a:lnTo>
                  <a:pt x="57150" y="0"/>
                </a:lnTo>
                <a:lnTo>
                  <a:pt x="128587" y="16669"/>
                </a:lnTo>
                <a:lnTo>
                  <a:pt x="226219" y="47625"/>
                </a:lnTo>
                <a:lnTo>
                  <a:pt x="307181" y="88106"/>
                </a:lnTo>
                <a:lnTo>
                  <a:pt x="392906" y="145256"/>
                </a:lnTo>
                <a:lnTo>
                  <a:pt x="438150" y="180975"/>
                </a:lnTo>
                <a:lnTo>
                  <a:pt x="473869" y="219075"/>
                </a:lnTo>
                <a:lnTo>
                  <a:pt x="502444" y="264319"/>
                </a:lnTo>
                <a:lnTo>
                  <a:pt x="504825" y="285750"/>
                </a:lnTo>
                <a:lnTo>
                  <a:pt x="497681" y="316706"/>
                </a:lnTo>
                <a:lnTo>
                  <a:pt x="476250" y="345281"/>
                </a:lnTo>
                <a:lnTo>
                  <a:pt x="450056" y="390525"/>
                </a:lnTo>
                <a:lnTo>
                  <a:pt x="428625" y="452437"/>
                </a:lnTo>
                <a:lnTo>
                  <a:pt x="400050" y="664369"/>
                </a:lnTo>
                <a:lnTo>
                  <a:pt x="378619" y="838200"/>
                </a:lnTo>
                <a:lnTo>
                  <a:pt x="335756" y="1335881"/>
                </a:lnTo>
                <a:lnTo>
                  <a:pt x="335756" y="1381125"/>
                </a:lnTo>
                <a:lnTo>
                  <a:pt x="150019" y="1414462"/>
                </a:lnTo>
                <a:lnTo>
                  <a:pt x="150019" y="1343025"/>
                </a:lnTo>
                <a:lnTo>
                  <a:pt x="159544" y="11358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4" name="Google Shape;3084;p279"/>
          <p:cNvSpPr/>
          <p:nvPr/>
        </p:nvSpPr>
        <p:spPr>
          <a:xfrm>
            <a:off x="4241800" y="2714625"/>
            <a:ext cx="3117850" cy="536575"/>
          </a:xfrm>
          <a:custGeom>
            <a:avLst/>
            <a:gdLst/>
            <a:ahLst/>
            <a:cxnLst/>
            <a:rect l="l" t="t" r="r" b="b"/>
            <a:pathLst>
              <a:path w="3116687" h="535762" extrusionOk="0">
                <a:moveTo>
                  <a:pt x="1066371" y="360609"/>
                </a:moveTo>
                <a:lnTo>
                  <a:pt x="754702" y="430155"/>
                </a:lnTo>
                <a:lnTo>
                  <a:pt x="569246" y="486822"/>
                </a:lnTo>
                <a:lnTo>
                  <a:pt x="422427" y="530610"/>
                </a:lnTo>
                <a:lnTo>
                  <a:pt x="391518" y="535762"/>
                </a:lnTo>
                <a:lnTo>
                  <a:pt x="334851" y="512580"/>
                </a:lnTo>
                <a:lnTo>
                  <a:pt x="167425" y="427579"/>
                </a:lnTo>
                <a:lnTo>
                  <a:pt x="87576" y="355457"/>
                </a:lnTo>
                <a:lnTo>
                  <a:pt x="2576" y="236972"/>
                </a:lnTo>
                <a:lnTo>
                  <a:pt x="0" y="218941"/>
                </a:lnTo>
                <a:lnTo>
                  <a:pt x="7727" y="198335"/>
                </a:lnTo>
                <a:lnTo>
                  <a:pt x="23182" y="195759"/>
                </a:lnTo>
                <a:lnTo>
                  <a:pt x="66970" y="208638"/>
                </a:lnTo>
                <a:lnTo>
                  <a:pt x="159698" y="255002"/>
                </a:lnTo>
                <a:lnTo>
                  <a:pt x="257577" y="296215"/>
                </a:lnTo>
                <a:lnTo>
                  <a:pt x="314244" y="309093"/>
                </a:lnTo>
                <a:lnTo>
                  <a:pt x="419851" y="316821"/>
                </a:lnTo>
                <a:lnTo>
                  <a:pt x="481670" y="311669"/>
                </a:lnTo>
                <a:lnTo>
                  <a:pt x="971067" y="224093"/>
                </a:lnTo>
                <a:lnTo>
                  <a:pt x="1182280" y="180305"/>
                </a:lnTo>
                <a:lnTo>
                  <a:pt x="1851982" y="85001"/>
                </a:lnTo>
                <a:lnTo>
                  <a:pt x="2058044" y="72122"/>
                </a:lnTo>
                <a:lnTo>
                  <a:pt x="2346531" y="51516"/>
                </a:lnTo>
                <a:lnTo>
                  <a:pt x="2575774" y="43789"/>
                </a:lnTo>
                <a:lnTo>
                  <a:pt x="2624714" y="25758"/>
                </a:lnTo>
                <a:lnTo>
                  <a:pt x="2665927" y="0"/>
                </a:lnTo>
                <a:lnTo>
                  <a:pt x="2722594" y="5152"/>
                </a:lnTo>
                <a:lnTo>
                  <a:pt x="2856534" y="41213"/>
                </a:lnTo>
                <a:lnTo>
                  <a:pt x="2915777" y="64395"/>
                </a:lnTo>
                <a:lnTo>
                  <a:pt x="3021384" y="115910"/>
                </a:lnTo>
                <a:lnTo>
                  <a:pt x="3083202" y="164850"/>
                </a:lnTo>
                <a:lnTo>
                  <a:pt x="3106384" y="185456"/>
                </a:lnTo>
                <a:lnTo>
                  <a:pt x="3116687" y="208638"/>
                </a:lnTo>
                <a:lnTo>
                  <a:pt x="3116687" y="234396"/>
                </a:lnTo>
                <a:lnTo>
                  <a:pt x="3106384" y="260154"/>
                </a:lnTo>
                <a:lnTo>
                  <a:pt x="3093505" y="275608"/>
                </a:lnTo>
                <a:cubicBezTo>
                  <a:pt x="3055827" y="289064"/>
                  <a:pt x="3070208" y="288487"/>
                  <a:pt x="3052293" y="288487"/>
                </a:cubicBezTo>
                <a:lnTo>
                  <a:pt x="2969868" y="288487"/>
                </a:lnTo>
                <a:lnTo>
                  <a:pt x="2753503" y="260154"/>
                </a:lnTo>
                <a:lnTo>
                  <a:pt x="2215166" y="239548"/>
                </a:lnTo>
                <a:lnTo>
                  <a:pt x="1947285" y="247275"/>
                </a:lnTo>
                <a:lnTo>
                  <a:pt x="1617586" y="288487"/>
                </a:lnTo>
                <a:lnTo>
                  <a:pt x="1336827" y="311669"/>
                </a:lnTo>
                <a:lnTo>
                  <a:pt x="1066371" y="3606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5" name="Google Shape;3085;p279"/>
          <p:cNvSpPr/>
          <p:nvPr/>
        </p:nvSpPr>
        <p:spPr>
          <a:xfrm>
            <a:off x="4883150" y="3297238"/>
            <a:ext cx="2130425" cy="1536700"/>
          </a:xfrm>
          <a:custGeom>
            <a:avLst/>
            <a:gdLst/>
            <a:ahLst/>
            <a:cxnLst/>
            <a:rect l="l" t="t" r="r" b="b"/>
            <a:pathLst>
              <a:path w="2130165" h="1537737" extrusionOk="0">
                <a:moveTo>
                  <a:pt x="633640" y="293638"/>
                </a:moveTo>
                <a:lnTo>
                  <a:pt x="110758" y="368335"/>
                </a:lnTo>
                <a:lnTo>
                  <a:pt x="0" y="213789"/>
                </a:lnTo>
                <a:lnTo>
                  <a:pt x="85000" y="221516"/>
                </a:lnTo>
                <a:lnTo>
                  <a:pt x="347729" y="188031"/>
                </a:lnTo>
                <a:lnTo>
                  <a:pt x="837126" y="131364"/>
                </a:lnTo>
                <a:lnTo>
                  <a:pt x="1045764" y="110758"/>
                </a:lnTo>
                <a:lnTo>
                  <a:pt x="1269857" y="79849"/>
                </a:lnTo>
                <a:lnTo>
                  <a:pt x="1571222" y="48939"/>
                </a:lnTo>
                <a:lnTo>
                  <a:pt x="1653647" y="30909"/>
                </a:lnTo>
                <a:lnTo>
                  <a:pt x="1761830" y="0"/>
                </a:lnTo>
                <a:lnTo>
                  <a:pt x="1808194" y="2575"/>
                </a:lnTo>
                <a:lnTo>
                  <a:pt x="1903497" y="28333"/>
                </a:lnTo>
                <a:lnTo>
                  <a:pt x="1996225" y="74697"/>
                </a:lnTo>
                <a:lnTo>
                  <a:pt x="2086377" y="141667"/>
                </a:lnTo>
                <a:lnTo>
                  <a:pt x="2114711" y="175152"/>
                </a:lnTo>
                <a:lnTo>
                  <a:pt x="2130165" y="208637"/>
                </a:lnTo>
                <a:lnTo>
                  <a:pt x="2130165" y="257577"/>
                </a:lnTo>
                <a:lnTo>
                  <a:pt x="2109559" y="309093"/>
                </a:lnTo>
                <a:lnTo>
                  <a:pt x="2060619" y="365760"/>
                </a:lnTo>
                <a:lnTo>
                  <a:pt x="2045165" y="391517"/>
                </a:lnTo>
                <a:lnTo>
                  <a:pt x="1988498" y="783035"/>
                </a:lnTo>
                <a:lnTo>
                  <a:pt x="1903497" y="1300766"/>
                </a:lnTo>
                <a:lnTo>
                  <a:pt x="1890618" y="1393494"/>
                </a:lnTo>
                <a:lnTo>
                  <a:pt x="1875164" y="1475918"/>
                </a:lnTo>
                <a:lnTo>
                  <a:pt x="1851982" y="1517131"/>
                </a:lnTo>
                <a:lnTo>
                  <a:pt x="1826224" y="1532585"/>
                </a:lnTo>
                <a:lnTo>
                  <a:pt x="1792739" y="1537737"/>
                </a:lnTo>
                <a:lnTo>
                  <a:pt x="1748951" y="1530010"/>
                </a:lnTo>
                <a:lnTo>
                  <a:pt x="1710314" y="1506828"/>
                </a:lnTo>
                <a:lnTo>
                  <a:pt x="1692284" y="1473343"/>
                </a:lnTo>
                <a:lnTo>
                  <a:pt x="1692284" y="1295614"/>
                </a:lnTo>
                <a:lnTo>
                  <a:pt x="1733496" y="788187"/>
                </a:lnTo>
                <a:lnTo>
                  <a:pt x="1754102" y="623337"/>
                </a:lnTo>
                <a:cubicBezTo>
                  <a:pt x="1755819" y="511720"/>
                  <a:pt x="1757537" y="400103"/>
                  <a:pt x="1759254" y="288486"/>
                </a:cubicBezTo>
                <a:lnTo>
                  <a:pt x="1766981" y="273032"/>
                </a:lnTo>
                <a:lnTo>
                  <a:pt x="1772133" y="252425"/>
                </a:lnTo>
                <a:lnTo>
                  <a:pt x="1769557" y="234395"/>
                </a:lnTo>
                <a:lnTo>
                  <a:pt x="1754102" y="218940"/>
                </a:lnTo>
                <a:lnTo>
                  <a:pt x="1728345" y="208637"/>
                </a:lnTo>
                <a:lnTo>
                  <a:pt x="1694859" y="203486"/>
                </a:lnTo>
                <a:lnTo>
                  <a:pt x="1048340" y="242122"/>
                </a:lnTo>
                <a:lnTo>
                  <a:pt x="834551" y="262729"/>
                </a:lnTo>
                <a:lnTo>
                  <a:pt x="633640" y="293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6" name="Google Shape;3086;p279"/>
          <p:cNvSpPr/>
          <p:nvPr/>
        </p:nvSpPr>
        <p:spPr>
          <a:xfrm>
            <a:off x="5543550" y="2981325"/>
            <a:ext cx="442913" cy="1676400"/>
          </a:xfrm>
          <a:custGeom>
            <a:avLst/>
            <a:gdLst/>
            <a:ahLst/>
            <a:cxnLst/>
            <a:rect l="l" t="t" r="r" b="b"/>
            <a:pathLst>
              <a:path w="442913" h="1676400" extrusionOk="0">
                <a:moveTo>
                  <a:pt x="385763" y="676275"/>
                </a:moveTo>
                <a:lnTo>
                  <a:pt x="385763" y="1166813"/>
                </a:lnTo>
                <a:cubicBezTo>
                  <a:pt x="387350" y="1335088"/>
                  <a:pt x="388938" y="1503363"/>
                  <a:pt x="390525" y="1671638"/>
                </a:cubicBezTo>
                <a:lnTo>
                  <a:pt x="185738" y="1676400"/>
                </a:lnTo>
                <a:lnTo>
                  <a:pt x="185738" y="1066800"/>
                </a:lnTo>
                <a:lnTo>
                  <a:pt x="185738" y="538163"/>
                </a:lnTo>
                <a:lnTo>
                  <a:pt x="180975" y="319088"/>
                </a:lnTo>
                <a:lnTo>
                  <a:pt x="180975" y="233363"/>
                </a:lnTo>
                <a:lnTo>
                  <a:pt x="166688" y="190500"/>
                </a:lnTo>
                <a:lnTo>
                  <a:pt x="133350" y="133350"/>
                </a:lnTo>
                <a:lnTo>
                  <a:pt x="71438" y="66675"/>
                </a:lnTo>
                <a:lnTo>
                  <a:pt x="0" y="0"/>
                </a:lnTo>
                <a:lnTo>
                  <a:pt x="290513" y="4763"/>
                </a:lnTo>
                <a:lnTo>
                  <a:pt x="342900" y="61913"/>
                </a:lnTo>
                <a:lnTo>
                  <a:pt x="414338" y="128588"/>
                </a:lnTo>
                <a:lnTo>
                  <a:pt x="442913" y="166688"/>
                </a:lnTo>
                <a:lnTo>
                  <a:pt x="442913" y="190500"/>
                </a:lnTo>
                <a:lnTo>
                  <a:pt x="428625" y="219075"/>
                </a:lnTo>
                <a:lnTo>
                  <a:pt x="404813" y="261938"/>
                </a:lnTo>
                <a:lnTo>
                  <a:pt x="385763" y="323850"/>
                </a:lnTo>
                <a:lnTo>
                  <a:pt x="385763" y="428625"/>
                </a:lnTo>
                <a:cubicBezTo>
                  <a:pt x="384175" y="515938"/>
                  <a:pt x="385763" y="553244"/>
                  <a:pt x="385763" y="676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7" name="Google Shape;3087;p279"/>
          <p:cNvSpPr/>
          <p:nvPr/>
        </p:nvSpPr>
        <p:spPr>
          <a:xfrm>
            <a:off x="4960938" y="3913188"/>
            <a:ext cx="1728787" cy="327025"/>
          </a:xfrm>
          <a:custGeom>
            <a:avLst/>
            <a:gdLst/>
            <a:ahLst/>
            <a:cxnLst/>
            <a:rect l="l" t="t" r="r" b="b"/>
            <a:pathLst>
              <a:path w="1728345" h="327123" extrusionOk="0">
                <a:moveTo>
                  <a:pt x="479094" y="265304"/>
                </a:moveTo>
                <a:lnTo>
                  <a:pt x="66970" y="327123"/>
                </a:lnTo>
                <a:lnTo>
                  <a:pt x="0" y="167425"/>
                </a:lnTo>
                <a:lnTo>
                  <a:pt x="136516" y="162273"/>
                </a:lnTo>
                <a:lnTo>
                  <a:pt x="759853" y="97879"/>
                </a:lnTo>
                <a:lnTo>
                  <a:pt x="968491" y="74697"/>
                </a:lnTo>
                <a:lnTo>
                  <a:pt x="1702587" y="0"/>
                </a:lnTo>
                <a:lnTo>
                  <a:pt x="1728345" y="162273"/>
                </a:lnTo>
                <a:lnTo>
                  <a:pt x="1620162" y="162273"/>
                </a:lnTo>
                <a:lnTo>
                  <a:pt x="971067" y="208637"/>
                </a:lnTo>
                <a:lnTo>
                  <a:pt x="754702" y="229244"/>
                </a:lnTo>
                <a:lnTo>
                  <a:pt x="479094" y="2653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8" name="Google Shape;3088;p279"/>
          <p:cNvSpPr/>
          <p:nvPr/>
        </p:nvSpPr>
        <p:spPr>
          <a:xfrm>
            <a:off x="5006975" y="4576763"/>
            <a:ext cx="1636713" cy="244475"/>
          </a:xfrm>
          <a:custGeom>
            <a:avLst/>
            <a:gdLst/>
            <a:ahLst/>
            <a:cxnLst/>
            <a:rect l="l" t="t" r="r" b="b"/>
            <a:pathLst>
              <a:path w="1635617" h="244698" extrusionOk="0">
                <a:moveTo>
                  <a:pt x="499700" y="193183"/>
                </a:moveTo>
                <a:lnTo>
                  <a:pt x="66970" y="244698"/>
                </a:lnTo>
                <a:lnTo>
                  <a:pt x="0" y="105606"/>
                </a:lnTo>
                <a:lnTo>
                  <a:pt x="121061" y="95303"/>
                </a:lnTo>
                <a:lnTo>
                  <a:pt x="427579" y="61818"/>
                </a:lnTo>
                <a:lnTo>
                  <a:pt x="718641" y="36060"/>
                </a:lnTo>
                <a:lnTo>
                  <a:pt x="924703" y="15454"/>
                </a:lnTo>
                <a:lnTo>
                  <a:pt x="1092128" y="7727"/>
                </a:lnTo>
                <a:lnTo>
                  <a:pt x="1305918" y="0"/>
                </a:lnTo>
                <a:lnTo>
                  <a:pt x="1578950" y="7727"/>
                </a:lnTo>
                <a:lnTo>
                  <a:pt x="1635617" y="188031"/>
                </a:lnTo>
                <a:lnTo>
                  <a:pt x="1511980" y="170001"/>
                </a:lnTo>
                <a:lnTo>
                  <a:pt x="1166826" y="159698"/>
                </a:lnTo>
                <a:lnTo>
                  <a:pt x="744399" y="175152"/>
                </a:lnTo>
                <a:lnTo>
                  <a:pt x="499700" y="1931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4CA8984-6651-D345-964A-902F43DEBDD5}"/>
              </a:ext>
            </a:extLst>
          </p:cNvPr>
          <p:cNvGrpSpPr/>
          <p:nvPr/>
        </p:nvGrpSpPr>
        <p:grpSpPr>
          <a:xfrm>
            <a:off x="2567736" y="1451725"/>
            <a:ext cx="4787900" cy="4519612"/>
            <a:chOff x="2724150" y="1608138"/>
            <a:chExt cx="4787900" cy="4519612"/>
          </a:xfrm>
        </p:grpSpPr>
        <p:sp>
          <p:nvSpPr>
            <p:cNvPr id="18" name="Google Shape;3074;p279">
              <a:extLst>
                <a:ext uri="{FF2B5EF4-FFF2-40B4-BE49-F238E27FC236}">
                  <a16:creationId xmlns:a16="http://schemas.microsoft.com/office/drawing/2014/main" id="{6FC8DDAB-0427-9742-87BD-73F041403F25}"/>
                </a:ext>
              </a:extLst>
            </p:cNvPr>
            <p:cNvSpPr/>
            <p:nvPr/>
          </p:nvSpPr>
          <p:spPr>
            <a:xfrm>
              <a:off x="2724150" y="2693988"/>
              <a:ext cx="1793875" cy="506412"/>
            </a:xfrm>
            <a:custGeom>
              <a:avLst/>
              <a:gdLst/>
              <a:ahLst/>
              <a:cxnLst/>
              <a:rect l="l" t="t" r="r" b="b"/>
              <a:pathLst>
                <a:path w="1793081" h="507206" extrusionOk="0">
                  <a:moveTo>
                    <a:pt x="650081" y="426244"/>
                  </a:moveTo>
                  <a:lnTo>
                    <a:pt x="385763" y="504825"/>
                  </a:lnTo>
                  <a:lnTo>
                    <a:pt x="347663" y="507206"/>
                  </a:lnTo>
                  <a:lnTo>
                    <a:pt x="280988" y="476250"/>
                  </a:lnTo>
                  <a:lnTo>
                    <a:pt x="216694" y="428625"/>
                  </a:lnTo>
                  <a:lnTo>
                    <a:pt x="126206" y="338137"/>
                  </a:lnTo>
                  <a:lnTo>
                    <a:pt x="50006" y="242887"/>
                  </a:lnTo>
                  <a:lnTo>
                    <a:pt x="9525" y="180975"/>
                  </a:lnTo>
                  <a:lnTo>
                    <a:pt x="0" y="159544"/>
                  </a:lnTo>
                  <a:lnTo>
                    <a:pt x="0" y="135731"/>
                  </a:lnTo>
                  <a:lnTo>
                    <a:pt x="9525" y="119062"/>
                  </a:lnTo>
                  <a:lnTo>
                    <a:pt x="26194" y="119062"/>
                  </a:lnTo>
                  <a:lnTo>
                    <a:pt x="59531" y="133350"/>
                  </a:lnTo>
                  <a:lnTo>
                    <a:pt x="154781" y="221456"/>
                  </a:lnTo>
                  <a:lnTo>
                    <a:pt x="200025" y="245269"/>
                  </a:lnTo>
                  <a:lnTo>
                    <a:pt x="283369" y="269081"/>
                  </a:lnTo>
                  <a:lnTo>
                    <a:pt x="383381" y="269081"/>
                  </a:lnTo>
                  <a:lnTo>
                    <a:pt x="485775" y="261937"/>
                  </a:lnTo>
                  <a:lnTo>
                    <a:pt x="1112044" y="107156"/>
                  </a:lnTo>
                  <a:lnTo>
                    <a:pt x="1331119" y="64294"/>
                  </a:lnTo>
                  <a:lnTo>
                    <a:pt x="1500188" y="0"/>
                  </a:lnTo>
                  <a:lnTo>
                    <a:pt x="1562100" y="7144"/>
                  </a:lnTo>
                  <a:lnTo>
                    <a:pt x="1654969" y="28575"/>
                  </a:lnTo>
                  <a:lnTo>
                    <a:pt x="1754981" y="71437"/>
                  </a:lnTo>
                  <a:lnTo>
                    <a:pt x="1781175" y="90487"/>
                  </a:lnTo>
                  <a:lnTo>
                    <a:pt x="1790700" y="114300"/>
                  </a:lnTo>
                  <a:lnTo>
                    <a:pt x="1793081" y="147637"/>
                  </a:lnTo>
                  <a:lnTo>
                    <a:pt x="1783556" y="183356"/>
                  </a:lnTo>
                  <a:lnTo>
                    <a:pt x="1766888" y="202406"/>
                  </a:lnTo>
                  <a:lnTo>
                    <a:pt x="1726406" y="214312"/>
                  </a:lnTo>
                  <a:lnTo>
                    <a:pt x="1664494" y="216694"/>
                  </a:lnTo>
                  <a:lnTo>
                    <a:pt x="1304925" y="264319"/>
                  </a:lnTo>
                  <a:lnTo>
                    <a:pt x="971550" y="338137"/>
                  </a:lnTo>
                  <a:lnTo>
                    <a:pt x="650081" y="4262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75;p279">
              <a:extLst>
                <a:ext uri="{FF2B5EF4-FFF2-40B4-BE49-F238E27FC236}">
                  <a16:creationId xmlns:a16="http://schemas.microsoft.com/office/drawing/2014/main" id="{8E3B3307-1B61-9C46-B1C6-D1DDCB1B16C6}"/>
                </a:ext>
              </a:extLst>
            </p:cNvPr>
            <p:cNvSpPr/>
            <p:nvPr/>
          </p:nvSpPr>
          <p:spPr>
            <a:xfrm>
              <a:off x="4695825" y="2200275"/>
              <a:ext cx="2400300" cy="487363"/>
            </a:xfrm>
            <a:custGeom>
              <a:avLst/>
              <a:gdLst/>
              <a:ahLst/>
              <a:cxnLst/>
              <a:rect l="l" t="t" r="r" b="b"/>
              <a:pathLst>
                <a:path w="2400300" h="488156" extrusionOk="0">
                  <a:moveTo>
                    <a:pt x="1157288" y="311944"/>
                  </a:moveTo>
                  <a:lnTo>
                    <a:pt x="873919" y="371475"/>
                  </a:lnTo>
                  <a:lnTo>
                    <a:pt x="642938" y="423863"/>
                  </a:lnTo>
                  <a:lnTo>
                    <a:pt x="521494" y="442913"/>
                  </a:lnTo>
                  <a:lnTo>
                    <a:pt x="459581" y="461963"/>
                  </a:lnTo>
                  <a:lnTo>
                    <a:pt x="419100" y="483394"/>
                  </a:lnTo>
                  <a:lnTo>
                    <a:pt x="395288" y="488156"/>
                  </a:lnTo>
                  <a:lnTo>
                    <a:pt x="352425" y="481013"/>
                  </a:lnTo>
                  <a:lnTo>
                    <a:pt x="297656" y="457200"/>
                  </a:lnTo>
                  <a:lnTo>
                    <a:pt x="150019" y="369094"/>
                  </a:lnTo>
                  <a:lnTo>
                    <a:pt x="35719" y="285750"/>
                  </a:lnTo>
                  <a:lnTo>
                    <a:pt x="11906" y="257175"/>
                  </a:lnTo>
                  <a:lnTo>
                    <a:pt x="0" y="233363"/>
                  </a:lnTo>
                  <a:lnTo>
                    <a:pt x="2381" y="211931"/>
                  </a:lnTo>
                  <a:lnTo>
                    <a:pt x="16669" y="197644"/>
                  </a:lnTo>
                  <a:lnTo>
                    <a:pt x="35719" y="192881"/>
                  </a:lnTo>
                  <a:lnTo>
                    <a:pt x="88106" y="219075"/>
                  </a:lnTo>
                  <a:lnTo>
                    <a:pt x="154781" y="250031"/>
                  </a:lnTo>
                  <a:lnTo>
                    <a:pt x="235744" y="271463"/>
                  </a:lnTo>
                  <a:lnTo>
                    <a:pt x="345281" y="283369"/>
                  </a:lnTo>
                  <a:lnTo>
                    <a:pt x="433388" y="283369"/>
                  </a:lnTo>
                  <a:lnTo>
                    <a:pt x="619125" y="264319"/>
                  </a:lnTo>
                  <a:lnTo>
                    <a:pt x="857250" y="219075"/>
                  </a:lnTo>
                  <a:lnTo>
                    <a:pt x="1147763" y="164306"/>
                  </a:lnTo>
                  <a:lnTo>
                    <a:pt x="1552575" y="104775"/>
                  </a:lnTo>
                  <a:lnTo>
                    <a:pt x="1824038" y="64294"/>
                  </a:lnTo>
                  <a:lnTo>
                    <a:pt x="1914525" y="35719"/>
                  </a:lnTo>
                  <a:lnTo>
                    <a:pt x="1985963" y="0"/>
                  </a:lnTo>
                  <a:lnTo>
                    <a:pt x="2059781" y="4763"/>
                  </a:lnTo>
                  <a:lnTo>
                    <a:pt x="2195513" y="23813"/>
                  </a:lnTo>
                  <a:lnTo>
                    <a:pt x="2297906" y="45244"/>
                  </a:lnTo>
                  <a:lnTo>
                    <a:pt x="2340769" y="59531"/>
                  </a:lnTo>
                  <a:lnTo>
                    <a:pt x="2376488" y="80963"/>
                  </a:lnTo>
                  <a:lnTo>
                    <a:pt x="2395538" y="104775"/>
                  </a:lnTo>
                  <a:lnTo>
                    <a:pt x="2400300" y="126206"/>
                  </a:lnTo>
                  <a:lnTo>
                    <a:pt x="2390775" y="159544"/>
                  </a:lnTo>
                  <a:lnTo>
                    <a:pt x="2364581" y="178594"/>
                  </a:lnTo>
                  <a:lnTo>
                    <a:pt x="2319338" y="190500"/>
                  </a:lnTo>
                  <a:lnTo>
                    <a:pt x="1795463" y="219075"/>
                  </a:lnTo>
                  <a:lnTo>
                    <a:pt x="1545431" y="245269"/>
                  </a:lnTo>
                  <a:lnTo>
                    <a:pt x="1157288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76;p279">
              <a:extLst>
                <a:ext uri="{FF2B5EF4-FFF2-40B4-BE49-F238E27FC236}">
                  <a16:creationId xmlns:a16="http://schemas.microsoft.com/office/drawing/2014/main" id="{ACBC6F3E-81F8-5C4D-B53A-66B30469F184}"/>
                </a:ext>
              </a:extLst>
            </p:cNvPr>
            <p:cNvSpPr/>
            <p:nvPr/>
          </p:nvSpPr>
          <p:spPr>
            <a:xfrm>
              <a:off x="4794250" y="3586163"/>
              <a:ext cx="481013" cy="1470025"/>
            </a:xfrm>
            <a:custGeom>
              <a:avLst/>
              <a:gdLst/>
              <a:ahLst/>
              <a:cxnLst/>
              <a:rect l="l" t="t" r="r" b="b"/>
              <a:pathLst>
                <a:path w="481670" h="1470767" extrusionOk="0">
                  <a:moveTo>
                    <a:pt x="195759" y="976218"/>
                  </a:moveTo>
                  <a:lnTo>
                    <a:pt x="180304" y="664549"/>
                  </a:lnTo>
                  <a:lnTo>
                    <a:pt x="172577" y="383790"/>
                  </a:lnTo>
                  <a:lnTo>
                    <a:pt x="167425" y="327123"/>
                  </a:lnTo>
                  <a:lnTo>
                    <a:pt x="157122" y="280759"/>
                  </a:lnTo>
                  <a:lnTo>
                    <a:pt x="141668" y="229244"/>
                  </a:lnTo>
                  <a:lnTo>
                    <a:pt x="82425" y="133940"/>
                  </a:lnTo>
                  <a:lnTo>
                    <a:pt x="28333" y="77273"/>
                  </a:lnTo>
                  <a:lnTo>
                    <a:pt x="7727" y="61818"/>
                  </a:lnTo>
                  <a:lnTo>
                    <a:pt x="0" y="41212"/>
                  </a:lnTo>
                  <a:lnTo>
                    <a:pt x="12879" y="10303"/>
                  </a:lnTo>
                  <a:lnTo>
                    <a:pt x="33485" y="0"/>
                  </a:lnTo>
                  <a:lnTo>
                    <a:pt x="61819" y="2575"/>
                  </a:lnTo>
                  <a:lnTo>
                    <a:pt x="314244" y="82424"/>
                  </a:lnTo>
                  <a:lnTo>
                    <a:pt x="399245" y="224092"/>
                  </a:lnTo>
                  <a:lnTo>
                    <a:pt x="412124" y="638792"/>
                  </a:lnTo>
                  <a:cubicBezTo>
                    <a:pt x="412983" y="695459"/>
                    <a:pt x="413841" y="752126"/>
                    <a:pt x="414700" y="808793"/>
                  </a:cubicBezTo>
                  <a:lnTo>
                    <a:pt x="437882" y="1246675"/>
                  </a:lnTo>
                  <a:lnTo>
                    <a:pt x="481670" y="1378039"/>
                  </a:lnTo>
                  <a:lnTo>
                    <a:pt x="414700" y="1434706"/>
                  </a:lnTo>
                  <a:lnTo>
                    <a:pt x="360608" y="1468191"/>
                  </a:lnTo>
                  <a:lnTo>
                    <a:pt x="327123" y="1470767"/>
                  </a:lnTo>
                  <a:lnTo>
                    <a:pt x="293638" y="1452737"/>
                  </a:lnTo>
                  <a:lnTo>
                    <a:pt x="262729" y="1403797"/>
                  </a:lnTo>
                  <a:lnTo>
                    <a:pt x="229244" y="1313645"/>
                  </a:lnTo>
                  <a:lnTo>
                    <a:pt x="216365" y="1233796"/>
                  </a:lnTo>
                  <a:lnTo>
                    <a:pt x="195759" y="9762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77;p279">
              <a:extLst>
                <a:ext uri="{FF2B5EF4-FFF2-40B4-BE49-F238E27FC236}">
                  <a16:creationId xmlns:a16="http://schemas.microsoft.com/office/drawing/2014/main" id="{695CD2CE-1EAF-684B-998A-C0983462C55E}"/>
                </a:ext>
              </a:extLst>
            </p:cNvPr>
            <p:cNvSpPr/>
            <p:nvPr/>
          </p:nvSpPr>
          <p:spPr>
            <a:xfrm>
              <a:off x="4470400" y="5065713"/>
              <a:ext cx="1277938" cy="952500"/>
            </a:xfrm>
            <a:custGeom>
              <a:avLst/>
              <a:gdLst/>
              <a:ahLst/>
              <a:cxnLst/>
              <a:rect l="l" t="t" r="r" b="b"/>
              <a:pathLst>
                <a:path w="1278732" h="952500" extrusionOk="0">
                  <a:moveTo>
                    <a:pt x="466725" y="642937"/>
                  </a:moveTo>
                  <a:lnTo>
                    <a:pt x="573882" y="571500"/>
                  </a:lnTo>
                  <a:lnTo>
                    <a:pt x="731044" y="450056"/>
                  </a:lnTo>
                  <a:lnTo>
                    <a:pt x="823913" y="361950"/>
                  </a:lnTo>
                  <a:lnTo>
                    <a:pt x="859632" y="314325"/>
                  </a:lnTo>
                  <a:lnTo>
                    <a:pt x="869157" y="283369"/>
                  </a:lnTo>
                  <a:lnTo>
                    <a:pt x="871538" y="238125"/>
                  </a:lnTo>
                  <a:lnTo>
                    <a:pt x="862013" y="200025"/>
                  </a:lnTo>
                  <a:lnTo>
                    <a:pt x="821532" y="133350"/>
                  </a:lnTo>
                  <a:lnTo>
                    <a:pt x="766763" y="71437"/>
                  </a:lnTo>
                  <a:lnTo>
                    <a:pt x="752475" y="47625"/>
                  </a:lnTo>
                  <a:lnTo>
                    <a:pt x="747713" y="23812"/>
                  </a:lnTo>
                  <a:lnTo>
                    <a:pt x="754857" y="7144"/>
                  </a:lnTo>
                  <a:lnTo>
                    <a:pt x="769144" y="0"/>
                  </a:lnTo>
                  <a:lnTo>
                    <a:pt x="807244" y="7144"/>
                  </a:lnTo>
                  <a:lnTo>
                    <a:pt x="1066800" y="133350"/>
                  </a:lnTo>
                  <a:lnTo>
                    <a:pt x="1200150" y="207169"/>
                  </a:lnTo>
                  <a:lnTo>
                    <a:pt x="1247775" y="247650"/>
                  </a:lnTo>
                  <a:lnTo>
                    <a:pt x="1271588" y="278606"/>
                  </a:lnTo>
                  <a:lnTo>
                    <a:pt x="1278732" y="311944"/>
                  </a:lnTo>
                  <a:lnTo>
                    <a:pt x="1273969" y="347662"/>
                  </a:lnTo>
                  <a:lnTo>
                    <a:pt x="1243013" y="378619"/>
                  </a:lnTo>
                  <a:lnTo>
                    <a:pt x="1200150" y="409575"/>
                  </a:lnTo>
                  <a:lnTo>
                    <a:pt x="1138238" y="431006"/>
                  </a:lnTo>
                  <a:lnTo>
                    <a:pt x="1116807" y="435769"/>
                  </a:lnTo>
                  <a:lnTo>
                    <a:pt x="1050132" y="488156"/>
                  </a:lnTo>
                  <a:lnTo>
                    <a:pt x="771525" y="640556"/>
                  </a:lnTo>
                  <a:lnTo>
                    <a:pt x="542925" y="757237"/>
                  </a:lnTo>
                  <a:lnTo>
                    <a:pt x="392907" y="826294"/>
                  </a:lnTo>
                  <a:lnTo>
                    <a:pt x="157163" y="912019"/>
                  </a:lnTo>
                  <a:lnTo>
                    <a:pt x="45244" y="945356"/>
                  </a:lnTo>
                  <a:lnTo>
                    <a:pt x="26194" y="952500"/>
                  </a:lnTo>
                  <a:lnTo>
                    <a:pt x="7144" y="945356"/>
                  </a:lnTo>
                  <a:lnTo>
                    <a:pt x="0" y="933450"/>
                  </a:lnTo>
                  <a:lnTo>
                    <a:pt x="4763" y="914400"/>
                  </a:lnTo>
                  <a:lnTo>
                    <a:pt x="54769" y="885825"/>
                  </a:lnTo>
                  <a:lnTo>
                    <a:pt x="245269" y="781050"/>
                  </a:lnTo>
                  <a:lnTo>
                    <a:pt x="466725" y="642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78;p279">
              <a:extLst>
                <a:ext uri="{FF2B5EF4-FFF2-40B4-BE49-F238E27FC236}">
                  <a16:creationId xmlns:a16="http://schemas.microsoft.com/office/drawing/2014/main" id="{0733E18C-EDC5-7843-8ED9-AE3D3151BF9A}"/>
                </a:ext>
              </a:extLst>
            </p:cNvPr>
            <p:cNvSpPr/>
            <p:nvPr/>
          </p:nvSpPr>
          <p:spPr>
            <a:xfrm>
              <a:off x="6118225" y="5133975"/>
              <a:ext cx="1081088" cy="884238"/>
            </a:xfrm>
            <a:custGeom>
              <a:avLst/>
              <a:gdLst/>
              <a:ahLst/>
              <a:cxnLst/>
              <a:rect l="l" t="t" r="r" b="b"/>
              <a:pathLst>
                <a:path w="1081088" h="883444" extrusionOk="0">
                  <a:moveTo>
                    <a:pt x="547688" y="442913"/>
                  </a:moveTo>
                  <a:lnTo>
                    <a:pt x="435769" y="350044"/>
                  </a:lnTo>
                  <a:lnTo>
                    <a:pt x="330994" y="266700"/>
                  </a:lnTo>
                  <a:lnTo>
                    <a:pt x="178594" y="152400"/>
                  </a:lnTo>
                  <a:lnTo>
                    <a:pt x="19050" y="57150"/>
                  </a:lnTo>
                  <a:lnTo>
                    <a:pt x="0" y="38100"/>
                  </a:lnTo>
                  <a:lnTo>
                    <a:pt x="2382" y="21431"/>
                  </a:lnTo>
                  <a:lnTo>
                    <a:pt x="16669" y="7144"/>
                  </a:lnTo>
                  <a:lnTo>
                    <a:pt x="38100" y="0"/>
                  </a:lnTo>
                  <a:lnTo>
                    <a:pt x="100013" y="14288"/>
                  </a:lnTo>
                  <a:lnTo>
                    <a:pt x="473869" y="145256"/>
                  </a:lnTo>
                  <a:lnTo>
                    <a:pt x="614363" y="209550"/>
                  </a:lnTo>
                  <a:lnTo>
                    <a:pt x="807244" y="316706"/>
                  </a:lnTo>
                  <a:lnTo>
                    <a:pt x="878682" y="381000"/>
                  </a:lnTo>
                  <a:lnTo>
                    <a:pt x="969169" y="466725"/>
                  </a:lnTo>
                  <a:lnTo>
                    <a:pt x="1021557" y="535781"/>
                  </a:lnTo>
                  <a:lnTo>
                    <a:pt x="1062038" y="602456"/>
                  </a:lnTo>
                  <a:lnTo>
                    <a:pt x="1078707" y="666750"/>
                  </a:lnTo>
                  <a:cubicBezTo>
                    <a:pt x="1079501" y="685006"/>
                    <a:pt x="1080294" y="703263"/>
                    <a:pt x="1081088" y="721519"/>
                  </a:cubicBezTo>
                  <a:lnTo>
                    <a:pt x="1073944" y="776288"/>
                  </a:lnTo>
                  <a:lnTo>
                    <a:pt x="1040607" y="845344"/>
                  </a:lnTo>
                  <a:lnTo>
                    <a:pt x="995363" y="876300"/>
                  </a:lnTo>
                  <a:lnTo>
                    <a:pt x="947738" y="883444"/>
                  </a:lnTo>
                  <a:lnTo>
                    <a:pt x="907257" y="869156"/>
                  </a:lnTo>
                  <a:lnTo>
                    <a:pt x="847725" y="821531"/>
                  </a:lnTo>
                  <a:lnTo>
                    <a:pt x="790575" y="726281"/>
                  </a:lnTo>
                  <a:lnTo>
                    <a:pt x="711994" y="609600"/>
                  </a:lnTo>
                  <a:lnTo>
                    <a:pt x="547688" y="4429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79;p279">
              <a:extLst>
                <a:ext uri="{FF2B5EF4-FFF2-40B4-BE49-F238E27FC236}">
                  <a16:creationId xmlns:a16="http://schemas.microsoft.com/office/drawing/2014/main" id="{34A22C60-B49F-4342-A57D-08FB49DAA43C}"/>
                </a:ext>
              </a:extLst>
            </p:cNvPr>
            <p:cNvSpPr/>
            <p:nvPr/>
          </p:nvSpPr>
          <p:spPr>
            <a:xfrm rot="-5400000">
              <a:off x="1701801" y="3687762"/>
              <a:ext cx="4360862" cy="519113"/>
            </a:xfrm>
            <a:custGeom>
              <a:avLst/>
              <a:gdLst/>
              <a:ahLst/>
              <a:cxnLst/>
              <a:rect l="l" t="t" r="r" b="b"/>
              <a:pathLst>
                <a:path w="4360170" h="518984" extrusionOk="0">
                  <a:moveTo>
                    <a:pt x="1514585" y="321276"/>
                  </a:moveTo>
                  <a:lnTo>
                    <a:pt x="1207431" y="314215"/>
                  </a:lnTo>
                  <a:lnTo>
                    <a:pt x="674326" y="289501"/>
                  </a:lnTo>
                  <a:lnTo>
                    <a:pt x="254196" y="268318"/>
                  </a:lnTo>
                  <a:lnTo>
                    <a:pt x="134159" y="257727"/>
                  </a:lnTo>
                  <a:lnTo>
                    <a:pt x="49427" y="236544"/>
                  </a:lnTo>
                  <a:lnTo>
                    <a:pt x="10591" y="215361"/>
                  </a:lnTo>
                  <a:lnTo>
                    <a:pt x="0" y="194178"/>
                  </a:lnTo>
                  <a:lnTo>
                    <a:pt x="7061" y="158873"/>
                  </a:lnTo>
                  <a:lnTo>
                    <a:pt x="42366" y="116507"/>
                  </a:lnTo>
                  <a:lnTo>
                    <a:pt x="204769" y="42366"/>
                  </a:lnTo>
                  <a:lnTo>
                    <a:pt x="289501" y="7061"/>
                  </a:lnTo>
                  <a:lnTo>
                    <a:pt x="353050" y="0"/>
                  </a:lnTo>
                  <a:lnTo>
                    <a:pt x="508392" y="21183"/>
                  </a:lnTo>
                  <a:lnTo>
                    <a:pt x="1087394" y="77671"/>
                  </a:lnTo>
                  <a:lnTo>
                    <a:pt x="1398079" y="102385"/>
                  </a:lnTo>
                  <a:lnTo>
                    <a:pt x="2633754" y="155342"/>
                  </a:lnTo>
                  <a:lnTo>
                    <a:pt x="3336324" y="201239"/>
                  </a:lnTo>
                  <a:lnTo>
                    <a:pt x="3880021" y="204769"/>
                  </a:lnTo>
                  <a:lnTo>
                    <a:pt x="4060077" y="204769"/>
                  </a:lnTo>
                  <a:lnTo>
                    <a:pt x="4102443" y="190647"/>
                  </a:lnTo>
                  <a:lnTo>
                    <a:pt x="4169523" y="148281"/>
                  </a:lnTo>
                  <a:lnTo>
                    <a:pt x="4268377" y="49427"/>
                  </a:lnTo>
                  <a:lnTo>
                    <a:pt x="4314273" y="28244"/>
                  </a:lnTo>
                  <a:lnTo>
                    <a:pt x="4335456" y="28244"/>
                  </a:lnTo>
                  <a:lnTo>
                    <a:pt x="4353109" y="42366"/>
                  </a:lnTo>
                  <a:lnTo>
                    <a:pt x="4360170" y="70610"/>
                  </a:lnTo>
                  <a:lnTo>
                    <a:pt x="4331926" y="190647"/>
                  </a:lnTo>
                  <a:lnTo>
                    <a:pt x="4254255" y="360111"/>
                  </a:lnTo>
                  <a:lnTo>
                    <a:pt x="4194236" y="437782"/>
                  </a:lnTo>
                  <a:lnTo>
                    <a:pt x="4123626" y="497801"/>
                  </a:lnTo>
                  <a:lnTo>
                    <a:pt x="4070669" y="518984"/>
                  </a:lnTo>
                  <a:lnTo>
                    <a:pt x="3989467" y="508392"/>
                  </a:lnTo>
                  <a:lnTo>
                    <a:pt x="3936509" y="480148"/>
                  </a:lnTo>
                  <a:lnTo>
                    <a:pt x="3894143" y="444843"/>
                  </a:lnTo>
                  <a:lnTo>
                    <a:pt x="3728210" y="427191"/>
                  </a:lnTo>
                  <a:lnTo>
                    <a:pt x="3332794" y="430721"/>
                  </a:lnTo>
                  <a:lnTo>
                    <a:pt x="3149208" y="402477"/>
                  </a:lnTo>
                  <a:lnTo>
                    <a:pt x="2750261" y="384825"/>
                  </a:lnTo>
                  <a:lnTo>
                    <a:pt x="2623163" y="374233"/>
                  </a:lnTo>
                  <a:lnTo>
                    <a:pt x="1514585" y="32127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80;p279">
              <a:extLst>
                <a:ext uri="{FF2B5EF4-FFF2-40B4-BE49-F238E27FC236}">
                  <a16:creationId xmlns:a16="http://schemas.microsoft.com/office/drawing/2014/main" id="{CE9571B3-62B4-8340-A042-6318B5C984E0}"/>
                </a:ext>
              </a:extLst>
            </p:cNvPr>
            <p:cNvSpPr/>
            <p:nvPr/>
          </p:nvSpPr>
          <p:spPr>
            <a:xfrm>
              <a:off x="2740025" y="2963863"/>
              <a:ext cx="1128713" cy="1887537"/>
            </a:xfrm>
            <a:custGeom>
              <a:avLst/>
              <a:gdLst/>
              <a:ahLst/>
              <a:cxnLst/>
              <a:rect l="l" t="t" r="r" b="b"/>
              <a:pathLst>
                <a:path w="1128465" h="1886941" extrusionOk="0">
                  <a:moveTo>
                    <a:pt x="668622" y="729406"/>
                  </a:moveTo>
                  <a:lnTo>
                    <a:pt x="774333" y="512698"/>
                  </a:lnTo>
                  <a:lnTo>
                    <a:pt x="866830" y="306562"/>
                  </a:lnTo>
                  <a:lnTo>
                    <a:pt x="996326" y="0"/>
                  </a:lnTo>
                  <a:lnTo>
                    <a:pt x="1128465" y="2643"/>
                  </a:lnTo>
                  <a:lnTo>
                    <a:pt x="1075610" y="473057"/>
                  </a:lnTo>
                  <a:lnTo>
                    <a:pt x="998969" y="594624"/>
                  </a:lnTo>
                  <a:lnTo>
                    <a:pt x="882687" y="790190"/>
                  </a:lnTo>
                  <a:lnTo>
                    <a:pt x="753191" y="980470"/>
                  </a:lnTo>
                  <a:lnTo>
                    <a:pt x="639552" y="1146964"/>
                  </a:lnTo>
                  <a:lnTo>
                    <a:pt x="401702" y="1435027"/>
                  </a:lnTo>
                  <a:lnTo>
                    <a:pt x="211422" y="1683448"/>
                  </a:lnTo>
                  <a:lnTo>
                    <a:pt x="97783" y="1823515"/>
                  </a:lnTo>
                  <a:lnTo>
                    <a:pt x="68712" y="1860513"/>
                  </a:lnTo>
                  <a:lnTo>
                    <a:pt x="50213" y="1881656"/>
                  </a:lnTo>
                  <a:lnTo>
                    <a:pt x="23785" y="1886941"/>
                  </a:lnTo>
                  <a:lnTo>
                    <a:pt x="2643" y="1871085"/>
                  </a:lnTo>
                  <a:lnTo>
                    <a:pt x="0" y="1842014"/>
                  </a:lnTo>
                  <a:lnTo>
                    <a:pt x="97783" y="1694019"/>
                  </a:lnTo>
                  <a:lnTo>
                    <a:pt x="367346" y="1279103"/>
                  </a:lnTo>
                  <a:lnTo>
                    <a:pt x="528555" y="1020111"/>
                  </a:lnTo>
                  <a:lnTo>
                    <a:pt x="668622" y="7294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081;p279">
              <a:extLst>
                <a:ext uri="{FF2B5EF4-FFF2-40B4-BE49-F238E27FC236}">
                  <a16:creationId xmlns:a16="http://schemas.microsoft.com/office/drawing/2014/main" id="{B00114FA-24CD-724D-A0CA-1EA85F2EB0B9}"/>
                </a:ext>
              </a:extLst>
            </p:cNvPr>
            <p:cNvSpPr/>
            <p:nvPr/>
          </p:nvSpPr>
          <p:spPr>
            <a:xfrm>
              <a:off x="3922713" y="3348038"/>
              <a:ext cx="706437" cy="654050"/>
            </a:xfrm>
            <a:custGeom>
              <a:avLst/>
              <a:gdLst/>
              <a:ahLst/>
              <a:cxnLst/>
              <a:rect l="l" t="t" r="r" b="b"/>
              <a:pathLst>
                <a:path w="707231" h="654843" extrusionOk="0">
                  <a:moveTo>
                    <a:pt x="323850" y="340518"/>
                  </a:moveTo>
                  <a:lnTo>
                    <a:pt x="252412" y="257175"/>
                  </a:lnTo>
                  <a:lnTo>
                    <a:pt x="192881" y="202406"/>
                  </a:lnTo>
                  <a:lnTo>
                    <a:pt x="126206" y="147637"/>
                  </a:lnTo>
                  <a:lnTo>
                    <a:pt x="80962" y="128587"/>
                  </a:lnTo>
                  <a:lnTo>
                    <a:pt x="30956" y="123825"/>
                  </a:lnTo>
                  <a:lnTo>
                    <a:pt x="0" y="0"/>
                  </a:lnTo>
                  <a:lnTo>
                    <a:pt x="88106" y="7143"/>
                  </a:lnTo>
                  <a:lnTo>
                    <a:pt x="180975" y="28575"/>
                  </a:lnTo>
                  <a:lnTo>
                    <a:pt x="345281" y="92868"/>
                  </a:lnTo>
                  <a:lnTo>
                    <a:pt x="459581" y="152400"/>
                  </a:lnTo>
                  <a:lnTo>
                    <a:pt x="542925" y="214312"/>
                  </a:lnTo>
                  <a:lnTo>
                    <a:pt x="623887" y="280987"/>
                  </a:lnTo>
                  <a:lnTo>
                    <a:pt x="652462" y="309562"/>
                  </a:lnTo>
                  <a:lnTo>
                    <a:pt x="671512" y="342900"/>
                  </a:lnTo>
                  <a:lnTo>
                    <a:pt x="688181" y="383381"/>
                  </a:lnTo>
                  <a:lnTo>
                    <a:pt x="700087" y="428625"/>
                  </a:lnTo>
                  <a:lnTo>
                    <a:pt x="704850" y="492918"/>
                  </a:lnTo>
                  <a:lnTo>
                    <a:pt x="707231" y="545306"/>
                  </a:lnTo>
                  <a:lnTo>
                    <a:pt x="695325" y="597693"/>
                  </a:lnTo>
                  <a:lnTo>
                    <a:pt x="678656" y="623887"/>
                  </a:lnTo>
                  <a:lnTo>
                    <a:pt x="652462" y="647700"/>
                  </a:lnTo>
                  <a:lnTo>
                    <a:pt x="614362" y="654843"/>
                  </a:lnTo>
                  <a:lnTo>
                    <a:pt x="564356" y="652462"/>
                  </a:lnTo>
                  <a:lnTo>
                    <a:pt x="514350" y="642937"/>
                  </a:lnTo>
                  <a:lnTo>
                    <a:pt x="481012" y="621506"/>
                  </a:lnTo>
                  <a:lnTo>
                    <a:pt x="459581" y="590550"/>
                  </a:lnTo>
                  <a:lnTo>
                    <a:pt x="442912" y="552450"/>
                  </a:lnTo>
                  <a:lnTo>
                    <a:pt x="402431" y="464343"/>
                  </a:lnTo>
                  <a:lnTo>
                    <a:pt x="323850" y="3405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082;p279">
              <a:extLst>
                <a:ext uri="{FF2B5EF4-FFF2-40B4-BE49-F238E27FC236}">
                  <a16:creationId xmlns:a16="http://schemas.microsoft.com/office/drawing/2014/main" id="{F5F2B7F9-0974-484B-9CA3-6D00A04D7A80}"/>
                </a:ext>
              </a:extLst>
            </p:cNvPr>
            <p:cNvSpPr/>
            <p:nvPr/>
          </p:nvSpPr>
          <p:spPr>
            <a:xfrm>
              <a:off x="5091113" y="1781175"/>
              <a:ext cx="476250" cy="1363663"/>
            </a:xfrm>
            <a:custGeom>
              <a:avLst/>
              <a:gdLst/>
              <a:ahLst/>
              <a:cxnLst/>
              <a:rect l="l" t="t" r="r" b="b"/>
              <a:pathLst>
                <a:path w="476250" h="1364456" extrusionOk="0">
                  <a:moveTo>
                    <a:pt x="264318" y="1033463"/>
                  </a:moveTo>
                  <a:lnTo>
                    <a:pt x="250031" y="840581"/>
                  </a:lnTo>
                  <a:lnTo>
                    <a:pt x="233362" y="671513"/>
                  </a:lnTo>
                  <a:lnTo>
                    <a:pt x="200025" y="366713"/>
                  </a:lnTo>
                  <a:lnTo>
                    <a:pt x="192881" y="288131"/>
                  </a:lnTo>
                  <a:lnTo>
                    <a:pt x="185737" y="261938"/>
                  </a:lnTo>
                  <a:lnTo>
                    <a:pt x="135731" y="192881"/>
                  </a:lnTo>
                  <a:lnTo>
                    <a:pt x="85725" y="133350"/>
                  </a:lnTo>
                  <a:lnTo>
                    <a:pt x="30956" y="88106"/>
                  </a:lnTo>
                  <a:lnTo>
                    <a:pt x="16668" y="66675"/>
                  </a:lnTo>
                  <a:lnTo>
                    <a:pt x="4762" y="35719"/>
                  </a:lnTo>
                  <a:lnTo>
                    <a:pt x="0" y="14288"/>
                  </a:lnTo>
                  <a:lnTo>
                    <a:pt x="7143" y="2381"/>
                  </a:lnTo>
                  <a:lnTo>
                    <a:pt x="23812" y="0"/>
                  </a:lnTo>
                  <a:lnTo>
                    <a:pt x="83343" y="16669"/>
                  </a:lnTo>
                  <a:lnTo>
                    <a:pt x="364331" y="123825"/>
                  </a:lnTo>
                  <a:lnTo>
                    <a:pt x="402431" y="142875"/>
                  </a:lnTo>
                  <a:lnTo>
                    <a:pt x="457200" y="188119"/>
                  </a:lnTo>
                  <a:lnTo>
                    <a:pt x="469106" y="204788"/>
                  </a:lnTo>
                  <a:lnTo>
                    <a:pt x="466725" y="219075"/>
                  </a:lnTo>
                  <a:lnTo>
                    <a:pt x="454818" y="278606"/>
                  </a:lnTo>
                  <a:lnTo>
                    <a:pt x="445293" y="409575"/>
                  </a:lnTo>
                  <a:lnTo>
                    <a:pt x="459581" y="635794"/>
                  </a:lnTo>
                  <a:lnTo>
                    <a:pt x="476250" y="795338"/>
                  </a:lnTo>
                  <a:lnTo>
                    <a:pt x="476250" y="1273969"/>
                  </a:lnTo>
                  <a:lnTo>
                    <a:pt x="476250" y="1316831"/>
                  </a:lnTo>
                  <a:lnTo>
                    <a:pt x="278606" y="1364456"/>
                  </a:lnTo>
                  <a:lnTo>
                    <a:pt x="278606" y="1314450"/>
                  </a:lnTo>
                  <a:lnTo>
                    <a:pt x="264318" y="10334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083;p279">
              <a:extLst>
                <a:ext uri="{FF2B5EF4-FFF2-40B4-BE49-F238E27FC236}">
                  <a16:creationId xmlns:a16="http://schemas.microsoft.com/office/drawing/2014/main" id="{EC8015A9-41EA-BD45-B128-586822C37FE1}"/>
                </a:ext>
              </a:extLst>
            </p:cNvPr>
            <p:cNvSpPr/>
            <p:nvPr/>
          </p:nvSpPr>
          <p:spPr>
            <a:xfrm>
              <a:off x="6103938" y="1608138"/>
              <a:ext cx="504825" cy="1412875"/>
            </a:xfrm>
            <a:custGeom>
              <a:avLst/>
              <a:gdLst/>
              <a:ahLst/>
              <a:cxnLst/>
              <a:rect l="l" t="t" r="r" b="b"/>
              <a:pathLst>
                <a:path w="504825" h="1414462" extrusionOk="0">
                  <a:moveTo>
                    <a:pt x="159544" y="1135856"/>
                  </a:moveTo>
                  <a:lnTo>
                    <a:pt x="157162" y="840581"/>
                  </a:lnTo>
                  <a:lnTo>
                    <a:pt x="159544" y="692944"/>
                  </a:lnTo>
                  <a:lnTo>
                    <a:pt x="176212" y="402431"/>
                  </a:lnTo>
                  <a:lnTo>
                    <a:pt x="176212" y="307181"/>
                  </a:lnTo>
                  <a:cubicBezTo>
                    <a:pt x="175418" y="284956"/>
                    <a:pt x="174625" y="262731"/>
                    <a:pt x="173831" y="240506"/>
                  </a:cubicBezTo>
                  <a:lnTo>
                    <a:pt x="159544" y="195262"/>
                  </a:lnTo>
                  <a:lnTo>
                    <a:pt x="130969" y="150019"/>
                  </a:lnTo>
                  <a:lnTo>
                    <a:pt x="66675" y="92869"/>
                  </a:lnTo>
                  <a:lnTo>
                    <a:pt x="26194" y="64294"/>
                  </a:lnTo>
                  <a:lnTo>
                    <a:pt x="7144" y="47625"/>
                  </a:lnTo>
                  <a:lnTo>
                    <a:pt x="0" y="30956"/>
                  </a:lnTo>
                  <a:lnTo>
                    <a:pt x="7144" y="11906"/>
                  </a:lnTo>
                  <a:lnTo>
                    <a:pt x="19050" y="2381"/>
                  </a:lnTo>
                  <a:lnTo>
                    <a:pt x="57150" y="0"/>
                  </a:lnTo>
                  <a:lnTo>
                    <a:pt x="128587" y="16669"/>
                  </a:lnTo>
                  <a:lnTo>
                    <a:pt x="226219" y="47625"/>
                  </a:lnTo>
                  <a:lnTo>
                    <a:pt x="307181" y="88106"/>
                  </a:lnTo>
                  <a:lnTo>
                    <a:pt x="392906" y="145256"/>
                  </a:lnTo>
                  <a:lnTo>
                    <a:pt x="438150" y="180975"/>
                  </a:lnTo>
                  <a:lnTo>
                    <a:pt x="473869" y="219075"/>
                  </a:lnTo>
                  <a:lnTo>
                    <a:pt x="502444" y="264319"/>
                  </a:lnTo>
                  <a:lnTo>
                    <a:pt x="504825" y="285750"/>
                  </a:lnTo>
                  <a:lnTo>
                    <a:pt x="497681" y="316706"/>
                  </a:lnTo>
                  <a:lnTo>
                    <a:pt x="476250" y="345281"/>
                  </a:lnTo>
                  <a:lnTo>
                    <a:pt x="450056" y="390525"/>
                  </a:lnTo>
                  <a:lnTo>
                    <a:pt x="428625" y="452437"/>
                  </a:lnTo>
                  <a:lnTo>
                    <a:pt x="400050" y="664369"/>
                  </a:lnTo>
                  <a:lnTo>
                    <a:pt x="378619" y="838200"/>
                  </a:lnTo>
                  <a:lnTo>
                    <a:pt x="335756" y="1335881"/>
                  </a:lnTo>
                  <a:lnTo>
                    <a:pt x="335756" y="1381125"/>
                  </a:lnTo>
                  <a:lnTo>
                    <a:pt x="150019" y="1414462"/>
                  </a:lnTo>
                  <a:lnTo>
                    <a:pt x="150019" y="1343025"/>
                  </a:lnTo>
                  <a:lnTo>
                    <a:pt x="159544" y="11358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084;p279">
              <a:extLst>
                <a:ext uri="{FF2B5EF4-FFF2-40B4-BE49-F238E27FC236}">
                  <a16:creationId xmlns:a16="http://schemas.microsoft.com/office/drawing/2014/main" id="{8C477DA5-9877-7344-AA21-4D10B3F12523}"/>
                </a:ext>
              </a:extLst>
            </p:cNvPr>
            <p:cNvSpPr/>
            <p:nvPr/>
          </p:nvSpPr>
          <p:spPr>
            <a:xfrm>
              <a:off x="4394200" y="2867025"/>
              <a:ext cx="3117850" cy="536575"/>
            </a:xfrm>
            <a:custGeom>
              <a:avLst/>
              <a:gdLst/>
              <a:ahLst/>
              <a:cxnLst/>
              <a:rect l="l" t="t" r="r" b="b"/>
              <a:pathLst>
                <a:path w="3116687" h="535762" extrusionOk="0">
                  <a:moveTo>
                    <a:pt x="1066371" y="360609"/>
                  </a:moveTo>
                  <a:lnTo>
                    <a:pt x="754702" y="430155"/>
                  </a:lnTo>
                  <a:lnTo>
                    <a:pt x="569246" y="486822"/>
                  </a:lnTo>
                  <a:lnTo>
                    <a:pt x="422427" y="530610"/>
                  </a:lnTo>
                  <a:lnTo>
                    <a:pt x="391518" y="535762"/>
                  </a:lnTo>
                  <a:lnTo>
                    <a:pt x="334851" y="512580"/>
                  </a:lnTo>
                  <a:lnTo>
                    <a:pt x="167425" y="427579"/>
                  </a:lnTo>
                  <a:lnTo>
                    <a:pt x="87576" y="355457"/>
                  </a:lnTo>
                  <a:lnTo>
                    <a:pt x="2576" y="236972"/>
                  </a:lnTo>
                  <a:lnTo>
                    <a:pt x="0" y="218941"/>
                  </a:lnTo>
                  <a:lnTo>
                    <a:pt x="7727" y="198335"/>
                  </a:lnTo>
                  <a:lnTo>
                    <a:pt x="23182" y="195759"/>
                  </a:lnTo>
                  <a:lnTo>
                    <a:pt x="66970" y="208638"/>
                  </a:lnTo>
                  <a:lnTo>
                    <a:pt x="159698" y="255002"/>
                  </a:lnTo>
                  <a:lnTo>
                    <a:pt x="257577" y="296215"/>
                  </a:lnTo>
                  <a:lnTo>
                    <a:pt x="314244" y="309093"/>
                  </a:lnTo>
                  <a:lnTo>
                    <a:pt x="419851" y="316821"/>
                  </a:lnTo>
                  <a:lnTo>
                    <a:pt x="481670" y="311669"/>
                  </a:lnTo>
                  <a:lnTo>
                    <a:pt x="971067" y="224093"/>
                  </a:lnTo>
                  <a:lnTo>
                    <a:pt x="1182280" y="180305"/>
                  </a:lnTo>
                  <a:lnTo>
                    <a:pt x="1851982" y="85001"/>
                  </a:lnTo>
                  <a:lnTo>
                    <a:pt x="2058044" y="72122"/>
                  </a:lnTo>
                  <a:lnTo>
                    <a:pt x="2346531" y="51516"/>
                  </a:lnTo>
                  <a:lnTo>
                    <a:pt x="2575774" y="43789"/>
                  </a:lnTo>
                  <a:lnTo>
                    <a:pt x="2624714" y="25758"/>
                  </a:lnTo>
                  <a:lnTo>
                    <a:pt x="2665927" y="0"/>
                  </a:lnTo>
                  <a:lnTo>
                    <a:pt x="2722594" y="5152"/>
                  </a:lnTo>
                  <a:lnTo>
                    <a:pt x="2856534" y="41213"/>
                  </a:lnTo>
                  <a:lnTo>
                    <a:pt x="2915777" y="64395"/>
                  </a:lnTo>
                  <a:lnTo>
                    <a:pt x="3021384" y="115910"/>
                  </a:lnTo>
                  <a:lnTo>
                    <a:pt x="3083202" y="164850"/>
                  </a:lnTo>
                  <a:lnTo>
                    <a:pt x="3106384" y="185456"/>
                  </a:lnTo>
                  <a:lnTo>
                    <a:pt x="3116687" y="208638"/>
                  </a:lnTo>
                  <a:lnTo>
                    <a:pt x="3116687" y="234396"/>
                  </a:lnTo>
                  <a:lnTo>
                    <a:pt x="3106384" y="260154"/>
                  </a:lnTo>
                  <a:lnTo>
                    <a:pt x="3093505" y="275608"/>
                  </a:lnTo>
                  <a:cubicBezTo>
                    <a:pt x="3055827" y="289064"/>
                    <a:pt x="3070208" y="288487"/>
                    <a:pt x="3052293" y="288487"/>
                  </a:cubicBezTo>
                  <a:lnTo>
                    <a:pt x="2969868" y="288487"/>
                  </a:lnTo>
                  <a:lnTo>
                    <a:pt x="2753503" y="260154"/>
                  </a:lnTo>
                  <a:lnTo>
                    <a:pt x="2215166" y="239548"/>
                  </a:lnTo>
                  <a:lnTo>
                    <a:pt x="1947285" y="247275"/>
                  </a:lnTo>
                  <a:lnTo>
                    <a:pt x="1617586" y="288487"/>
                  </a:lnTo>
                  <a:lnTo>
                    <a:pt x="1336827" y="311669"/>
                  </a:lnTo>
                  <a:lnTo>
                    <a:pt x="1066371" y="3606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085;p279">
              <a:extLst>
                <a:ext uri="{FF2B5EF4-FFF2-40B4-BE49-F238E27FC236}">
                  <a16:creationId xmlns:a16="http://schemas.microsoft.com/office/drawing/2014/main" id="{A4FE87CD-1CFD-0944-9BAE-F32416B9F952}"/>
                </a:ext>
              </a:extLst>
            </p:cNvPr>
            <p:cNvSpPr/>
            <p:nvPr/>
          </p:nvSpPr>
          <p:spPr>
            <a:xfrm>
              <a:off x="5035550" y="3449638"/>
              <a:ext cx="2130425" cy="1536700"/>
            </a:xfrm>
            <a:custGeom>
              <a:avLst/>
              <a:gdLst/>
              <a:ahLst/>
              <a:cxnLst/>
              <a:rect l="l" t="t" r="r" b="b"/>
              <a:pathLst>
                <a:path w="2130165" h="1537737" extrusionOk="0">
                  <a:moveTo>
                    <a:pt x="633640" y="293638"/>
                  </a:moveTo>
                  <a:lnTo>
                    <a:pt x="110758" y="368335"/>
                  </a:lnTo>
                  <a:lnTo>
                    <a:pt x="0" y="213789"/>
                  </a:lnTo>
                  <a:lnTo>
                    <a:pt x="85000" y="221516"/>
                  </a:lnTo>
                  <a:lnTo>
                    <a:pt x="347729" y="188031"/>
                  </a:lnTo>
                  <a:lnTo>
                    <a:pt x="837126" y="131364"/>
                  </a:lnTo>
                  <a:lnTo>
                    <a:pt x="1045764" y="110758"/>
                  </a:lnTo>
                  <a:lnTo>
                    <a:pt x="1269857" y="79849"/>
                  </a:lnTo>
                  <a:lnTo>
                    <a:pt x="1571222" y="48939"/>
                  </a:lnTo>
                  <a:lnTo>
                    <a:pt x="1653647" y="30909"/>
                  </a:lnTo>
                  <a:lnTo>
                    <a:pt x="1761830" y="0"/>
                  </a:lnTo>
                  <a:lnTo>
                    <a:pt x="1808194" y="2575"/>
                  </a:lnTo>
                  <a:lnTo>
                    <a:pt x="1903497" y="28333"/>
                  </a:lnTo>
                  <a:lnTo>
                    <a:pt x="1996225" y="74697"/>
                  </a:lnTo>
                  <a:lnTo>
                    <a:pt x="2086377" y="141667"/>
                  </a:lnTo>
                  <a:lnTo>
                    <a:pt x="2114711" y="175152"/>
                  </a:lnTo>
                  <a:lnTo>
                    <a:pt x="2130165" y="208637"/>
                  </a:lnTo>
                  <a:lnTo>
                    <a:pt x="2130165" y="257577"/>
                  </a:lnTo>
                  <a:lnTo>
                    <a:pt x="2109559" y="309093"/>
                  </a:lnTo>
                  <a:lnTo>
                    <a:pt x="2060619" y="365760"/>
                  </a:lnTo>
                  <a:lnTo>
                    <a:pt x="2045165" y="391517"/>
                  </a:lnTo>
                  <a:lnTo>
                    <a:pt x="1988498" y="783035"/>
                  </a:lnTo>
                  <a:lnTo>
                    <a:pt x="1903497" y="1300766"/>
                  </a:lnTo>
                  <a:lnTo>
                    <a:pt x="1890618" y="1393494"/>
                  </a:lnTo>
                  <a:lnTo>
                    <a:pt x="1875164" y="1475918"/>
                  </a:lnTo>
                  <a:lnTo>
                    <a:pt x="1851982" y="1517131"/>
                  </a:lnTo>
                  <a:lnTo>
                    <a:pt x="1826224" y="1532585"/>
                  </a:lnTo>
                  <a:lnTo>
                    <a:pt x="1792739" y="1537737"/>
                  </a:lnTo>
                  <a:lnTo>
                    <a:pt x="1748951" y="1530010"/>
                  </a:lnTo>
                  <a:lnTo>
                    <a:pt x="1710314" y="1506828"/>
                  </a:lnTo>
                  <a:lnTo>
                    <a:pt x="1692284" y="1473343"/>
                  </a:lnTo>
                  <a:lnTo>
                    <a:pt x="1692284" y="1295614"/>
                  </a:lnTo>
                  <a:lnTo>
                    <a:pt x="1733496" y="788187"/>
                  </a:lnTo>
                  <a:lnTo>
                    <a:pt x="1754102" y="623337"/>
                  </a:lnTo>
                  <a:cubicBezTo>
                    <a:pt x="1755819" y="511720"/>
                    <a:pt x="1757537" y="400103"/>
                    <a:pt x="1759254" y="288486"/>
                  </a:cubicBezTo>
                  <a:lnTo>
                    <a:pt x="1766981" y="273032"/>
                  </a:lnTo>
                  <a:lnTo>
                    <a:pt x="1772133" y="252425"/>
                  </a:lnTo>
                  <a:lnTo>
                    <a:pt x="1769557" y="234395"/>
                  </a:lnTo>
                  <a:lnTo>
                    <a:pt x="1754102" y="218940"/>
                  </a:lnTo>
                  <a:lnTo>
                    <a:pt x="1728345" y="208637"/>
                  </a:lnTo>
                  <a:lnTo>
                    <a:pt x="1694859" y="203486"/>
                  </a:lnTo>
                  <a:lnTo>
                    <a:pt x="1048340" y="242122"/>
                  </a:lnTo>
                  <a:lnTo>
                    <a:pt x="834551" y="262729"/>
                  </a:lnTo>
                  <a:lnTo>
                    <a:pt x="633640" y="2936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86;p279">
              <a:extLst>
                <a:ext uri="{FF2B5EF4-FFF2-40B4-BE49-F238E27FC236}">
                  <a16:creationId xmlns:a16="http://schemas.microsoft.com/office/drawing/2014/main" id="{5AAB53EB-7A5E-1642-A9F3-88614BD97A0E}"/>
                </a:ext>
              </a:extLst>
            </p:cNvPr>
            <p:cNvSpPr/>
            <p:nvPr/>
          </p:nvSpPr>
          <p:spPr>
            <a:xfrm>
              <a:off x="5695950" y="3133725"/>
              <a:ext cx="442913" cy="1676400"/>
            </a:xfrm>
            <a:custGeom>
              <a:avLst/>
              <a:gdLst/>
              <a:ahLst/>
              <a:cxnLst/>
              <a:rect l="l" t="t" r="r" b="b"/>
              <a:pathLst>
                <a:path w="442913" h="1676400" extrusionOk="0">
                  <a:moveTo>
                    <a:pt x="385763" y="676275"/>
                  </a:moveTo>
                  <a:lnTo>
                    <a:pt x="385763" y="1166813"/>
                  </a:lnTo>
                  <a:cubicBezTo>
                    <a:pt x="387350" y="1335088"/>
                    <a:pt x="388938" y="1503363"/>
                    <a:pt x="390525" y="1671638"/>
                  </a:cubicBezTo>
                  <a:lnTo>
                    <a:pt x="185738" y="1676400"/>
                  </a:lnTo>
                  <a:lnTo>
                    <a:pt x="185738" y="1066800"/>
                  </a:lnTo>
                  <a:lnTo>
                    <a:pt x="185738" y="538163"/>
                  </a:lnTo>
                  <a:lnTo>
                    <a:pt x="180975" y="319088"/>
                  </a:lnTo>
                  <a:lnTo>
                    <a:pt x="180975" y="233363"/>
                  </a:lnTo>
                  <a:lnTo>
                    <a:pt x="166688" y="190500"/>
                  </a:lnTo>
                  <a:lnTo>
                    <a:pt x="133350" y="133350"/>
                  </a:lnTo>
                  <a:lnTo>
                    <a:pt x="71438" y="66675"/>
                  </a:lnTo>
                  <a:lnTo>
                    <a:pt x="0" y="0"/>
                  </a:lnTo>
                  <a:lnTo>
                    <a:pt x="290513" y="4763"/>
                  </a:lnTo>
                  <a:lnTo>
                    <a:pt x="342900" y="61913"/>
                  </a:lnTo>
                  <a:lnTo>
                    <a:pt x="414338" y="128588"/>
                  </a:lnTo>
                  <a:lnTo>
                    <a:pt x="442913" y="166688"/>
                  </a:lnTo>
                  <a:lnTo>
                    <a:pt x="442913" y="190500"/>
                  </a:lnTo>
                  <a:lnTo>
                    <a:pt x="428625" y="219075"/>
                  </a:lnTo>
                  <a:lnTo>
                    <a:pt x="404813" y="261938"/>
                  </a:lnTo>
                  <a:lnTo>
                    <a:pt x="385763" y="323850"/>
                  </a:lnTo>
                  <a:lnTo>
                    <a:pt x="385763" y="428625"/>
                  </a:lnTo>
                  <a:cubicBezTo>
                    <a:pt x="384175" y="515938"/>
                    <a:pt x="385763" y="553244"/>
                    <a:pt x="385763" y="676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087;p279">
              <a:extLst>
                <a:ext uri="{FF2B5EF4-FFF2-40B4-BE49-F238E27FC236}">
                  <a16:creationId xmlns:a16="http://schemas.microsoft.com/office/drawing/2014/main" id="{8AC3AEDE-5460-1F47-850B-EBEB2E1835C1}"/>
                </a:ext>
              </a:extLst>
            </p:cNvPr>
            <p:cNvSpPr/>
            <p:nvPr/>
          </p:nvSpPr>
          <p:spPr>
            <a:xfrm>
              <a:off x="5113338" y="4065588"/>
              <a:ext cx="1728787" cy="327025"/>
            </a:xfrm>
            <a:custGeom>
              <a:avLst/>
              <a:gdLst/>
              <a:ahLst/>
              <a:cxnLst/>
              <a:rect l="l" t="t" r="r" b="b"/>
              <a:pathLst>
                <a:path w="1728345" h="327123" extrusionOk="0">
                  <a:moveTo>
                    <a:pt x="479094" y="265304"/>
                  </a:moveTo>
                  <a:lnTo>
                    <a:pt x="66970" y="327123"/>
                  </a:lnTo>
                  <a:lnTo>
                    <a:pt x="0" y="167425"/>
                  </a:lnTo>
                  <a:lnTo>
                    <a:pt x="136516" y="162273"/>
                  </a:lnTo>
                  <a:lnTo>
                    <a:pt x="759853" y="97879"/>
                  </a:lnTo>
                  <a:lnTo>
                    <a:pt x="968491" y="74697"/>
                  </a:lnTo>
                  <a:lnTo>
                    <a:pt x="1702587" y="0"/>
                  </a:lnTo>
                  <a:lnTo>
                    <a:pt x="1728345" y="162273"/>
                  </a:lnTo>
                  <a:lnTo>
                    <a:pt x="1620162" y="162273"/>
                  </a:lnTo>
                  <a:lnTo>
                    <a:pt x="971067" y="208637"/>
                  </a:lnTo>
                  <a:lnTo>
                    <a:pt x="754702" y="229244"/>
                  </a:lnTo>
                  <a:lnTo>
                    <a:pt x="479094" y="2653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088;p279">
              <a:extLst>
                <a:ext uri="{FF2B5EF4-FFF2-40B4-BE49-F238E27FC236}">
                  <a16:creationId xmlns:a16="http://schemas.microsoft.com/office/drawing/2014/main" id="{0AA388FE-244C-AF40-A044-D2C3A4B30E3E}"/>
                </a:ext>
              </a:extLst>
            </p:cNvPr>
            <p:cNvSpPr/>
            <p:nvPr/>
          </p:nvSpPr>
          <p:spPr>
            <a:xfrm>
              <a:off x="5159375" y="4729163"/>
              <a:ext cx="1636713" cy="244475"/>
            </a:xfrm>
            <a:custGeom>
              <a:avLst/>
              <a:gdLst/>
              <a:ahLst/>
              <a:cxnLst/>
              <a:rect l="l" t="t" r="r" b="b"/>
              <a:pathLst>
                <a:path w="1635617" h="244698" extrusionOk="0">
                  <a:moveTo>
                    <a:pt x="499700" y="193183"/>
                  </a:moveTo>
                  <a:lnTo>
                    <a:pt x="66970" y="244698"/>
                  </a:lnTo>
                  <a:lnTo>
                    <a:pt x="0" y="105606"/>
                  </a:lnTo>
                  <a:lnTo>
                    <a:pt x="121061" y="95303"/>
                  </a:lnTo>
                  <a:lnTo>
                    <a:pt x="427579" y="61818"/>
                  </a:lnTo>
                  <a:lnTo>
                    <a:pt x="718641" y="36060"/>
                  </a:lnTo>
                  <a:lnTo>
                    <a:pt x="924703" y="15454"/>
                  </a:lnTo>
                  <a:lnTo>
                    <a:pt x="1092128" y="7727"/>
                  </a:lnTo>
                  <a:lnTo>
                    <a:pt x="1305918" y="0"/>
                  </a:lnTo>
                  <a:lnTo>
                    <a:pt x="1578950" y="7727"/>
                  </a:lnTo>
                  <a:lnTo>
                    <a:pt x="1635617" y="188031"/>
                  </a:lnTo>
                  <a:lnTo>
                    <a:pt x="1511980" y="170001"/>
                  </a:lnTo>
                  <a:lnTo>
                    <a:pt x="1166826" y="159698"/>
                  </a:lnTo>
                  <a:lnTo>
                    <a:pt x="744399" y="175152"/>
                  </a:lnTo>
                  <a:lnTo>
                    <a:pt x="499700" y="1931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3093;p280">
            <a:extLst>
              <a:ext uri="{FF2B5EF4-FFF2-40B4-BE49-F238E27FC236}">
                <a16:creationId xmlns:a16="http://schemas.microsoft.com/office/drawing/2014/main" id="{D427F6AA-9737-9F48-974A-4CF841F281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670" y="1446716"/>
            <a:ext cx="47847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Google Shape;3093;p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638" y="1446716"/>
            <a:ext cx="47847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263"/>
          <p:cNvSpPr txBox="1"/>
          <p:nvPr/>
        </p:nvSpPr>
        <p:spPr>
          <a:xfrm>
            <a:off x="5025008" y="6957392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反</a:t>
            </a:r>
            <a:endParaRPr/>
          </a:p>
        </p:txBody>
      </p:sp>
      <p:sp>
        <p:nvSpPr>
          <p:cNvPr id="2904" name="Google Shape;2904;p263"/>
          <p:cNvSpPr/>
          <p:nvPr/>
        </p:nvSpPr>
        <p:spPr>
          <a:xfrm>
            <a:off x="3375025" y="1762125"/>
            <a:ext cx="3089275" cy="584200"/>
          </a:xfrm>
          <a:custGeom>
            <a:avLst/>
            <a:gdLst/>
            <a:ahLst/>
            <a:cxnLst/>
            <a:rect l="l" t="t" r="r" b="b"/>
            <a:pathLst>
              <a:path w="3089275" h="584200" extrusionOk="0">
                <a:moveTo>
                  <a:pt x="1819275" y="180975"/>
                </a:moveTo>
                <a:lnTo>
                  <a:pt x="1454150" y="238125"/>
                </a:lnTo>
                <a:lnTo>
                  <a:pt x="1152525" y="282575"/>
                </a:lnTo>
                <a:lnTo>
                  <a:pt x="847725" y="327025"/>
                </a:lnTo>
                <a:lnTo>
                  <a:pt x="568325" y="365125"/>
                </a:lnTo>
                <a:lnTo>
                  <a:pt x="517525" y="371475"/>
                </a:lnTo>
                <a:lnTo>
                  <a:pt x="419100" y="371475"/>
                </a:lnTo>
                <a:lnTo>
                  <a:pt x="285750" y="361950"/>
                </a:lnTo>
                <a:lnTo>
                  <a:pt x="200025" y="355600"/>
                </a:lnTo>
                <a:lnTo>
                  <a:pt x="0" y="381000"/>
                </a:lnTo>
                <a:lnTo>
                  <a:pt x="206375" y="584200"/>
                </a:lnTo>
                <a:lnTo>
                  <a:pt x="425450" y="571500"/>
                </a:lnTo>
                <a:lnTo>
                  <a:pt x="581025" y="577850"/>
                </a:lnTo>
                <a:lnTo>
                  <a:pt x="723900" y="546100"/>
                </a:lnTo>
                <a:lnTo>
                  <a:pt x="1041400" y="485775"/>
                </a:lnTo>
                <a:lnTo>
                  <a:pt x="1314450" y="441325"/>
                </a:lnTo>
                <a:lnTo>
                  <a:pt x="1562100" y="403225"/>
                </a:lnTo>
                <a:lnTo>
                  <a:pt x="1806575" y="368300"/>
                </a:lnTo>
                <a:lnTo>
                  <a:pt x="2006600" y="342900"/>
                </a:lnTo>
                <a:lnTo>
                  <a:pt x="2206625" y="327025"/>
                </a:lnTo>
                <a:lnTo>
                  <a:pt x="2419350" y="314325"/>
                </a:lnTo>
                <a:lnTo>
                  <a:pt x="2555875" y="307975"/>
                </a:lnTo>
                <a:lnTo>
                  <a:pt x="2730500" y="307975"/>
                </a:lnTo>
                <a:lnTo>
                  <a:pt x="2867025" y="304800"/>
                </a:lnTo>
                <a:lnTo>
                  <a:pt x="2974975" y="292100"/>
                </a:lnTo>
                <a:lnTo>
                  <a:pt x="3028950" y="276225"/>
                </a:lnTo>
                <a:lnTo>
                  <a:pt x="3063875" y="247650"/>
                </a:lnTo>
                <a:lnTo>
                  <a:pt x="3089275" y="206375"/>
                </a:lnTo>
                <a:lnTo>
                  <a:pt x="3089275" y="180975"/>
                </a:lnTo>
                <a:lnTo>
                  <a:pt x="3082925" y="149225"/>
                </a:lnTo>
                <a:lnTo>
                  <a:pt x="3060700" y="127000"/>
                </a:lnTo>
                <a:lnTo>
                  <a:pt x="3013075" y="88900"/>
                </a:lnTo>
                <a:lnTo>
                  <a:pt x="2946400" y="50800"/>
                </a:lnTo>
                <a:lnTo>
                  <a:pt x="2908300" y="34925"/>
                </a:lnTo>
                <a:lnTo>
                  <a:pt x="2809875" y="19050"/>
                </a:lnTo>
                <a:lnTo>
                  <a:pt x="2663825" y="0"/>
                </a:lnTo>
                <a:lnTo>
                  <a:pt x="2600325" y="0"/>
                </a:lnTo>
                <a:lnTo>
                  <a:pt x="2546350" y="0"/>
                </a:lnTo>
                <a:lnTo>
                  <a:pt x="2520950" y="9525"/>
                </a:lnTo>
                <a:lnTo>
                  <a:pt x="2495550" y="25400"/>
                </a:lnTo>
                <a:lnTo>
                  <a:pt x="2441575" y="53975"/>
                </a:lnTo>
                <a:lnTo>
                  <a:pt x="2359025" y="79375"/>
                </a:lnTo>
                <a:lnTo>
                  <a:pt x="2228850" y="114300"/>
                </a:lnTo>
                <a:lnTo>
                  <a:pt x="2038350" y="149225"/>
                </a:lnTo>
                <a:lnTo>
                  <a:pt x="1819275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5" name="Google Shape;2905;p263"/>
          <p:cNvSpPr/>
          <p:nvPr/>
        </p:nvSpPr>
        <p:spPr>
          <a:xfrm>
            <a:off x="2520950" y="1978025"/>
            <a:ext cx="1222375" cy="3503613"/>
          </a:xfrm>
          <a:custGeom>
            <a:avLst/>
            <a:gdLst/>
            <a:ahLst/>
            <a:cxnLst/>
            <a:rect l="l" t="t" r="r" b="b"/>
            <a:pathLst>
              <a:path w="1222218" h="3503691" extrusionOk="0">
                <a:moveTo>
                  <a:pt x="1208638" y="466254"/>
                </a:moveTo>
                <a:lnTo>
                  <a:pt x="1222218" y="312345"/>
                </a:lnTo>
                <a:lnTo>
                  <a:pt x="1167897" y="167489"/>
                </a:lnTo>
                <a:lnTo>
                  <a:pt x="1054729" y="104115"/>
                </a:lnTo>
                <a:lnTo>
                  <a:pt x="941560" y="49794"/>
                </a:lnTo>
                <a:lnTo>
                  <a:pt x="864606" y="22634"/>
                </a:lnTo>
                <a:lnTo>
                  <a:pt x="792178" y="0"/>
                </a:lnTo>
                <a:lnTo>
                  <a:pt x="760491" y="0"/>
                </a:lnTo>
                <a:lnTo>
                  <a:pt x="737858" y="4527"/>
                </a:lnTo>
                <a:lnTo>
                  <a:pt x="728804" y="31687"/>
                </a:lnTo>
                <a:lnTo>
                  <a:pt x="733331" y="54321"/>
                </a:lnTo>
                <a:lnTo>
                  <a:pt x="765018" y="90535"/>
                </a:lnTo>
                <a:lnTo>
                  <a:pt x="814812" y="162963"/>
                </a:lnTo>
                <a:lnTo>
                  <a:pt x="846499" y="226337"/>
                </a:lnTo>
                <a:lnTo>
                  <a:pt x="873660" y="312345"/>
                </a:lnTo>
                <a:lnTo>
                  <a:pt x="882713" y="434567"/>
                </a:lnTo>
                <a:lnTo>
                  <a:pt x="878186" y="724277"/>
                </a:lnTo>
                <a:cubicBezTo>
                  <a:pt x="876677" y="802741"/>
                  <a:pt x="875169" y="881204"/>
                  <a:pt x="873660" y="959668"/>
                </a:cubicBezTo>
                <a:lnTo>
                  <a:pt x="864606" y="1109050"/>
                </a:lnTo>
                <a:lnTo>
                  <a:pt x="855553" y="1262959"/>
                </a:lnTo>
                <a:lnTo>
                  <a:pt x="828392" y="1466662"/>
                </a:lnTo>
                <a:lnTo>
                  <a:pt x="801232" y="1647731"/>
                </a:lnTo>
                <a:lnTo>
                  <a:pt x="760491" y="1869541"/>
                </a:lnTo>
                <a:lnTo>
                  <a:pt x="701644" y="2095877"/>
                </a:lnTo>
                <a:lnTo>
                  <a:pt x="611109" y="2353901"/>
                </a:lnTo>
                <a:lnTo>
                  <a:pt x="529628" y="2562131"/>
                </a:lnTo>
                <a:lnTo>
                  <a:pt x="389299" y="2838262"/>
                </a:lnTo>
                <a:lnTo>
                  <a:pt x="258024" y="3060071"/>
                </a:lnTo>
                <a:lnTo>
                  <a:pt x="104115" y="3304515"/>
                </a:lnTo>
                <a:lnTo>
                  <a:pt x="9054" y="3444844"/>
                </a:lnTo>
                <a:lnTo>
                  <a:pt x="0" y="3467477"/>
                </a:lnTo>
                <a:lnTo>
                  <a:pt x="4527" y="3494638"/>
                </a:lnTo>
                <a:lnTo>
                  <a:pt x="9054" y="3503691"/>
                </a:lnTo>
                <a:lnTo>
                  <a:pt x="40741" y="3503691"/>
                </a:lnTo>
                <a:lnTo>
                  <a:pt x="76955" y="3485584"/>
                </a:lnTo>
                <a:lnTo>
                  <a:pt x="126749" y="3422210"/>
                </a:lnTo>
                <a:lnTo>
                  <a:pt x="217283" y="3313568"/>
                </a:lnTo>
                <a:lnTo>
                  <a:pt x="393826" y="3073652"/>
                </a:lnTo>
                <a:lnTo>
                  <a:pt x="534155" y="2874475"/>
                </a:lnTo>
                <a:lnTo>
                  <a:pt x="660903" y="2679826"/>
                </a:lnTo>
                <a:lnTo>
                  <a:pt x="742384" y="2525917"/>
                </a:lnTo>
                <a:lnTo>
                  <a:pt x="841972" y="2326741"/>
                </a:lnTo>
                <a:lnTo>
                  <a:pt x="905347" y="2172832"/>
                </a:lnTo>
                <a:lnTo>
                  <a:pt x="982301" y="1964602"/>
                </a:lnTo>
                <a:lnTo>
                  <a:pt x="1027568" y="1810693"/>
                </a:lnTo>
                <a:lnTo>
                  <a:pt x="1095469" y="1579830"/>
                </a:lnTo>
                <a:lnTo>
                  <a:pt x="1118103" y="1471188"/>
                </a:lnTo>
                <a:lnTo>
                  <a:pt x="1131683" y="1416868"/>
                </a:lnTo>
                <a:lnTo>
                  <a:pt x="1127157" y="1272012"/>
                </a:lnTo>
                <a:lnTo>
                  <a:pt x="1149790" y="1122630"/>
                </a:lnTo>
                <a:lnTo>
                  <a:pt x="1172424" y="887240"/>
                </a:lnTo>
                <a:lnTo>
                  <a:pt x="1199584" y="556788"/>
                </a:lnTo>
                <a:lnTo>
                  <a:pt x="1208638" y="4662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6" name="Google Shape;2906;p263"/>
          <p:cNvSpPr/>
          <p:nvPr/>
        </p:nvSpPr>
        <p:spPr>
          <a:xfrm>
            <a:off x="3405188" y="2724150"/>
            <a:ext cx="2720975" cy="595313"/>
          </a:xfrm>
          <a:custGeom>
            <a:avLst/>
            <a:gdLst/>
            <a:ahLst/>
            <a:cxnLst/>
            <a:rect l="l" t="t" r="r" b="b"/>
            <a:pathLst>
              <a:path w="2721768" h="595313" extrusionOk="0">
                <a:moveTo>
                  <a:pt x="1578768" y="200025"/>
                </a:moveTo>
                <a:lnTo>
                  <a:pt x="1214437" y="280988"/>
                </a:lnTo>
                <a:lnTo>
                  <a:pt x="871537" y="354806"/>
                </a:lnTo>
                <a:lnTo>
                  <a:pt x="669131" y="397669"/>
                </a:lnTo>
                <a:lnTo>
                  <a:pt x="573881" y="416719"/>
                </a:lnTo>
                <a:lnTo>
                  <a:pt x="545306" y="421481"/>
                </a:lnTo>
                <a:lnTo>
                  <a:pt x="509587" y="421481"/>
                </a:lnTo>
                <a:lnTo>
                  <a:pt x="419100" y="414338"/>
                </a:lnTo>
                <a:lnTo>
                  <a:pt x="326231" y="392906"/>
                </a:lnTo>
                <a:lnTo>
                  <a:pt x="242887" y="364331"/>
                </a:lnTo>
                <a:lnTo>
                  <a:pt x="0" y="366713"/>
                </a:lnTo>
                <a:lnTo>
                  <a:pt x="119062" y="535781"/>
                </a:lnTo>
                <a:lnTo>
                  <a:pt x="302418" y="569119"/>
                </a:lnTo>
                <a:lnTo>
                  <a:pt x="366712" y="583406"/>
                </a:lnTo>
                <a:lnTo>
                  <a:pt x="400050" y="588169"/>
                </a:lnTo>
                <a:lnTo>
                  <a:pt x="435768" y="592931"/>
                </a:lnTo>
                <a:lnTo>
                  <a:pt x="473868" y="595313"/>
                </a:lnTo>
                <a:lnTo>
                  <a:pt x="509587" y="590550"/>
                </a:lnTo>
                <a:lnTo>
                  <a:pt x="633412" y="569119"/>
                </a:lnTo>
                <a:lnTo>
                  <a:pt x="885825" y="521494"/>
                </a:lnTo>
                <a:lnTo>
                  <a:pt x="1166812" y="471488"/>
                </a:lnTo>
                <a:lnTo>
                  <a:pt x="1416843" y="426244"/>
                </a:lnTo>
                <a:lnTo>
                  <a:pt x="1678781" y="378619"/>
                </a:lnTo>
                <a:lnTo>
                  <a:pt x="1924050" y="335756"/>
                </a:lnTo>
                <a:lnTo>
                  <a:pt x="2119312" y="300038"/>
                </a:lnTo>
                <a:lnTo>
                  <a:pt x="2166937" y="302419"/>
                </a:lnTo>
                <a:lnTo>
                  <a:pt x="2564606" y="369094"/>
                </a:lnTo>
                <a:lnTo>
                  <a:pt x="2636043" y="316706"/>
                </a:lnTo>
                <a:lnTo>
                  <a:pt x="2690812" y="271463"/>
                </a:lnTo>
                <a:lnTo>
                  <a:pt x="2719387" y="240506"/>
                </a:lnTo>
                <a:lnTo>
                  <a:pt x="2721768" y="221456"/>
                </a:lnTo>
                <a:lnTo>
                  <a:pt x="2717006" y="202406"/>
                </a:lnTo>
                <a:lnTo>
                  <a:pt x="2702718" y="180975"/>
                </a:lnTo>
                <a:lnTo>
                  <a:pt x="2676525" y="157163"/>
                </a:lnTo>
                <a:lnTo>
                  <a:pt x="2640806" y="135731"/>
                </a:lnTo>
                <a:lnTo>
                  <a:pt x="2571750" y="102394"/>
                </a:lnTo>
                <a:lnTo>
                  <a:pt x="2466975" y="54769"/>
                </a:lnTo>
                <a:lnTo>
                  <a:pt x="2343150" y="9525"/>
                </a:lnTo>
                <a:lnTo>
                  <a:pt x="2278856" y="0"/>
                </a:lnTo>
                <a:lnTo>
                  <a:pt x="2264568" y="4763"/>
                </a:lnTo>
                <a:lnTo>
                  <a:pt x="2252662" y="16669"/>
                </a:lnTo>
                <a:lnTo>
                  <a:pt x="2235993" y="30956"/>
                </a:lnTo>
                <a:lnTo>
                  <a:pt x="2197893" y="54769"/>
                </a:lnTo>
                <a:lnTo>
                  <a:pt x="2152650" y="71438"/>
                </a:lnTo>
                <a:lnTo>
                  <a:pt x="2031206" y="100013"/>
                </a:lnTo>
                <a:lnTo>
                  <a:pt x="1854993" y="138113"/>
                </a:lnTo>
                <a:lnTo>
                  <a:pt x="1578768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7" name="Google Shape;2907;p263"/>
          <p:cNvSpPr/>
          <p:nvPr/>
        </p:nvSpPr>
        <p:spPr>
          <a:xfrm>
            <a:off x="3335338" y="3006725"/>
            <a:ext cx="2657475" cy="2525713"/>
          </a:xfrm>
          <a:custGeom>
            <a:avLst/>
            <a:gdLst/>
            <a:ahLst/>
            <a:cxnLst/>
            <a:rect l="l" t="t" r="r" b="b"/>
            <a:pathLst>
              <a:path w="2657680" h="2526112" extrusionOk="0">
                <a:moveTo>
                  <a:pt x="2348495" y="657841"/>
                </a:moveTo>
                <a:lnTo>
                  <a:pt x="2180745" y="937424"/>
                </a:lnTo>
                <a:lnTo>
                  <a:pt x="2055755" y="1131487"/>
                </a:lnTo>
                <a:lnTo>
                  <a:pt x="1868270" y="1388046"/>
                </a:lnTo>
                <a:lnTo>
                  <a:pt x="1684074" y="1601844"/>
                </a:lnTo>
                <a:lnTo>
                  <a:pt x="1509746" y="1763016"/>
                </a:lnTo>
                <a:lnTo>
                  <a:pt x="1348575" y="1894584"/>
                </a:lnTo>
                <a:lnTo>
                  <a:pt x="1203850" y="2003128"/>
                </a:lnTo>
                <a:lnTo>
                  <a:pt x="1059125" y="2108382"/>
                </a:lnTo>
                <a:lnTo>
                  <a:pt x="960448" y="2170877"/>
                </a:lnTo>
                <a:lnTo>
                  <a:pt x="815723" y="2249818"/>
                </a:lnTo>
                <a:lnTo>
                  <a:pt x="677577" y="2318892"/>
                </a:lnTo>
                <a:lnTo>
                  <a:pt x="549297" y="2374808"/>
                </a:lnTo>
                <a:lnTo>
                  <a:pt x="401283" y="2430725"/>
                </a:lnTo>
                <a:lnTo>
                  <a:pt x="226955" y="2483352"/>
                </a:lnTo>
                <a:lnTo>
                  <a:pt x="101965" y="2512955"/>
                </a:lnTo>
                <a:lnTo>
                  <a:pt x="42759" y="2526112"/>
                </a:lnTo>
                <a:lnTo>
                  <a:pt x="9867" y="2522823"/>
                </a:lnTo>
                <a:lnTo>
                  <a:pt x="3289" y="2516244"/>
                </a:lnTo>
                <a:lnTo>
                  <a:pt x="0" y="2496509"/>
                </a:lnTo>
                <a:lnTo>
                  <a:pt x="13156" y="2466906"/>
                </a:lnTo>
                <a:lnTo>
                  <a:pt x="29602" y="2453749"/>
                </a:lnTo>
                <a:lnTo>
                  <a:pt x="111833" y="2424146"/>
                </a:lnTo>
                <a:lnTo>
                  <a:pt x="217087" y="2381387"/>
                </a:lnTo>
                <a:lnTo>
                  <a:pt x="299318" y="2341916"/>
                </a:lnTo>
                <a:lnTo>
                  <a:pt x="388126" y="2302446"/>
                </a:lnTo>
                <a:lnTo>
                  <a:pt x="542719" y="2220216"/>
                </a:lnTo>
                <a:lnTo>
                  <a:pt x="707179" y="2114961"/>
                </a:lnTo>
                <a:lnTo>
                  <a:pt x="851905" y="2019574"/>
                </a:lnTo>
                <a:lnTo>
                  <a:pt x="1013076" y="1897873"/>
                </a:lnTo>
                <a:lnTo>
                  <a:pt x="1279502" y="1664339"/>
                </a:lnTo>
                <a:lnTo>
                  <a:pt x="1483433" y="1466987"/>
                </a:lnTo>
                <a:lnTo>
                  <a:pt x="1680785" y="1246610"/>
                </a:lnTo>
                <a:lnTo>
                  <a:pt x="1786040" y="1088728"/>
                </a:lnTo>
                <a:lnTo>
                  <a:pt x="1851824" y="980184"/>
                </a:lnTo>
                <a:lnTo>
                  <a:pt x="1930765" y="848616"/>
                </a:lnTo>
                <a:lnTo>
                  <a:pt x="2003128" y="713758"/>
                </a:lnTo>
                <a:lnTo>
                  <a:pt x="2065623" y="585479"/>
                </a:lnTo>
                <a:lnTo>
                  <a:pt x="2131407" y="434175"/>
                </a:lnTo>
                <a:lnTo>
                  <a:pt x="2187323" y="289450"/>
                </a:lnTo>
                <a:lnTo>
                  <a:pt x="2233372" y="141436"/>
                </a:lnTo>
                <a:lnTo>
                  <a:pt x="2246529" y="85519"/>
                </a:lnTo>
                <a:lnTo>
                  <a:pt x="2239951" y="49338"/>
                </a:lnTo>
                <a:lnTo>
                  <a:pt x="2223505" y="23024"/>
                </a:lnTo>
                <a:lnTo>
                  <a:pt x="2164299" y="0"/>
                </a:lnTo>
                <a:lnTo>
                  <a:pt x="2657680" y="65784"/>
                </a:lnTo>
                <a:lnTo>
                  <a:pt x="2631366" y="98676"/>
                </a:lnTo>
                <a:lnTo>
                  <a:pt x="2585318" y="194063"/>
                </a:lnTo>
                <a:lnTo>
                  <a:pt x="2535979" y="305896"/>
                </a:lnTo>
                <a:lnTo>
                  <a:pt x="2470195" y="427597"/>
                </a:lnTo>
                <a:lnTo>
                  <a:pt x="2381387" y="592057"/>
                </a:lnTo>
                <a:lnTo>
                  <a:pt x="2348495" y="6578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8" name="Google Shape;2908;p263"/>
          <p:cNvSpPr/>
          <p:nvPr/>
        </p:nvSpPr>
        <p:spPr>
          <a:xfrm>
            <a:off x="3438525" y="3384550"/>
            <a:ext cx="3895725" cy="2324100"/>
          </a:xfrm>
          <a:custGeom>
            <a:avLst/>
            <a:gdLst/>
            <a:ahLst/>
            <a:cxnLst/>
            <a:rect l="l" t="t" r="r" b="b"/>
            <a:pathLst>
              <a:path w="3895725" h="2324100" extrusionOk="0">
                <a:moveTo>
                  <a:pt x="1200150" y="619125"/>
                </a:moveTo>
                <a:lnTo>
                  <a:pt x="1000125" y="457200"/>
                </a:lnTo>
                <a:lnTo>
                  <a:pt x="847725" y="339725"/>
                </a:lnTo>
                <a:lnTo>
                  <a:pt x="727075" y="241300"/>
                </a:lnTo>
                <a:lnTo>
                  <a:pt x="647700" y="177800"/>
                </a:lnTo>
                <a:lnTo>
                  <a:pt x="584200" y="136525"/>
                </a:lnTo>
                <a:lnTo>
                  <a:pt x="495300" y="82550"/>
                </a:lnTo>
                <a:lnTo>
                  <a:pt x="419100" y="50800"/>
                </a:lnTo>
                <a:lnTo>
                  <a:pt x="352425" y="25400"/>
                </a:lnTo>
                <a:lnTo>
                  <a:pt x="285750" y="9525"/>
                </a:lnTo>
                <a:lnTo>
                  <a:pt x="219075" y="0"/>
                </a:lnTo>
                <a:lnTo>
                  <a:pt x="0" y="9525"/>
                </a:lnTo>
                <a:lnTo>
                  <a:pt x="88900" y="63500"/>
                </a:lnTo>
                <a:lnTo>
                  <a:pt x="231775" y="98425"/>
                </a:lnTo>
                <a:lnTo>
                  <a:pt x="292100" y="123825"/>
                </a:lnTo>
                <a:lnTo>
                  <a:pt x="361950" y="165100"/>
                </a:lnTo>
                <a:lnTo>
                  <a:pt x="444500" y="219075"/>
                </a:lnTo>
                <a:lnTo>
                  <a:pt x="533400" y="285750"/>
                </a:lnTo>
                <a:lnTo>
                  <a:pt x="708025" y="422275"/>
                </a:lnTo>
                <a:lnTo>
                  <a:pt x="917575" y="600075"/>
                </a:lnTo>
                <a:lnTo>
                  <a:pt x="1127125" y="787400"/>
                </a:lnTo>
                <a:lnTo>
                  <a:pt x="1422400" y="1054100"/>
                </a:lnTo>
                <a:lnTo>
                  <a:pt x="1673225" y="1263650"/>
                </a:lnTo>
                <a:lnTo>
                  <a:pt x="1892300" y="1450975"/>
                </a:lnTo>
                <a:lnTo>
                  <a:pt x="2051050" y="1587500"/>
                </a:lnTo>
                <a:lnTo>
                  <a:pt x="2228850" y="1733550"/>
                </a:lnTo>
                <a:lnTo>
                  <a:pt x="2492375" y="1958975"/>
                </a:lnTo>
                <a:lnTo>
                  <a:pt x="2686050" y="2114550"/>
                </a:lnTo>
                <a:lnTo>
                  <a:pt x="2800350" y="2209800"/>
                </a:lnTo>
                <a:lnTo>
                  <a:pt x="2857500" y="2263775"/>
                </a:lnTo>
                <a:lnTo>
                  <a:pt x="2895600" y="2289175"/>
                </a:lnTo>
                <a:lnTo>
                  <a:pt x="2924175" y="2301875"/>
                </a:lnTo>
                <a:lnTo>
                  <a:pt x="2965450" y="2317750"/>
                </a:lnTo>
                <a:lnTo>
                  <a:pt x="3057525" y="2324100"/>
                </a:lnTo>
                <a:lnTo>
                  <a:pt x="3267075" y="2320925"/>
                </a:lnTo>
                <a:lnTo>
                  <a:pt x="3505200" y="2320925"/>
                </a:lnTo>
                <a:lnTo>
                  <a:pt x="3740150" y="2320925"/>
                </a:lnTo>
                <a:lnTo>
                  <a:pt x="3832225" y="2320925"/>
                </a:lnTo>
                <a:lnTo>
                  <a:pt x="3860800" y="2308225"/>
                </a:lnTo>
                <a:lnTo>
                  <a:pt x="3892550" y="2292350"/>
                </a:lnTo>
                <a:lnTo>
                  <a:pt x="3895725" y="2279650"/>
                </a:lnTo>
                <a:lnTo>
                  <a:pt x="3886200" y="2260600"/>
                </a:lnTo>
                <a:lnTo>
                  <a:pt x="3835400" y="2235200"/>
                </a:lnTo>
                <a:lnTo>
                  <a:pt x="3670300" y="2168525"/>
                </a:lnTo>
                <a:lnTo>
                  <a:pt x="3486150" y="2095500"/>
                </a:lnTo>
                <a:lnTo>
                  <a:pt x="3308350" y="2019300"/>
                </a:lnTo>
                <a:lnTo>
                  <a:pt x="3038475" y="1885950"/>
                </a:lnTo>
                <a:lnTo>
                  <a:pt x="2803525" y="1758950"/>
                </a:lnTo>
                <a:lnTo>
                  <a:pt x="2562225" y="1606550"/>
                </a:lnTo>
                <a:lnTo>
                  <a:pt x="2298700" y="1431925"/>
                </a:lnTo>
                <a:lnTo>
                  <a:pt x="2108200" y="1304925"/>
                </a:lnTo>
                <a:lnTo>
                  <a:pt x="1825625" y="1114425"/>
                </a:lnTo>
                <a:lnTo>
                  <a:pt x="1704975" y="1031875"/>
                </a:lnTo>
                <a:lnTo>
                  <a:pt x="1552575" y="895350"/>
                </a:lnTo>
                <a:lnTo>
                  <a:pt x="1435100" y="800100"/>
                </a:lnTo>
                <a:lnTo>
                  <a:pt x="1200150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D062A81-BA87-AD48-84F8-DDDAD108A905}"/>
              </a:ext>
            </a:extLst>
          </p:cNvPr>
          <p:cNvGrpSpPr/>
          <p:nvPr/>
        </p:nvGrpSpPr>
        <p:grpSpPr>
          <a:xfrm>
            <a:off x="2516938" y="1758113"/>
            <a:ext cx="4813300" cy="3946525"/>
            <a:chOff x="2673350" y="1914525"/>
            <a:chExt cx="4813300" cy="3946525"/>
          </a:xfrm>
        </p:grpSpPr>
        <p:sp>
          <p:nvSpPr>
            <p:cNvPr id="8" name="Google Shape;2904;p263">
              <a:extLst>
                <a:ext uri="{FF2B5EF4-FFF2-40B4-BE49-F238E27FC236}">
                  <a16:creationId xmlns:a16="http://schemas.microsoft.com/office/drawing/2014/main" id="{6273C14C-32CD-B54F-B229-EE383D362FCA}"/>
                </a:ext>
              </a:extLst>
            </p:cNvPr>
            <p:cNvSpPr/>
            <p:nvPr/>
          </p:nvSpPr>
          <p:spPr>
            <a:xfrm>
              <a:off x="3527425" y="1914525"/>
              <a:ext cx="3089275" cy="584200"/>
            </a:xfrm>
            <a:custGeom>
              <a:avLst/>
              <a:gdLst/>
              <a:ahLst/>
              <a:cxnLst/>
              <a:rect l="l" t="t" r="r" b="b"/>
              <a:pathLst>
                <a:path w="3089275" h="584200" extrusionOk="0">
                  <a:moveTo>
                    <a:pt x="1819275" y="180975"/>
                  </a:moveTo>
                  <a:lnTo>
                    <a:pt x="1454150" y="238125"/>
                  </a:lnTo>
                  <a:lnTo>
                    <a:pt x="1152525" y="282575"/>
                  </a:lnTo>
                  <a:lnTo>
                    <a:pt x="847725" y="327025"/>
                  </a:lnTo>
                  <a:lnTo>
                    <a:pt x="568325" y="365125"/>
                  </a:lnTo>
                  <a:lnTo>
                    <a:pt x="517525" y="371475"/>
                  </a:lnTo>
                  <a:lnTo>
                    <a:pt x="419100" y="371475"/>
                  </a:lnTo>
                  <a:lnTo>
                    <a:pt x="285750" y="361950"/>
                  </a:lnTo>
                  <a:lnTo>
                    <a:pt x="200025" y="355600"/>
                  </a:lnTo>
                  <a:lnTo>
                    <a:pt x="0" y="381000"/>
                  </a:lnTo>
                  <a:lnTo>
                    <a:pt x="206375" y="584200"/>
                  </a:lnTo>
                  <a:lnTo>
                    <a:pt x="425450" y="571500"/>
                  </a:lnTo>
                  <a:lnTo>
                    <a:pt x="581025" y="577850"/>
                  </a:lnTo>
                  <a:lnTo>
                    <a:pt x="723900" y="546100"/>
                  </a:lnTo>
                  <a:lnTo>
                    <a:pt x="1041400" y="485775"/>
                  </a:lnTo>
                  <a:lnTo>
                    <a:pt x="1314450" y="441325"/>
                  </a:lnTo>
                  <a:lnTo>
                    <a:pt x="1562100" y="403225"/>
                  </a:lnTo>
                  <a:lnTo>
                    <a:pt x="1806575" y="368300"/>
                  </a:lnTo>
                  <a:lnTo>
                    <a:pt x="2006600" y="342900"/>
                  </a:lnTo>
                  <a:lnTo>
                    <a:pt x="2206625" y="327025"/>
                  </a:lnTo>
                  <a:lnTo>
                    <a:pt x="2419350" y="314325"/>
                  </a:lnTo>
                  <a:lnTo>
                    <a:pt x="2555875" y="307975"/>
                  </a:lnTo>
                  <a:lnTo>
                    <a:pt x="2730500" y="307975"/>
                  </a:lnTo>
                  <a:lnTo>
                    <a:pt x="2867025" y="304800"/>
                  </a:lnTo>
                  <a:lnTo>
                    <a:pt x="2974975" y="292100"/>
                  </a:lnTo>
                  <a:lnTo>
                    <a:pt x="3028950" y="276225"/>
                  </a:lnTo>
                  <a:lnTo>
                    <a:pt x="3063875" y="247650"/>
                  </a:lnTo>
                  <a:lnTo>
                    <a:pt x="3089275" y="206375"/>
                  </a:lnTo>
                  <a:lnTo>
                    <a:pt x="3089275" y="180975"/>
                  </a:lnTo>
                  <a:lnTo>
                    <a:pt x="3082925" y="149225"/>
                  </a:lnTo>
                  <a:lnTo>
                    <a:pt x="3060700" y="127000"/>
                  </a:lnTo>
                  <a:lnTo>
                    <a:pt x="3013075" y="88900"/>
                  </a:lnTo>
                  <a:lnTo>
                    <a:pt x="2946400" y="50800"/>
                  </a:lnTo>
                  <a:lnTo>
                    <a:pt x="2908300" y="34925"/>
                  </a:lnTo>
                  <a:lnTo>
                    <a:pt x="2809875" y="19050"/>
                  </a:lnTo>
                  <a:lnTo>
                    <a:pt x="2663825" y="0"/>
                  </a:lnTo>
                  <a:lnTo>
                    <a:pt x="2600325" y="0"/>
                  </a:lnTo>
                  <a:lnTo>
                    <a:pt x="2546350" y="0"/>
                  </a:lnTo>
                  <a:lnTo>
                    <a:pt x="2520950" y="9525"/>
                  </a:lnTo>
                  <a:lnTo>
                    <a:pt x="2495550" y="25400"/>
                  </a:lnTo>
                  <a:lnTo>
                    <a:pt x="2441575" y="53975"/>
                  </a:lnTo>
                  <a:lnTo>
                    <a:pt x="2359025" y="79375"/>
                  </a:lnTo>
                  <a:lnTo>
                    <a:pt x="2228850" y="114300"/>
                  </a:lnTo>
                  <a:lnTo>
                    <a:pt x="2038350" y="149225"/>
                  </a:lnTo>
                  <a:lnTo>
                    <a:pt x="1819275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05;p263">
              <a:extLst>
                <a:ext uri="{FF2B5EF4-FFF2-40B4-BE49-F238E27FC236}">
                  <a16:creationId xmlns:a16="http://schemas.microsoft.com/office/drawing/2014/main" id="{1570B887-216B-1A40-95A1-38435757D57A}"/>
                </a:ext>
              </a:extLst>
            </p:cNvPr>
            <p:cNvSpPr/>
            <p:nvPr/>
          </p:nvSpPr>
          <p:spPr>
            <a:xfrm>
              <a:off x="2673350" y="2130425"/>
              <a:ext cx="1222375" cy="3503613"/>
            </a:xfrm>
            <a:custGeom>
              <a:avLst/>
              <a:gdLst/>
              <a:ahLst/>
              <a:cxnLst/>
              <a:rect l="l" t="t" r="r" b="b"/>
              <a:pathLst>
                <a:path w="1222218" h="3503691" extrusionOk="0">
                  <a:moveTo>
                    <a:pt x="1208638" y="466254"/>
                  </a:moveTo>
                  <a:lnTo>
                    <a:pt x="1222218" y="312345"/>
                  </a:lnTo>
                  <a:lnTo>
                    <a:pt x="1167897" y="167489"/>
                  </a:lnTo>
                  <a:lnTo>
                    <a:pt x="1054729" y="104115"/>
                  </a:lnTo>
                  <a:lnTo>
                    <a:pt x="941560" y="49794"/>
                  </a:lnTo>
                  <a:lnTo>
                    <a:pt x="864606" y="22634"/>
                  </a:lnTo>
                  <a:lnTo>
                    <a:pt x="792178" y="0"/>
                  </a:lnTo>
                  <a:lnTo>
                    <a:pt x="760491" y="0"/>
                  </a:lnTo>
                  <a:lnTo>
                    <a:pt x="737858" y="4527"/>
                  </a:lnTo>
                  <a:lnTo>
                    <a:pt x="728804" y="31687"/>
                  </a:lnTo>
                  <a:lnTo>
                    <a:pt x="733331" y="54321"/>
                  </a:lnTo>
                  <a:lnTo>
                    <a:pt x="765018" y="90535"/>
                  </a:lnTo>
                  <a:lnTo>
                    <a:pt x="814812" y="162963"/>
                  </a:lnTo>
                  <a:lnTo>
                    <a:pt x="846499" y="226337"/>
                  </a:lnTo>
                  <a:lnTo>
                    <a:pt x="873660" y="312345"/>
                  </a:lnTo>
                  <a:lnTo>
                    <a:pt x="882713" y="434567"/>
                  </a:lnTo>
                  <a:lnTo>
                    <a:pt x="878186" y="724277"/>
                  </a:lnTo>
                  <a:cubicBezTo>
                    <a:pt x="876677" y="802741"/>
                    <a:pt x="875169" y="881204"/>
                    <a:pt x="873660" y="959668"/>
                  </a:cubicBezTo>
                  <a:lnTo>
                    <a:pt x="864606" y="1109050"/>
                  </a:lnTo>
                  <a:lnTo>
                    <a:pt x="855553" y="1262959"/>
                  </a:lnTo>
                  <a:lnTo>
                    <a:pt x="828392" y="1466662"/>
                  </a:lnTo>
                  <a:lnTo>
                    <a:pt x="801232" y="1647731"/>
                  </a:lnTo>
                  <a:lnTo>
                    <a:pt x="760491" y="1869541"/>
                  </a:lnTo>
                  <a:lnTo>
                    <a:pt x="701644" y="2095877"/>
                  </a:lnTo>
                  <a:lnTo>
                    <a:pt x="611109" y="2353901"/>
                  </a:lnTo>
                  <a:lnTo>
                    <a:pt x="529628" y="2562131"/>
                  </a:lnTo>
                  <a:lnTo>
                    <a:pt x="389299" y="2838262"/>
                  </a:lnTo>
                  <a:lnTo>
                    <a:pt x="258024" y="3060071"/>
                  </a:lnTo>
                  <a:lnTo>
                    <a:pt x="104115" y="3304515"/>
                  </a:lnTo>
                  <a:lnTo>
                    <a:pt x="9054" y="3444844"/>
                  </a:lnTo>
                  <a:lnTo>
                    <a:pt x="0" y="3467477"/>
                  </a:lnTo>
                  <a:lnTo>
                    <a:pt x="4527" y="3494638"/>
                  </a:lnTo>
                  <a:lnTo>
                    <a:pt x="9054" y="3503691"/>
                  </a:lnTo>
                  <a:lnTo>
                    <a:pt x="40741" y="3503691"/>
                  </a:lnTo>
                  <a:lnTo>
                    <a:pt x="76955" y="3485584"/>
                  </a:lnTo>
                  <a:lnTo>
                    <a:pt x="126749" y="3422210"/>
                  </a:lnTo>
                  <a:lnTo>
                    <a:pt x="217283" y="3313568"/>
                  </a:lnTo>
                  <a:lnTo>
                    <a:pt x="393826" y="3073652"/>
                  </a:lnTo>
                  <a:lnTo>
                    <a:pt x="534155" y="2874475"/>
                  </a:lnTo>
                  <a:lnTo>
                    <a:pt x="660903" y="2679826"/>
                  </a:lnTo>
                  <a:lnTo>
                    <a:pt x="742384" y="2525917"/>
                  </a:lnTo>
                  <a:lnTo>
                    <a:pt x="841972" y="2326741"/>
                  </a:lnTo>
                  <a:lnTo>
                    <a:pt x="905347" y="2172832"/>
                  </a:lnTo>
                  <a:lnTo>
                    <a:pt x="982301" y="1964602"/>
                  </a:lnTo>
                  <a:lnTo>
                    <a:pt x="1027568" y="1810693"/>
                  </a:lnTo>
                  <a:lnTo>
                    <a:pt x="1095469" y="1579830"/>
                  </a:lnTo>
                  <a:lnTo>
                    <a:pt x="1118103" y="1471188"/>
                  </a:lnTo>
                  <a:lnTo>
                    <a:pt x="1131683" y="1416868"/>
                  </a:lnTo>
                  <a:lnTo>
                    <a:pt x="1127157" y="1272012"/>
                  </a:lnTo>
                  <a:lnTo>
                    <a:pt x="1149790" y="1122630"/>
                  </a:lnTo>
                  <a:lnTo>
                    <a:pt x="1172424" y="887240"/>
                  </a:lnTo>
                  <a:lnTo>
                    <a:pt x="1199584" y="556788"/>
                  </a:lnTo>
                  <a:lnTo>
                    <a:pt x="1208638" y="4662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06;p263">
              <a:extLst>
                <a:ext uri="{FF2B5EF4-FFF2-40B4-BE49-F238E27FC236}">
                  <a16:creationId xmlns:a16="http://schemas.microsoft.com/office/drawing/2014/main" id="{0F8F994B-6151-5A4A-912E-02AD8046AD91}"/>
                </a:ext>
              </a:extLst>
            </p:cNvPr>
            <p:cNvSpPr/>
            <p:nvPr/>
          </p:nvSpPr>
          <p:spPr>
            <a:xfrm>
              <a:off x="3557588" y="2876550"/>
              <a:ext cx="2720975" cy="595313"/>
            </a:xfrm>
            <a:custGeom>
              <a:avLst/>
              <a:gdLst/>
              <a:ahLst/>
              <a:cxnLst/>
              <a:rect l="l" t="t" r="r" b="b"/>
              <a:pathLst>
                <a:path w="2721768" h="595313" extrusionOk="0">
                  <a:moveTo>
                    <a:pt x="1578768" y="200025"/>
                  </a:moveTo>
                  <a:lnTo>
                    <a:pt x="1214437" y="280988"/>
                  </a:lnTo>
                  <a:lnTo>
                    <a:pt x="871537" y="354806"/>
                  </a:lnTo>
                  <a:lnTo>
                    <a:pt x="669131" y="397669"/>
                  </a:lnTo>
                  <a:lnTo>
                    <a:pt x="573881" y="416719"/>
                  </a:lnTo>
                  <a:lnTo>
                    <a:pt x="545306" y="421481"/>
                  </a:lnTo>
                  <a:lnTo>
                    <a:pt x="509587" y="421481"/>
                  </a:lnTo>
                  <a:lnTo>
                    <a:pt x="419100" y="414338"/>
                  </a:lnTo>
                  <a:lnTo>
                    <a:pt x="326231" y="392906"/>
                  </a:lnTo>
                  <a:lnTo>
                    <a:pt x="242887" y="364331"/>
                  </a:lnTo>
                  <a:lnTo>
                    <a:pt x="0" y="366713"/>
                  </a:lnTo>
                  <a:lnTo>
                    <a:pt x="119062" y="535781"/>
                  </a:lnTo>
                  <a:lnTo>
                    <a:pt x="302418" y="569119"/>
                  </a:lnTo>
                  <a:lnTo>
                    <a:pt x="366712" y="583406"/>
                  </a:lnTo>
                  <a:lnTo>
                    <a:pt x="400050" y="588169"/>
                  </a:lnTo>
                  <a:lnTo>
                    <a:pt x="435768" y="592931"/>
                  </a:lnTo>
                  <a:lnTo>
                    <a:pt x="473868" y="595313"/>
                  </a:lnTo>
                  <a:lnTo>
                    <a:pt x="509587" y="590550"/>
                  </a:lnTo>
                  <a:lnTo>
                    <a:pt x="633412" y="569119"/>
                  </a:lnTo>
                  <a:lnTo>
                    <a:pt x="885825" y="521494"/>
                  </a:lnTo>
                  <a:lnTo>
                    <a:pt x="1166812" y="471488"/>
                  </a:lnTo>
                  <a:lnTo>
                    <a:pt x="1416843" y="426244"/>
                  </a:lnTo>
                  <a:lnTo>
                    <a:pt x="1678781" y="378619"/>
                  </a:lnTo>
                  <a:lnTo>
                    <a:pt x="1924050" y="335756"/>
                  </a:lnTo>
                  <a:lnTo>
                    <a:pt x="2119312" y="300038"/>
                  </a:lnTo>
                  <a:lnTo>
                    <a:pt x="2166937" y="302419"/>
                  </a:lnTo>
                  <a:lnTo>
                    <a:pt x="2564606" y="369094"/>
                  </a:lnTo>
                  <a:lnTo>
                    <a:pt x="2636043" y="316706"/>
                  </a:lnTo>
                  <a:lnTo>
                    <a:pt x="2690812" y="271463"/>
                  </a:lnTo>
                  <a:lnTo>
                    <a:pt x="2719387" y="240506"/>
                  </a:lnTo>
                  <a:lnTo>
                    <a:pt x="2721768" y="221456"/>
                  </a:lnTo>
                  <a:lnTo>
                    <a:pt x="2717006" y="202406"/>
                  </a:lnTo>
                  <a:lnTo>
                    <a:pt x="2702718" y="180975"/>
                  </a:lnTo>
                  <a:lnTo>
                    <a:pt x="2676525" y="157163"/>
                  </a:lnTo>
                  <a:lnTo>
                    <a:pt x="2640806" y="135731"/>
                  </a:lnTo>
                  <a:lnTo>
                    <a:pt x="2571750" y="102394"/>
                  </a:lnTo>
                  <a:lnTo>
                    <a:pt x="2466975" y="54769"/>
                  </a:lnTo>
                  <a:lnTo>
                    <a:pt x="2343150" y="9525"/>
                  </a:lnTo>
                  <a:lnTo>
                    <a:pt x="2278856" y="0"/>
                  </a:lnTo>
                  <a:lnTo>
                    <a:pt x="2264568" y="4763"/>
                  </a:lnTo>
                  <a:lnTo>
                    <a:pt x="2252662" y="16669"/>
                  </a:lnTo>
                  <a:lnTo>
                    <a:pt x="2235993" y="30956"/>
                  </a:lnTo>
                  <a:lnTo>
                    <a:pt x="2197893" y="54769"/>
                  </a:lnTo>
                  <a:lnTo>
                    <a:pt x="2152650" y="71438"/>
                  </a:lnTo>
                  <a:lnTo>
                    <a:pt x="2031206" y="100013"/>
                  </a:lnTo>
                  <a:lnTo>
                    <a:pt x="1854993" y="138113"/>
                  </a:lnTo>
                  <a:lnTo>
                    <a:pt x="1578768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07;p263">
              <a:extLst>
                <a:ext uri="{FF2B5EF4-FFF2-40B4-BE49-F238E27FC236}">
                  <a16:creationId xmlns:a16="http://schemas.microsoft.com/office/drawing/2014/main" id="{E2786CBC-955B-9044-9A90-EACF9241BAE2}"/>
                </a:ext>
              </a:extLst>
            </p:cNvPr>
            <p:cNvSpPr/>
            <p:nvPr/>
          </p:nvSpPr>
          <p:spPr>
            <a:xfrm>
              <a:off x="3487738" y="3159125"/>
              <a:ext cx="2657475" cy="2525713"/>
            </a:xfrm>
            <a:custGeom>
              <a:avLst/>
              <a:gdLst/>
              <a:ahLst/>
              <a:cxnLst/>
              <a:rect l="l" t="t" r="r" b="b"/>
              <a:pathLst>
                <a:path w="2657680" h="2526112" extrusionOk="0">
                  <a:moveTo>
                    <a:pt x="2348495" y="657841"/>
                  </a:moveTo>
                  <a:lnTo>
                    <a:pt x="2180745" y="937424"/>
                  </a:lnTo>
                  <a:lnTo>
                    <a:pt x="2055755" y="1131487"/>
                  </a:lnTo>
                  <a:lnTo>
                    <a:pt x="1868270" y="1388046"/>
                  </a:lnTo>
                  <a:lnTo>
                    <a:pt x="1684074" y="1601844"/>
                  </a:lnTo>
                  <a:lnTo>
                    <a:pt x="1509746" y="1763016"/>
                  </a:lnTo>
                  <a:lnTo>
                    <a:pt x="1348575" y="1894584"/>
                  </a:lnTo>
                  <a:lnTo>
                    <a:pt x="1203850" y="2003128"/>
                  </a:lnTo>
                  <a:lnTo>
                    <a:pt x="1059125" y="2108382"/>
                  </a:lnTo>
                  <a:lnTo>
                    <a:pt x="960448" y="2170877"/>
                  </a:lnTo>
                  <a:lnTo>
                    <a:pt x="815723" y="2249818"/>
                  </a:lnTo>
                  <a:lnTo>
                    <a:pt x="677577" y="2318892"/>
                  </a:lnTo>
                  <a:lnTo>
                    <a:pt x="549297" y="2374808"/>
                  </a:lnTo>
                  <a:lnTo>
                    <a:pt x="401283" y="2430725"/>
                  </a:lnTo>
                  <a:lnTo>
                    <a:pt x="226955" y="2483352"/>
                  </a:lnTo>
                  <a:lnTo>
                    <a:pt x="101965" y="2512955"/>
                  </a:lnTo>
                  <a:lnTo>
                    <a:pt x="42759" y="2526112"/>
                  </a:lnTo>
                  <a:lnTo>
                    <a:pt x="9867" y="2522823"/>
                  </a:lnTo>
                  <a:lnTo>
                    <a:pt x="3289" y="2516244"/>
                  </a:lnTo>
                  <a:lnTo>
                    <a:pt x="0" y="2496509"/>
                  </a:lnTo>
                  <a:lnTo>
                    <a:pt x="13156" y="2466906"/>
                  </a:lnTo>
                  <a:lnTo>
                    <a:pt x="29602" y="2453749"/>
                  </a:lnTo>
                  <a:lnTo>
                    <a:pt x="111833" y="2424146"/>
                  </a:lnTo>
                  <a:lnTo>
                    <a:pt x="217087" y="2381387"/>
                  </a:lnTo>
                  <a:lnTo>
                    <a:pt x="299318" y="2341916"/>
                  </a:lnTo>
                  <a:lnTo>
                    <a:pt x="388126" y="2302446"/>
                  </a:lnTo>
                  <a:lnTo>
                    <a:pt x="542719" y="2220216"/>
                  </a:lnTo>
                  <a:lnTo>
                    <a:pt x="707179" y="2114961"/>
                  </a:lnTo>
                  <a:lnTo>
                    <a:pt x="851905" y="2019574"/>
                  </a:lnTo>
                  <a:lnTo>
                    <a:pt x="1013076" y="1897873"/>
                  </a:lnTo>
                  <a:lnTo>
                    <a:pt x="1279502" y="1664339"/>
                  </a:lnTo>
                  <a:lnTo>
                    <a:pt x="1483433" y="1466987"/>
                  </a:lnTo>
                  <a:lnTo>
                    <a:pt x="1680785" y="1246610"/>
                  </a:lnTo>
                  <a:lnTo>
                    <a:pt x="1786040" y="1088728"/>
                  </a:lnTo>
                  <a:lnTo>
                    <a:pt x="1851824" y="980184"/>
                  </a:lnTo>
                  <a:lnTo>
                    <a:pt x="1930765" y="848616"/>
                  </a:lnTo>
                  <a:lnTo>
                    <a:pt x="2003128" y="713758"/>
                  </a:lnTo>
                  <a:lnTo>
                    <a:pt x="2065623" y="585479"/>
                  </a:lnTo>
                  <a:lnTo>
                    <a:pt x="2131407" y="434175"/>
                  </a:lnTo>
                  <a:lnTo>
                    <a:pt x="2187323" y="289450"/>
                  </a:lnTo>
                  <a:lnTo>
                    <a:pt x="2233372" y="141436"/>
                  </a:lnTo>
                  <a:lnTo>
                    <a:pt x="2246529" y="85519"/>
                  </a:lnTo>
                  <a:lnTo>
                    <a:pt x="2239951" y="49338"/>
                  </a:lnTo>
                  <a:lnTo>
                    <a:pt x="2223505" y="23024"/>
                  </a:lnTo>
                  <a:lnTo>
                    <a:pt x="2164299" y="0"/>
                  </a:lnTo>
                  <a:lnTo>
                    <a:pt x="2657680" y="65784"/>
                  </a:lnTo>
                  <a:lnTo>
                    <a:pt x="2631366" y="98676"/>
                  </a:lnTo>
                  <a:lnTo>
                    <a:pt x="2585318" y="194063"/>
                  </a:lnTo>
                  <a:lnTo>
                    <a:pt x="2535979" y="305896"/>
                  </a:lnTo>
                  <a:lnTo>
                    <a:pt x="2470195" y="427597"/>
                  </a:lnTo>
                  <a:lnTo>
                    <a:pt x="2381387" y="592057"/>
                  </a:lnTo>
                  <a:lnTo>
                    <a:pt x="2348495" y="6578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08;p263">
              <a:extLst>
                <a:ext uri="{FF2B5EF4-FFF2-40B4-BE49-F238E27FC236}">
                  <a16:creationId xmlns:a16="http://schemas.microsoft.com/office/drawing/2014/main" id="{5918848E-7F01-474F-AD09-F5915390C3DD}"/>
                </a:ext>
              </a:extLst>
            </p:cNvPr>
            <p:cNvSpPr/>
            <p:nvPr/>
          </p:nvSpPr>
          <p:spPr>
            <a:xfrm>
              <a:off x="3590925" y="3536950"/>
              <a:ext cx="3895725" cy="2324100"/>
            </a:xfrm>
            <a:custGeom>
              <a:avLst/>
              <a:gdLst/>
              <a:ahLst/>
              <a:cxnLst/>
              <a:rect l="l" t="t" r="r" b="b"/>
              <a:pathLst>
                <a:path w="3895725" h="2324100" extrusionOk="0">
                  <a:moveTo>
                    <a:pt x="1200150" y="619125"/>
                  </a:moveTo>
                  <a:lnTo>
                    <a:pt x="1000125" y="457200"/>
                  </a:lnTo>
                  <a:lnTo>
                    <a:pt x="847725" y="339725"/>
                  </a:lnTo>
                  <a:lnTo>
                    <a:pt x="727075" y="241300"/>
                  </a:lnTo>
                  <a:lnTo>
                    <a:pt x="647700" y="177800"/>
                  </a:lnTo>
                  <a:lnTo>
                    <a:pt x="584200" y="136525"/>
                  </a:lnTo>
                  <a:lnTo>
                    <a:pt x="495300" y="82550"/>
                  </a:lnTo>
                  <a:lnTo>
                    <a:pt x="419100" y="50800"/>
                  </a:lnTo>
                  <a:lnTo>
                    <a:pt x="352425" y="25400"/>
                  </a:lnTo>
                  <a:lnTo>
                    <a:pt x="285750" y="9525"/>
                  </a:lnTo>
                  <a:lnTo>
                    <a:pt x="219075" y="0"/>
                  </a:lnTo>
                  <a:lnTo>
                    <a:pt x="0" y="9525"/>
                  </a:lnTo>
                  <a:lnTo>
                    <a:pt x="88900" y="63500"/>
                  </a:lnTo>
                  <a:lnTo>
                    <a:pt x="231775" y="98425"/>
                  </a:lnTo>
                  <a:lnTo>
                    <a:pt x="292100" y="123825"/>
                  </a:lnTo>
                  <a:lnTo>
                    <a:pt x="361950" y="165100"/>
                  </a:lnTo>
                  <a:lnTo>
                    <a:pt x="444500" y="219075"/>
                  </a:lnTo>
                  <a:lnTo>
                    <a:pt x="533400" y="285750"/>
                  </a:lnTo>
                  <a:lnTo>
                    <a:pt x="708025" y="422275"/>
                  </a:lnTo>
                  <a:lnTo>
                    <a:pt x="917575" y="600075"/>
                  </a:lnTo>
                  <a:lnTo>
                    <a:pt x="1127125" y="787400"/>
                  </a:lnTo>
                  <a:lnTo>
                    <a:pt x="1422400" y="1054100"/>
                  </a:lnTo>
                  <a:lnTo>
                    <a:pt x="1673225" y="1263650"/>
                  </a:lnTo>
                  <a:lnTo>
                    <a:pt x="1892300" y="1450975"/>
                  </a:lnTo>
                  <a:lnTo>
                    <a:pt x="2051050" y="1587500"/>
                  </a:lnTo>
                  <a:lnTo>
                    <a:pt x="2228850" y="1733550"/>
                  </a:lnTo>
                  <a:lnTo>
                    <a:pt x="2492375" y="1958975"/>
                  </a:lnTo>
                  <a:lnTo>
                    <a:pt x="2686050" y="2114550"/>
                  </a:lnTo>
                  <a:lnTo>
                    <a:pt x="2800350" y="2209800"/>
                  </a:lnTo>
                  <a:lnTo>
                    <a:pt x="2857500" y="2263775"/>
                  </a:lnTo>
                  <a:lnTo>
                    <a:pt x="2895600" y="2289175"/>
                  </a:lnTo>
                  <a:lnTo>
                    <a:pt x="2924175" y="2301875"/>
                  </a:lnTo>
                  <a:lnTo>
                    <a:pt x="2965450" y="2317750"/>
                  </a:lnTo>
                  <a:lnTo>
                    <a:pt x="3057525" y="2324100"/>
                  </a:lnTo>
                  <a:lnTo>
                    <a:pt x="3267075" y="2320925"/>
                  </a:lnTo>
                  <a:lnTo>
                    <a:pt x="3505200" y="2320925"/>
                  </a:lnTo>
                  <a:lnTo>
                    <a:pt x="3740150" y="2320925"/>
                  </a:lnTo>
                  <a:lnTo>
                    <a:pt x="3832225" y="2320925"/>
                  </a:lnTo>
                  <a:lnTo>
                    <a:pt x="3860800" y="2308225"/>
                  </a:lnTo>
                  <a:lnTo>
                    <a:pt x="3892550" y="2292350"/>
                  </a:lnTo>
                  <a:lnTo>
                    <a:pt x="3895725" y="2279650"/>
                  </a:lnTo>
                  <a:lnTo>
                    <a:pt x="3886200" y="2260600"/>
                  </a:lnTo>
                  <a:lnTo>
                    <a:pt x="3835400" y="2235200"/>
                  </a:lnTo>
                  <a:lnTo>
                    <a:pt x="3670300" y="2168525"/>
                  </a:lnTo>
                  <a:lnTo>
                    <a:pt x="3486150" y="2095500"/>
                  </a:lnTo>
                  <a:lnTo>
                    <a:pt x="3308350" y="2019300"/>
                  </a:lnTo>
                  <a:lnTo>
                    <a:pt x="3038475" y="1885950"/>
                  </a:lnTo>
                  <a:lnTo>
                    <a:pt x="2803525" y="1758950"/>
                  </a:lnTo>
                  <a:lnTo>
                    <a:pt x="2562225" y="1606550"/>
                  </a:lnTo>
                  <a:lnTo>
                    <a:pt x="2298700" y="1431925"/>
                  </a:lnTo>
                  <a:lnTo>
                    <a:pt x="2108200" y="1304925"/>
                  </a:lnTo>
                  <a:lnTo>
                    <a:pt x="1825625" y="1114425"/>
                  </a:lnTo>
                  <a:lnTo>
                    <a:pt x="1704975" y="1031875"/>
                  </a:lnTo>
                  <a:lnTo>
                    <a:pt x="1552575" y="895350"/>
                  </a:lnTo>
                  <a:lnTo>
                    <a:pt x="1435100" y="800100"/>
                  </a:lnTo>
                  <a:lnTo>
                    <a:pt x="1200150" y="619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913;p264">
            <a:extLst>
              <a:ext uri="{FF2B5EF4-FFF2-40B4-BE49-F238E27FC236}">
                <a16:creationId xmlns:a16="http://schemas.microsoft.com/office/drawing/2014/main" id="{5EEF0682-F41E-2843-A7FF-73E608C39D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3874" y="1758115"/>
            <a:ext cx="481012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3" name="Google Shape;2913;p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938" y="1758114"/>
            <a:ext cx="481012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197"/>
          <p:cNvSpPr txBox="1"/>
          <p:nvPr/>
        </p:nvSpPr>
        <p:spPr>
          <a:xfrm>
            <a:off x="3728864" y="6545262"/>
            <a:ext cx="422453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期</a:t>
            </a:r>
            <a:endParaRPr/>
          </a:p>
        </p:txBody>
      </p:sp>
      <p:sp>
        <p:nvSpPr>
          <p:cNvPr id="2181" name="Google Shape;2181;p197"/>
          <p:cNvSpPr/>
          <p:nvPr/>
        </p:nvSpPr>
        <p:spPr>
          <a:xfrm>
            <a:off x="2719388" y="2160588"/>
            <a:ext cx="2395537" cy="511175"/>
          </a:xfrm>
          <a:custGeom>
            <a:avLst/>
            <a:gdLst/>
            <a:ahLst/>
            <a:cxnLst/>
            <a:rect l="l" t="t" r="r" b="b"/>
            <a:pathLst>
              <a:path w="2395537" h="511969" extrusionOk="0">
                <a:moveTo>
                  <a:pt x="1243012" y="321469"/>
                </a:moveTo>
                <a:lnTo>
                  <a:pt x="892968" y="373856"/>
                </a:lnTo>
                <a:lnTo>
                  <a:pt x="671512" y="402431"/>
                </a:lnTo>
                <a:lnTo>
                  <a:pt x="592931" y="419100"/>
                </a:lnTo>
                <a:lnTo>
                  <a:pt x="376237" y="504825"/>
                </a:lnTo>
                <a:lnTo>
                  <a:pt x="350043" y="511969"/>
                </a:lnTo>
                <a:lnTo>
                  <a:pt x="292893" y="497681"/>
                </a:lnTo>
                <a:lnTo>
                  <a:pt x="173831" y="433387"/>
                </a:lnTo>
                <a:lnTo>
                  <a:pt x="45243" y="323850"/>
                </a:lnTo>
                <a:lnTo>
                  <a:pt x="14287" y="292894"/>
                </a:lnTo>
                <a:lnTo>
                  <a:pt x="4762" y="259556"/>
                </a:lnTo>
                <a:lnTo>
                  <a:pt x="0" y="226219"/>
                </a:lnTo>
                <a:lnTo>
                  <a:pt x="7143" y="207169"/>
                </a:lnTo>
                <a:lnTo>
                  <a:pt x="19050" y="202406"/>
                </a:lnTo>
                <a:lnTo>
                  <a:pt x="42862" y="209550"/>
                </a:lnTo>
                <a:lnTo>
                  <a:pt x="102393" y="250031"/>
                </a:lnTo>
                <a:lnTo>
                  <a:pt x="157162" y="271462"/>
                </a:lnTo>
                <a:lnTo>
                  <a:pt x="226218" y="290512"/>
                </a:lnTo>
                <a:lnTo>
                  <a:pt x="269081" y="292894"/>
                </a:lnTo>
                <a:lnTo>
                  <a:pt x="657225" y="242887"/>
                </a:lnTo>
                <a:lnTo>
                  <a:pt x="902493" y="195262"/>
                </a:lnTo>
                <a:lnTo>
                  <a:pt x="1631156" y="83344"/>
                </a:lnTo>
                <a:lnTo>
                  <a:pt x="1897856" y="40481"/>
                </a:lnTo>
                <a:lnTo>
                  <a:pt x="2040731" y="2381"/>
                </a:lnTo>
                <a:lnTo>
                  <a:pt x="2062162" y="0"/>
                </a:lnTo>
                <a:lnTo>
                  <a:pt x="2178843" y="16669"/>
                </a:lnTo>
                <a:lnTo>
                  <a:pt x="2271712" y="42862"/>
                </a:lnTo>
                <a:lnTo>
                  <a:pt x="2338387" y="76200"/>
                </a:lnTo>
                <a:lnTo>
                  <a:pt x="2357437" y="95250"/>
                </a:lnTo>
                <a:lnTo>
                  <a:pt x="2378868" y="126206"/>
                </a:lnTo>
                <a:lnTo>
                  <a:pt x="2395537" y="176212"/>
                </a:lnTo>
                <a:lnTo>
                  <a:pt x="2390775" y="211931"/>
                </a:lnTo>
                <a:lnTo>
                  <a:pt x="2369343" y="223837"/>
                </a:lnTo>
                <a:lnTo>
                  <a:pt x="2312193" y="223837"/>
                </a:lnTo>
                <a:lnTo>
                  <a:pt x="2128837" y="219075"/>
                </a:lnTo>
                <a:lnTo>
                  <a:pt x="1876425" y="242887"/>
                </a:lnTo>
                <a:lnTo>
                  <a:pt x="1609725" y="271462"/>
                </a:lnTo>
                <a:lnTo>
                  <a:pt x="1243012" y="3214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197"/>
          <p:cNvSpPr/>
          <p:nvPr/>
        </p:nvSpPr>
        <p:spPr>
          <a:xfrm>
            <a:off x="2732088" y="4805363"/>
            <a:ext cx="1123950" cy="1022350"/>
          </a:xfrm>
          <a:custGeom>
            <a:avLst/>
            <a:gdLst/>
            <a:ahLst/>
            <a:cxnLst/>
            <a:rect l="l" t="t" r="r" b="b"/>
            <a:pathLst>
              <a:path w="1123950" h="1021556" extrusionOk="0">
                <a:moveTo>
                  <a:pt x="328612" y="676275"/>
                </a:moveTo>
                <a:lnTo>
                  <a:pt x="471487" y="528637"/>
                </a:lnTo>
                <a:lnTo>
                  <a:pt x="623887" y="347662"/>
                </a:lnTo>
                <a:lnTo>
                  <a:pt x="721519" y="192881"/>
                </a:lnTo>
                <a:lnTo>
                  <a:pt x="723900" y="166687"/>
                </a:lnTo>
                <a:lnTo>
                  <a:pt x="719137" y="145256"/>
                </a:lnTo>
                <a:lnTo>
                  <a:pt x="704850" y="121443"/>
                </a:lnTo>
                <a:lnTo>
                  <a:pt x="633412" y="66675"/>
                </a:lnTo>
                <a:lnTo>
                  <a:pt x="621506" y="52387"/>
                </a:lnTo>
                <a:lnTo>
                  <a:pt x="626269" y="30956"/>
                </a:lnTo>
                <a:lnTo>
                  <a:pt x="642937" y="7143"/>
                </a:lnTo>
                <a:lnTo>
                  <a:pt x="666750" y="0"/>
                </a:lnTo>
                <a:lnTo>
                  <a:pt x="795337" y="14287"/>
                </a:lnTo>
                <a:lnTo>
                  <a:pt x="907256" y="40481"/>
                </a:lnTo>
                <a:lnTo>
                  <a:pt x="957262" y="59531"/>
                </a:lnTo>
                <a:lnTo>
                  <a:pt x="1035844" y="100012"/>
                </a:lnTo>
                <a:lnTo>
                  <a:pt x="1104900" y="152400"/>
                </a:lnTo>
                <a:lnTo>
                  <a:pt x="1121569" y="180975"/>
                </a:lnTo>
                <a:lnTo>
                  <a:pt x="1123950" y="211931"/>
                </a:lnTo>
                <a:lnTo>
                  <a:pt x="1114425" y="240506"/>
                </a:lnTo>
                <a:lnTo>
                  <a:pt x="1088231" y="264318"/>
                </a:lnTo>
                <a:lnTo>
                  <a:pt x="1004887" y="302418"/>
                </a:lnTo>
                <a:lnTo>
                  <a:pt x="976312" y="330993"/>
                </a:lnTo>
                <a:lnTo>
                  <a:pt x="728662" y="554831"/>
                </a:lnTo>
                <a:lnTo>
                  <a:pt x="545306" y="695325"/>
                </a:lnTo>
                <a:lnTo>
                  <a:pt x="223837" y="909637"/>
                </a:lnTo>
                <a:lnTo>
                  <a:pt x="73819" y="1002506"/>
                </a:lnTo>
                <a:lnTo>
                  <a:pt x="30956" y="1021556"/>
                </a:lnTo>
                <a:lnTo>
                  <a:pt x="11906" y="1021556"/>
                </a:lnTo>
                <a:lnTo>
                  <a:pt x="0" y="1009650"/>
                </a:lnTo>
                <a:lnTo>
                  <a:pt x="0" y="992981"/>
                </a:lnTo>
                <a:lnTo>
                  <a:pt x="21431" y="966787"/>
                </a:lnTo>
                <a:lnTo>
                  <a:pt x="328612" y="6762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197"/>
          <p:cNvSpPr/>
          <p:nvPr/>
        </p:nvSpPr>
        <p:spPr>
          <a:xfrm>
            <a:off x="4194175" y="4681538"/>
            <a:ext cx="687388" cy="784225"/>
          </a:xfrm>
          <a:custGeom>
            <a:avLst/>
            <a:gdLst/>
            <a:ahLst/>
            <a:cxnLst/>
            <a:rect l="l" t="t" r="r" b="b"/>
            <a:pathLst>
              <a:path w="688182" h="783431" extrusionOk="0">
                <a:moveTo>
                  <a:pt x="340519" y="514350"/>
                </a:moveTo>
                <a:lnTo>
                  <a:pt x="216694" y="326231"/>
                </a:lnTo>
                <a:lnTo>
                  <a:pt x="38100" y="100012"/>
                </a:lnTo>
                <a:lnTo>
                  <a:pt x="9525" y="61912"/>
                </a:lnTo>
                <a:lnTo>
                  <a:pt x="0" y="38100"/>
                </a:lnTo>
                <a:lnTo>
                  <a:pt x="0" y="16668"/>
                </a:lnTo>
                <a:lnTo>
                  <a:pt x="7144" y="7143"/>
                </a:lnTo>
                <a:lnTo>
                  <a:pt x="30957" y="0"/>
                </a:lnTo>
                <a:lnTo>
                  <a:pt x="59532" y="11906"/>
                </a:lnTo>
                <a:lnTo>
                  <a:pt x="381000" y="214312"/>
                </a:lnTo>
                <a:lnTo>
                  <a:pt x="502444" y="285750"/>
                </a:lnTo>
                <a:lnTo>
                  <a:pt x="526257" y="307181"/>
                </a:lnTo>
                <a:lnTo>
                  <a:pt x="614363" y="435768"/>
                </a:lnTo>
                <a:lnTo>
                  <a:pt x="661988" y="521493"/>
                </a:lnTo>
                <a:lnTo>
                  <a:pt x="683419" y="581025"/>
                </a:lnTo>
                <a:lnTo>
                  <a:pt x="688182" y="659606"/>
                </a:lnTo>
                <a:lnTo>
                  <a:pt x="666750" y="735806"/>
                </a:lnTo>
                <a:lnTo>
                  <a:pt x="635794" y="771525"/>
                </a:lnTo>
                <a:lnTo>
                  <a:pt x="600075" y="783431"/>
                </a:lnTo>
                <a:lnTo>
                  <a:pt x="545307" y="771525"/>
                </a:lnTo>
                <a:lnTo>
                  <a:pt x="488157" y="714375"/>
                </a:lnTo>
                <a:lnTo>
                  <a:pt x="340519" y="5143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197"/>
          <p:cNvSpPr/>
          <p:nvPr/>
        </p:nvSpPr>
        <p:spPr>
          <a:xfrm rot="-5400000">
            <a:off x="3533776" y="3473450"/>
            <a:ext cx="3721100" cy="669925"/>
          </a:xfrm>
          <a:custGeom>
            <a:avLst/>
            <a:gdLst/>
            <a:ahLst/>
            <a:cxnLst/>
            <a:rect l="l" t="t" r="r" b="b"/>
            <a:pathLst>
              <a:path w="3721100" h="669925" extrusionOk="0">
                <a:moveTo>
                  <a:pt x="2076450" y="406400"/>
                </a:moveTo>
                <a:lnTo>
                  <a:pt x="2381250" y="422275"/>
                </a:lnTo>
                <a:lnTo>
                  <a:pt x="2952750" y="403225"/>
                </a:lnTo>
                <a:lnTo>
                  <a:pt x="3384550" y="371475"/>
                </a:lnTo>
                <a:lnTo>
                  <a:pt x="3495675" y="342900"/>
                </a:lnTo>
                <a:lnTo>
                  <a:pt x="3641725" y="273050"/>
                </a:lnTo>
                <a:lnTo>
                  <a:pt x="3676650" y="254000"/>
                </a:lnTo>
                <a:lnTo>
                  <a:pt x="3698875" y="254000"/>
                </a:lnTo>
                <a:lnTo>
                  <a:pt x="3714750" y="260350"/>
                </a:lnTo>
                <a:lnTo>
                  <a:pt x="3721100" y="282575"/>
                </a:lnTo>
                <a:lnTo>
                  <a:pt x="3622675" y="565150"/>
                </a:lnTo>
                <a:lnTo>
                  <a:pt x="3463925" y="622300"/>
                </a:lnTo>
                <a:lnTo>
                  <a:pt x="3143250" y="650875"/>
                </a:lnTo>
                <a:lnTo>
                  <a:pt x="2724150" y="669925"/>
                </a:lnTo>
                <a:lnTo>
                  <a:pt x="2603500" y="663575"/>
                </a:lnTo>
                <a:lnTo>
                  <a:pt x="1809750" y="619125"/>
                </a:lnTo>
                <a:lnTo>
                  <a:pt x="1663700" y="600075"/>
                </a:lnTo>
                <a:lnTo>
                  <a:pt x="1304925" y="533400"/>
                </a:lnTo>
                <a:lnTo>
                  <a:pt x="1009650" y="463550"/>
                </a:lnTo>
                <a:lnTo>
                  <a:pt x="717550" y="381000"/>
                </a:lnTo>
                <a:lnTo>
                  <a:pt x="390525" y="254000"/>
                </a:lnTo>
                <a:lnTo>
                  <a:pt x="107950" y="117475"/>
                </a:lnTo>
                <a:lnTo>
                  <a:pt x="19050" y="63500"/>
                </a:lnTo>
                <a:lnTo>
                  <a:pt x="9525" y="47625"/>
                </a:lnTo>
                <a:lnTo>
                  <a:pt x="0" y="19050"/>
                </a:lnTo>
                <a:lnTo>
                  <a:pt x="12700" y="0"/>
                </a:lnTo>
                <a:lnTo>
                  <a:pt x="53975" y="3175"/>
                </a:lnTo>
                <a:lnTo>
                  <a:pt x="447675" y="136525"/>
                </a:lnTo>
                <a:lnTo>
                  <a:pt x="768350" y="231775"/>
                </a:lnTo>
                <a:lnTo>
                  <a:pt x="1079500" y="301625"/>
                </a:lnTo>
                <a:lnTo>
                  <a:pt x="1466850" y="355600"/>
                </a:lnTo>
                <a:lnTo>
                  <a:pt x="2076450" y="4064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197"/>
          <p:cNvSpPr/>
          <p:nvPr/>
        </p:nvSpPr>
        <p:spPr>
          <a:xfrm rot="-5400000">
            <a:off x="1978026" y="2859087"/>
            <a:ext cx="2794000" cy="542925"/>
          </a:xfrm>
          <a:custGeom>
            <a:avLst/>
            <a:gdLst/>
            <a:ahLst/>
            <a:cxnLst/>
            <a:rect l="l" t="t" r="r" b="b"/>
            <a:pathLst>
              <a:path w="2793207" h="542925" extrusionOk="0">
                <a:moveTo>
                  <a:pt x="1176338" y="307181"/>
                </a:moveTo>
                <a:lnTo>
                  <a:pt x="1964532" y="300038"/>
                </a:lnTo>
                <a:lnTo>
                  <a:pt x="2112169" y="276225"/>
                </a:lnTo>
                <a:lnTo>
                  <a:pt x="2374107" y="276225"/>
                </a:lnTo>
                <a:lnTo>
                  <a:pt x="2440782" y="269081"/>
                </a:lnTo>
                <a:lnTo>
                  <a:pt x="2490788" y="257175"/>
                </a:lnTo>
                <a:lnTo>
                  <a:pt x="2533650" y="238125"/>
                </a:lnTo>
                <a:lnTo>
                  <a:pt x="2600325" y="192881"/>
                </a:lnTo>
                <a:lnTo>
                  <a:pt x="2655094" y="140494"/>
                </a:lnTo>
                <a:lnTo>
                  <a:pt x="2705100" y="57150"/>
                </a:lnTo>
                <a:lnTo>
                  <a:pt x="2724150" y="23813"/>
                </a:lnTo>
                <a:lnTo>
                  <a:pt x="2733675" y="11906"/>
                </a:lnTo>
                <a:lnTo>
                  <a:pt x="2745582" y="2381"/>
                </a:lnTo>
                <a:lnTo>
                  <a:pt x="2757488" y="0"/>
                </a:lnTo>
                <a:lnTo>
                  <a:pt x="2771775" y="11906"/>
                </a:lnTo>
                <a:lnTo>
                  <a:pt x="2788444" y="50006"/>
                </a:lnTo>
                <a:lnTo>
                  <a:pt x="2793207" y="88106"/>
                </a:lnTo>
                <a:lnTo>
                  <a:pt x="2786063" y="150019"/>
                </a:lnTo>
                <a:lnTo>
                  <a:pt x="2733675" y="302419"/>
                </a:lnTo>
                <a:lnTo>
                  <a:pt x="2621757" y="459581"/>
                </a:lnTo>
                <a:lnTo>
                  <a:pt x="2566988" y="519113"/>
                </a:lnTo>
                <a:lnTo>
                  <a:pt x="2540794" y="535781"/>
                </a:lnTo>
                <a:lnTo>
                  <a:pt x="2512219" y="542925"/>
                </a:lnTo>
                <a:lnTo>
                  <a:pt x="2476500" y="540544"/>
                </a:lnTo>
                <a:lnTo>
                  <a:pt x="2431257" y="521494"/>
                </a:lnTo>
                <a:lnTo>
                  <a:pt x="2390775" y="504825"/>
                </a:lnTo>
                <a:lnTo>
                  <a:pt x="2152650" y="507206"/>
                </a:lnTo>
                <a:lnTo>
                  <a:pt x="1997869" y="504825"/>
                </a:lnTo>
                <a:lnTo>
                  <a:pt x="1452563" y="507206"/>
                </a:lnTo>
                <a:lnTo>
                  <a:pt x="1359694" y="516731"/>
                </a:lnTo>
                <a:lnTo>
                  <a:pt x="76200" y="521494"/>
                </a:lnTo>
                <a:lnTo>
                  <a:pt x="0" y="383381"/>
                </a:lnTo>
                <a:lnTo>
                  <a:pt x="64294" y="330994"/>
                </a:lnTo>
                <a:lnTo>
                  <a:pt x="1176338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197"/>
          <p:cNvSpPr/>
          <p:nvPr/>
        </p:nvSpPr>
        <p:spPr>
          <a:xfrm rot="-5400000">
            <a:off x="3009900" y="2673351"/>
            <a:ext cx="2859087" cy="519112"/>
          </a:xfrm>
          <a:custGeom>
            <a:avLst/>
            <a:gdLst/>
            <a:ahLst/>
            <a:cxnLst/>
            <a:rect l="l" t="t" r="r" b="b"/>
            <a:pathLst>
              <a:path w="2859881" h="519113" extrusionOk="0">
                <a:moveTo>
                  <a:pt x="1038225" y="371475"/>
                </a:moveTo>
                <a:lnTo>
                  <a:pt x="85725" y="342900"/>
                </a:lnTo>
                <a:lnTo>
                  <a:pt x="0" y="183356"/>
                </a:lnTo>
                <a:lnTo>
                  <a:pt x="69056" y="138113"/>
                </a:lnTo>
                <a:lnTo>
                  <a:pt x="1302543" y="145256"/>
                </a:lnTo>
                <a:lnTo>
                  <a:pt x="1440656" y="159544"/>
                </a:lnTo>
                <a:lnTo>
                  <a:pt x="1943100" y="154781"/>
                </a:lnTo>
                <a:lnTo>
                  <a:pt x="2093118" y="183356"/>
                </a:lnTo>
                <a:lnTo>
                  <a:pt x="2600325" y="188119"/>
                </a:lnTo>
                <a:lnTo>
                  <a:pt x="2647950" y="164306"/>
                </a:lnTo>
                <a:lnTo>
                  <a:pt x="2747962" y="73819"/>
                </a:lnTo>
                <a:lnTo>
                  <a:pt x="2786062" y="26194"/>
                </a:lnTo>
                <a:lnTo>
                  <a:pt x="2809875" y="4763"/>
                </a:lnTo>
                <a:lnTo>
                  <a:pt x="2826543" y="0"/>
                </a:lnTo>
                <a:lnTo>
                  <a:pt x="2840831" y="2381"/>
                </a:lnTo>
                <a:lnTo>
                  <a:pt x="2852737" y="11906"/>
                </a:lnTo>
                <a:lnTo>
                  <a:pt x="2859881" y="38100"/>
                </a:lnTo>
                <a:lnTo>
                  <a:pt x="2797968" y="261938"/>
                </a:lnTo>
                <a:lnTo>
                  <a:pt x="2743200" y="388144"/>
                </a:lnTo>
                <a:lnTo>
                  <a:pt x="2686050" y="478631"/>
                </a:lnTo>
                <a:lnTo>
                  <a:pt x="2652712" y="509588"/>
                </a:lnTo>
                <a:lnTo>
                  <a:pt x="2624137" y="519113"/>
                </a:lnTo>
                <a:lnTo>
                  <a:pt x="2578893" y="509588"/>
                </a:lnTo>
                <a:lnTo>
                  <a:pt x="2531268" y="478631"/>
                </a:lnTo>
                <a:lnTo>
                  <a:pt x="2483643" y="457200"/>
                </a:lnTo>
                <a:lnTo>
                  <a:pt x="2397918" y="438150"/>
                </a:lnTo>
                <a:lnTo>
                  <a:pt x="2147887" y="433388"/>
                </a:lnTo>
                <a:lnTo>
                  <a:pt x="1962150" y="409575"/>
                </a:lnTo>
                <a:lnTo>
                  <a:pt x="1038225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97"/>
          <p:cNvSpPr/>
          <p:nvPr/>
        </p:nvSpPr>
        <p:spPr>
          <a:xfrm>
            <a:off x="3524250" y="2903538"/>
            <a:ext cx="917575" cy="292100"/>
          </a:xfrm>
          <a:custGeom>
            <a:avLst/>
            <a:gdLst/>
            <a:ahLst/>
            <a:cxnLst/>
            <a:rect l="l" t="t" r="r" b="b"/>
            <a:pathLst>
              <a:path w="916781" h="292894" extrusionOk="0">
                <a:moveTo>
                  <a:pt x="381000" y="230981"/>
                </a:moveTo>
                <a:lnTo>
                  <a:pt x="52388" y="292894"/>
                </a:lnTo>
                <a:lnTo>
                  <a:pt x="0" y="235744"/>
                </a:lnTo>
                <a:lnTo>
                  <a:pt x="23813" y="159544"/>
                </a:lnTo>
                <a:lnTo>
                  <a:pt x="864394" y="0"/>
                </a:lnTo>
                <a:lnTo>
                  <a:pt x="916781" y="100012"/>
                </a:lnTo>
                <a:lnTo>
                  <a:pt x="840581" y="159544"/>
                </a:lnTo>
                <a:lnTo>
                  <a:pt x="381000" y="2309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197"/>
          <p:cNvSpPr/>
          <p:nvPr/>
        </p:nvSpPr>
        <p:spPr>
          <a:xfrm>
            <a:off x="3503613" y="3548063"/>
            <a:ext cx="944562" cy="298450"/>
          </a:xfrm>
          <a:custGeom>
            <a:avLst/>
            <a:gdLst/>
            <a:ahLst/>
            <a:cxnLst/>
            <a:rect l="l" t="t" r="r" b="b"/>
            <a:pathLst>
              <a:path w="945356" h="297656" extrusionOk="0">
                <a:moveTo>
                  <a:pt x="371475" y="242887"/>
                </a:moveTo>
                <a:lnTo>
                  <a:pt x="69056" y="297656"/>
                </a:lnTo>
                <a:lnTo>
                  <a:pt x="0" y="226218"/>
                </a:lnTo>
                <a:lnTo>
                  <a:pt x="57150" y="140493"/>
                </a:lnTo>
                <a:lnTo>
                  <a:pt x="873919" y="0"/>
                </a:lnTo>
                <a:lnTo>
                  <a:pt x="945356" y="97631"/>
                </a:lnTo>
                <a:lnTo>
                  <a:pt x="871537" y="164306"/>
                </a:lnTo>
                <a:lnTo>
                  <a:pt x="371475" y="2428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197"/>
          <p:cNvSpPr/>
          <p:nvPr/>
        </p:nvSpPr>
        <p:spPr>
          <a:xfrm>
            <a:off x="2522538" y="4135438"/>
            <a:ext cx="2638425" cy="635000"/>
          </a:xfrm>
          <a:custGeom>
            <a:avLst/>
            <a:gdLst/>
            <a:ahLst/>
            <a:cxnLst/>
            <a:rect l="l" t="t" r="r" b="b"/>
            <a:pathLst>
              <a:path w="2638425" h="633413" extrusionOk="0">
                <a:moveTo>
                  <a:pt x="1204912" y="392907"/>
                </a:moveTo>
                <a:lnTo>
                  <a:pt x="912019" y="459582"/>
                </a:lnTo>
                <a:lnTo>
                  <a:pt x="661987" y="526257"/>
                </a:lnTo>
                <a:lnTo>
                  <a:pt x="478631" y="600075"/>
                </a:lnTo>
                <a:lnTo>
                  <a:pt x="400050" y="626269"/>
                </a:lnTo>
                <a:lnTo>
                  <a:pt x="373856" y="633413"/>
                </a:lnTo>
                <a:lnTo>
                  <a:pt x="347662" y="626269"/>
                </a:lnTo>
                <a:lnTo>
                  <a:pt x="183356" y="526257"/>
                </a:lnTo>
                <a:lnTo>
                  <a:pt x="50006" y="395288"/>
                </a:lnTo>
                <a:lnTo>
                  <a:pt x="23812" y="357188"/>
                </a:lnTo>
                <a:lnTo>
                  <a:pt x="0" y="319088"/>
                </a:lnTo>
                <a:lnTo>
                  <a:pt x="0" y="302419"/>
                </a:lnTo>
                <a:lnTo>
                  <a:pt x="4762" y="285750"/>
                </a:lnTo>
                <a:lnTo>
                  <a:pt x="19050" y="280988"/>
                </a:lnTo>
                <a:lnTo>
                  <a:pt x="54769" y="292894"/>
                </a:lnTo>
                <a:lnTo>
                  <a:pt x="171450" y="354807"/>
                </a:lnTo>
                <a:lnTo>
                  <a:pt x="223837" y="373857"/>
                </a:lnTo>
                <a:lnTo>
                  <a:pt x="276225" y="385763"/>
                </a:lnTo>
                <a:lnTo>
                  <a:pt x="330994" y="388144"/>
                </a:lnTo>
                <a:lnTo>
                  <a:pt x="395287" y="385763"/>
                </a:lnTo>
                <a:lnTo>
                  <a:pt x="509587" y="371475"/>
                </a:lnTo>
                <a:lnTo>
                  <a:pt x="907256" y="297657"/>
                </a:lnTo>
                <a:lnTo>
                  <a:pt x="1112044" y="257175"/>
                </a:lnTo>
                <a:lnTo>
                  <a:pt x="1793081" y="138113"/>
                </a:lnTo>
                <a:lnTo>
                  <a:pt x="2000250" y="95250"/>
                </a:lnTo>
                <a:lnTo>
                  <a:pt x="2205037" y="69057"/>
                </a:lnTo>
                <a:lnTo>
                  <a:pt x="2243137" y="30957"/>
                </a:lnTo>
                <a:lnTo>
                  <a:pt x="2278856" y="9525"/>
                </a:lnTo>
                <a:lnTo>
                  <a:pt x="2321719" y="0"/>
                </a:lnTo>
                <a:lnTo>
                  <a:pt x="2350294" y="4763"/>
                </a:lnTo>
                <a:lnTo>
                  <a:pt x="2486025" y="61913"/>
                </a:lnTo>
                <a:lnTo>
                  <a:pt x="2562225" y="111919"/>
                </a:lnTo>
                <a:lnTo>
                  <a:pt x="2607469" y="159544"/>
                </a:lnTo>
                <a:lnTo>
                  <a:pt x="2631281" y="188119"/>
                </a:lnTo>
                <a:lnTo>
                  <a:pt x="2638425" y="221457"/>
                </a:lnTo>
                <a:lnTo>
                  <a:pt x="2626519" y="252413"/>
                </a:lnTo>
                <a:lnTo>
                  <a:pt x="2607469" y="261938"/>
                </a:lnTo>
                <a:lnTo>
                  <a:pt x="2590800" y="271463"/>
                </a:lnTo>
                <a:lnTo>
                  <a:pt x="2214562" y="276225"/>
                </a:lnTo>
                <a:lnTo>
                  <a:pt x="1969294" y="292894"/>
                </a:lnTo>
                <a:lnTo>
                  <a:pt x="1595437" y="333375"/>
                </a:lnTo>
                <a:lnTo>
                  <a:pt x="1204912" y="3929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197"/>
          <p:cNvSpPr/>
          <p:nvPr/>
        </p:nvSpPr>
        <p:spPr>
          <a:xfrm rot="-5400000">
            <a:off x="4144169" y="3183732"/>
            <a:ext cx="4235450" cy="1420812"/>
          </a:xfrm>
          <a:custGeom>
            <a:avLst/>
            <a:gdLst/>
            <a:ahLst/>
            <a:cxnLst/>
            <a:rect l="l" t="t" r="r" b="b"/>
            <a:pathLst>
              <a:path w="4235474" h="1420890" extrusionOk="0">
                <a:moveTo>
                  <a:pt x="3888749" y="506490"/>
                </a:moveTo>
                <a:lnTo>
                  <a:pt x="3793570" y="74784"/>
                </a:lnTo>
                <a:lnTo>
                  <a:pt x="3888749" y="0"/>
                </a:lnTo>
                <a:lnTo>
                  <a:pt x="3963533" y="40791"/>
                </a:lnTo>
                <a:lnTo>
                  <a:pt x="4123298" y="798826"/>
                </a:lnTo>
                <a:lnTo>
                  <a:pt x="4143694" y="904203"/>
                </a:lnTo>
                <a:lnTo>
                  <a:pt x="4232074" y="1019777"/>
                </a:lnTo>
                <a:lnTo>
                  <a:pt x="4235474" y="1040173"/>
                </a:lnTo>
                <a:lnTo>
                  <a:pt x="4208279" y="1142151"/>
                </a:lnTo>
                <a:lnTo>
                  <a:pt x="4051914" y="1407293"/>
                </a:lnTo>
                <a:lnTo>
                  <a:pt x="4028119" y="1420890"/>
                </a:lnTo>
                <a:lnTo>
                  <a:pt x="3987328" y="1420890"/>
                </a:lnTo>
                <a:lnTo>
                  <a:pt x="3939738" y="1400494"/>
                </a:lnTo>
                <a:lnTo>
                  <a:pt x="3837761" y="1346106"/>
                </a:lnTo>
                <a:lnTo>
                  <a:pt x="3769775" y="1329110"/>
                </a:lnTo>
                <a:lnTo>
                  <a:pt x="2943756" y="1312113"/>
                </a:lnTo>
                <a:lnTo>
                  <a:pt x="1964770" y="1315513"/>
                </a:lnTo>
                <a:lnTo>
                  <a:pt x="1342706" y="1315513"/>
                </a:lnTo>
                <a:lnTo>
                  <a:pt x="849814" y="1329110"/>
                </a:lnTo>
                <a:lnTo>
                  <a:pt x="424907" y="1383498"/>
                </a:lnTo>
                <a:lnTo>
                  <a:pt x="343325" y="1366501"/>
                </a:lnTo>
                <a:lnTo>
                  <a:pt x="183560" y="1305315"/>
                </a:lnTo>
                <a:lnTo>
                  <a:pt x="30593" y="1213535"/>
                </a:lnTo>
                <a:lnTo>
                  <a:pt x="0" y="1172744"/>
                </a:lnTo>
                <a:lnTo>
                  <a:pt x="10198" y="1114956"/>
                </a:lnTo>
                <a:lnTo>
                  <a:pt x="47590" y="1077565"/>
                </a:lnTo>
                <a:lnTo>
                  <a:pt x="149567" y="1019777"/>
                </a:lnTo>
                <a:lnTo>
                  <a:pt x="615265" y="1063968"/>
                </a:lnTo>
                <a:lnTo>
                  <a:pt x="2117737" y="1067367"/>
                </a:lnTo>
                <a:lnTo>
                  <a:pt x="3885350" y="1067367"/>
                </a:lnTo>
                <a:lnTo>
                  <a:pt x="3926141" y="1067367"/>
                </a:lnTo>
                <a:lnTo>
                  <a:pt x="3953335" y="1053770"/>
                </a:lnTo>
                <a:lnTo>
                  <a:pt x="3970332" y="1012979"/>
                </a:lnTo>
                <a:lnTo>
                  <a:pt x="3980529" y="978986"/>
                </a:lnTo>
                <a:lnTo>
                  <a:pt x="3888749" y="50649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197"/>
          <p:cNvSpPr/>
          <p:nvPr/>
        </p:nvSpPr>
        <p:spPr>
          <a:xfrm>
            <a:off x="5970588" y="5310188"/>
            <a:ext cx="735012" cy="558800"/>
          </a:xfrm>
          <a:custGeom>
            <a:avLst/>
            <a:gdLst/>
            <a:ahLst/>
            <a:cxnLst/>
            <a:rect l="l" t="t" r="r" b="b"/>
            <a:pathLst>
              <a:path w="735806" h="559593" extrusionOk="0">
                <a:moveTo>
                  <a:pt x="209550" y="176212"/>
                </a:moveTo>
                <a:lnTo>
                  <a:pt x="345281" y="278606"/>
                </a:lnTo>
                <a:lnTo>
                  <a:pt x="409575" y="333375"/>
                </a:lnTo>
                <a:lnTo>
                  <a:pt x="469106" y="390525"/>
                </a:lnTo>
                <a:lnTo>
                  <a:pt x="542925" y="473868"/>
                </a:lnTo>
                <a:lnTo>
                  <a:pt x="607219" y="559593"/>
                </a:lnTo>
                <a:lnTo>
                  <a:pt x="735806" y="228600"/>
                </a:lnTo>
                <a:lnTo>
                  <a:pt x="645319" y="102393"/>
                </a:lnTo>
                <a:lnTo>
                  <a:pt x="626269" y="140493"/>
                </a:lnTo>
                <a:lnTo>
                  <a:pt x="611981" y="150018"/>
                </a:lnTo>
                <a:lnTo>
                  <a:pt x="585787" y="154781"/>
                </a:lnTo>
                <a:lnTo>
                  <a:pt x="538162" y="147637"/>
                </a:lnTo>
                <a:lnTo>
                  <a:pt x="78581" y="14287"/>
                </a:lnTo>
                <a:lnTo>
                  <a:pt x="45244" y="4762"/>
                </a:lnTo>
                <a:lnTo>
                  <a:pt x="21431" y="0"/>
                </a:lnTo>
                <a:lnTo>
                  <a:pt x="0" y="9525"/>
                </a:lnTo>
                <a:lnTo>
                  <a:pt x="2381" y="23812"/>
                </a:lnTo>
                <a:lnTo>
                  <a:pt x="28575" y="52387"/>
                </a:lnTo>
                <a:lnTo>
                  <a:pt x="209550" y="1762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197"/>
          <p:cNvSpPr/>
          <p:nvPr/>
        </p:nvSpPr>
        <p:spPr>
          <a:xfrm>
            <a:off x="5605463" y="2781300"/>
            <a:ext cx="1143000" cy="303213"/>
          </a:xfrm>
          <a:custGeom>
            <a:avLst/>
            <a:gdLst/>
            <a:ahLst/>
            <a:cxnLst/>
            <a:rect l="l" t="t" r="r" b="b"/>
            <a:pathLst>
              <a:path w="1143000" h="302419" extrusionOk="0">
                <a:moveTo>
                  <a:pt x="485775" y="252413"/>
                </a:moveTo>
                <a:lnTo>
                  <a:pt x="61912" y="302419"/>
                </a:lnTo>
                <a:lnTo>
                  <a:pt x="0" y="238125"/>
                </a:lnTo>
                <a:lnTo>
                  <a:pt x="64293" y="169069"/>
                </a:lnTo>
                <a:lnTo>
                  <a:pt x="826293" y="2381"/>
                </a:lnTo>
                <a:lnTo>
                  <a:pt x="854868" y="0"/>
                </a:lnTo>
                <a:lnTo>
                  <a:pt x="1071562" y="33338"/>
                </a:lnTo>
                <a:lnTo>
                  <a:pt x="1143000" y="123825"/>
                </a:lnTo>
                <a:lnTo>
                  <a:pt x="1073943" y="200025"/>
                </a:lnTo>
                <a:lnTo>
                  <a:pt x="485775" y="2524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197"/>
          <p:cNvSpPr/>
          <p:nvPr/>
        </p:nvSpPr>
        <p:spPr>
          <a:xfrm>
            <a:off x="5543550" y="3686175"/>
            <a:ext cx="1217613" cy="333375"/>
          </a:xfrm>
          <a:custGeom>
            <a:avLst/>
            <a:gdLst/>
            <a:ahLst/>
            <a:cxnLst/>
            <a:rect l="l" t="t" r="r" b="b"/>
            <a:pathLst>
              <a:path w="1216819" h="333375" extrusionOk="0">
                <a:moveTo>
                  <a:pt x="559594" y="266700"/>
                </a:moveTo>
                <a:lnTo>
                  <a:pt x="57150" y="333375"/>
                </a:lnTo>
                <a:lnTo>
                  <a:pt x="0" y="230981"/>
                </a:lnTo>
                <a:lnTo>
                  <a:pt x="90488" y="150019"/>
                </a:lnTo>
                <a:lnTo>
                  <a:pt x="466725" y="97631"/>
                </a:lnTo>
                <a:lnTo>
                  <a:pt x="1140619" y="0"/>
                </a:lnTo>
                <a:lnTo>
                  <a:pt x="1216819" y="102394"/>
                </a:lnTo>
                <a:lnTo>
                  <a:pt x="1126331" y="209550"/>
                </a:lnTo>
                <a:lnTo>
                  <a:pt x="559594" y="2667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C97D4E7-4F7D-2F41-BF50-33BCB2A7D52E}"/>
              </a:ext>
            </a:extLst>
          </p:cNvPr>
          <p:cNvGrpSpPr/>
          <p:nvPr/>
        </p:nvGrpSpPr>
        <p:grpSpPr>
          <a:xfrm>
            <a:off x="2518526" y="1499350"/>
            <a:ext cx="4449762" cy="4508500"/>
            <a:chOff x="2674938" y="1655763"/>
            <a:chExt cx="4449762" cy="4508500"/>
          </a:xfrm>
        </p:grpSpPr>
        <p:sp>
          <p:nvSpPr>
            <p:cNvPr id="16" name="Google Shape;2181;p197">
              <a:extLst>
                <a:ext uri="{FF2B5EF4-FFF2-40B4-BE49-F238E27FC236}">
                  <a16:creationId xmlns:a16="http://schemas.microsoft.com/office/drawing/2014/main" id="{373B0496-66F9-864E-A0E0-EF06BF3287E9}"/>
                </a:ext>
              </a:extLst>
            </p:cNvPr>
            <p:cNvSpPr/>
            <p:nvPr/>
          </p:nvSpPr>
          <p:spPr>
            <a:xfrm>
              <a:off x="2871788" y="2312988"/>
              <a:ext cx="2395537" cy="511175"/>
            </a:xfrm>
            <a:custGeom>
              <a:avLst/>
              <a:gdLst/>
              <a:ahLst/>
              <a:cxnLst/>
              <a:rect l="l" t="t" r="r" b="b"/>
              <a:pathLst>
                <a:path w="2395537" h="511969" extrusionOk="0">
                  <a:moveTo>
                    <a:pt x="1243012" y="321469"/>
                  </a:moveTo>
                  <a:lnTo>
                    <a:pt x="892968" y="373856"/>
                  </a:lnTo>
                  <a:lnTo>
                    <a:pt x="671512" y="402431"/>
                  </a:lnTo>
                  <a:lnTo>
                    <a:pt x="592931" y="419100"/>
                  </a:lnTo>
                  <a:lnTo>
                    <a:pt x="376237" y="504825"/>
                  </a:lnTo>
                  <a:lnTo>
                    <a:pt x="350043" y="511969"/>
                  </a:lnTo>
                  <a:lnTo>
                    <a:pt x="292893" y="497681"/>
                  </a:lnTo>
                  <a:lnTo>
                    <a:pt x="173831" y="433387"/>
                  </a:lnTo>
                  <a:lnTo>
                    <a:pt x="45243" y="323850"/>
                  </a:lnTo>
                  <a:lnTo>
                    <a:pt x="14287" y="292894"/>
                  </a:lnTo>
                  <a:lnTo>
                    <a:pt x="4762" y="259556"/>
                  </a:lnTo>
                  <a:lnTo>
                    <a:pt x="0" y="226219"/>
                  </a:lnTo>
                  <a:lnTo>
                    <a:pt x="7143" y="207169"/>
                  </a:lnTo>
                  <a:lnTo>
                    <a:pt x="19050" y="202406"/>
                  </a:lnTo>
                  <a:lnTo>
                    <a:pt x="42862" y="209550"/>
                  </a:lnTo>
                  <a:lnTo>
                    <a:pt x="102393" y="250031"/>
                  </a:lnTo>
                  <a:lnTo>
                    <a:pt x="157162" y="271462"/>
                  </a:lnTo>
                  <a:lnTo>
                    <a:pt x="226218" y="290512"/>
                  </a:lnTo>
                  <a:lnTo>
                    <a:pt x="269081" y="292894"/>
                  </a:lnTo>
                  <a:lnTo>
                    <a:pt x="657225" y="242887"/>
                  </a:lnTo>
                  <a:lnTo>
                    <a:pt x="902493" y="195262"/>
                  </a:lnTo>
                  <a:lnTo>
                    <a:pt x="1631156" y="83344"/>
                  </a:lnTo>
                  <a:lnTo>
                    <a:pt x="1897856" y="40481"/>
                  </a:lnTo>
                  <a:lnTo>
                    <a:pt x="2040731" y="2381"/>
                  </a:lnTo>
                  <a:lnTo>
                    <a:pt x="2062162" y="0"/>
                  </a:lnTo>
                  <a:lnTo>
                    <a:pt x="2178843" y="16669"/>
                  </a:lnTo>
                  <a:lnTo>
                    <a:pt x="2271712" y="42862"/>
                  </a:lnTo>
                  <a:lnTo>
                    <a:pt x="2338387" y="76200"/>
                  </a:lnTo>
                  <a:lnTo>
                    <a:pt x="2357437" y="95250"/>
                  </a:lnTo>
                  <a:lnTo>
                    <a:pt x="2378868" y="126206"/>
                  </a:lnTo>
                  <a:lnTo>
                    <a:pt x="2395537" y="176212"/>
                  </a:lnTo>
                  <a:lnTo>
                    <a:pt x="2390775" y="211931"/>
                  </a:lnTo>
                  <a:lnTo>
                    <a:pt x="2369343" y="223837"/>
                  </a:lnTo>
                  <a:lnTo>
                    <a:pt x="2312193" y="223837"/>
                  </a:lnTo>
                  <a:lnTo>
                    <a:pt x="2128837" y="219075"/>
                  </a:lnTo>
                  <a:lnTo>
                    <a:pt x="1876425" y="242887"/>
                  </a:lnTo>
                  <a:lnTo>
                    <a:pt x="1609725" y="271462"/>
                  </a:lnTo>
                  <a:lnTo>
                    <a:pt x="1243012" y="3214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82;p197">
              <a:extLst>
                <a:ext uri="{FF2B5EF4-FFF2-40B4-BE49-F238E27FC236}">
                  <a16:creationId xmlns:a16="http://schemas.microsoft.com/office/drawing/2014/main" id="{65B629B8-9590-6E4D-ADB9-31D8C2A4D562}"/>
                </a:ext>
              </a:extLst>
            </p:cNvPr>
            <p:cNvSpPr/>
            <p:nvPr/>
          </p:nvSpPr>
          <p:spPr>
            <a:xfrm>
              <a:off x="2884488" y="4957763"/>
              <a:ext cx="1123950" cy="1022350"/>
            </a:xfrm>
            <a:custGeom>
              <a:avLst/>
              <a:gdLst/>
              <a:ahLst/>
              <a:cxnLst/>
              <a:rect l="l" t="t" r="r" b="b"/>
              <a:pathLst>
                <a:path w="1123950" h="1021556" extrusionOk="0">
                  <a:moveTo>
                    <a:pt x="328612" y="676275"/>
                  </a:moveTo>
                  <a:lnTo>
                    <a:pt x="471487" y="528637"/>
                  </a:lnTo>
                  <a:lnTo>
                    <a:pt x="623887" y="347662"/>
                  </a:lnTo>
                  <a:lnTo>
                    <a:pt x="721519" y="192881"/>
                  </a:lnTo>
                  <a:lnTo>
                    <a:pt x="723900" y="166687"/>
                  </a:lnTo>
                  <a:lnTo>
                    <a:pt x="719137" y="145256"/>
                  </a:lnTo>
                  <a:lnTo>
                    <a:pt x="704850" y="121443"/>
                  </a:lnTo>
                  <a:lnTo>
                    <a:pt x="633412" y="66675"/>
                  </a:lnTo>
                  <a:lnTo>
                    <a:pt x="621506" y="52387"/>
                  </a:lnTo>
                  <a:lnTo>
                    <a:pt x="626269" y="30956"/>
                  </a:lnTo>
                  <a:lnTo>
                    <a:pt x="642937" y="7143"/>
                  </a:lnTo>
                  <a:lnTo>
                    <a:pt x="666750" y="0"/>
                  </a:lnTo>
                  <a:lnTo>
                    <a:pt x="795337" y="14287"/>
                  </a:lnTo>
                  <a:lnTo>
                    <a:pt x="907256" y="40481"/>
                  </a:lnTo>
                  <a:lnTo>
                    <a:pt x="957262" y="59531"/>
                  </a:lnTo>
                  <a:lnTo>
                    <a:pt x="1035844" y="100012"/>
                  </a:lnTo>
                  <a:lnTo>
                    <a:pt x="1104900" y="152400"/>
                  </a:lnTo>
                  <a:lnTo>
                    <a:pt x="1121569" y="180975"/>
                  </a:lnTo>
                  <a:lnTo>
                    <a:pt x="1123950" y="211931"/>
                  </a:lnTo>
                  <a:lnTo>
                    <a:pt x="1114425" y="240506"/>
                  </a:lnTo>
                  <a:lnTo>
                    <a:pt x="1088231" y="264318"/>
                  </a:lnTo>
                  <a:lnTo>
                    <a:pt x="1004887" y="302418"/>
                  </a:lnTo>
                  <a:lnTo>
                    <a:pt x="976312" y="330993"/>
                  </a:lnTo>
                  <a:lnTo>
                    <a:pt x="728662" y="554831"/>
                  </a:lnTo>
                  <a:lnTo>
                    <a:pt x="545306" y="695325"/>
                  </a:lnTo>
                  <a:lnTo>
                    <a:pt x="223837" y="909637"/>
                  </a:lnTo>
                  <a:lnTo>
                    <a:pt x="73819" y="1002506"/>
                  </a:lnTo>
                  <a:lnTo>
                    <a:pt x="30956" y="1021556"/>
                  </a:lnTo>
                  <a:lnTo>
                    <a:pt x="11906" y="1021556"/>
                  </a:lnTo>
                  <a:lnTo>
                    <a:pt x="0" y="1009650"/>
                  </a:lnTo>
                  <a:lnTo>
                    <a:pt x="0" y="992981"/>
                  </a:lnTo>
                  <a:lnTo>
                    <a:pt x="21431" y="966787"/>
                  </a:lnTo>
                  <a:lnTo>
                    <a:pt x="328612" y="6762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83;p197">
              <a:extLst>
                <a:ext uri="{FF2B5EF4-FFF2-40B4-BE49-F238E27FC236}">
                  <a16:creationId xmlns:a16="http://schemas.microsoft.com/office/drawing/2014/main" id="{9EEB8D3C-700D-AD45-B28E-3A6F9D362941}"/>
                </a:ext>
              </a:extLst>
            </p:cNvPr>
            <p:cNvSpPr/>
            <p:nvPr/>
          </p:nvSpPr>
          <p:spPr>
            <a:xfrm>
              <a:off x="4346575" y="4833938"/>
              <a:ext cx="687388" cy="784225"/>
            </a:xfrm>
            <a:custGeom>
              <a:avLst/>
              <a:gdLst/>
              <a:ahLst/>
              <a:cxnLst/>
              <a:rect l="l" t="t" r="r" b="b"/>
              <a:pathLst>
                <a:path w="688182" h="783431" extrusionOk="0">
                  <a:moveTo>
                    <a:pt x="340519" y="514350"/>
                  </a:moveTo>
                  <a:lnTo>
                    <a:pt x="216694" y="326231"/>
                  </a:lnTo>
                  <a:lnTo>
                    <a:pt x="38100" y="100012"/>
                  </a:lnTo>
                  <a:lnTo>
                    <a:pt x="9525" y="61912"/>
                  </a:lnTo>
                  <a:lnTo>
                    <a:pt x="0" y="38100"/>
                  </a:lnTo>
                  <a:lnTo>
                    <a:pt x="0" y="16668"/>
                  </a:lnTo>
                  <a:lnTo>
                    <a:pt x="7144" y="7143"/>
                  </a:lnTo>
                  <a:lnTo>
                    <a:pt x="30957" y="0"/>
                  </a:lnTo>
                  <a:lnTo>
                    <a:pt x="59532" y="11906"/>
                  </a:lnTo>
                  <a:lnTo>
                    <a:pt x="381000" y="214312"/>
                  </a:lnTo>
                  <a:lnTo>
                    <a:pt x="502444" y="285750"/>
                  </a:lnTo>
                  <a:lnTo>
                    <a:pt x="526257" y="307181"/>
                  </a:lnTo>
                  <a:lnTo>
                    <a:pt x="614363" y="435768"/>
                  </a:lnTo>
                  <a:lnTo>
                    <a:pt x="661988" y="521493"/>
                  </a:lnTo>
                  <a:lnTo>
                    <a:pt x="683419" y="581025"/>
                  </a:lnTo>
                  <a:lnTo>
                    <a:pt x="688182" y="659606"/>
                  </a:lnTo>
                  <a:lnTo>
                    <a:pt x="666750" y="735806"/>
                  </a:lnTo>
                  <a:lnTo>
                    <a:pt x="635794" y="771525"/>
                  </a:lnTo>
                  <a:lnTo>
                    <a:pt x="600075" y="783431"/>
                  </a:lnTo>
                  <a:lnTo>
                    <a:pt x="545307" y="771525"/>
                  </a:lnTo>
                  <a:lnTo>
                    <a:pt x="488157" y="714375"/>
                  </a:lnTo>
                  <a:lnTo>
                    <a:pt x="340519" y="5143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84;p197">
              <a:extLst>
                <a:ext uri="{FF2B5EF4-FFF2-40B4-BE49-F238E27FC236}">
                  <a16:creationId xmlns:a16="http://schemas.microsoft.com/office/drawing/2014/main" id="{078C6FE7-7CF8-184F-815F-E56A2AE0764C}"/>
                </a:ext>
              </a:extLst>
            </p:cNvPr>
            <p:cNvSpPr/>
            <p:nvPr/>
          </p:nvSpPr>
          <p:spPr>
            <a:xfrm rot="-5400000">
              <a:off x="3686176" y="3625850"/>
              <a:ext cx="3721100" cy="669925"/>
            </a:xfrm>
            <a:custGeom>
              <a:avLst/>
              <a:gdLst/>
              <a:ahLst/>
              <a:cxnLst/>
              <a:rect l="l" t="t" r="r" b="b"/>
              <a:pathLst>
                <a:path w="3721100" h="669925" extrusionOk="0">
                  <a:moveTo>
                    <a:pt x="2076450" y="406400"/>
                  </a:moveTo>
                  <a:lnTo>
                    <a:pt x="2381250" y="422275"/>
                  </a:lnTo>
                  <a:lnTo>
                    <a:pt x="2952750" y="403225"/>
                  </a:lnTo>
                  <a:lnTo>
                    <a:pt x="3384550" y="371475"/>
                  </a:lnTo>
                  <a:lnTo>
                    <a:pt x="3495675" y="342900"/>
                  </a:lnTo>
                  <a:lnTo>
                    <a:pt x="3641725" y="273050"/>
                  </a:lnTo>
                  <a:lnTo>
                    <a:pt x="3676650" y="254000"/>
                  </a:lnTo>
                  <a:lnTo>
                    <a:pt x="3698875" y="254000"/>
                  </a:lnTo>
                  <a:lnTo>
                    <a:pt x="3714750" y="260350"/>
                  </a:lnTo>
                  <a:lnTo>
                    <a:pt x="3721100" y="282575"/>
                  </a:lnTo>
                  <a:lnTo>
                    <a:pt x="3622675" y="565150"/>
                  </a:lnTo>
                  <a:lnTo>
                    <a:pt x="3463925" y="622300"/>
                  </a:lnTo>
                  <a:lnTo>
                    <a:pt x="3143250" y="650875"/>
                  </a:lnTo>
                  <a:lnTo>
                    <a:pt x="2724150" y="669925"/>
                  </a:lnTo>
                  <a:lnTo>
                    <a:pt x="2603500" y="663575"/>
                  </a:lnTo>
                  <a:lnTo>
                    <a:pt x="1809750" y="619125"/>
                  </a:lnTo>
                  <a:lnTo>
                    <a:pt x="1663700" y="600075"/>
                  </a:lnTo>
                  <a:lnTo>
                    <a:pt x="1304925" y="533400"/>
                  </a:lnTo>
                  <a:lnTo>
                    <a:pt x="1009650" y="463550"/>
                  </a:lnTo>
                  <a:lnTo>
                    <a:pt x="717550" y="381000"/>
                  </a:lnTo>
                  <a:lnTo>
                    <a:pt x="390525" y="254000"/>
                  </a:lnTo>
                  <a:lnTo>
                    <a:pt x="107950" y="117475"/>
                  </a:lnTo>
                  <a:lnTo>
                    <a:pt x="19050" y="63500"/>
                  </a:lnTo>
                  <a:lnTo>
                    <a:pt x="9525" y="47625"/>
                  </a:lnTo>
                  <a:lnTo>
                    <a:pt x="0" y="19050"/>
                  </a:lnTo>
                  <a:lnTo>
                    <a:pt x="12700" y="0"/>
                  </a:lnTo>
                  <a:lnTo>
                    <a:pt x="53975" y="3175"/>
                  </a:lnTo>
                  <a:lnTo>
                    <a:pt x="447675" y="136525"/>
                  </a:lnTo>
                  <a:lnTo>
                    <a:pt x="768350" y="231775"/>
                  </a:lnTo>
                  <a:lnTo>
                    <a:pt x="1079500" y="301625"/>
                  </a:lnTo>
                  <a:lnTo>
                    <a:pt x="1466850" y="355600"/>
                  </a:lnTo>
                  <a:lnTo>
                    <a:pt x="2076450" y="4064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85;p197">
              <a:extLst>
                <a:ext uri="{FF2B5EF4-FFF2-40B4-BE49-F238E27FC236}">
                  <a16:creationId xmlns:a16="http://schemas.microsoft.com/office/drawing/2014/main" id="{8BBD1B51-1EC8-8940-864D-EDBBAC27243A}"/>
                </a:ext>
              </a:extLst>
            </p:cNvPr>
            <p:cNvSpPr/>
            <p:nvPr/>
          </p:nvSpPr>
          <p:spPr>
            <a:xfrm rot="-5400000">
              <a:off x="2130426" y="3011487"/>
              <a:ext cx="2794000" cy="542925"/>
            </a:xfrm>
            <a:custGeom>
              <a:avLst/>
              <a:gdLst/>
              <a:ahLst/>
              <a:cxnLst/>
              <a:rect l="l" t="t" r="r" b="b"/>
              <a:pathLst>
                <a:path w="2793207" h="542925" extrusionOk="0">
                  <a:moveTo>
                    <a:pt x="1176338" y="307181"/>
                  </a:moveTo>
                  <a:lnTo>
                    <a:pt x="1964532" y="300038"/>
                  </a:lnTo>
                  <a:lnTo>
                    <a:pt x="2112169" y="276225"/>
                  </a:lnTo>
                  <a:lnTo>
                    <a:pt x="2374107" y="276225"/>
                  </a:lnTo>
                  <a:lnTo>
                    <a:pt x="2440782" y="269081"/>
                  </a:lnTo>
                  <a:lnTo>
                    <a:pt x="2490788" y="257175"/>
                  </a:lnTo>
                  <a:lnTo>
                    <a:pt x="2533650" y="238125"/>
                  </a:lnTo>
                  <a:lnTo>
                    <a:pt x="2600325" y="192881"/>
                  </a:lnTo>
                  <a:lnTo>
                    <a:pt x="2655094" y="140494"/>
                  </a:lnTo>
                  <a:lnTo>
                    <a:pt x="2705100" y="57150"/>
                  </a:lnTo>
                  <a:lnTo>
                    <a:pt x="2724150" y="23813"/>
                  </a:lnTo>
                  <a:lnTo>
                    <a:pt x="2733675" y="11906"/>
                  </a:lnTo>
                  <a:lnTo>
                    <a:pt x="2745582" y="2381"/>
                  </a:lnTo>
                  <a:lnTo>
                    <a:pt x="2757488" y="0"/>
                  </a:lnTo>
                  <a:lnTo>
                    <a:pt x="2771775" y="11906"/>
                  </a:lnTo>
                  <a:lnTo>
                    <a:pt x="2788444" y="50006"/>
                  </a:lnTo>
                  <a:lnTo>
                    <a:pt x="2793207" y="88106"/>
                  </a:lnTo>
                  <a:lnTo>
                    <a:pt x="2786063" y="150019"/>
                  </a:lnTo>
                  <a:lnTo>
                    <a:pt x="2733675" y="302419"/>
                  </a:lnTo>
                  <a:lnTo>
                    <a:pt x="2621757" y="459581"/>
                  </a:lnTo>
                  <a:lnTo>
                    <a:pt x="2566988" y="519113"/>
                  </a:lnTo>
                  <a:lnTo>
                    <a:pt x="2540794" y="535781"/>
                  </a:lnTo>
                  <a:lnTo>
                    <a:pt x="2512219" y="542925"/>
                  </a:lnTo>
                  <a:lnTo>
                    <a:pt x="2476500" y="540544"/>
                  </a:lnTo>
                  <a:lnTo>
                    <a:pt x="2431257" y="521494"/>
                  </a:lnTo>
                  <a:lnTo>
                    <a:pt x="2390775" y="504825"/>
                  </a:lnTo>
                  <a:lnTo>
                    <a:pt x="2152650" y="507206"/>
                  </a:lnTo>
                  <a:lnTo>
                    <a:pt x="1997869" y="504825"/>
                  </a:lnTo>
                  <a:lnTo>
                    <a:pt x="1452563" y="507206"/>
                  </a:lnTo>
                  <a:lnTo>
                    <a:pt x="1359694" y="516731"/>
                  </a:lnTo>
                  <a:lnTo>
                    <a:pt x="76200" y="521494"/>
                  </a:lnTo>
                  <a:lnTo>
                    <a:pt x="0" y="383381"/>
                  </a:lnTo>
                  <a:lnTo>
                    <a:pt x="64294" y="330994"/>
                  </a:lnTo>
                  <a:lnTo>
                    <a:pt x="1176338" y="307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86;p197">
              <a:extLst>
                <a:ext uri="{FF2B5EF4-FFF2-40B4-BE49-F238E27FC236}">
                  <a16:creationId xmlns:a16="http://schemas.microsoft.com/office/drawing/2014/main" id="{DB286925-BDB6-874E-9DC9-6329184962EB}"/>
                </a:ext>
              </a:extLst>
            </p:cNvPr>
            <p:cNvSpPr/>
            <p:nvPr/>
          </p:nvSpPr>
          <p:spPr>
            <a:xfrm rot="-5400000">
              <a:off x="3162300" y="2825751"/>
              <a:ext cx="2859087" cy="519112"/>
            </a:xfrm>
            <a:custGeom>
              <a:avLst/>
              <a:gdLst/>
              <a:ahLst/>
              <a:cxnLst/>
              <a:rect l="l" t="t" r="r" b="b"/>
              <a:pathLst>
                <a:path w="2859881" h="519113" extrusionOk="0">
                  <a:moveTo>
                    <a:pt x="1038225" y="371475"/>
                  </a:moveTo>
                  <a:lnTo>
                    <a:pt x="85725" y="342900"/>
                  </a:lnTo>
                  <a:lnTo>
                    <a:pt x="0" y="183356"/>
                  </a:lnTo>
                  <a:lnTo>
                    <a:pt x="69056" y="138113"/>
                  </a:lnTo>
                  <a:lnTo>
                    <a:pt x="1302543" y="145256"/>
                  </a:lnTo>
                  <a:lnTo>
                    <a:pt x="1440656" y="159544"/>
                  </a:lnTo>
                  <a:lnTo>
                    <a:pt x="1943100" y="154781"/>
                  </a:lnTo>
                  <a:lnTo>
                    <a:pt x="2093118" y="183356"/>
                  </a:lnTo>
                  <a:lnTo>
                    <a:pt x="2600325" y="188119"/>
                  </a:lnTo>
                  <a:lnTo>
                    <a:pt x="2647950" y="164306"/>
                  </a:lnTo>
                  <a:lnTo>
                    <a:pt x="2747962" y="73819"/>
                  </a:lnTo>
                  <a:lnTo>
                    <a:pt x="2786062" y="26194"/>
                  </a:lnTo>
                  <a:lnTo>
                    <a:pt x="2809875" y="4763"/>
                  </a:lnTo>
                  <a:lnTo>
                    <a:pt x="2826543" y="0"/>
                  </a:lnTo>
                  <a:lnTo>
                    <a:pt x="2840831" y="2381"/>
                  </a:lnTo>
                  <a:lnTo>
                    <a:pt x="2852737" y="11906"/>
                  </a:lnTo>
                  <a:lnTo>
                    <a:pt x="2859881" y="38100"/>
                  </a:lnTo>
                  <a:lnTo>
                    <a:pt x="2797968" y="261938"/>
                  </a:lnTo>
                  <a:lnTo>
                    <a:pt x="2743200" y="388144"/>
                  </a:lnTo>
                  <a:lnTo>
                    <a:pt x="2686050" y="478631"/>
                  </a:lnTo>
                  <a:lnTo>
                    <a:pt x="2652712" y="509588"/>
                  </a:lnTo>
                  <a:lnTo>
                    <a:pt x="2624137" y="519113"/>
                  </a:lnTo>
                  <a:lnTo>
                    <a:pt x="2578893" y="509588"/>
                  </a:lnTo>
                  <a:lnTo>
                    <a:pt x="2531268" y="478631"/>
                  </a:lnTo>
                  <a:lnTo>
                    <a:pt x="2483643" y="457200"/>
                  </a:lnTo>
                  <a:lnTo>
                    <a:pt x="2397918" y="438150"/>
                  </a:lnTo>
                  <a:lnTo>
                    <a:pt x="2147887" y="433388"/>
                  </a:lnTo>
                  <a:lnTo>
                    <a:pt x="1962150" y="409575"/>
                  </a:lnTo>
                  <a:lnTo>
                    <a:pt x="1038225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87;p197">
              <a:extLst>
                <a:ext uri="{FF2B5EF4-FFF2-40B4-BE49-F238E27FC236}">
                  <a16:creationId xmlns:a16="http://schemas.microsoft.com/office/drawing/2014/main" id="{1724BD38-7A6C-374F-BC56-7E0D6B12B23A}"/>
                </a:ext>
              </a:extLst>
            </p:cNvPr>
            <p:cNvSpPr/>
            <p:nvPr/>
          </p:nvSpPr>
          <p:spPr>
            <a:xfrm>
              <a:off x="3676650" y="3055938"/>
              <a:ext cx="917575" cy="292100"/>
            </a:xfrm>
            <a:custGeom>
              <a:avLst/>
              <a:gdLst/>
              <a:ahLst/>
              <a:cxnLst/>
              <a:rect l="l" t="t" r="r" b="b"/>
              <a:pathLst>
                <a:path w="916781" h="292894" extrusionOk="0">
                  <a:moveTo>
                    <a:pt x="381000" y="230981"/>
                  </a:moveTo>
                  <a:lnTo>
                    <a:pt x="52388" y="292894"/>
                  </a:lnTo>
                  <a:lnTo>
                    <a:pt x="0" y="235744"/>
                  </a:lnTo>
                  <a:lnTo>
                    <a:pt x="23813" y="159544"/>
                  </a:lnTo>
                  <a:lnTo>
                    <a:pt x="864394" y="0"/>
                  </a:lnTo>
                  <a:lnTo>
                    <a:pt x="916781" y="100012"/>
                  </a:lnTo>
                  <a:lnTo>
                    <a:pt x="840581" y="159544"/>
                  </a:lnTo>
                  <a:lnTo>
                    <a:pt x="381000" y="2309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88;p197">
              <a:extLst>
                <a:ext uri="{FF2B5EF4-FFF2-40B4-BE49-F238E27FC236}">
                  <a16:creationId xmlns:a16="http://schemas.microsoft.com/office/drawing/2014/main" id="{4AE8617A-4421-6648-8EDD-FEBC2A1B1948}"/>
                </a:ext>
              </a:extLst>
            </p:cNvPr>
            <p:cNvSpPr/>
            <p:nvPr/>
          </p:nvSpPr>
          <p:spPr>
            <a:xfrm>
              <a:off x="3656013" y="3700463"/>
              <a:ext cx="944562" cy="298450"/>
            </a:xfrm>
            <a:custGeom>
              <a:avLst/>
              <a:gdLst/>
              <a:ahLst/>
              <a:cxnLst/>
              <a:rect l="l" t="t" r="r" b="b"/>
              <a:pathLst>
                <a:path w="945356" h="297656" extrusionOk="0">
                  <a:moveTo>
                    <a:pt x="371475" y="242887"/>
                  </a:moveTo>
                  <a:lnTo>
                    <a:pt x="69056" y="297656"/>
                  </a:lnTo>
                  <a:lnTo>
                    <a:pt x="0" y="226218"/>
                  </a:lnTo>
                  <a:lnTo>
                    <a:pt x="57150" y="140493"/>
                  </a:lnTo>
                  <a:lnTo>
                    <a:pt x="873919" y="0"/>
                  </a:lnTo>
                  <a:lnTo>
                    <a:pt x="945356" y="97631"/>
                  </a:lnTo>
                  <a:lnTo>
                    <a:pt x="871537" y="164306"/>
                  </a:lnTo>
                  <a:lnTo>
                    <a:pt x="371475" y="2428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89;p197">
              <a:extLst>
                <a:ext uri="{FF2B5EF4-FFF2-40B4-BE49-F238E27FC236}">
                  <a16:creationId xmlns:a16="http://schemas.microsoft.com/office/drawing/2014/main" id="{33EB8747-9EA3-C04C-9626-F079184DB3BD}"/>
                </a:ext>
              </a:extLst>
            </p:cNvPr>
            <p:cNvSpPr/>
            <p:nvPr/>
          </p:nvSpPr>
          <p:spPr>
            <a:xfrm>
              <a:off x="2674938" y="4287838"/>
              <a:ext cx="2638425" cy="635000"/>
            </a:xfrm>
            <a:custGeom>
              <a:avLst/>
              <a:gdLst/>
              <a:ahLst/>
              <a:cxnLst/>
              <a:rect l="l" t="t" r="r" b="b"/>
              <a:pathLst>
                <a:path w="2638425" h="633413" extrusionOk="0">
                  <a:moveTo>
                    <a:pt x="1204912" y="392907"/>
                  </a:moveTo>
                  <a:lnTo>
                    <a:pt x="912019" y="459582"/>
                  </a:lnTo>
                  <a:lnTo>
                    <a:pt x="661987" y="526257"/>
                  </a:lnTo>
                  <a:lnTo>
                    <a:pt x="478631" y="600075"/>
                  </a:lnTo>
                  <a:lnTo>
                    <a:pt x="400050" y="626269"/>
                  </a:lnTo>
                  <a:lnTo>
                    <a:pt x="373856" y="633413"/>
                  </a:lnTo>
                  <a:lnTo>
                    <a:pt x="347662" y="626269"/>
                  </a:lnTo>
                  <a:lnTo>
                    <a:pt x="183356" y="526257"/>
                  </a:lnTo>
                  <a:lnTo>
                    <a:pt x="50006" y="395288"/>
                  </a:lnTo>
                  <a:lnTo>
                    <a:pt x="23812" y="357188"/>
                  </a:lnTo>
                  <a:lnTo>
                    <a:pt x="0" y="319088"/>
                  </a:lnTo>
                  <a:lnTo>
                    <a:pt x="0" y="302419"/>
                  </a:lnTo>
                  <a:lnTo>
                    <a:pt x="4762" y="285750"/>
                  </a:lnTo>
                  <a:lnTo>
                    <a:pt x="19050" y="280988"/>
                  </a:lnTo>
                  <a:lnTo>
                    <a:pt x="54769" y="292894"/>
                  </a:lnTo>
                  <a:lnTo>
                    <a:pt x="171450" y="354807"/>
                  </a:lnTo>
                  <a:lnTo>
                    <a:pt x="223837" y="373857"/>
                  </a:lnTo>
                  <a:lnTo>
                    <a:pt x="276225" y="385763"/>
                  </a:lnTo>
                  <a:lnTo>
                    <a:pt x="330994" y="388144"/>
                  </a:lnTo>
                  <a:lnTo>
                    <a:pt x="395287" y="385763"/>
                  </a:lnTo>
                  <a:lnTo>
                    <a:pt x="509587" y="371475"/>
                  </a:lnTo>
                  <a:lnTo>
                    <a:pt x="907256" y="297657"/>
                  </a:lnTo>
                  <a:lnTo>
                    <a:pt x="1112044" y="257175"/>
                  </a:lnTo>
                  <a:lnTo>
                    <a:pt x="1793081" y="138113"/>
                  </a:lnTo>
                  <a:lnTo>
                    <a:pt x="2000250" y="95250"/>
                  </a:lnTo>
                  <a:lnTo>
                    <a:pt x="2205037" y="69057"/>
                  </a:lnTo>
                  <a:lnTo>
                    <a:pt x="2243137" y="30957"/>
                  </a:lnTo>
                  <a:lnTo>
                    <a:pt x="2278856" y="9525"/>
                  </a:lnTo>
                  <a:lnTo>
                    <a:pt x="2321719" y="0"/>
                  </a:lnTo>
                  <a:lnTo>
                    <a:pt x="2350294" y="4763"/>
                  </a:lnTo>
                  <a:lnTo>
                    <a:pt x="2486025" y="61913"/>
                  </a:lnTo>
                  <a:lnTo>
                    <a:pt x="2562225" y="111919"/>
                  </a:lnTo>
                  <a:lnTo>
                    <a:pt x="2607469" y="159544"/>
                  </a:lnTo>
                  <a:lnTo>
                    <a:pt x="2631281" y="188119"/>
                  </a:lnTo>
                  <a:lnTo>
                    <a:pt x="2638425" y="221457"/>
                  </a:lnTo>
                  <a:lnTo>
                    <a:pt x="2626519" y="252413"/>
                  </a:lnTo>
                  <a:lnTo>
                    <a:pt x="2607469" y="261938"/>
                  </a:lnTo>
                  <a:lnTo>
                    <a:pt x="2590800" y="271463"/>
                  </a:lnTo>
                  <a:lnTo>
                    <a:pt x="2214562" y="276225"/>
                  </a:lnTo>
                  <a:lnTo>
                    <a:pt x="1969294" y="292894"/>
                  </a:lnTo>
                  <a:lnTo>
                    <a:pt x="1595437" y="333375"/>
                  </a:lnTo>
                  <a:lnTo>
                    <a:pt x="1204912" y="39290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90;p197">
              <a:extLst>
                <a:ext uri="{FF2B5EF4-FFF2-40B4-BE49-F238E27FC236}">
                  <a16:creationId xmlns:a16="http://schemas.microsoft.com/office/drawing/2014/main" id="{4EFFF952-80B9-E947-A33D-73E84F66CD2D}"/>
                </a:ext>
              </a:extLst>
            </p:cNvPr>
            <p:cNvSpPr/>
            <p:nvPr/>
          </p:nvSpPr>
          <p:spPr>
            <a:xfrm rot="-5400000">
              <a:off x="4296569" y="3336132"/>
              <a:ext cx="4235450" cy="1420812"/>
            </a:xfrm>
            <a:custGeom>
              <a:avLst/>
              <a:gdLst/>
              <a:ahLst/>
              <a:cxnLst/>
              <a:rect l="l" t="t" r="r" b="b"/>
              <a:pathLst>
                <a:path w="4235474" h="1420890" extrusionOk="0">
                  <a:moveTo>
                    <a:pt x="3888749" y="506490"/>
                  </a:moveTo>
                  <a:lnTo>
                    <a:pt x="3793570" y="74784"/>
                  </a:lnTo>
                  <a:lnTo>
                    <a:pt x="3888749" y="0"/>
                  </a:lnTo>
                  <a:lnTo>
                    <a:pt x="3963533" y="40791"/>
                  </a:lnTo>
                  <a:lnTo>
                    <a:pt x="4123298" y="798826"/>
                  </a:lnTo>
                  <a:lnTo>
                    <a:pt x="4143694" y="904203"/>
                  </a:lnTo>
                  <a:lnTo>
                    <a:pt x="4232074" y="1019777"/>
                  </a:lnTo>
                  <a:lnTo>
                    <a:pt x="4235474" y="1040173"/>
                  </a:lnTo>
                  <a:lnTo>
                    <a:pt x="4208279" y="1142151"/>
                  </a:lnTo>
                  <a:lnTo>
                    <a:pt x="4051914" y="1407293"/>
                  </a:lnTo>
                  <a:lnTo>
                    <a:pt x="4028119" y="1420890"/>
                  </a:lnTo>
                  <a:lnTo>
                    <a:pt x="3987328" y="1420890"/>
                  </a:lnTo>
                  <a:lnTo>
                    <a:pt x="3939738" y="1400494"/>
                  </a:lnTo>
                  <a:lnTo>
                    <a:pt x="3837761" y="1346106"/>
                  </a:lnTo>
                  <a:lnTo>
                    <a:pt x="3769775" y="1329110"/>
                  </a:lnTo>
                  <a:lnTo>
                    <a:pt x="2943756" y="1312113"/>
                  </a:lnTo>
                  <a:lnTo>
                    <a:pt x="1964770" y="1315513"/>
                  </a:lnTo>
                  <a:lnTo>
                    <a:pt x="1342706" y="1315513"/>
                  </a:lnTo>
                  <a:lnTo>
                    <a:pt x="849814" y="1329110"/>
                  </a:lnTo>
                  <a:lnTo>
                    <a:pt x="424907" y="1383498"/>
                  </a:lnTo>
                  <a:lnTo>
                    <a:pt x="343325" y="1366501"/>
                  </a:lnTo>
                  <a:lnTo>
                    <a:pt x="183560" y="1305315"/>
                  </a:lnTo>
                  <a:lnTo>
                    <a:pt x="30593" y="1213535"/>
                  </a:lnTo>
                  <a:lnTo>
                    <a:pt x="0" y="1172744"/>
                  </a:lnTo>
                  <a:lnTo>
                    <a:pt x="10198" y="1114956"/>
                  </a:lnTo>
                  <a:lnTo>
                    <a:pt x="47590" y="1077565"/>
                  </a:lnTo>
                  <a:lnTo>
                    <a:pt x="149567" y="1019777"/>
                  </a:lnTo>
                  <a:lnTo>
                    <a:pt x="615265" y="1063968"/>
                  </a:lnTo>
                  <a:lnTo>
                    <a:pt x="2117737" y="1067367"/>
                  </a:lnTo>
                  <a:lnTo>
                    <a:pt x="3885350" y="1067367"/>
                  </a:lnTo>
                  <a:lnTo>
                    <a:pt x="3926141" y="1067367"/>
                  </a:lnTo>
                  <a:lnTo>
                    <a:pt x="3953335" y="1053770"/>
                  </a:lnTo>
                  <a:lnTo>
                    <a:pt x="3970332" y="1012979"/>
                  </a:lnTo>
                  <a:lnTo>
                    <a:pt x="3980529" y="978986"/>
                  </a:lnTo>
                  <a:lnTo>
                    <a:pt x="3888749" y="50649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91;p197">
              <a:extLst>
                <a:ext uri="{FF2B5EF4-FFF2-40B4-BE49-F238E27FC236}">
                  <a16:creationId xmlns:a16="http://schemas.microsoft.com/office/drawing/2014/main" id="{271493FC-EEE6-364F-B60A-B679AF260E32}"/>
                </a:ext>
              </a:extLst>
            </p:cNvPr>
            <p:cNvSpPr/>
            <p:nvPr/>
          </p:nvSpPr>
          <p:spPr>
            <a:xfrm>
              <a:off x="6122988" y="5462588"/>
              <a:ext cx="735012" cy="558800"/>
            </a:xfrm>
            <a:custGeom>
              <a:avLst/>
              <a:gdLst/>
              <a:ahLst/>
              <a:cxnLst/>
              <a:rect l="l" t="t" r="r" b="b"/>
              <a:pathLst>
                <a:path w="735806" h="559593" extrusionOk="0">
                  <a:moveTo>
                    <a:pt x="209550" y="176212"/>
                  </a:moveTo>
                  <a:lnTo>
                    <a:pt x="345281" y="278606"/>
                  </a:lnTo>
                  <a:lnTo>
                    <a:pt x="409575" y="333375"/>
                  </a:lnTo>
                  <a:lnTo>
                    <a:pt x="469106" y="390525"/>
                  </a:lnTo>
                  <a:lnTo>
                    <a:pt x="542925" y="473868"/>
                  </a:lnTo>
                  <a:lnTo>
                    <a:pt x="607219" y="559593"/>
                  </a:lnTo>
                  <a:lnTo>
                    <a:pt x="735806" y="228600"/>
                  </a:lnTo>
                  <a:lnTo>
                    <a:pt x="645319" y="102393"/>
                  </a:lnTo>
                  <a:lnTo>
                    <a:pt x="626269" y="140493"/>
                  </a:lnTo>
                  <a:lnTo>
                    <a:pt x="611981" y="150018"/>
                  </a:lnTo>
                  <a:lnTo>
                    <a:pt x="585787" y="154781"/>
                  </a:lnTo>
                  <a:lnTo>
                    <a:pt x="538162" y="147637"/>
                  </a:lnTo>
                  <a:lnTo>
                    <a:pt x="78581" y="14287"/>
                  </a:lnTo>
                  <a:lnTo>
                    <a:pt x="45244" y="4762"/>
                  </a:lnTo>
                  <a:lnTo>
                    <a:pt x="21431" y="0"/>
                  </a:lnTo>
                  <a:lnTo>
                    <a:pt x="0" y="9525"/>
                  </a:lnTo>
                  <a:lnTo>
                    <a:pt x="2381" y="23812"/>
                  </a:lnTo>
                  <a:lnTo>
                    <a:pt x="28575" y="52387"/>
                  </a:lnTo>
                  <a:lnTo>
                    <a:pt x="209550" y="1762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92;p197">
              <a:extLst>
                <a:ext uri="{FF2B5EF4-FFF2-40B4-BE49-F238E27FC236}">
                  <a16:creationId xmlns:a16="http://schemas.microsoft.com/office/drawing/2014/main" id="{40A612B0-C3AC-E342-B5FD-AE8F459EB9D8}"/>
                </a:ext>
              </a:extLst>
            </p:cNvPr>
            <p:cNvSpPr/>
            <p:nvPr/>
          </p:nvSpPr>
          <p:spPr>
            <a:xfrm>
              <a:off x="5757863" y="2933700"/>
              <a:ext cx="1143000" cy="303213"/>
            </a:xfrm>
            <a:custGeom>
              <a:avLst/>
              <a:gdLst/>
              <a:ahLst/>
              <a:cxnLst/>
              <a:rect l="l" t="t" r="r" b="b"/>
              <a:pathLst>
                <a:path w="1143000" h="302419" extrusionOk="0">
                  <a:moveTo>
                    <a:pt x="485775" y="252413"/>
                  </a:moveTo>
                  <a:lnTo>
                    <a:pt x="61912" y="302419"/>
                  </a:lnTo>
                  <a:lnTo>
                    <a:pt x="0" y="238125"/>
                  </a:lnTo>
                  <a:lnTo>
                    <a:pt x="64293" y="169069"/>
                  </a:lnTo>
                  <a:lnTo>
                    <a:pt x="826293" y="2381"/>
                  </a:lnTo>
                  <a:lnTo>
                    <a:pt x="854868" y="0"/>
                  </a:lnTo>
                  <a:lnTo>
                    <a:pt x="1071562" y="33338"/>
                  </a:lnTo>
                  <a:lnTo>
                    <a:pt x="1143000" y="123825"/>
                  </a:lnTo>
                  <a:lnTo>
                    <a:pt x="1073943" y="200025"/>
                  </a:lnTo>
                  <a:lnTo>
                    <a:pt x="485775" y="2524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93;p197">
              <a:extLst>
                <a:ext uri="{FF2B5EF4-FFF2-40B4-BE49-F238E27FC236}">
                  <a16:creationId xmlns:a16="http://schemas.microsoft.com/office/drawing/2014/main" id="{9E95D555-606D-1D43-B546-46C13B859C36}"/>
                </a:ext>
              </a:extLst>
            </p:cNvPr>
            <p:cNvSpPr/>
            <p:nvPr/>
          </p:nvSpPr>
          <p:spPr>
            <a:xfrm>
              <a:off x="5695950" y="3838575"/>
              <a:ext cx="1217613" cy="333375"/>
            </a:xfrm>
            <a:custGeom>
              <a:avLst/>
              <a:gdLst/>
              <a:ahLst/>
              <a:cxnLst/>
              <a:rect l="l" t="t" r="r" b="b"/>
              <a:pathLst>
                <a:path w="1216819" h="333375" extrusionOk="0">
                  <a:moveTo>
                    <a:pt x="559594" y="266700"/>
                  </a:moveTo>
                  <a:lnTo>
                    <a:pt x="57150" y="333375"/>
                  </a:lnTo>
                  <a:lnTo>
                    <a:pt x="0" y="230981"/>
                  </a:lnTo>
                  <a:lnTo>
                    <a:pt x="90488" y="150019"/>
                  </a:lnTo>
                  <a:lnTo>
                    <a:pt x="466725" y="97631"/>
                  </a:lnTo>
                  <a:lnTo>
                    <a:pt x="1140619" y="0"/>
                  </a:lnTo>
                  <a:lnTo>
                    <a:pt x="1216819" y="102394"/>
                  </a:lnTo>
                  <a:lnTo>
                    <a:pt x="1126331" y="209550"/>
                  </a:lnTo>
                  <a:lnTo>
                    <a:pt x="559594" y="2667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198;p198">
            <a:extLst>
              <a:ext uri="{FF2B5EF4-FFF2-40B4-BE49-F238E27FC236}">
                <a16:creationId xmlns:a16="http://schemas.microsoft.com/office/drawing/2014/main" id="{169351CA-1362-E04A-A41F-2B924367B1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787" y="1513225"/>
            <a:ext cx="44513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8" name="Google Shape;2198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723" y="1525257"/>
            <a:ext cx="44513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" name="Google Shape;3775;p343"/>
          <p:cNvSpPr txBox="1"/>
          <p:nvPr/>
        </p:nvSpPr>
        <p:spPr>
          <a:xfrm>
            <a:off x="4232920" y="7101408"/>
            <a:ext cx="372048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帳</a:t>
            </a:r>
            <a:endParaRPr/>
          </a:p>
        </p:txBody>
      </p:sp>
      <p:sp>
        <p:nvSpPr>
          <p:cNvPr id="3776" name="Google Shape;3776;p343"/>
          <p:cNvSpPr/>
          <p:nvPr/>
        </p:nvSpPr>
        <p:spPr>
          <a:xfrm>
            <a:off x="2622550" y="2686050"/>
            <a:ext cx="271463" cy="1792288"/>
          </a:xfrm>
          <a:custGeom>
            <a:avLst/>
            <a:gdLst/>
            <a:ahLst/>
            <a:cxnLst/>
            <a:rect l="l" t="t" r="r" b="b"/>
            <a:pathLst>
              <a:path w="271463" h="1793081" extrusionOk="0">
                <a:moveTo>
                  <a:pt x="269082" y="571500"/>
                </a:moveTo>
                <a:cubicBezTo>
                  <a:pt x="269876" y="497681"/>
                  <a:pt x="270669" y="423863"/>
                  <a:pt x="271463" y="350044"/>
                </a:cubicBezTo>
                <a:lnTo>
                  <a:pt x="271463" y="214313"/>
                </a:lnTo>
                <a:lnTo>
                  <a:pt x="245269" y="73819"/>
                </a:lnTo>
                <a:lnTo>
                  <a:pt x="188119" y="52388"/>
                </a:lnTo>
                <a:lnTo>
                  <a:pt x="116682" y="26194"/>
                </a:lnTo>
                <a:lnTo>
                  <a:pt x="85725" y="14288"/>
                </a:lnTo>
                <a:lnTo>
                  <a:pt x="40482" y="0"/>
                </a:lnTo>
                <a:lnTo>
                  <a:pt x="21432" y="0"/>
                </a:lnTo>
                <a:lnTo>
                  <a:pt x="2382" y="4763"/>
                </a:lnTo>
                <a:lnTo>
                  <a:pt x="0" y="21431"/>
                </a:lnTo>
                <a:lnTo>
                  <a:pt x="14288" y="40481"/>
                </a:lnTo>
                <a:lnTo>
                  <a:pt x="54769" y="83344"/>
                </a:lnTo>
                <a:lnTo>
                  <a:pt x="83344" y="130969"/>
                </a:lnTo>
                <a:lnTo>
                  <a:pt x="90488" y="147638"/>
                </a:lnTo>
                <a:lnTo>
                  <a:pt x="97632" y="307181"/>
                </a:lnTo>
                <a:cubicBezTo>
                  <a:pt x="98426" y="384175"/>
                  <a:pt x="99219" y="461169"/>
                  <a:pt x="100013" y="538163"/>
                </a:cubicBezTo>
                <a:cubicBezTo>
                  <a:pt x="99219" y="604044"/>
                  <a:pt x="98426" y="669925"/>
                  <a:pt x="97632" y="735806"/>
                </a:cubicBezTo>
                <a:lnTo>
                  <a:pt x="95250" y="904875"/>
                </a:lnTo>
                <a:lnTo>
                  <a:pt x="88107" y="1040606"/>
                </a:lnTo>
                <a:lnTo>
                  <a:pt x="78582" y="1173956"/>
                </a:lnTo>
                <a:lnTo>
                  <a:pt x="69057" y="1266825"/>
                </a:lnTo>
                <a:lnTo>
                  <a:pt x="54769" y="1362075"/>
                </a:lnTo>
                <a:lnTo>
                  <a:pt x="30957" y="1473994"/>
                </a:lnTo>
                <a:lnTo>
                  <a:pt x="2382" y="1564481"/>
                </a:lnTo>
                <a:lnTo>
                  <a:pt x="4763" y="1597819"/>
                </a:lnTo>
                <a:lnTo>
                  <a:pt x="16669" y="1666875"/>
                </a:lnTo>
                <a:lnTo>
                  <a:pt x="30957" y="1719263"/>
                </a:lnTo>
                <a:lnTo>
                  <a:pt x="52388" y="1762125"/>
                </a:lnTo>
                <a:lnTo>
                  <a:pt x="69057" y="1781175"/>
                </a:lnTo>
                <a:lnTo>
                  <a:pt x="85725" y="1793081"/>
                </a:lnTo>
                <a:lnTo>
                  <a:pt x="109538" y="1793081"/>
                </a:lnTo>
                <a:lnTo>
                  <a:pt x="142875" y="1788319"/>
                </a:lnTo>
                <a:lnTo>
                  <a:pt x="178594" y="1774031"/>
                </a:lnTo>
                <a:lnTo>
                  <a:pt x="202407" y="1754981"/>
                </a:lnTo>
                <a:lnTo>
                  <a:pt x="223838" y="1731169"/>
                </a:lnTo>
                <a:lnTo>
                  <a:pt x="242888" y="1702594"/>
                </a:lnTo>
                <a:lnTo>
                  <a:pt x="257175" y="1662113"/>
                </a:lnTo>
                <a:lnTo>
                  <a:pt x="266700" y="1609725"/>
                </a:lnTo>
                <a:lnTo>
                  <a:pt x="269082" y="1543050"/>
                </a:lnTo>
                <a:cubicBezTo>
                  <a:pt x="269876" y="1504156"/>
                  <a:pt x="270669" y="1465263"/>
                  <a:pt x="271463" y="1426369"/>
                </a:cubicBezTo>
                <a:cubicBezTo>
                  <a:pt x="270669" y="1361281"/>
                  <a:pt x="269876" y="1296194"/>
                  <a:pt x="269082" y="1231106"/>
                </a:cubicBezTo>
                <a:lnTo>
                  <a:pt x="269082" y="571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7" name="Google Shape;3777;p343"/>
          <p:cNvSpPr/>
          <p:nvPr/>
        </p:nvSpPr>
        <p:spPr>
          <a:xfrm>
            <a:off x="4664075" y="1820863"/>
            <a:ext cx="422275" cy="2168525"/>
          </a:xfrm>
          <a:custGeom>
            <a:avLst/>
            <a:gdLst/>
            <a:ahLst/>
            <a:cxnLst/>
            <a:rect l="l" t="t" r="r" b="b"/>
            <a:pathLst>
              <a:path w="421716" h="2167799" extrusionOk="0">
                <a:moveTo>
                  <a:pt x="213457" y="700944"/>
                </a:moveTo>
                <a:lnTo>
                  <a:pt x="213457" y="536525"/>
                </a:lnTo>
                <a:lnTo>
                  <a:pt x="213457" y="470181"/>
                </a:lnTo>
                <a:lnTo>
                  <a:pt x="213457" y="395183"/>
                </a:lnTo>
                <a:lnTo>
                  <a:pt x="207687" y="349030"/>
                </a:lnTo>
                <a:lnTo>
                  <a:pt x="196149" y="288455"/>
                </a:lnTo>
                <a:lnTo>
                  <a:pt x="175957" y="233648"/>
                </a:lnTo>
                <a:lnTo>
                  <a:pt x="155766" y="193265"/>
                </a:lnTo>
                <a:lnTo>
                  <a:pt x="129805" y="164419"/>
                </a:lnTo>
                <a:lnTo>
                  <a:pt x="95190" y="132689"/>
                </a:lnTo>
                <a:lnTo>
                  <a:pt x="54807" y="100959"/>
                </a:lnTo>
                <a:lnTo>
                  <a:pt x="20192" y="74998"/>
                </a:lnTo>
                <a:lnTo>
                  <a:pt x="5769" y="54807"/>
                </a:lnTo>
                <a:lnTo>
                  <a:pt x="0" y="37499"/>
                </a:lnTo>
                <a:lnTo>
                  <a:pt x="0" y="17308"/>
                </a:lnTo>
                <a:lnTo>
                  <a:pt x="5769" y="2885"/>
                </a:lnTo>
                <a:lnTo>
                  <a:pt x="46153" y="0"/>
                </a:lnTo>
                <a:lnTo>
                  <a:pt x="100959" y="5769"/>
                </a:lnTo>
                <a:lnTo>
                  <a:pt x="141343" y="14423"/>
                </a:lnTo>
                <a:lnTo>
                  <a:pt x="199034" y="37499"/>
                </a:lnTo>
                <a:lnTo>
                  <a:pt x="253840" y="63460"/>
                </a:lnTo>
                <a:lnTo>
                  <a:pt x="317300" y="100959"/>
                </a:lnTo>
                <a:lnTo>
                  <a:pt x="372106" y="138458"/>
                </a:lnTo>
                <a:lnTo>
                  <a:pt x="415374" y="271147"/>
                </a:lnTo>
                <a:lnTo>
                  <a:pt x="415374" y="2085525"/>
                </a:lnTo>
                <a:lnTo>
                  <a:pt x="421716" y="2124935"/>
                </a:lnTo>
                <a:lnTo>
                  <a:pt x="250493" y="2167799"/>
                </a:lnTo>
                <a:lnTo>
                  <a:pt x="239417" y="2125908"/>
                </a:lnTo>
                <a:lnTo>
                  <a:pt x="224995" y="2013411"/>
                </a:lnTo>
                <a:lnTo>
                  <a:pt x="216341" y="1918221"/>
                </a:lnTo>
                <a:cubicBezTo>
                  <a:pt x="215380" y="1890337"/>
                  <a:pt x="213457" y="1903317"/>
                  <a:pt x="213457" y="1834569"/>
                </a:cubicBezTo>
                <a:lnTo>
                  <a:pt x="213457" y="1684573"/>
                </a:lnTo>
                <a:lnTo>
                  <a:pt x="213457" y="1502847"/>
                </a:lnTo>
                <a:cubicBezTo>
                  <a:pt x="214418" y="1427849"/>
                  <a:pt x="215380" y="1352851"/>
                  <a:pt x="216341" y="1277853"/>
                </a:cubicBezTo>
                <a:cubicBezTo>
                  <a:pt x="215380" y="1213431"/>
                  <a:pt x="214418" y="1149010"/>
                  <a:pt x="213457" y="1084588"/>
                </a:cubicBezTo>
                <a:lnTo>
                  <a:pt x="213457" y="920169"/>
                </a:lnTo>
                <a:lnTo>
                  <a:pt x="213457" y="700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8" name="Google Shape;3778;p343"/>
          <p:cNvSpPr/>
          <p:nvPr/>
        </p:nvSpPr>
        <p:spPr>
          <a:xfrm>
            <a:off x="5868988" y="3981450"/>
            <a:ext cx="1082675" cy="741363"/>
          </a:xfrm>
          <a:custGeom>
            <a:avLst/>
            <a:gdLst/>
            <a:ahLst/>
            <a:cxnLst/>
            <a:rect l="l" t="t" r="r" b="b"/>
            <a:pathLst>
              <a:path w="1081088" h="740569" extrusionOk="0">
                <a:moveTo>
                  <a:pt x="397669" y="421481"/>
                </a:moveTo>
                <a:lnTo>
                  <a:pt x="497682" y="361950"/>
                </a:lnTo>
                <a:lnTo>
                  <a:pt x="621507" y="280988"/>
                </a:lnTo>
                <a:lnTo>
                  <a:pt x="733425" y="200025"/>
                </a:lnTo>
                <a:lnTo>
                  <a:pt x="750094" y="183356"/>
                </a:lnTo>
                <a:lnTo>
                  <a:pt x="747713" y="159544"/>
                </a:lnTo>
                <a:lnTo>
                  <a:pt x="735807" y="123825"/>
                </a:lnTo>
                <a:lnTo>
                  <a:pt x="714375" y="85725"/>
                </a:lnTo>
                <a:lnTo>
                  <a:pt x="695325" y="64294"/>
                </a:lnTo>
                <a:lnTo>
                  <a:pt x="681038" y="38100"/>
                </a:lnTo>
                <a:lnTo>
                  <a:pt x="678657" y="19050"/>
                </a:lnTo>
                <a:lnTo>
                  <a:pt x="683419" y="2381"/>
                </a:lnTo>
                <a:lnTo>
                  <a:pt x="692944" y="0"/>
                </a:lnTo>
                <a:lnTo>
                  <a:pt x="714375" y="2381"/>
                </a:lnTo>
                <a:lnTo>
                  <a:pt x="759619" y="14288"/>
                </a:lnTo>
                <a:lnTo>
                  <a:pt x="792957" y="28575"/>
                </a:lnTo>
                <a:lnTo>
                  <a:pt x="850107" y="64294"/>
                </a:lnTo>
                <a:lnTo>
                  <a:pt x="912019" y="114300"/>
                </a:lnTo>
                <a:lnTo>
                  <a:pt x="978694" y="171450"/>
                </a:lnTo>
                <a:lnTo>
                  <a:pt x="1040607" y="228600"/>
                </a:lnTo>
                <a:lnTo>
                  <a:pt x="1062038" y="247650"/>
                </a:lnTo>
                <a:lnTo>
                  <a:pt x="1073944" y="271463"/>
                </a:lnTo>
                <a:lnTo>
                  <a:pt x="1081088" y="297656"/>
                </a:lnTo>
                <a:lnTo>
                  <a:pt x="1081088" y="316706"/>
                </a:lnTo>
                <a:lnTo>
                  <a:pt x="1073944" y="338138"/>
                </a:lnTo>
                <a:lnTo>
                  <a:pt x="1057275" y="352425"/>
                </a:lnTo>
                <a:lnTo>
                  <a:pt x="1023938" y="359569"/>
                </a:lnTo>
                <a:lnTo>
                  <a:pt x="962025" y="364331"/>
                </a:lnTo>
                <a:lnTo>
                  <a:pt x="916782" y="364331"/>
                </a:lnTo>
                <a:lnTo>
                  <a:pt x="873919" y="371475"/>
                </a:lnTo>
                <a:lnTo>
                  <a:pt x="831057" y="392906"/>
                </a:lnTo>
                <a:lnTo>
                  <a:pt x="776288" y="428625"/>
                </a:lnTo>
                <a:lnTo>
                  <a:pt x="707232" y="466725"/>
                </a:lnTo>
                <a:lnTo>
                  <a:pt x="619125" y="507206"/>
                </a:lnTo>
                <a:lnTo>
                  <a:pt x="481013" y="569119"/>
                </a:lnTo>
                <a:lnTo>
                  <a:pt x="373857" y="616744"/>
                </a:lnTo>
                <a:lnTo>
                  <a:pt x="202407" y="685800"/>
                </a:lnTo>
                <a:lnTo>
                  <a:pt x="145257" y="709613"/>
                </a:lnTo>
                <a:lnTo>
                  <a:pt x="0" y="740569"/>
                </a:lnTo>
                <a:lnTo>
                  <a:pt x="42863" y="621506"/>
                </a:lnTo>
                <a:lnTo>
                  <a:pt x="147638" y="561975"/>
                </a:lnTo>
                <a:lnTo>
                  <a:pt x="240507" y="511969"/>
                </a:lnTo>
                <a:lnTo>
                  <a:pt x="397669" y="4214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9" name="Google Shape;3779;p343"/>
          <p:cNvSpPr/>
          <p:nvPr/>
        </p:nvSpPr>
        <p:spPr>
          <a:xfrm>
            <a:off x="2827338" y="2484438"/>
            <a:ext cx="1524000" cy="1603375"/>
          </a:xfrm>
          <a:custGeom>
            <a:avLst/>
            <a:gdLst/>
            <a:ahLst/>
            <a:cxnLst/>
            <a:rect l="l" t="t" r="r" b="b"/>
            <a:pathLst>
              <a:path w="1524000" h="1604962" extrusionOk="0">
                <a:moveTo>
                  <a:pt x="252412" y="407194"/>
                </a:moveTo>
                <a:lnTo>
                  <a:pt x="111919" y="445294"/>
                </a:lnTo>
                <a:lnTo>
                  <a:pt x="19050" y="471487"/>
                </a:lnTo>
                <a:lnTo>
                  <a:pt x="0" y="261937"/>
                </a:lnTo>
                <a:lnTo>
                  <a:pt x="38100" y="276225"/>
                </a:lnTo>
                <a:lnTo>
                  <a:pt x="66675" y="278606"/>
                </a:lnTo>
                <a:lnTo>
                  <a:pt x="109537" y="276225"/>
                </a:lnTo>
                <a:lnTo>
                  <a:pt x="180975" y="266700"/>
                </a:lnTo>
                <a:lnTo>
                  <a:pt x="238125" y="254794"/>
                </a:lnTo>
                <a:lnTo>
                  <a:pt x="373856" y="221456"/>
                </a:lnTo>
                <a:lnTo>
                  <a:pt x="521494" y="178594"/>
                </a:lnTo>
                <a:lnTo>
                  <a:pt x="692944" y="123825"/>
                </a:lnTo>
                <a:lnTo>
                  <a:pt x="890587" y="92869"/>
                </a:lnTo>
                <a:lnTo>
                  <a:pt x="1062037" y="66675"/>
                </a:lnTo>
                <a:lnTo>
                  <a:pt x="1126331" y="57150"/>
                </a:lnTo>
                <a:lnTo>
                  <a:pt x="1147762" y="50006"/>
                </a:lnTo>
                <a:lnTo>
                  <a:pt x="1176337" y="30956"/>
                </a:lnTo>
                <a:lnTo>
                  <a:pt x="1216819" y="11906"/>
                </a:lnTo>
                <a:lnTo>
                  <a:pt x="1259681" y="0"/>
                </a:lnTo>
                <a:lnTo>
                  <a:pt x="1278731" y="2381"/>
                </a:lnTo>
                <a:lnTo>
                  <a:pt x="1302544" y="11906"/>
                </a:lnTo>
                <a:lnTo>
                  <a:pt x="1340644" y="38100"/>
                </a:lnTo>
                <a:lnTo>
                  <a:pt x="1409700" y="88106"/>
                </a:lnTo>
                <a:lnTo>
                  <a:pt x="1457325" y="130969"/>
                </a:lnTo>
                <a:lnTo>
                  <a:pt x="1485900" y="159544"/>
                </a:lnTo>
                <a:lnTo>
                  <a:pt x="1504950" y="183356"/>
                </a:lnTo>
                <a:lnTo>
                  <a:pt x="1519237" y="207169"/>
                </a:lnTo>
                <a:lnTo>
                  <a:pt x="1524000" y="230981"/>
                </a:lnTo>
                <a:lnTo>
                  <a:pt x="1516856" y="252412"/>
                </a:lnTo>
                <a:lnTo>
                  <a:pt x="1500187" y="271462"/>
                </a:lnTo>
                <a:lnTo>
                  <a:pt x="1481137" y="288131"/>
                </a:lnTo>
                <a:lnTo>
                  <a:pt x="1462087" y="314325"/>
                </a:lnTo>
                <a:lnTo>
                  <a:pt x="1450181" y="347662"/>
                </a:lnTo>
                <a:lnTo>
                  <a:pt x="1445419" y="433387"/>
                </a:lnTo>
                <a:lnTo>
                  <a:pt x="1438275" y="638175"/>
                </a:lnTo>
                <a:lnTo>
                  <a:pt x="1419225" y="881062"/>
                </a:lnTo>
                <a:lnTo>
                  <a:pt x="1400175" y="1026319"/>
                </a:lnTo>
                <a:lnTo>
                  <a:pt x="1385887" y="1123950"/>
                </a:lnTo>
                <a:lnTo>
                  <a:pt x="1369219" y="1202531"/>
                </a:lnTo>
                <a:lnTo>
                  <a:pt x="1359694" y="1240631"/>
                </a:lnTo>
                <a:lnTo>
                  <a:pt x="1328737" y="1314450"/>
                </a:lnTo>
                <a:lnTo>
                  <a:pt x="1285875" y="1400175"/>
                </a:lnTo>
                <a:lnTo>
                  <a:pt x="1233487" y="1481137"/>
                </a:lnTo>
                <a:lnTo>
                  <a:pt x="1200150" y="1519237"/>
                </a:lnTo>
                <a:lnTo>
                  <a:pt x="1159669" y="1562100"/>
                </a:lnTo>
                <a:lnTo>
                  <a:pt x="1123950" y="1590675"/>
                </a:lnTo>
                <a:lnTo>
                  <a:pt x="1090612" y="1604962"/>
                </a:lnTo>
                <a:lnTo>
                  <a:pt x="1078706" y="1214437"/>
                </a:lnTo>
                <a:lnTo>
                  <a:pt x="1095375" y="1190625"/>
                </a:lnTo>
                <a:lnTo>
                  <a:pt x="1109662" y="1164431"/>
                </a:lnTo>
                <a:lnTo>
                  <a:pt x="1114425" y="1145381"/>
                </a:lnTo>
                <a:lnTo>
                  <a:pt x="1119187" y="1114425"/>
                </a:lnTo>
                <a:lnTo>
                  <a:pt x="1126331" y="1059656"/>
                </a:lnTo>
                <a:lnTo>
                  <a:pt x="1133475" y="981075"/>
                </a:lnTo>
                <a:lnTo>
                  <a:pt x="1147762" y="854869"/>
                </a:lnTo>
                <a:lnTo>
                  <a:pt x="1157287" y="747712"/>
                </a:lnTo>
                <a:lnTo>
                  <a:pt x="1169194" y="602456"/>
                </a:lnTo>
                <a:lnTo>
                  <a:pt x="1176337" y="464344"/>
                </a:lnTo>
                <a:lnTo>
                  <a:pt x="1181100" y="330994"/>
                </a:lnTo>
                <a:lnTo>
                  <a:pt x="1181100" y="271462"/>
                </a:lnTo>
                <a:lnTo>
                  <a:pt x="1181100" y="252412"/>
                </a:lnTo>
                <a:lnTo>
                  <a:pt x="1166812" y="245269"/>
                </a:lnTo>
                <a:lnTo>
                  <a:pt x="1114425" y="233362"/>
                </a:lnTo>
                <a:lnTo>
                  <a:pt x="1078706" y="238125"/>
                </a:lnTo>
                <a:lnTo>
                  <a:pt x="978694" y="257175"/>
                </a:lnTo>
                <a:lnTo>
                  <a:pt x="773906" y="290512"/>
                </a:lnTo>
                <a:lnTo>
                  <a:pt x="683419" y="304800"/>
                </a:lnTo>
                <a:lnTo>
                  <a:pt x="500062" y="340519"/>
                </a:lnTo>
                <a:lnTo>
                  <a:pt x="323850" y="388144"/>
                </a:lnTo>
                <a:lnTo>
                  <a:pt x="252412" y="4071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0" name="Google Shape;3780;p343"/>
          <p:cNvSpPr/>
          <p:nvPr/>
        </p:nvSpPr>
        <p:spPr>
          <a:xfrm>
            <a:off x="3594100" y="3638550"/>
            <a:ext cx="366713" cy="455613"/>
          </a:xfrm>
          <a:custGeom>
            <a:avLst/>
            <a:gdLst/>
            <a:ahLst/>
            <a:cxnLst/>
            <a:rect l="l" t="t" r="r" b="b"/>
            <a:pathLst>
              <a:path w="366713" h="454819" extrusionOk="0">
                <a:moveTo>
                  <a:pt x="76200" y="128588"/>
                </a:moveTo>
                <a:lnTo>
                  <a:pt x="40482" y="88106"/>
                </a:lnTo>
                <a:lnTo>
                  <a:pt x="16669" y="64294"/>
                </a:lnTo>
                <a:lnTo>
                  <a:pt x="4763" y="40481"/>
                </a:lnTo>
                <a:lnTo>
                  <a:pt x="0" y="14288"/>
                </a:lnTo>
                <a:lnTo>
                  <a:pt x="4763" y="0"/>
                </a:lnTo>
                <a:lnTo>
                  <a:pt x="23813" y="2381"/>
                </a:lnTo>
                <a:lnTo>
                  <a:pt x="69057" y="16669"/>
                </a:lnTo>
                <a:lnTo>
                  <a:pt x="157163" y="50006"/>
                </a:lnTo>
                <a:lnTo>
                  <a:pt x="221457" y="76200"/>
                </a:lnTo>
                <a:lnTo>
                  <a:pt x="257175" y="85725"/>
                </a:lnTo>
                <a:lnTo>
                  <a:pt x="276225" y="85725"/>
                </a:lnTo>
                <a:lnTo>
                  <a:pt x="300038" y="73819"/>
                </a:lnTo>
                <a:lnTo>
                  <a:pt x="311944" y="59531"/>
                </a:lnTo>
                <a:lnTo>
                  <a:pt x="340519" y="26194"/>
                </a:lnTo>
                <a:lnTo>
                  <a:pt x="366713" y="428625"/>
                </a:lnTo>
                <a:lnTo>
                  <a:pt x="323850" y="450056"/>
                </a:lnTo>
                <a:lnTo>
                  <a:pt x="264319" y="454819"/>
                </a:lnTo>
                <a:lnTo>
                  <a:pt x="261938" y="428625"/>
                </a:lnTo>
                <a:lnTo>
                  <a:pt x="257175" y="397669"/>
                </a:lnTo>
                <a:lnTo>
                  <a:pt x="247650" y="359569"/>
                </a:lnTo>
                <a:lnTo>
                  <a:pt x="228600" y="316706"/>
                </a:lnTo>
                <a:lnTo>
                  <a:pt x="211932" y="290513"/>
                </a:lnTo>
                <a:lnTo>
                  <a:pt x="173832" y="235744"/>
                </a:lnTo>
                <a:lnTo>
                  <a:pt x="130969" y="185738"/>
                </a:lnTo>
                <a:lnTo>
                  <a:pt x="76200" y="1285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1" name="Google Shape;3781;p343"/>
          <p:cNvSpPr/>
          <p:nvPr/>
        </p:nvSpPr>
        <p:spPr>
          <a:xfrm rot="-5400000">
            <a:off x="1242219" y="3547269"/>
            <a:ext cx="4264025" cy="550863"/>
          </a:xfrm>
          <a:custGeom>
            <a:avLst/>
            <a:gdLst/>
            <a:ahLst/>
            <a:cxnLst/>
            <a:rect l="l" t="t" r="r" b="b"/>
            <a:pathLst>
              <a:path w="4263736" h="550718" extrusionOk="0">
                <a:moveTo>
                  <a:pt x="1766454" y="173181"/>
                </a:moveTo>
                <a:lnTo>
                  <a:pt x="2040081" y="183572"/>
                </a:lnTo>
                <a:lnTo>
                  <a:pt x="2348345" y="193963"/>
                </a:lnTo>
                <a:lnTo>
                  <a:pt x="2725881" y="207818"/>
                </a:lnTo>
                <a:lnTo>
                  <a:pt x="3034145" y="214745"/>
                </a:lnTo>
                <a:lnTo>
                  <a:pt x="3151909" y="218209"/>
                </a:lnTo>
                <a:lnTo>
                  <a:pt x="3366654" y="221672"/>
                </a:lnTo>
                <a:lnTo>
                  <a:pt x="3616036" y="218209"/>
                </a:lnTo>
                <a:lnTo>
                  <a:pt x="3733800" y="218209"/>
                </a:lnTo>
                <a:lnTo>
                  <a:pt x="3830781" y="218209"/>
                </a:lnTo>
                <a:lnTo>
                  <a:pt x="3927763" y="211281"/>
                </a:lnTo>
                <a:lnTo>
                  <a:pt x="4000500" y="200890"/>
                </a:lnTo>
                <a:lnTo>
                  <a:pt x="4031672" y="187036"/>
                </a:lnTo>
                <a:lnTo>
                  <a:pt x="4076700" y="155863"/>
                </a:lnTo>
                <a:lnTo>
                  <a:pt x="4135581" y="103909"/>
                </a:lnTo>
                <a:lnTo>
                  <a:pt x="4187536" y="34636"/>
                </a:lnTo>
                <a:lnTo>
                  <a:pt x="4201390" y="10390"/>
                </a:lnTo>
                <a:lnTo>
                  <a:pt x="4218709" y="0"/>
                </a:lnTo>
                <a:lnTo>
                  <a:pt x="4236027" y="0"/>
                </a:lnTo>
                <a:lnTo>
                  <a:pt x="4253345" y="3463"/>
                </a:lnTo>
                <a:lnTo>
                  <a:pt x="4263736" y="17318"/>
                </a:lnTo>
                <a:lnTo>
                  <a:pt x="4263736" y="38100"/>
                </a:lnTo>
                <a:lnTo>
                  <a:pt x="4253345" y="100445"/>
                </a:lnTo>
                <a:lnTo>
                  <a:pt x="4229100" y="200890"/>
                </a:lnTo>
                <a:lnTo>
                  <a:pt x="4204854" y="277090"/>
                </a:lnTo>
                <a:lnTo>
                  <a:pt x="4180609" y="335972"/>
                </a:lnTo>
                <a:lnTo>
                  <a:pt x="4142509" y="405245"/>
                </a:lnTo>
                <a:lnTo>
                  <a:pt x="4080163" y="481445"/>
                </a:lnTo>
                <a:lnTo>
                  <a:pt x="4017818" y="536863"/>
                </a:lnTo>
                <a:lnTo>
                  <a:pt x="3990109" y="547254"/>
                </a:lnTo>
                <a:lnTo>
                  <a:pt x="3965863" y="550718"/>
                </a:lnTo>
                <a:lnTo>
                  <a:pt x="3931227" y="536863"/>
                </a:lnTo>
                <a:lnTo>
                  <a:pt x="3896590" y="509154"/>
                </a:lnTo>
                <a:lnTo>
                  <a:pt x="3858490" y="488372"/>
                </a:lnTo>
                <a:lnTo>
                  <a:pt x="3789218" y="467590"/>
                </a:lnTo>
                <a:lnTo>
                  <a:pt x="3667990" y="457200"/>
                </a:lnTo>
                <a:lnTo>
                  <a:pt x="3515590" y="446809"/>
                </a:lnTo>
                <a:lnTo>
                  <a:pt x="3321627" y="439881"/>
                </a:lnTo>
                <a:lnTo>
                  <a:pt x="3086100" y="439881"/>
                </a:lnTo>
                <a:lnTo>
                  <a:pt x="2746663" y="426027"/>
                </a:lnTo>
                <a:lnTo>
                  <a:pt x="2161309" y="408709"/>
                </a:lnTo>
                <a:lnTo>
                  <a:pt x="1790700" y="401781"/>
                </a:lnTo>
                <a:lnTo>
                  <a:pt x="1503218" y="398318"/>
                </a:lnTo>
                <a:lnTo>
                  <a:pt x="1246909" y="398318"/>
                </a:lnTo>
                <a:lnTo>
                  <a:pt x="768927" y="398318"/>
                </a:lnTo>
                <a:lnTo>
                  <a:pt x="481445" y="398318"/>
                </a:lnTo>
                <a:lnTo>
                  <a:pt x="297872" y="398318"/>
                </a:lnTo>
                <a:lnTo>
                  <a:pt x="221672" y="384463"/>
                </a:lnTo>
                <a:lnTo>
                  <a:pt x="138545" y="363681"/>
                </a:lnTo>
                <a:lnTo>
                  <a:pt x="55418" y="332509"/>
                </a:lnTo>
                <a:lnTo>
                  <a:pt x="13854" y="308263"/>
                </a:lnTo>
                <a:lnTo>
                  <a:pt x="0" y="294409"/>
                </a:lnTo>
                <a:lnTo>
                  <a:pt x="0" y="273627"/>
                </a:lnTo>
                <a:lnTo>
                  <a:pt x="17318" y="232063"/>
                </a:lnTo>
                <a:lnTo>
                  <a:pt x="48490" y="197427"/>
                </a:lnTo>
                <a:lnTo>
                  <a:pt x="76200" y="176645"/>
                </a:lnTo>
                <a:lnTo>
                  <a:pt x="128154" y="148936"/>
                </a:lnTo>
                <a:lnTo>
                  <a:pt x="200890" y="124690"/>
                </a:lnTo>
                <a:lnTo>
                  <a:pt x="273627" y="114300"/>
                </a:lnTo>
                <a:lnTo>
                  <a:pt x="332509" y="107372"/>
                </a:lnTo>
                <a:lnTo>
                  <a:pt x="426027" y="107372"/>
                </a:lnTo>
                <a:lnTo>
                  <a:pt x="595745" y="121227"/>
                </a:lnTo>
                <a:lnTo>
                  <a:pt x="765463" y="128154"/>
                </a:lnTo>
                <a:lnTo>
                  <a:pt x="1063336" y="145472"/>
                </a:lnTo>
                <a:lnTo>
                  <a:pt x="1451263" y="159327"/>
                </a:lnTo>
                <a:lnTo>
                  <a:pt x="1766454" y="173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2" name="Google Shape;3782;p343"/>
          <p:cNvSpPr/>
          <p:nvPr/>
        </p:nvSpPr>
        <p:spPr>
          <a:xfrm>
            <a:off x="4981575" y="1666875"/>
            <a:ext cx="1509713" cy="452438"/>
          </a:xfrm>
          <a:custGeom>
            <a:avLst/>
            <a:gdLst/>
            <a:ahLst/>
            <a:cxnLst/>
            <a:rect l="l" t="t" r="r" b="b"/>
            <a:pathLst>
              <a:path w="1509713" h="452438" extrusionOk="0">
                <a:moveTo>
                  <a:pt x="683419" y="357188"/>
                </a:moveTo>
                <a:lnTo>
                  <a:pt x="366713" y="404813"/>
                </a:lnTo>
                <a:lnTo>
                  <a:pt x="45244" y="452438"/>
                </a:lnTo>
                <a:lnTo>
                  <a:pt x="0" y="288131"/>
                </a:lnTo>
                <a:lnTo>
                  <a:pt x="50006" y="288131"/>
                </a:lnTo>
                <a:lnTo>
                  <a:pt x="197644" y="290513"/>
                </a:lnTo>
                <a:lnTo>
                  <a:pt x="226219" y="285750"/>
                </a:lnTo>
                <a:lnTo>
                  <a:pt x="407194" y="235744"/>
                </a:lnTo>
                <a:lnTo>
                  <a:pt x="714375" y="150019"/>
                </a:lnTo>
                <a:lnTo>
                  <a:pt x="1031081" y="47625"/>
                </a:lnTo>
                <a:lnTo>
                  <a:pt x="1147763" y="4763"/>
                </a:lnTo>
                <a:lnTo>
                  <a:pt x="1162050" y="0"/>
                </a:lnTo>
                <a:lnTo>
                  <a:pt x="1183481" y="2381"/>
                </a:lnTo>
                <a:lnTo>
                  <a:pt x="1221581" y="9525"/>
                </a:lnTo>
                <a:lnTo>
                  <a:pt x="1309688" y="38100"/>
                </a:lnTo>
                <a:lnTo>
                  <a:pt x="1376363" y="64294"/>
                </a:lnTo>
                <a:lnTo>
                  <a:pt x="1414463" y="85725"/>
                </a:lnTo>
                <a:lnTo>
                  <a:pt x="1471613" y="123825"/>
                </a:lnTo>
                <a:lnTo>
                  <a:pt x="1495425" y="142875"/>
                </a:lnTo>
                <a:lnTo>
                  <a:pt x="1507331" y="159544"/>
                </a:lnTo>
                <a:lnTo>
                  <a:pt x="1509713" y="176213"/>
                </a:lnTo>
                <a:lnTo>
                  <a:pt x="1507331" y="204788"/>
                </a:lnTo>
                <a:lnTo>
                  <a:pt x="1497806" y="228600"/>
                </a:lnTo>
                <a:lnTo>
                  <a:pt x="1476375" y="242888"/>
                </a:lnTo>
                <a:lnTo>
                  <a:pt x="1400175" y="252413"/>
                </a:lnTo>
                <a:lnTo>
                  <a:pt x="1231106" y="276225"/>
                </a:lnTo>
                <a:lnTo>
                  <a:pt x="995363" y="309563"/>
                </a:lnTo>
                <a:lnTo>
                  <a:pt x="683419" y="357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3" name="Google Shape;3783;p343"/>
          <p:cNvSpPr/>
          <p:nvPr/>
        </p:nvSpPr>
        <p:spPr>
          <a:xfrm>
            <a:off x="5019675" y="2409825"/>
            <a:ext cx="1295400" cy="352425"/>
          </a:xfrm>
          <a:custGeom>
            <a:avLst/>
            <a:gdLst/>
            <a:ahLst/>
            <a:cxnLst/>
            <a:rect l="l" t="t" r="r" b="b"/>
            <a:pathLst>
              <a:path w="1295400" h="352425" extrusionOk="0">
                <a:moveTo>
                  <a:pt x="564356" y="150019"/>
                </a:moveTo>
                <a:lnTo>
                  <a:pt x="450056" y="171450"/>
                </a:lnTo>
                <a:lnTo>
                  <a:pt x="333375" y="188119"/>
                </a:lnTo>
                <a:lnTo>
                  <a:pt x="278606" y="195263"/>
                </a:lnTo>
                <a:lnTo>
                  <a:pt x="226219" y="195263"/>
                </a:lnTo>
                <a:lnTo>
                  <a:pt x="142875" y="178594"/>
                </a:lnTo>
                <a:lnTo>
                  <a:pt x="42863" y="145256"/>
                </a:lnTo>
                <a:lnTo>
                  <a:pt x="0" y="140494"/>
                </a:lnTo>
                <a:lnTo>
                  <a:pt x="11906" y="266700"/>
                </a:lnTo>
                <a:lnTo>
                  <a:pt x="111919" y="300038"/>
                </a:lnTo>
                <a:lnTo>
                  <a:pt x="202406" y="330994"/>
                </a:lnTo>
                <a:lnTo>
                  <a:pt x="280988" y="347663"/>
                </a:lnTo>
                <a:lnTo>
                  <a:pt x="330994" y="352425"/>
                </a:lnTo>
                <a:lnTo>
                  <a:pt x="473869" y="328613"/>
                </a:lnTo>
                <a:lnTo>
                  <a:pt x="626269" y="302419"/>
                </a:lnTo>
                <a:lnTo>
                  <a:pt x="845344" y="259556"/>
                </a:lnTo>
                <a:lnTo>
                  <a:pt x="1038225" y="216694"/>
                </a:lnTo>
                <a:lnTo>
                  <a:pt x="1197769" y="183356"/>
                </a:lnTo>
                <a:lnTo>
                  <a:pt x="1254919" y="169069"/>
                </a:lnTo>
                <a:lnTo>
                  <a:pt x="1273969" y="157163"/>
                </a:lnTo>
                <a:lnTo>
                  <a:pt x="1290638" y="138113"/>
                </a:lnTo>
                <a:lnTo>
                  <a:pt x="1295400" y="121444"/>
                </a:lnTo>
                <a:lnTo>
                  <a:pt x="1295400" y="111919"/>
                </a:lnTo>
                <a:lnTo>
                  <a:pt x="1281113" y="90488"/>
                </a:lnTo>
                <a:lnTo>
                  <a:pt x="1238250" y="61913"/>
                </a:lnTo>
                <a:lnTo>
                  <a:pt x="1185863" y="30956"/>
                </a:lnTo>
                <a:lnTo>
                  <a:pt x="1128713" y="4763"/>
                </a:lnTo>
                <a:lnTo>
                  <a:pt x="1097756" y="0"/>
                </a:lnTo>
                <a:lnTo>
                  <a:pt x="1076325" y="7144"/>
                </a:lnTo>
                <a:lnTo>
                  <a:pt x="1047750" y="21431"/>
                </a:lnTo>
                <a:lnTo>
                  <a:pt x="940594" y="57150"/>
                </a:lnTo>
                <a:lnTo>
                  <a:pt x="757238" y="109538"/>
                </a:lnTo>
                <a:lnTo>
                  <a:pt x="564356" y="1500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4" name="Google Shape;3784;p343"/>
          <p:cNvSpPr/>
          <p:nvPr/>
        </p:nvSpPr>
        <p:spPr>
          <a:xfrm>
            <a:off x="5027613" y="3005138"/>
            <a:ext cx="1285875" cy="365125"/>
          </a:xfrm>
          <a:custGeom>
            <a:avLst/>
            <a:gdLst/>
            <a:ahLst/>
            <a:cxnLst/>
            <a:rect l="l" t="t" r="r" b="b"/>
            <a:pathLst>
              <a:path w="1285875" h="364331" extrusionOk="0">
                <a:moveTo>
                  <a:pt x="402431" y="176212"/>
                </a:moveTo>
                <a:lnTo>
                  <a:pt x="276225" y="202406"/>
                </a:lnTo>
                <a:lnTo>
                  <a:pt x="235744" y="209550"/>
                </a:lnTo>
                <a:lnTo>
                  <a:pt x="183356" y="209550"/>
                </a:lnTo>
                <a:lnTo>
                  <a:pt x="123825" y="202406"/>
                </a:lnTo>
                <a:lnTo>
                  <a:pt x="0" y="161925"/>
                </a:lnTo>
                <a:lnTo>
                  <a:pt x="11906" y="307181"/>
                </a:lnTo>
                <a:lnTo>
                  <a:pt x="80962" y="328612"/>
                </a:lnTo>
                <a:lnTo>
                  <a:pt x="126206" y="342900"/>
                </a:lnTo>
                <a:lnTo>
                  <a:pt x="161925" y="354806"/>
                </a:lnTo>
                <a:lnTo>
                  <a:pt x="204787" y="361950"/>
                </a:lnTo>
                <a:lnTo>
                  <a:pt x="238125" y="364331"/>
                </a:lnTo>
                <a:lnTo>
                  <a:pt x="276225" y="361950"/>
                </a:lnTo>
                <a:lnTo>
                  <a:pt x="345281" y="354806"/>
                </a:lnTo>
                <a:lnTo>
                  <a:pt x="507206" y="330993"/>
                </a:lnTo>
                <a:lnTo>
                  <a:pt x="750094" y="292893"/>
                </a:lnTo>
                <a:lnTo>
                  <a:pt x="947737" y="261937"/>
                </a:lnTo>
                <a:lnTo>
                  <a:pt x="1085850" y="242887"/>
                </a:lnTo>
                <a:lnTo>
                  <a:pt x="1150144" y="228600"/>
                </a:lnTo>
                <a:lnTo>
                  <a:pt x="1200150" y="209550"/>
                </a:lnTo>
                <a:lnTo>
                  <a:pt x="1235869" y="190500"/>
                </a:lnTo>
                <a:lnTo>
                  <a:pt x="1264444" y="173831"/>
                </a:lnTo>
                <a:lnTo>
                  <a:pt x="1281112" y="159543"/>
                </a:lnTo>
                <a:lnTo>
                  <a:pt x="1285875" y="147637"/>
                </a:lnTo>
                <a:lnTo>
                  <a:pt x="1281112" y="126206"/>
                </a:lnTo>
                <a:lnTo>
                  <a:pt x="1259681" y="97631"/>
                </a:lnTo>
                <a:lnTo>
                  <a:pt x="1223962" y="71437"/>
                </a:lnTo>
                <a:lnTo>
                  <a:pt x="1157287" y="33337"/>
                </a:lnTo>
                <a:lnTo>
                  <a:pt x="1097756" y="4762"/>
                </a:lnTo>
                <a:lnTo>
                  <a:pt x="1078706" y="0"/>
                </a:lnTo>
                <a:lnTo>
                  <a:pt x="1042987" y="7143"/>
                </a:lnTo>
                <a:lnTo>
                  <a:pt x="976312" y="38100"/>
                </a:lnTo>
                <a:lnTo>
                  <a:pt x="923925" y="66675"/>
                </a:lnTo>
                <a:lnTo>
                  <a:pt x="866775" y="80962"/>
                </a:lnTo>
                <a:lnTo>
                  <a:pt x="681037" y="119062"/>
                </a:lnTo>
                <a:lnTo>
                  <a:pt x="402431" y="176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5" name="Google Shape;3785;p343"/>
          <p:cNvSpPr/>
          <p:nvPr/>
        </p:nvSpPr>
        <p:spPr>
          <a:xfrm>
            <a:off x="3854450" y="3606800"/>
            <a:ext cx="3382963" cy="650875"/>
          </a:xfrm>
          <a:custGeom>
            <a:avLst/>
            <a:gdLst/>
            <a:ahLst/>
            <a:cxnLst/>
            <a:rect l="l" t="t" r="r" b="b"/>
            <a:pathLst>
              <a:path w="3382719" h="650738" extrusionOk="0">
                <a:moveTo>
                  <a:pt x="914400" y="342198"/>
                </a:moveTo>
                <a:lnTo>
                  <a:pt x="684397" y="389882"/>
                </a:lnTo>
                <a:lnTo>
                  <a:pt x="431955" y="445980"/>
                </a:lnTo>
                <a:lnTo>
                  <a:pt x="319759" y="471224"/>
                </a:lnTo>
                <a:lnTo>
                  <a:pt x="283295" y="471224"/>
                </a:lnTo>
                <a:lnTo>
                  <a:pt x="173904" y="471224"/>
                </a:lnTo>
                <a:lnTo>
                  <a:pt x="89757" y="465614"/>
                </a:lnTo>
                <a:lnTo>
                  <a:pt x="2804" y="460005"/>
                </a:lnTo>
                <a:lnTo>
                  <a:pt x="0" y="479639"/>
                </a:lnTo>
                <a:lnTo>
                  <a:pt x="2804" y="504883"/>
                </a:lnTo>
                <a:lnTo>
                  <a:pt x="8414" y="527322"/>
                </a:lnTo>
                <a:lnTo>
                  <a:pt x="25244" y="555371"/>
                </a:lnTo>
                <a:lnTo>
                  <a:pt x="47683" y="580616"/>
                </a:lnTo>
                <a:lnTo>
                  <a:pt x="81342" y="603055"/>
                </a:lnTo>
                <a:lnTo>
                  <a:pt x="117806" y="619884"/>
                </a:lnTo>
                <a:lnTo>
                  <a:pt x="154269" y="633909"/>
                </a:lnTo>
                <a:lnTo>
                  <a:pt x="199148" y="645128"/>
                </a:lnTo>
                <a:lnTo>
                  <a:pt x="249636" y="650738"/>
                </a:lnTo>
                <a:lnTo>
                  <a:pt x="305735" y="645128"/>
                </a:lnTo>
                <a:lnTo>
                  <a:pt x="451590" y="614275"/>
                </a:lnTo>
                <a:lnTo>
                  <a:pt x="614274" y="583421"/>
                </a:lnTo>
                <a:lnTo>
                  <a:pt x="830252" y="518908"/>
                </a:lnTo>
                <a:lnTo>
                  <a:pt x="990132" y="482444"/>
                </a:lnTo>
                <a:lnTo>
                  <a:pt x="1208915" y="431955"/>
                </a:lnTo>
                <a:lnTo>
                  <a:pt x="1466966" y="378662"/>
                </a:lnTo>
                <a:lnTo>
                  <a:pt x="1657700" y="342198"/>
                </a:lnTo>
                <a:lnTo>
                  <a:pt x="1775506" y="322564"/>
                </a:lnTo>
                <a:lnTo>
                  <a:pt x="1921362" y="308540"/>
                </a:lnTo>
                <a:lnTo>
                  <a:pt x="2070022" y="300125"/>
                </a:lnTo>
                <a:lnTo>
                  <a:pt x="2269170" y="288905"/>
                </a:lnTo>
                <a:lnTo>
                  <a:pt x="2431855" y="283295"/>
                </a:lnTo>
                <a:lnTo>
                  <a:pt x="2628198" y="280490"/>
                </a:lnTo>
                <a:lnTo>
                  <a:pt x="2793688" y="286100"/>
                </a:lnTo>
                <a:lnTo>
                  <a:pt x="2959177" y="291710"/>
                </a:lnTo>
                <a:lnTo>
                  <a:pt x="3093813" y="300125"/>
                </a:lnTo>
                <a:lnTo>
                  <a:pt x="3203204" y="314149"/>
                </a:lnTo>
                <a:lnTo>
                  <a:pt x="3248083" y="319759"/>
                </a:lnTo>
                <a:lnTo>
                  <a:pt x="3287352" y="319759"/>
                </a:lnTo>
                <a:lnTo>
                  <a:pt x="3329425" y="311344"/>
                </a:lnTo>
                <a:lnTo>
                  <a:pt x="3363084" y="297320"/>
                </a:lnTo>
                <a:lnTo>
                  <a:pt x="3371499" y="288905"/>
                </a:lnTo>
                <a:lnTo>
                  <a:pt x="3379914" y="263661"/>
                </a:lnTo>
                <a:lnTo>
                  <a:pt x="3382719" y="235612"/>
                </a:lnTo>
                <a:lnTo>
                  <a:pt x="3379914" y="210368"/>
                </a:lnTo>
                <a:lnTo>
                  <a:pt x="3368694" y="185124"/>
                </a:lnTo>
                <a:lnTo>
                  <a:pt x="3343450" y="157075"/>
                </a:lnTo>
                <a:lnTo>
                  <a:pt x="3321011" y="143050"/>
                </a:lnTo>
                <a:lnTo>
                  <a:pt x="3267717" y="115001"/>
                </a:lnTo>
                <a:lnTo>
                  <a:pt x="3163936" y="72927"/>
                </a:lnTo>
                <a:lnTo>
                  <a:pt x="3054544" y="36463"/>
                </a:lnTo>
                <a:lnTo>
                  <a:pt x="2931128" y="5609"/>
                </a:lnTo>
                <a:lnTo>
                  <a:pt x="2875030" y="0"/>
                </a:lnTo>
                <a:lnTo>
                  <a:pt x="2846981" y="16829"/>
                </a:lnTo>
                <a:lnTo>
                  <a:pt x="2698321" y="92562"/>
                </a:lnTo>
                <a:lnTo>
                  <a:pt x="2625393" y="92562"/>
                </a:lnTo>
                <a:lnTo>
                  <a:pt x="2476733" y="98171"/>
                </a:lnTo>
                <a:lnTo>
                  <a:pt x="2283195" y="115001"/>
                </a:lnTo>
                <a:lnTo>
                  <a:pt x="2058802" y="134635"/>
                </a:lnTo>
                <a:lnTo>
                  <a:pt x="1848434" y="159879"/>
                </a:lnTo>
                <a:lnTo>
                  <a:pt x="1626846" y="193538"/>
                </a:lnTo>
                <a:lnTo>
                  <a:pt x="1399649" y="232807"/>
                </a:lnTo>
                <a:lnTo>
                  <a:pt x="1211720" y="272076"/>
                </a:lnTo>
                <a:lnTo>
                  <a:pt x="1015376" y="319759"/>
                </a:lnTo>
                <a:lnTo>
                  <a:pt x="914400" y="3421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343"/>
          <p:cNvSpPr/>
          <p:nvPr/>
        </p:nvSpPr>
        <p:spPr>
          <a:xfrm>
            <a:off x="4433888" y="4083050"/>
            <a:ext cx="385762" cy="2051050"/>
          </a:xfrm>
          <a:custGeom>
            <a:avLst/>
            <a:gdLst/>
            <a:ahLst/>
            <a:cxnLst/>
            <a:rect l="l" t="t" r="r" b="b"/>
            <a:pathLst>
              <a:path w="385845" h="2050793" extrusionOk="0">
                <a:moveTo>
                  <a:pt x="356774" y="623695"/>
                </a:moveTo>
                <a:lnTo>
                  <a:pt x="369988" y="436058"/>
                </a:lnTo>
                <a:lnTo>
                  <a:pt x="383202" y="280134"/>
                </a:lnTo>
                <a:lnTo>
                  <a:pt x="385845" y="208779"/>
                </a:lnTo>
                <a:lnTo>
                  <a:pt x="380559" y="158566"/>
                </a:lnTo>
                <a:lnTo>
                  <a:pt x="364703" y="116282"/>
                </a:lnTo>
                <a:lnTo>
                  <a:pt x="354132" y="100425"/>
                </a:lnTo>
                <a:lnTo>
                  <a:pt x="314490" y="73997"/>
                </a:lnTo>
                <a:lnTo>
                  <a:pt x="224636" y="0"/>
                </a:lnTo>
                <a:lnTo>
                  <a:pt x="5285" y="71355"/>
                </a:lnTo>
                <a:lnTo>
                  <a:pt x="89854" y="103068"/>
                </a:lnTo>
                <a:lnTo>
                  <a:pt x="105711" y="113639"/>
                </a:lnTo>
                <a:lnTo>
                  <a:pt x="116282" y="126853"/>
                </a:lnTo>
                <a:lnTo>
                  <a:pt x="132138" y="153281"/>
                </a:lnTo>
                <a:lnTo>
                  <a:pt x="145352" y="198208"/>
                </a:lnTo>
                <a:lnTo>
                  <a:pt x="153281" y="264277"/>
                </a:lnTo>
                <a:lnTo>
                  <a:pt x="153281" y="422844"/>
                </a:lnTo>
                <a:lnTo>
                  <a:pt x="150638" y="774333"/>
                </a:lnTo>
                <a:lnTo>
                  <a:pt x="142710" y="948756"/>
                </a:lnTo>
                <a:lnTo>
                  <a:pt x="132138" y="1125822"/>
                </a:lnTo>
                <a:lnTo>
                  <a:pt x="121567" y="1218319"/>
                </a:lnTo>
                <a:lnTo>
                  <a:pt x="103068" y="1318744"/>
                </a:lnTo>
                <a:lnTo>
                  <a:pt x="84569" y="1403313"/>
                </a:lnTo>
                <a:lnTo>
                  <a:pt x="42284" y="1551308"/>
                </a:lnTo>
                <a:lnTo>
                  <a:pt x="0" y="1667590"/>
                </a:lnTo>
                <a:lnTo>
                  <a:pt x="0" y="1683447"/>
                </a:lnTo>
                <a:lnTo>
                  <a:pt x="2642" y="1723089"/>
                </a:lnTo>
                <a:lnTo>
                  <a:pt x="10571" y="1768016"/>
                </a:lnTo>
                <a:lnTo>
                  <a:pt x="31713" y="1834085"/>
                </a:lnTo>
                <a:lnTo>
                  <a:pt x="63426" y="1910726"/>
                </a:lnTo>
                <a:lnTo>
                  <a:pt x="71355" y="1931868"/>
                </a:lnTo>
                <a:lnTo>
                  <a:pt x="95140" y="1984723"/>
                </a:lnTo>
                <a:lnTo>
                  <a:pt x="116282" y="2013794"/>
                </a:lnTo>
                <a:lnTo>
                  <a:pt x="137424" y="2034936"/>
                </a:lnTo>
                <a:lnTo>
                  <a:pt x="150638" y="2040222"/>
                </a:lnTo>
                <a:lnTo>
                  <a:pt x="166495" y="2045507"/>
                </a:lnTo>
                <a:lnTo>
                  <a:pt x="190279" y="2050793"/>
                </a:lnTo>
                <a:lnTo>
                  <a:pt x="216707" y="2042864"/>
                </a:lnTo>
                <a:lnTo>
                  <a:pt x="237849" y="2032293"/>
                </a:lnTo>
                <a:lnTo>
                  <a:pt x="264277" y="2008508"/>
                </a:lnTo>
                <a:lnTo>
                  <a:pt x="295990" y="1968867"/>
                </a:lnTo>
                <a:lnTo>
                  <a:pt x="327704" y="1918654"/>
                </a:lnTo>
                <a:lnTo>
                  <a:pt x="290705" y="1548666"/>
                </a:lnTo>
                <a:lnTo>
                  <a:pt x="335632" y="927614"/>
                </a:lnTo>
                <a:lnTo>
                  <a:pt x="354132" y="676550"/>
                </a:lnTo>
                <a:lnTo>
                  <a:pt x="356774" y="6236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343"/>
          <p:cNvSpPr/>
          <p:nvPr/>
        </p:nvSpPr>
        <p:spPr>
          <a:xfrm>
            <a:off x="4678363" y="5160963"/>
            <a:ext cx="1055687" cy="889000"/>
          </a:xfrm>
          <a:custGeom>
            <a:avLst/>
            <a:gdLst/>
            <a:ahLst/>
            <a:cxnLst/>
            <a:rect l="l" t="t" r="r" b="b"/>
            <a:pathLst>
              <a:path w="1054894" h="890587" extrusionOk="0">
                <a:moveTo>
                  <a:pt x="516732" y="269081"/>
                </a:moveTo>
                <a:lnTo>
                  <a:pt x="342900" y="361950"/>
                </a:lnTo>
                <a:lnTo>
                  <a:pt x="280988" y="395287"/>
                </a:lnTo>
                <a:lnTo>
                  <a:pt x="221457" y="416719"/>
                </a:lnTo>
                <a:lnTo>
                  <a:pt x="109538" y="457200"/>
                </a:lnTo>
                <a:lnTo>
                  <a:pt x="0" y="492919"/>
                </a:lnTo>
                <a:lnTo>
                  <a:pt x="47625" y="890587"/>
                </a:lnTo>
                <a:lnTo>
                  <a:pt x="80963" y="845344"/>
                </a:lnTo>
                <a:lnTo>
                  <a:pt x="154782" y="781050"/>
                </a:lnTo>
                <a:lnTo>
                  <a:pt x="323850" y="645319"/>
                </a:lnTo>
                <a:lnTo>
                  <a:pt x="500063" y="502444"/>
                </a:lnTo>
                <a:lnTo>
                  <a:pt x="723900" y="321469"/>
                </a:lnTo>
                <a:lnTo>
                  <a:pt x="897732" y="178594"/>
                </a:lnTo>
                <a:lnTo>
                  <a:pt x="1033463" y="66675"/>
                </a:lnTo>
                <a:lnTo>
                  <a:pt x="1045369" y="54769"/>
                </a:lnTo>
                <a:lnTo>
                  <a:pt x="1054894" y="35719"/>
                </a:lnTo>
                <a:lnTo>
                  <a:pt x="1054894" y="23812"/>
                </a:lnTo>
                <a:lnTo>
                  <a:pt x="1050132" y="7144"/>
                </a:lnTo>
                <a:lnTo>
                  <a:pt x="1031082" y="0"/>
                </a:lnTo>
                <a:lnTo>
                  <a:pt x="1004888" y="7144"/>
                </a:lnTo>
                <a:lnTo>
                  <a:pt x="878682" y="76200"/>
                </a:lnTo>
                <a:lnTo>
                  <a:pt x="738188" y="150019"/>
                </a:lnTo>
                <a:lnTo>
                  <a:pt x="595313" y="226219"/>
                </a:lnTo>
                <a:lnTo>
                  <a:pt x="516732" y="2690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343"/>
          <p:cNvSpPr/>
          <p:nvPr/>
        </p:nvSpPr>
        <p:spPr>
          <a:xfrm>
            <a:off x="5267325" y="4095750"/>
            <a:ext cx="2208213" cy="1744663"/>
          </a:xfrm>
          <a:custGeom>
            <a:avLst/>
            <a:gdLst/>
            <a:ahLst/>
            <a:cxnLst/>
            <a:rect l="l" t="t" r="r" b="b"/>
            <a:pathLst>
              <a:path w="2207419" h="1745456" extrusionOk="0">
                <a:moveTo>
                  <a:pt x="557213" y="392906"/>
                </a:moveTo>
                <a:lnTo>
                  <a:pt x="469106" y="309563"/>
                </a:lnTo>
                <a:lnTo>
                  <a:pt x="404813" y="254794"/>
                </a:lnTo>
                <a:lnTo>
                  <a:pt x="311944" y="176213"/>
                </a:lnTo>
                <a:lnTo>
                  <a:pt x="226219" y="109538"/>
                </a:lnTo>
                <a:lnTo>
                  <a:pt x="138113" y="45244"/>
                </a:lnTo>
                <a:lnTo>
                  <a:pt x="88106" y="9525"/>
                </a:lnTo>
                <a:lnTo>
                  <a:pt x="64294" y="0"/>
                </a:lnTo>
                <a:lnTo>
                  <a:pt x="38100" y="0"/>
                </a:lnTo>
                <a:lnTo>
                  <a:pt x="16669" y="0"/>
                </a:lnTo>
                <a:lnTo>
                  <a:pt x="2381" y="4763"/>
                </a:lnTo>
                <a:lnTo>
                  <a:pt x="0" y="23813"/>
                </a:lnTo>
                <a:lnTo>
                  <a:pt x="7144" y="40481"/>
                </a:lnTo>
                <a:lnTo>
                  <a:pt x="40481" y="76200"/>
                </a:lnTo>
                <a:lnTo>
                  <a:pt x="85725" y="111919"/>
                </a:lnTo>
                <a:lnTo>
                  <a:pt x="185738" y="185738"/>
                </a:lnTo>
                <a:lnTo>
                  <a:pt x="238125" y="228600"/>
                </a:lnTo>
                <a:lnTo>
                  <a:pt x="292894" y="300038"/>
                </a:lnTo>
                <a:lnTo>
                  <a:pt x="426244" y="466725"/>
                </a:lnTo>
                <a:lnTo>
                  <a:pt x="597694" y="683419"/>
                </a:lnTo>
                <a:lnTo>
                  <a:pt x="735806" y="852488"/>
                </a:lnTo>
                <a:lnTo>
                  <a:pt x="881063" y="1038225"/>
                </a:lnTo>
                <a:lnTo>
                  <a:pt x="1012031" y="1204913"/>
                </a:lnTo>
                <a:lnTo>
                  <a:pt x="1135856" y="1362075"/>
                </a:lnTo>
                <a:lnTo>
                  <a:pt x="1247775" y="1500188"/>
                </a:lnTo>
                <a:lnTo>
                  <a:pt x="1331119" y="1607344"/>
                </a:lnTo>
                <a:lnTo>
                  <a:pt x="1378744" y="1664494"/>
                </a:lnTo>
                <a:lnTo>
                  <a:pt x="1404938" y="1688306"/>
                </a:lnTo>
                <a:lnTo>
                  <a:pt x="1431131" y="1704975"/>
                </a:lnTo>
                <a:lnTo>
                  <a:pt x="1459706" y="1719263"/>
                </a:lnTo>
                <a:lnTo>
                  <a:pt x="1483519" y="1726406"/>
                </a:lnTo>
                <a:lnTo>
                  <a:pt x="1535906" y="1728788"/>
                </a:lnTo>
                <a:lnTo>
                  <a:pt x="1590675" y="1721644"/>
                </a:lnTo>
                <a:lnTo>
                  <a:pt x="1721644" y="1726406"/>
                </a:lnTo>
                <a:lnTo>
                  <a:pt x="1909763" y="1731169"/>
                </a:lnTo>
                <a:lnTo>
                  <a:pt x="2095500" y="1740694"/>
                </a:lnTo>
                <a:lnTo>
                  <a:pt x="2152650" y="1745456"/>
                </a:lnTo>
                <a:lnTo>
                  <a:pt x="2169319" y="1740694"/>
                </a:lnTo>
                <a:lnTo>
                  <a:pt x="2190750" y="1731169"/>
                </a:lnTo>
                <a:lnTo>
                  <a:pt x="2200275" y="1721644"/>
                </a:lnTo>
                <a:lnTo>
                  <a:pt x="2207419" y="1707356"/>
                </a:lnTo>
                <a:lnTo>
                  <a:pt x="2207419" y="1693069"/>
                </a:lnTo>
                <a:lnTo>
                  <a:pt x="2200275" y="1676400"/>
                </a:lnTo>
                <a:lnTo>
                  <a:pt x="2157413" y="1652588"/>
                </a:lnTo>
                <a:lnTo>
                  <a:pt x="2088356" y="1614488"/>
                </a:lnTo>
                <a:lnTo>
                  <a:pt x="1974056" y="1545431"/>
                </a:lnTo>
                <a:lnTo>
                  <a:pt x="1862138" y="1473994"/>
                </a:lnTo>
                <a:lnTo>
                  <a:pt x="1678781" y="1347788"/>
                </a:lnTo>
                <a:lnTo>
                  <a:pt x="1533525" y="1243013"/>
                </a:lnTo>
                <a:lnTo>
                  <a:pt x="1378744" y="1123950"/>
                </a:lnTo>
                <a:lnTo>
                  <a:pt x="1285875" y="1045369"/>
                </a:lnTo>
                <a:lnTo>
                  <a:pt x="1097756" y="888206"/>
                </a:lnTo>
                <a:lnTo>
                  <a:pt x="947738" y="752475"/>
                </a:lnTo>
                <a:lnTo>
                  <a:pt x="819150" y="631031"/>
                </a:lnTo>
                <a:lnTo>
                  <a:pt x="762000" y="576263"/>
                </a:lnTo>
                <a:lnTo>
                  <a:pt x="664369" y="500063"/>
                </a:lnTo>
                <a:lnTo>
                  <a:pt x="557213" y="3929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243D287-70D4-3C4B-A622-E805CC19420E}"/>
              </a:ext>
            </a:extLst>
          </p:cNvPr>
          <p:cNvGrpSpPr/>
          <p:nvPr/>
        </p:nvGrpSpPr>
        <p:grpSpPr>
          <a:xfrm>
            <a:off x="2630568" y="1674895"/>
            <a:ext cx="4852988" cy="4467225"/>
            <a:chOff x="2774950" y="1819275"/>
            <a:chExt cx="4852988" cy="4467225"/>
          </a:xfrm>
        </p:grpSpPr>
        <p:sp>
          <p:nvSpPr>
            <p:cNvPr id="16" name="Google Shape;3776;p343">
              <a:extLst>
                <a:ext uri="{FF2B5EF4-FFF2-40B4-BE49-F238E27FC236}">
                  <a16:creationId xmlns:a16="http://schemas.microsoft.com/office/drawing/2014/main" id="{0B54A1C4-673F-674F-B950-EE915EB86297}"/>
                </a:ext>
              </a:extLst>
            </p:cNvPr>
            <p:cNvSpPr/>
            <p:nvPr/>
          </p:nvSpPr>
          <p:spPr>
            <a:xfrm>
              <a:off x="2774950" y="2838450"/>
              <a:ext cx="271463" cy="1792288"/>
            </a:xfrm>
            <a:custGeom>
              <a:avLst/>
              <a:gdLst/>
              <a:ahLst/>
              <a:cxnLst/>
              <a:rect l="l" t="t" r="r" b="b"/>
              <a:pathLst>
                <a:path w="271463" h="1793081" extrusionOk="0">
                  <a:moveTo>
                    <a:pt x="269082" y="571500"/>
                  </a:moveTo>
                  <a:cubicBezTo>
                    <a:pt x="269876" y="497681"/>
                    <a:pt x="270669" y="423863"/>
                    <a:pt x="271463" y="350044"/>
                  </a:cubicBezTo>
                  <a:lnTo>
                    <a:pt x="271463" y="214313"/>
                  </a:lnTo>
                  <a:lnTo>
                    <a:pt x="245269" y="73819"/>
                  </a:lnTo>
                  <a:lnTo>
                    <a:pt x="188119" y="52388"/>
                  </a:lnTo>
                  <a:lnTo>
                    <a:pt x="116682" y="26194"/>
                  </a:lnTo>
                  <a:lnTo>
                    <a:pt x="85725" y="14288"/>
                  </a:lnTo>
                  <a:lnTo>
                    <a:pt x="40482" y="0"/>
                  </a:lnTo>
                  <a:lnTo>
                    <a:pt x="21432" y="0"/>
                  </a:lnTo>
                  <a:lnTo>
                    <a:pt x="2382" y="4763"/>
                  </a:lnTo>
                  <a:lnTo>
                    <a:pt x="0" y="21431"/>
                  </a:lnTo>
                  <a:lnTo>
                    <a:pt x="14288" y="40481"/>
                  </a:lnTo>
                  <a:lnTo>
                    <a:pt x="54769" y="83344"/>
                  </a:lnTo>
                  <a:lnTo>
                    <a:pt x="83344" y="130969"/>
                  </a:lnTo>
                  <a:lnTo>
                    <a:pt x="90488" y="147638"/>
                  </a:lnTo>
                  <a:lnTo>
                    <a:pt x="97632" y="307181"/>
                  </a:lnTo>
                  <a:cubicBezTo>
                    <a:pt x="98426" y="384175"/>
                    <a:pt x="99219" y="461169"/>
                    <a:pt x="100013" y="538163"/>
                  </a:cubicBezTo>
                  <a:cubicBezTo>
                    <a:pt x="99219" y="604044"/>
                    <a:pt x="98426" y="669925"/>
                    <a:pt x="97632" y="735806"/>
                  </a:cubicBezTo>
                  <a:lnTo>
                    <a:pt x="95250" y="904875"/>
                  </a:lnTo>
                  <a:lnTo>
                    <a:pt x="88107" y="1040606"/>
                  </a:lnTo>
                  <a:lnTo>
                    <a:pt x="78582" y="1173956"/>
                  </a:lnTo>
                  <a:lnTo>
                    <a:pt x="69057" y="1266825"/>
                  </a:lnTo>
                  <a:lnTo>
                    <a:pt x="54769" y="1362075"/>
                  </a:lnTo>
                  <a:lnTo>
                    <a:pt x="30957" y="1473994"/>
                  </a:lnTo>
                  <a:lnTo>
                    <a:pt x="2382" y="1564481"/>
                  </a:lnTo>
                  <a:lnTo>
                    <a:pt x="4763" y="1597819"/>
                  </a:lnTo>
                  <a:lnTo>
                    <a:pt x="16669" y="1666875"/>
                  </a:lnTo>
                  <a:lnTo>
                    <a:pt x="30957" y="1719263"/>
                  </a:lnTo>
                  <a:lnTo>
                    <a:pt x="52388" y="1762125"/>
                  </a:lnTo>
                  <a:lnTo>
                    <a:pt x="69057" y="1781175"/>
                  </a:lnTo>
                  <a:lnTo>
                    <a:pt x="85725" y="1793081"/>
                  </a:lnTo>
                  <a:lnTo>
                    <a:pt x="109538" y="1793081"/>
                  </a:lnTo>
                  <a:lnTo>
                    <a:pt x="142875" y="1788319"/>
                  </a:lnTo>
                  <a:lnTo>
                    <a:pt x="178594" y="1774031"/>
                  </a:lnTo>
                  <a:lnTo>
                    <a:pt x="202407" y="1754981"/>
                  </a:lnTo>
                  <a:lnTo>
                    <a:pt x="223838" y="1731169"/>
                  </a:lnTo>
                  <a:lnTo>
                    <a:pt x="242888" y="1702594"/>
                  </a:lnTo>
                  <a:lnTo>
                    <a:pt x="257175" y="1662113"/>
                  </a:lnTo>
                  <a:lnTo>
                    <a:pt x="266700" y="1609725"/>
                  </a:lnTo>
                  <a:lnTo>
                    <a:pt x="269082" y="1543050"/>
                  </a:lnTo>
                  <a:cubicBezTo>
                    <a:pt x="269876" y="1504156"/>
                    <a:pt x="270669" y="1465263"/>
                    <a:pt x="271463" y="1426369"/>
                  </a:cubicBezTo>
                  <a:cubicBezTo>
                    <a:pt x="270669" y="1361281"/>
                    <a:pt x="269876" y="1296194"/>
                    <a:pt x="269082" y="1231106"/>
                  </a:cubicBezTo>
                  <a:lnTo>
                    <a:pt x="269082" y="571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77;p343">
              <a:extLst>
                <a:ext uri="{FF2B5EF4-FFF2-40B4-BE49-F238E27FC236}">
                  <a16:creationId xmlns:a16="http://schemas.microsoft.com/office/drawing/2014/main" id="{966DA33A-CED7-0C49-8DF6-D3EE194416C2}"/>
                </a:ext>
              </a:extLst>
            </p:cNvPr>
            <p:cNvSpPr/>
            <p:nvPr/>
          </p:nvSpPr>
          <p:spPr>
            <a:xfrm>
              <a:off x="4816475" y="1973263"/>
              <a:ext cx="422275" cy="2168525"/>
            </a:xfrm>
            <a:custGeom>
              <a:avLst/>
              <a:gdLst/>
              <a:ahLst/>
              <a:cxnLst/>
              <a:rect l="l" t="t" r="r" b="b"/>
              <a:pathLst>
                <a:path w="421716" h="2167799" extrusionOk="0">
                  <a:moveTo>
                    <a:pt x="213457" y="700944"/>
                  </a:moveTo>
                  <a:lnTo>
                    <a:pt x="213457" y="536525"/>
                  </a:lnTo>
                  <a:lnTo>
                    <a:pt x="213457" y="470181"/>
                  </a:lnTo>
                  <a:lnTo>
                    <a:pt x="213457" y="395183"/>
                  </a:lnTo>
                  <a:lnTo>
                    <a:pt x="207687" y="349030"/>
                  </a:lnTo>
                  <a:lnTo>
                    <a:pt x="196149" y="288455"/>
                  </a:lnTo>
                  <a:lnTo>
                    <a:pt x="175957" y="233648"/>
                  </a:lnTo>
                  <a:lnTo>
                    <a:pt x="155766" y="193265"/>
                  </a:lnTo>
                  <a:lnTo>
                    <a:pt x="129805" y="164419"/>
                  </a:lnTo>
                  <a:lnTo>
                    <a:pt x="95190" y="132689"/>
                  </a:lnTo>
                  <a:lnTo>
                    <a:pt x="54807" y="100959"/>
                  </a:lnTo>
                  <a:lnTo>
                    <a:pt x="20192" y="74998"/>
                  </a:lnTo>
                  <a:lnTo>
                    <a:pt x="5769" y="54807"/>
                  </a:lnTo>
                  <a:lnTo>
                    <a:pt x="0" y="37499"/>
                  </a:lnTo>
                  <a:lnTo>
                    <a:pt x="0" y="17308"/>
                  </a:lnTo>
                  <a:lnTo>
                    <a:pt x="5769" y="2885"/>
                  </a:lnTo>
                  <a:lnTo>
                    <a:pt x="46153" y="0"/>
                  </a:lnTo>
                  <a:lnTo>
                    <a:pt x="100959" y="5769"/>
                  </a:lnTo>
                  <a:lnTo>
                    <a:pt x="141343" y="14423"/>
                  </a:lnTo>
                  <a:lnTo>
                    <a:pt x="199034" y="37499"/>
                  </a:lnTo>
                  <a:lnTo>
                    <a:pt x="253840" y="63460"/>
                  </a:lnTo>
                  <a:lnTo>
                    <a:pt x="317300" y="100959"/>
                  </a:lnTo>
                  <a:lnTo>
                    <a:pt x="372106" y="138458"/>
                  </a:lnTo>
                  <a:lnTo>
                    <a:pt x="415374" y="271147"/>
                  </a:lnTo>
                  <a:lnTo>
                    <a:pt x="415374" y="2085525"/>
                  </a:lnTo>
                  <a:lnTo>
                    <a:pt x="421716" y="2124935"/>
                  </a:lnTo>
                  <a:lnTo>
                    <a:pt x="250493" y="2167799"/>
                  </a:lnTo>
                  <a:lnTo>
                    <a:pt x="239417" y="2125908"/>
                  </a:lnTo>
                  <a:lnTo>
                    <a:pt x="224995" y="2013411"/>
                  </a:lnTo>
                  <a:lnTo>
                    <a:pt x="216341" y="1918221"/>
                  </a:lnTo>
                  <a:cubicBezTo>
                    <a:pt x="215380" y="1890337"/>
                    <a:pt x="213457" y="1903317"/>
                    <a:pt x="213457" y="1834569"/>
                  </a:cubicBezTo>
                  <a:lnTo>
                    <a:pt x="213457" y="1684573"/>
                  </a:lnTo>
                  <a:lnTo>
                    <a:pt x="213457" y="1502847"/>
                  </a:lnTo>
                  <a:cubicBezTo>
                    <a:pt x="214418" y="1427849"/>
                    <a:pt x="215380" y="1352851"/>
                    <a:pt x="216341" y="1277853"/>
                  </a:cubicBezTo>
                  <a:cubicBezTo>
                    <a:pt x="215380" y="1213431"/>
                    <a:pt x="214418" y="1149010"/>
                    <a:pt x="213457" y="1084588"/>
                  </a:cubicBezTo>
                  <a:lnTo>
                    <a:pt x="213457" y="920169"/>
                  </a:lnTo>
                  <a:lnTo>
                    <a:pt x="213457" y="700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78;p343">
              <a:extLst>
                <a:ext uri="{FF2B5EF4-FFF2-40B4-BE49-F238E27FC236}">
                  <a16:creationId xmlns:a16="http://schemas.microsoft.com/office/drawing/2014/main" id="{42CA9C4D-7D10-114C-A7A6-B497DA169116}"/>
                </a:ext>
              </a:extLst>
            </p:cNvPr>
            <p:cNvSpPr/>
            <p:nvPr/>
          </p:nvSpPr>
          <p:spPr>
            <a:xfrm>
              <a:off x="6021388" y="4133850"/>
              <a:ext cx="1082675" cy="741363"/>
            </a:xfrm>
            <a:custGeom>
              <a:avLst/>
              <a:gdLst/>
              <a:ahLst/>
              <a:cxnLst/>
              <a:rect l="l" t="t" r="r" b="b"/>
              <a:pathLst>
                <a:path w="1081088" h="740569" extrusionOk="0">
                  <a:moveTo>
                    <a:pt x="397669" y="421481"/>
                  </a:moveTo>
                  <a:lnTo>
                    <a:pt x="497682" y="361950"/>
                  </a:lnTo>
                  <a:lnTo>
                    <a:pt x="621507" y="280988"/>
                  </a:lnTo>
                  <a:lnTo>
                    <a:pt x="733425" y="200025"/>
                  </a:lnTo>
                  <a:lnTo>
                    <a:pt x="750094" y="183356"/>
                  </a:lnTo>
                  <a:lnTo>
                    <a:pt x="747713" y="159544"/>
                  </a:lnTo>
                  <a:lnTo>
                    <a:pt x="735807" y="123825"/>
                  </a:lnTo>
                  <a:lnTo>
                    <a:pt x="714375" y="85725"/>
                  </a:lnTo>
                  <a:lnTo>
                    <a:pt x="695325" y="64294"/>
                  </a:lnTo>
                  <a:lnTo>
                    <a:pt x="681038" y="38100"/>
                  </a:lnTo>
                  <a:lnTo>
                    <a:pt x="678657" y="19050"/>
                  </a:lnTo>
                  <a:lnTo>
                    <a:pt x="683419" y="2381"/>
                  </a:lnTo>
                  <a:lnTo>
                    <a:pt x="692944" y="0"/>
                  </a:lnTo>
                  <a:lnTo>
                    <a:pt x="714375" y="2381"/>
                  </a:lnTo>
                  <a:lnTo>
                    <a:pt x="759619" y="14288"/>
                  </a:lnTo>
                  <a:lnTo>
                    <a:pt x="792957" y="28575"/>
                  </a:lnTo>
                  <a:lnTo>
                    <a:pt x="850107" y="64294"/>
                  </a:lnTo>
                  <a:lnTo>
                    <a:pt x="912019" y="114300"/>
                  </a:lnTo>
                  <a:lnTo>
                    <a:pt x="978694" y="171450"/>
                  </a:lnTo>
                  <a:lnTo>
                    <a:pt x="1040607" y="228600"/>
                  </a:lnTo>
                  <a:lnTo>
                    <a:pt x="1062038" y="247650"/>
                  </a:lnTo>
                  <a:lnTo>
                    <a:pt x="1073944" y="271463"/>
                  </a:lnTo>
                  <a:lnTo>
                    <a:pt x="1081088" y="297656"/>
                  </a:lnTo>
                  <a:lnTo>
                    <a:pt x="1081088" y="316706"/>
                  </a:lnTo>
                  <a:lnTo>
                    <a:pt x="1073944" y="338138"/>
                  </a:lnTo>
                  <a:lnTo>
                    <a:pt x="1057275" y="352425"/>
                  </a:lnTo>
                  <a:lnTo>
                    <a:pt x="1023938" y="359569"/>
                  </a:lnTo>
                  <a:lnTo>
                    <a:pt x="962025" y="364331"/>
                  </a:lnTo>
                  <a:lnTo>
                    <a:pt x="916782" y="364331"/>
                  </a:lnTo>
                  <a:lnTo>
                    <a:pt x="873919" y="371475"/>
                  </a:lnTo>
                  <a:lnTo>
                    <a:pt x="831057" y="392906"/>
                  </a:lnTo>
                  <a:lnTo>
                    <a:pt x="776288" y="428625"/>
                  </a:lnTo>
                  <a:lnTo>
                    <a:pt x="707232" y="466725"/>
                  </a:lnTo>
                  <a:lnTo>
                    <a:pt x="619125" y="507206"/>
                  </a:lnTo>
                  <a:lnTo>
                    <a:pt x="481013" y="569119"/>
                  </a:lnTo>
                  <a:lnTo>
                    <a:pt x="373857" y="616744"/>
                  </a:lnTo>
                  <a:lnTo>
                    <a:pt x="202407" y="685800"/>
                  </a:lnTo>
                  <a:lnTo>
                    <a:pt x="145257" y="709613"/>
                  </a:lnTo>
                  <a:lnTo>
                    <a:pt x="0" y="740569"/>
                  </a:lnTo>
                  <a:lnTo>
                    <a:pt x="42863" y="621506"/>
                  </a:lnTo>
                  <a:lnTo>
                    <a:pt x="147638" y="561975"/>
                  </a:lnTo>
                  <a:lnTo>
                    <a:pt x="240507" y="511969"/>
                  </a:lnTo>
                  <a:lnTo>
                    <a:pt x="397669" y="4214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779;p343">
              <a:extLst>
                <a:ext uri="{FF2B5EF4-FFF2-40B4-BE49-F238E27FC236}">
                  <a16:creationId xmlns:a16="http://schemas.microsoft.com/office/drawing/2014/main" id="{2ED572E1-15A8-6B46-AC0E-3C8160E065FE}"/>
                </a:ext>
              </a:extLst>
            </p:cNvPr>
            <p:cNvSpPr/>
            <p:nvPr/>
          </p:nvSpPr>
          <p:spPr>
            <a:xfrm>
              <a:off x="2979738" y="2636838"/>
              <a:ext cx="1524000" cy="1603375"/>
            </a:xfrm>
            <a:custGeom>
              <a:avLst/>
              <a:gdLst/>
              <a:ahLst/>
              <a:cxnLst/>
              <a:rect l="l" t="t" r="r" b="b"/>
              <a:pathLst>
                <a:path w="1524000" h="1604962" extrusionOk="0">
                  <a:moveTo>
                    <a:pt x="252412" y="407194"/>
                  </a:moveTo>
                  <a:lnTo>
                    <a:pt x="111919" y="445294"/>
                  </a:lnTo>
                  <a:lnTo>
                    <a:pt x="19050" y="471487"/>
                  </a:lnTo>
                  <a:lnTo>
                    <a:pt x="0" y="261937"/>
                  </a:lnTo>
                  <a:lnTo>
                    <a:pt x="38100" y="276225"/>
                  </a:lnTo>
                  <a:lnTo>
                    <a:pt x="66675" y="278606"/>
                  </a:lnTo>
                  <a:lnTo>
                    <a:pt x="109537" y="276225"/>
                  </a:lnTo>
                  <a:lnTo>
                    <a:pt x="180975" y="266700"/>
                  </a:lnTo>
                  <a:lnTo>
                    <a:pt x="238125" y="254794"/>
                  </a:lnTo>
                  <a:lnTo>
                    <a:pt x="373856" y="221456"/>
                  </a:lnTo>
                  <a:lnTo>
                    <a:pt x="521494" y="178594"/>
                  </a:lnTo>
                  <a:lnTo>
                    <a:pt x="692944" y="123825"/>
                  </a:lnTo>
                  <a:lnTo>
                    <a:pt x="890587" y="92869"/>
                  </a:lnTo>
                  <a:lnTo>
                    <a:pt x="1062037" y="66675"/>
                  </a:lnTo>
                  <a:lnTo>
                    <a:pt x="1126331" y="57150"/>
                  </a:lnTo>
                  <a:lnTo>
                    <a:pt x="1147762" y="50006"/>
                  </a:lnTo>
                  <a:lnTo>
                    <a:pt x="1176337" y="30956"/>
                  </a:lnTo>
                  <a:lnTo>
                    <a:pt x="1216819" y="11906"/>
                  </a:lnTo>
                  <a:lnTo>
                    <a:pt x="1259681" y="0"/>
                  </a:lnTo>
                  <a:lnTo>
                    <a:pt x="1278731" y="2381"/>
                  </a:lnTo>
                  <a:lnTo>
                    <a:pt x="1302544" y="11906"/>
                  </a:lnTo>
                  <a:lnTo>
                    <a:pt x="1340644" y="38100"/>
                  </a:lnTo>
                  <a:lnTo>
                    <a:pt x="1409700" y="88106"/>
                  </a:lnTo>
                  <a:lnTo>
                    <a:pt x="1457325" y="130969"/>
                  </a:lnTo>
                  <a:lnTo>
                    <a:pt x="1485900" y="159544"/>
                  </a:lnTo>
                  <a:lnTo>
                    <a:pt x="1504950" y="183356"/>
                  </a:lnTo>
                  <a:lnTo>
                    <a:pt x="1519237" y="207169"/>
                  </a:lnTo>
                  <a:lnTo>
                    <a:pt x="1524000" y="230981"/>
                  </a:lnTo>
                  <a:lnTo>
                    <a:pt x="1516856" y="252412"/>
                  </a:lnTo>
                  <a:lnTo>
                    <a:pt x="1500187" y="271462"/>
                  </a:lnTo>
                  <a:lnTo>
                    <a:pt x="1481137" y="288131"/>
                  </a:lnTo>
                  <a:lnTo>
                    <a:pt x="1462087" y="314325"/>
                  </a:lnTo>
                  <a:lnTo>
                    <a:pt x="1450181" y="347662"/>
                  </a:lnTo>
                  <a:lnTo>
                    <a:pt x="1445419" y="433387"/>
                  </a:lnTo>
                  <a:lnTo>
                    <a:pt x="1438275" y="638175"/>
                  </a:lnTo>
                  <a:lnTo>
                    <a:pt x="1419225" y="881062"/>
                  </a:lnTo>
                  <a:lnTo>
                    <a:pt x="1400175" y="1026319"/>
                  </a:lnTo>
                  <a:lnTo>
                    <a:pt x="1385887" y="1123950"/>
                  </a:lnTo>
                  <a:lnTo>
                    <a:pt x="1369219" y="1202531"/>
                  </a:lnTo>
                  <a:lnTo>
                    <a:pt x="1359694" y="1240631"/>
                  </a:lnTo>
                  <a:lnTo>
                    <a:pt x="1328737" y="1314450"/>
                  </a:lnTo>
                  <a:lnTo>
                    <a:pt x="1285875" y="1400175"/>
                  </a:lnTo>
                  <a:lnTo>
                    <a:pt x="1233487" y="1481137"/>
                  </a:lnTo>
                  <a:lnTo>
                    <a:pt x="1200150" y="1519237"/>
                  </a:lnTo>
                  <a:lnTo>
                    <a:pt x="1159669" y="1562100"/>
                  </a:lnTo>
                  <a:lnTo>
                    <a:pt x="1123950" y="1590675"/>
                  </a:lnTo>
                  <a:lnTo>
                    <a:pt x="1090612" y="1604962"/>
                  </a:lnTo>
                  <a:lnTo>
                    <a:pt x="1078706" y="1214437"/>
                  </a:lnTo>
                  <a:lnTo>
                    <a:pt x="1095375" y="1190625"/>
                  </a:lnTo>
                  <a:lnTo>
                    <a:pt x="1109662" y="1164431"/>
                  </a:lnTo>
                  <a:lnTo>
                    <a:pt x="1114425" y="1145381"/>
                  </a:lnTo>
                  <a:lnTo>
                    <a:pt x="1119187" y="1114425"/>
                  </a:lnTo>
                  <a:lnTo>
                    <a:pt x="1126331" y="1059656"/>
                  </a:lnTo>
                  <a:lnTo>
                    <a:pt x="1133475" y="981075"/>
                  </a:lnTo>
                  <a:lnTo>
                    <a:pt x="1147762" y="854869"/>
                  </a:lnTo>
                  <a:lnTo>
                    <a:pt x="1157287" y="747712"/>
                  </a:lnTo>
                  <a:lnTo>
                    <a:pt x="1169194" y="602456"/>
                  </a:lnTo>
                  <a:lnTo>
                    <a:pt x="1176337" y="464344"/>
                  </a:lnTo>
                  <a:lnTo>
                    <a:pt x="1181100" y="330994"/>
                  </a:lnTo>
                  <a:lnTo>
                    <a:pt x="1181100" y="271462"/>
                  </a:lnTo>
                  <a:lnTo>
                    <a:pt x="1181100" y="252412"/>
                  </a:lnTo>
                  <a:lnTo>
                    <a:pt x="1166812" y="245269"/>
                  </a:lnTo>
                  <a:lnTo>
                    <a:pt x="1114425" y="233362"/>
                  </a:lnTo>
                  <a:lnTo>
                    <a:pt x="1078706" y="238125"/>
                  </a:lnTo>
                  <a:lnTo>
                    <a:pt x="978694" y="257175"/>
                  </a:lnTo>
                  <a:lnTo>
                    <a:pt x="773906" y="290512"/>
                  </a:lnTo>
                  <a:lnTo>
                    <a:pt x="683419" y="304800"/>
                  </a:lnTo>
                  <a:lnTo>
                    <a:pt x="500062" y="340519"/>
                  </a:lnTo>
                  <a:lnTo>
                    <a:pt x="323850" y="388144"/>
                  </a:lnTo>
                  <a:lnTo>
                    <a:pt x="252412" y="4071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80;p343">
              <a:extLst>
                <a:ext uri="{FF2B5EF4-FFF2-40B4-BE49-F238E27FC236}">
                  <a16:creationId xmlns:a16="http://schemas.microsoft.com/office/drawing/2014/main" id="{4F09DBA4-AF77-CB41-8996-F88E0E6838F5}"/>
                </a:ext>
              </a:extLst>
            </p:cNvPr>
            <p:cNvSpPr/>
            <p:nvPr/>
          </p:nvSpPr>
          <p:spPr>
            <a:xfrm>
              <a:off x="3746500" y="3790950"/>
              <a:ext cx="366713" cy="455613"/>
            </a:xfrm>
            <a:custGeom>
              <a:avLst/>
              <a:gdLst/>
              <a:ahLst/>
              <a:cxnLst/>
              <a:rect l="l" t="t" r="r" b="b"/>
              <a:pathLst>
                <a:path w="366713" h="454819" extrusionOk="0">
                  <a:moveTo>
                    <a:pt x="76200" y="128588"/>
                  </a:moveTo>
                  <a:lnTo>
                    <a:pt x="40482" y="88106"/>
                  </a:lnTo>
                  <a:lnTo>
                    <a:pt x="16669" y="64294"/>
                  </a:lnTo>
                  <a:lnTo>
                    <a:pt x="4763" y="40481"/>
                  </a:lnTo>
                  <a:lnTo>
                    <a:pt x="0" y="14288"/>
                  </a:lnTo>
                  <a:lnTo>
                    <a:pt x="4763" y="0"/>
                  </a:lnTo>
                  <a:lnTo>
                    <a:pt x="23813" y="2381"/>
                  </a:lnTo>
                  <a:lnTo>
                    <a:pt x="69057" y="16669"/>
                  </a:lnTo>
                  <a:lnTo>
                    <a:pt x="157163" y="50006"/>
                  </a:lnTo>
                  <a:lnTo>
                    <a:pt x="221457" y="76200"/>
                  </a:lnTo>
                  <a:lnTo>
                    <a:pt x="257175" y="85725"/>
                  </a:lnTo>
                  <a:lnTo>
                    <a:pt x="276225" y="85725"/>
                  </a:lnTo>
                  <a:lnTo>
                    <a:pt x="300038" y="73819"/>
                  </a:lnTo>
                  <a:lnTo>
                    <a:pt x="311944" y="59531"/>
                  </a:lnTo>
                  <a:lnTo>
                    <a:pt x="340519" y="26194"/>
                  </a:lnTo>
                  <a:lnTo>
                    <a:pt x="366713" y="428625"/>
                  </a:lnTo>
                  <a:lnTo>
                    <a:pt x="323850" y="450056"/>
                  </a:lnTo>
                  <a:lnTo>
                    <a:pt x="264319" y="454819"/>
                  </a:lnTo>
                  <a:lnTo>
                    <a:pt x="261938" y="428625"/>
                  </a:lnTo>
                  <a:lnTo>
                    <a:pt x="257175" y="397669"/>
                  </a:lnTo>
                  <a:lnTo>
                    <a:pt x="247650" y="359569"/>
                  </a:lnTo>
                  <a:lnTo>
                    <a:pt x="228600" y="316706"/>
                  </a:lnTo>
                  <a:lnTo>
                    <a:pt x="211932" y="290513"/>
                  </a:lnTo>
                  <a:lnTo>
                    <a:pt x="173832" y="235744"/>
                  </a:lnTo>
                  <a:lnTo>
                    <a:pt x="130969" y="185738"/>
                  </a:lnTo>
                  <a:lnTo>
                    <a:pt x="76200" y="1285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81;p343">
              <a:extLst>
                <a:ext uri="{FF2B5EF4-FFF2-40B4-BE49-F238E27FC236}">
                  <a16:creationId xmlns:a16="http://schemas.microsoft.com/office/drawing/2014/main" id="{5502103F-4BA8-2A43-A400-CD3FD3EEEB82}"/>
                </a:ext>
              </a:extLst>
            </p:cNvPr>
            <p:cNvSpPr/>
            <p:nvPr/>
          </p:nvSpPr>
          <p:spPr>
            <a:xfrm rot="-5400000">
              <a:off x="1394619" y="3699669"/>
              <a:ext cx="4264025" cy="550863"/>
            </a:xfrm>
            <a:custGeom>
              <a:avLst/>
              <a:gdLst/>
              <a:ahLst/>
              <a:cxnLst/>
              <a:rect l="l" t="t" r="r" b="b"/>
              <a:pathLst>
                <a:path w="4263736" h="550718" extrusionOk="0">
                  <a:moveTo>
                    <a:pt x="1766454" y="173181"/>
                  </a:moveTo>
                  <a:lnTo>
                    <a:pt x="2040081" y="183572"/>
                  </a:lnTo>
                  <a:lnTo>
                    <a:pt x="2348345" y="193963"/>
                  </a:lnTo>
                  <a:lnTo>
                    <a:pt x="2725881" y="207818"/>
                  </a:lnTo>
                  <a:lnTo>
                    <a:pt x="3034145" y="214745"/>
                  </a:lnTo>
                  <a:lnTo>
                    <a:pt x="3151909" y="218209"/>
                  </a:lnTo>
                  <a:lnTo>
                    <a:pt x="3366654" y="221672"/>
                  </a:lnTo>
                  <a:lnTo>
                    <a:pt x="3616036" y="218209"/>
                  </a:lnTo>
                  <a:lnTo>
                    <a:pt x="3733800" y="218209"/>
                  </a:lnTo>
                  <a:lnTo>
                    <a:pt x="3830781" y="218209"/>
                  </a:lnTo>
                  <a:lnTo>
                    <a:pt x="3927763" y="211281"/>
                  </a:lnTo>
                  <a:lnTo>
                    <a:pt x="4000500" y="200890"/>
                  </a:lnTo>
                  <a:lnTo>
                    <a:pt x="4031672" y="187036"/>
                  </a:lnTo>
                  <a:lnTo>
                    <a:pt x="4076700" y="155863"/>
                  </a:lnTo>
                  <a:lnTo>
                    <a:pt x="4135581" y="103909"/>
                  </a:lnTo>
                  <a:lnTo>
                    <a:pt x="4187536" y="34636"/>
                  </a:lnTo>
                  <a:lnTo>
                    <a:pt x="4201390" y="10390"/>
                  </a:lnTo>
                  <a:lnTo>
                    <a:pt x="4218709" y="0"/>
                  </a:lnTo>
                  <a:lnTo>
                    <a:pt x="4236027" y="0"/>
                  </a:lnTo>
                  <a:lnTo>
                    <a:pt x="4253345" y="3463"/>
                  </a:lnTo>
                  <a:lnTo>
                    <a:pt x="4263736" y="17318"/>
                  </a:lnTo>
                  <a:lnTo>
                    <a:pt x="4263736" y="38100"/>
                  </a:lnTo>
                  <a:lnTo>
                    <a:pt x="4253345" y="100445"/>
                  </a:lnTo>
                  <a:lnTo>
                    <a:pt x="4229100" y="200890"/>
                  </a:lnTo>
                  <a:lnTo>
                    <a:pt x="4204854" y="277090"/>
                  </a:lnTo>
                  <a:lnTo>
                    <a:pt x="4180609" y="335972"/>
                  </a:lnTo>
                  <a:lnTo>
                    <a:pt x="4142509" y="405245"/>
                  </a:lnTo>
                  <a:lnTo>
                    <a:pt x="4080163" y="481445"/>
                  </a:lnTo>
                  <a:lnTo>
                    <a:pt x="4017818" y="536863"/>
                  </a:lnTo>
                  <a:lnTo>
                    <a:pt x="3990109" y="547254"/>
                  </a:lnTo>
                  <a:lnTo>
                    <a:pt x="3965863" y="550718"/>
                  </a:lnTo>
                  <a:lnTo>
                    <a:pt x="3931227" y="536863"/>
                  </a:lnTo>
                  <a:lnTo>
                    <a:pt x="3896590" y="509154"/>
                  </a:lnTo>
                  <a:lnTo>
                    <a:pt x="3858490" y="488372"/>
                  </a:lnTo>
                  <a:lnTo>
                    <a:pt x="3789218" y="467590"/>
                  </a:lnTo>
                  <a:lnTo>
                    <a:pt x="3667990" y="457200"/>
                  </a:lnTo>
                  <a:lnTo>
                    <a:pt x="3515590" y="446809"/>
                  </a:lnTo>
                  <a:lnTo>
                    <a:pt x="3321627" y="439881"/>
                  </a:lnTo>
                  <a:lnTo>
                    <a:pt x="3086100" y="439881"/>
                  </a:lnTo>
                  <a:lnTo>
                    <a:pt x="2746663" y="426027"/>
                  </a:lnTo>
                  <a:lnTo>
                    <a:pt x="2161309" y="408709"/>
                  </a:lnTo>
                  <a:lnTo>
                    <a:pt x="1790700" y="401781"/>
                  </a:lnTo>
                  <a:lnTo>
                    <a:pt x="1503218" y="398318"/>
                  </a:lnTo>
                  <a:lnTo>
                    <a:pt x="1246909" y="398318"/>
                  </a:lnTo>
                  <a:lnTo>
                    <a:pt x="768927" y="398318"/>
                  </a:lnTo>
                  <a:lnTo>
                    <a:pt x="481445" y="398318"/>
                  </a:lnTo>
                  <a:lnTo>
                    <a:pt x="297872" y="398318"/>
                  </a:lnTo>
                  <a:lnTo>
                    <a:pt x="221672" y="384463"/>
                  </a:lnTo>
                  <a:lnTo>
                    <a:pt x="138545" y="363681"/>
                  </a:lnTo>
                  <a:lnTo>
                    <a:pt x="55418" y="332509"/>
                  </a:lnTo>
                  <a:lnTo>
                    <a:pt x="13854" y="308263"/>
                  </a:lnTo>
                  <a:lnTo>
                    <a:pt x="0" y="294409"/>
                  </a:lnTo>
                  <a:lnTo>
                    <a:pt x="0" y="273627"/>
                  </a:lnTo>
                  <a:lnTo>
                    <a:pt x="17318" y="232063"/>
                  </a:lnTo>
                  <a:lnTo>
                    <a:pt x="48490" y="197427"/>
                  </a:lnTo>
                  <a:lnTo>
                    <a:pt x="76200" y="176645"/>
                  </a:lnTo>
                  <a:lnTo>
                    <a:pt x="128154" y="148936"/>
                  </a:lnTo>
                  <a:lnTo>
                    <a:pt x="200890" y="124690"/>
                  </a:lnTo>
                  <a:lnTo>
                    <a:pt x="273627" y="114300"/>
                  </a:lnTo>
                  <a:lnTo>
                    <a:pt x="332509" y="107372"/>
                  </a:lnTo>
                  <a:lnTo>
                    <a:pt x="426027" y="107372"/>
                  </a:lnTo>
                  <a:lnTo>
                    <a:pt x="595745" y="121227"/>
                  </a:lnTo>
                  <a:lnTo>
                    <a:pt x="765463" y="128154"/>
                  </a:lnTo>
                  <a:lnTo>
                    <a:pt x="1063336" y="145472"/>
                  </a:lnTo>
                  <a:lnTo>
                    <a:pt x="1451263" y="159327"/>
                  </a:lnTo>
                  <a:lnTo>
                    <a:pt x="1766454" y="173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82;p343">
              <a:extLst>
                <a:ext uri="{FF2B5EF4-FFF2-40B4-BE49-F238E27FC236}">
                  <a16:creationId xmlns:a16="http://schemas.microsoft.com/office/drawing/2014/main" id="{9B076F53-B2BB-9641-91E6-F2E8D109CF79}"/>
                </a:ext>
              </a:extLst>
            </p:cNvPr>
            <p:cNvSpPr/>
            <p:nvPr/>
          </p:nvSpPr>
          <p:spPr>
            <a:xfrm>
              <a:off x="5133975" y="1819275"/>
              <a:ext cx="1509713" cy="452438"/>
            </a:xfrm>
            <a:custGeom>
              <a:avLst/>
              <a:gdLst/>
              <a:ahLst/>
              <a:cxnLst/>
              <a:rect l="l" t="t" r="r" b="b"/>
              <a:pathLst>
                <a:path w="1509713" h="452438" extrusionOk="0">
                  <a:moveTo>
                    <a:pt x="683419" y="357188"/>
                  </a:moveTo>
                  <a:lnTo>
                    <a:pt x="366713" y="404813"/>
                  </a:lnTo>
                  <a:lnTo>
                    <a:pt x="45244" y="452438"/>
                  </a:lnTo>
                  <a:lnTo>
                    <a:pt x="0" y="288131"/>
                  </a:lnTo>
                  <a:lnTo>
                    <a:pt x="50006" y="288131"/>
                  </a:lnTo>
                  <a:lnTo>
                    <a:pt x="197644" y="290513"/>
                  </a:lnTo>
                  <a:lnTo>
                    <a:pt x="226219" y="285750"/>
                  </a:lnTo>
                  <a:lnTo>
                    <a:pt x="407194" y="235744"/>
                  </a:lnTo>
                  <a:lnTo>
                    <a:pt x="714375" y="150019"/>
                  </a:lnTo>
                  <a:lnTo>
                    <a:pt x="1031081" y="47625"/>
                  </a:lnTo>
                  <a:lnTo>
                    <a:pt x="1147763" y="4763"/>
                  </a:lnTo>
                  <a:lnTo>
                    <a:pt x="1162050" y="0"/>
                  </a:lnTo>
                  <a:lnTo>
                    <a:pt x="1183481" y="2381"/>
                  </a:lnTo>
                  <a:lnTo>
                    <a:pt x="1221581" y="9525"/>
                  </a:lnTo>
                  <a:lnTo>
                    <a:pt x="1309688" y="38100"/>
                  </a:lnTo>
                  <a:lnTo>
                    <a:pt x="1376363" y="64294"/>
                  </a:lnTo>
                  <a:lnTo>
                    <a:pt x="1414463" y="85725"/>
                  </a:lnTo>
                  <a:lnTo>
                    <a:pt x="1471613" y="123825"/>
                  </a:lnTo>
                  <a:lnTo>
                    <a:pt x="1495425" y="142875"/>
                  </a:lnTo>
                  <a:lnTo>
                    <a:pt x="1507331" y="159544"/>
                  </a:lnTo>
                  <a:lnTo>
                    <a:pt x="1509713" y="176213"/>
                  </a:lnTo>
                  <a:lnTo>
                    <a:pt x="1507331" y="204788"/>
                  </a:lnTo>
                  <a:lnTo>
                    <a:pt x="1497806" y="228600"/>
                  </a:lnTo>
                  <a:lnTo>
                    <a:pt x="1476375" y="242888"/>
                  </a:lnTo>
                  <a:lnTo>
                    <a:pt x="1400175" y="252413"/>
                  </a:lnTo>
                  <a:lnTo>
                    <a:pt x="1231106" y="276225"/>
                  </a:lnTo>
                  <a:lnTo>
                    <a:pt x="995363" y="309563"/>
                  </a:lnTo>
                  <a:lnTo>
                    <a:pt x="683419" y="3571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783;p343">
              <a:extLst>
                <a:ext uri="{FF2B5EF4-FFF2-40B4-BE49-F238E27FC236}">
                  <a16:creationId xmlns:a16="http://schemas.microsoft.com/office/drawing/2014/main" id="{2F873994-8D10-134D-A4C1-F5B77407FEB6}"/>
                </a:ext>
              </a:extLst>
            </p:cNvPr>
            <p:cNvSpPr/>
            <p:nvPr/>
          </p:nvSpPr>
          <p:spPr>
            <a:xfrm>
              <a:off x="5172075" y="2562225"/>
              <a:ext cx="1295400" cy="352425"/>
            </a:xfrm>
            <a:custGeom>
              <a:avLst/>
              <a:gdLst/>
              <a:ahLst/>
              <a:cxnLst/>
              <a:rect l="l" t="t" r="r" b="b"/>
              <a:pathLst>
                <a:path w="1295400" h="352425" extrusionOk="0">
                  <a:moveTo>
                    <a:pt x="564356" y="150019"/>
                  </a:moveTo>
                  <a:lnTo>
                    <a:pt x="450056" y="171450"/>
                  </a:lnTo>
                  <a:lnTo>
                    <a:pt x="333375" y="188119"/>
                  </a:lnTo>
                  <a:lnTo>
                    <a:pt x="278606" y="195263"/>
                  </a:lnTo>
                  <a:lnTo>
                    <a:pt x="226219" y="195263"/>
                  </a:lnTo>
                  <a:lnTo>
                    <a:pt x="142875" y="178594"/>
                  </a:lnTo>
                  <a:lnTo>
                    <a:pt x="42863" y="145256"/>
                  </a:lnTo>
                  <a:lnTo>
                    <a:pt x="0" y="140494"/>
                  </a:lnTo>
                  <a:lnTo>
                    <a:pt x="11906" y="266700"/>
                  </a:lnTo>
                  <a:lnTo>
                    <a:pt x="111919" y="300038"/>
                  </a:lnTo>
                  <a:lnTo>
                    <a:pt x="202406" y="330994"/>
                  </a:lnTo>
                  <a:lnTo>
                    <a:pt x="280988" y="347663"/>
                  </a:lnTo>
                  <a:lnTo>
                    <a:pt x="330994" y="352425"/>
                  </a:lnTo>
                  <a:lnTo>
                    <a:pt x="473869" y="328613"/>
                  </a:lnTo>
                  <a:lnTo>
                    <a:pt x="626269" y="302419"/>
                  </a:lnTo>
                  <a:lnTo>
                    <a:pt x="845344" y="259556"/>
                  </a:lnTo>
                  <a:lnTo>
                    <a:pt x="1038225" y="216694"/>
                  </a:lnTo>
                  <a:lnTo>
                    <a:pt x="1197769" y="183356"/>
                  </a:lnTo>
                  <a:lnTo>
                    <a:pt x="1254919" y="169069"/>
                  </a:lnTo>
                  <a:lnTo>
                    <a:pt x="1273969" y="157163"/>
                  </a:lnTo>
                  <a:lnTo>
                    <a:pt x="1290638" y="138113"/>
                  </a:lnTo>
                  <a:lnTo>
                    <a:pt x="1295400" y="121444"/>
                  </a:lnTo>
                  <a:lnTo>
                    <a:pt x="1295400" y="111919"/>
                  </a:lnTo>
                  <a:lnTo>
                    <a:pt x="1281113" y="90488"/>
                  </a:lnTo>
                  <a:lnTo>
                    <a:pt x="1238250" y="61913"/>
                  </a:lnTo>
                  <a:lnTo>
                    <a:pt x="1185863" y="30956"/>
                  </a:lnTo>
                  <a:lnTo>
                    <a:pt x="1128713" y="4763"/>
                  </a:lnTo>
                  <a:lnTo>
                    <a:pt x="1097756" y="0"/>
                  </a:lnTo>
                  <a:lnTo>
                    <a:pt x="1076325" y="7144"/>
                  </a:lnTo>
                  <a:lnTo>
                    <a:pt x="1047750" y="21431"/>
                  </a:lnTo>
                  <a:lnTo>
                    <a:pt x="940594" y="57150"/>
                  </a:lnTo>
                  <a:lnTo>
                    <a:pt x="757238" y="109538"/>
                  </a:lnTo>
                  <a:lnTo>
                    <a:pt x="564356" y="1500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784;p343">
              <a:extLst>
                <a:ext uri="{FF2B5EF4-FFF2-40B4-BE49-F238E27FC236}">
                  <a16:creationId xmlns:a16="http://schemas.microsoft.com/office/drawing/2014/main" id="{E4E50755-91DE-CE47-8403-531C152AE3CC}"/>
                </a:ext>
              </a:extLst>
            </p:cNvPr>
            <p:cNvSpPr/>
            <p:nvPr/>
          </p:nvSpPr>
          <p:spPr>
            <a:xfrm>
              <a:off x="5180013" y="3157538"/>
              <a:ext cx="1285875" cy="365125"/>
            </a:xfrm>
            <a:custGeom>
              <a:avLst/>
              <a:gdLst/>
              <a:ahLst/>
              <a:cxnLst/>
              <a:rect l="l" t="t" r="r" b="b"/>
              <a:pathLst>
                <a:path w="1285875" h="364331" extrusionOk="0">
                  <a:moveTo>
                    <a:pt x="402431" y="176212"/>
                  </a:moveTo>
                  <a:lnTo>
                    <a:pt x="276225" y="202406"/>
                  </a:lnTo>
                  <a:lnTo>
                    <a:pt x="235744" y="209550"/>
                  </a:lnTo>
                  <a:lnTo>
                    <a:pt x="183356" y="209550"/>
                  </a:lnTo>
                  <a:lnTo>
                    <a:pt x="123825" y="202406"/>
                  </a:lnTo>
                  <a:lnTo>
                    <a:pt x="0" y="161925"/>
                  </a:lnTo>
                  <a:lnTo>
                    <a:pt x="11906" y="307181"/>
                  </a:lnTo>
                  <a:lnTo>
                    <a:pt x="80962" y="328612"/>
                  </a:lnTo>
                  <a:lnTo>
                    <a:pt x="126206" y="342900"/>
                  </a:lnTo>
                  <a:lnTo>
                    <a:pt x="161925" y="354806"/>
                  </a:lnTo>
                  <a:lnTo>
                    <a:pt x="204787" y="361950"/>
                  </a:lnTo>
                  <a:lnTo>
                    <a:pt x="238125" y="364331"/>
                  </a:lnTo>
                  <a:lnTo>
                    <a:pt x="276225" y="361950"/>
                  </a:lnTo>
                  <a:lnTo>
                    <a:pt x="345281" y="354806"/>
                  </a:lnTo>
                  <a:lnTo>
                    <a:pt x="507206" y="330993"/>
                  </a:lnTo>
                  <a:lnTo>
                    <a:pt x="750094" y="292893"/>
                  </a:lnTo>
                  <a:lnTo>
                    <a:pt x="947737" y="261937"/>
                  </a:lnTo>
                  <a:lnTo>
                    <a:pt x="1085850" y="242887"/>
                  </a:lnTo>
                  <a:lnTo>
                    <a:pt x="1150144" y="228600"/>
                  </a:lnTo>
                  <a:lnTo>
                    <a:pt x="1200150" y="209550"/>
                  </a:lnTo>
                  <a:lnTo>
                    <a:pt x="1235869" y="190500"/>
                  </a:lnTo>
                  <a:lnTo>
                    <a:pt x="1264444" y="173831"/>
                  </a:lnTo>
                  <a:lnTo>
                    <a:pt x="1281112" y="159543"/>
                  </a:lnTo>
                  <a:lnTo>
                    <a:pt x="1285875" y="147637"/>
                  </a:lnTo>
                  <a:lnTo>
                    <a:pt x="1281112" y="126206"/>
                  </a:lnTo>
                  <a:lnTo>
                    <a:pt x="1259681" y="97631"/>
                  </a:lnTo>
                  <a:lnTo>
                    <a:pt x="1223962" y="71437"/>
                  </a:lnTo>
                  <a:lnTo>
                    <a:pt x="1157287" y="33337"/>
                  </a:lnTo>
                  <a:lnTo>
                    <a:pt x="1097756" y="4762"/>
                  </a:lnTo>
                  <a:lnTo>
                    <a:pt x="1078706" y="0"/>
                  </a:lnTo>
                  <a:lnTo>
                    <a:pt x="1042987" y="7143"/>
                  </a:lnTo>
                  <a:lnTo>
                    <a:pt x="976312" y="38100"/>
                  </a:lnTo>
                  <a:lnTo>
                    <a:pt x="923925" y="66675"/>
                  </a:lnTo>
                  <a:lnTo>
                    <a:pt x="866775" y="80962"/>
                  </a:lnTo>
                  <a:lnTo>
                    <a:pt x="681037" y="119062"/>
                  </a:lnTo>
                  <a:lnTo>
                    <a:pt x="402431" y="1762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785;p343">
              <a:extLst>
                <a:ext uri="{FF2B5EF4-FFF2-40B4-BE49-F238E27FC236}">
                  <a16:creationId xmlns:a16="http://schemas.microsoft.com/office/drawing/2014/main" id="{00DF7C0F-1BEC-154D-A495-2AB5EB88B927}"/>
                </a:ext>
              </a:extLst>
            </p:cNvPr>
            <p:cNvSpPr/>
            <p:nvPr/>
          </p:nvSpPr>
          <p:spPr>
            <a:xfrm>
              <a:off x="4006850" y="3759200"/>
              <a:ext cx="3382963" cy="650875"/>
            </a:xfrm>
            <a:custGeom>
              <a:avLst/>
              <a:gdLst/>
              <a:ahLst/>
              <a:cxnLst/>
              <a:rect l="l" t="t" r="r" b="b"/>
              <a:pathLst>
                <a:path w="3382719" h="650738" extrusionOk="0">
                  <a:moveTo>
                    <a:pt x="914400" y="342198"/>
                  </a:moveTo>
                  <a:lnTo>
                    <a:pt x="684397" y="389882"/>
                  </a:lnTo>
                  <a:lnTo>
                    <a:pt x="431955" y="445980"/>
                  </a:lnTo>
                  <a:lnTo>
                    <a:pt x="319759" y="471224"/>
                  </a:lnTo>
                  <a:lnTo>
                    <a:pt x="283295" y="471224"/>
                  </a:lnTo>
                  <a:lnTo>
                    <a:pt x="173904" y="471224"/>
                  </a:lnTo>
                  <a:lnTo>
                    <a:pt x="89757" y="465614"/>
                  </a:lnTo>
                  <a:lnTo>
                    <a:pt x="2804" y="460005"/>
                  </a:lnTo>
                  <a:lnTo>
                    <a:pt x="0" y="479639"/>
                  </a:lnTo>
                  <a:lnTo>
                    <a:pt x="2804" y="504883"/>
                  </a:lnTo>
                  <a:lnTo>
                    <a:pt x="8414" y="527322"/>
                  </a:lnTo>
                  <a:lnTo>
                    <a:pt x="25244" y="555371"/>
                  </a:lnTo>
                  <a:lnTo>
                    <a:pt x="47683" y="580616"/>
                  </a:lnTo>
                  <a:lnTo>
                    <a:pt x="81342" y="603055"/>
                  </a:lnTo>
                  <a:lnTo>
                    <a:pt x="117806" y="619884"/>
                  </a:lnTo>
                  <a:lnTo>
                    <a:pt x="154269" y="633909"/>
                  </a:lnTo>
                  <a:lnTo>
                    <a:pt x="199148" y="645128"/>
                  </a:lnTo>
                  <a:lnTo>
                    <a:pt x="249636" y="650738"/>
                  </a:lnTo>
                  <a:lnTo>
                    <a:pt x="305735" y="645128"/>
                  </a:lnTo>
                  <a:lnTo>
                    <a:pt x="451590" y="614275"/>
                  </a:lnTo>
                  <a:lnTo>
                    <a:pt x="614274" y="583421"/>
                  </a:lnTo>
                  <a:lnTo>
                    <a:pt x="830252" y="518908"/>
                  </a:lnTo>
                  <a:lnTo>
                    <a:pt x="990132" y="482444"/>
                  </a:lnTo>
                  <a:lnTo>
                    <a:pt x="1208915" y="431955"/>
                  </a:lnTo>
                  <a:lnTo>
                    <a:pt x="1466966" y="378662"/>
                  </a:lnTo>
                  <a:lnTo>
                    <a:pt x="1657700" y="342198"/>
                  </a:lnTo>
                  <a:lnTo>
                    <a:pt x="1775506" y="322564"/>
                  </a:lnTo>
                  <a:lnTo>
                    <a:pt x="1921362" y="308540"/>
                  </a:lnTo>
                  <a:lnTo>
                    <a:pt x="2070022" y="300125"/>
                  </a:lnTo>
                  <a:lnTo>
                    <a:pt x="2269170" y="288905"/>
                  </a:lnTo>
                  <a:lnTo>
                    <a:pt x="2431855" y="283295"/>
                  </a:lnTo>
                  <a:lnTo>
                    <a:pt x="2628198" y="280490"/>
                  </a:lnTo>
                  <a:lnTo>
                    <a:pt x="2793688" y="286100"/>
                  </a:lnTo>
                  <a:lnTo>
                    <a:pt x="2959177" y="291710"/>
                  </a:lnTo>
                  <a:lnTo>
                    <a:pt x="3093813" y="300125"/>
                  </a:lnTo>
                  <a:lnTo>
                    <a:pt x="3203204" y="314149"/>
                  </a:lnTo>
                  <a:lnTo>
                    <a:pt x="3248083" y="319759"/>
                  </a:lnTo>
                  <a:lnTo>
                    <a:pt x="3287352" y="319759"/>
                  </a:lnTo>
                  <a:lnTo>
                    <a:pt x="3329425" y="311344"/>
                  </a:lnTo>
                  <a:lnTo>
                    <a:pt x="3363084" y="297320"/>
                  </a:lnTo>
                  <a:lnTo>
                    <a:pt x="3371499" y="288905"/>
                  </a:lnTo>
                  <a:lnTo>
                    <a:pt x="3379914" y="263661"/>
                  </a:lnTo>
                  <a:lnTo>
                    <a:pt x="3382719" y="235612"/>
                  </a:lnTo>
                  <a:lnTo>
                    <a:pt x="3379914" y="210368"/>
                  </a:lnTo>
                  <a:lnTo>
                    <a:pt x="3368694" y="185124"/>
                  </a:lnTo>
                  <a:lnTo>
                    <a:pt x="3343450" y="157075"/>
                  </a:lnTo>
                  <a:lnTo>
                    <a:pt x="3321011" y="143050"/>
                  </a:lnTo>
                  <a:lnTo>
                    <a:pt x="3267717" y="115001"/>
                  </a:lnTo>
                  <a:lnTo>
                    <a:pt x="3163936" y="72927"/>
                  </a:lnTo>
                  <a:lnTo>
                    <a:pt x="3054544" y="36463"/>
                  </a:lnTo>
                  <a:lnTo>
                    <a:pt x="2931128" y="5609"/>
                  </a:lnTo>
                  <a:lnTo>
                    <a:pt x="2875030" y="0"/>
                  </a:lnTo>
                  <a:lnTo>
                    <a:pt x="2846981" y="16829"/>
                  </a:lnTo>
                  <a:lnTo>
                    <a:pt x="2698321" y="92562"/>
                  </a:lnTo>
                  <a:lnTo>
                    <a:pt x="2625393" y="92562"/>
                  </a:lnTo>
                  <a:lnTo>
                    <a:pt x="2476733" y="98171"/>
                  </a:lnTo>
                  <a:lnTo>
                    <a:pt x="2283195" y="115001"/>
                  </a:lnTo>
                  <a:lnTo>
                    <a:pt x="2058802" y="134635"/>
                  </a:lnTo>
                  <a:lnTo>
                    <a:pt x="1848434" y="159879"/>
                  </a:lnTo>
                  <a:lnTo>
                    <a:pt x="1626846" y="193538"/>
                  </a:lnTo>
                  <a:lnTo>
                    <a:pt x="1399649" y="232807"/>
                  </a:lnTo>
                  <a:lnTo>
                    <a:pt x="1211720" y="272076"/>
                  </a:lnTo>
                  <a:lnTo>
                    <a:pt x="1015376" y="319759"/>
                  </a:lnTo>
                  <a:lnTo>
                    <a:pt x="914400" y="3421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786;p343">
              <a:extLst>
                <a:ext uri="{FF2B5EF4-FFF2-40B4-BE49-F238E27FC236}">
                  <a16:creationId xmlns:a16="http://schemas.microsoft.com/office/drawing/2014/main" id="{3B26AAD5-F996-F546-A995-A1B04C7C64F0}"/>
                </a:ext>
              </a:extLst>
            </p:cNvPr>
            <p:cNvSpPr/>
            <p:nvPr/>
          </p:nvSpPr>
          <p:spPr>
            <a:xfrm>
              <a:off x="4586288" y="4235450"/>
              <a:ext cx="385762" cy="2051050"/>
            </a:xfrm>
            <a:custGeom>
              <a:avLst/>
              <a:gdLst/>
              <a:ahLst/>
              <a:cxnLst/>
              <a:rect l="l" t="t" r="r" b="b"/>
              <a:pathLst>
                <a:path w="385845" h="2050793" extrusionOk="0">
                  <a:moveTo>
                    <a:pt x="356774" y="623695"/>
                  </a:moveTo>
                  <a:lnTo>
                    <a:pt x="369988" y="436058"/>
                  </a:lnTo>
                  <a:lnTo>
                    <a:pt x="383202" y="280134"/>
                  </a:lnTo>
                  <a:lnTo>
                    <a:pt x="385845" y="208779"/>
                  </a:lnTo>
                  <a:lnTo>
                    <a:pt x="380559" y="158566"/>
                  </a:lnTo>
                  <a:lnTo>
                    <a:pt x="364703" y="116282"/>
                  </a:lnTo>
                  <a:lnTo>
                    <a:pt x="354132" y="100425"/>
                  </a:lnTo>
                  <a:lnTo>
                    <a:pt x="314490" y="73997"/>
                  </a:lnTo>
                  <a:lnTo>
                    <a:pt x="224636" y="0"/>
                  </a:lnTo>
                  <a:lnTo>
                    <a:pt x="5285" y="71355"/>
                  </a:lnTo>
                  <a:lnTo>
                    <a:pt x="89854" y="103068"/>
                  </a:lnTo>
                  <a:lnTo>
                    <a:pt x="105711" y="113639"/>
                  </a:lnTo>
                  <a:lnTo>
                    <a:pt x="116282" y="126853"/>
                  </a:lnTo>
                  <a:lnTo>
                    <a:pt x="132138" y="153281"/>
                  </a:lnTo>
                  <a:lnTo>
                    <a:pt x="145352" y="198208"/>
                  </a:lnTo>
                  <a:lnTo>
                    <a:pt x="153281" y="264277"/>
                  </a:lnTo>
                  <a:lnTo>
                    <a:pt x="153281" y="422844"/>
                  </a:lnTo>
                  <a:lnTo>
                    <a:pt x="150638" y="774333"/>
                  </a:lnTo>
                  <a:lnTo>
                    <a:pt x="142710" y="948756"/>
                  </a:lnTo>
                  <a:lnTo>
                    <a:pt x="132138" y="1125822"/>
                  </a:lnTo>
                  <a:lnTo>
                    <a:pt x="121567" y="1218319"/>
                  </a:lnTo>
                  <a:lnTo>
                    <a:pt x="103068" y="1318744"/>
                  </a:lnTo>
                  <a:lnTo>
                    <a:pt x="84569" y="1403313"/>
                  </a:lnTo>
                  <a:lnTo>
                    <a:pt x="42284" y="1551308"/>
                  </a:lnTo>
                  <a:lnTo>
                    <a:pt x="0" y="1667590"/>
                  </a:lnTo>
                  <a:lnTo>
                    <a:pt x="0" y="1683447"/>
                  </a:lnTo>
                  <a:lnTo>
                    <a:pt x="2642" y="1723089"/>
                  </a:lnTo>
                  <a:lnTo>
                    <a:pt x="10571" y="1768016"/>
                  </a:lnTo>
                  <a:lnTo>
                    <a:pt x="31713" y="1834085"/>
                  </a:lnTo>
                  <a:lnTo>
                    <a:pt x="63426" y="1910726"/>
                  </a:lnTo>
                  <a:lnTo>
                    <a:pt x="71355" y="1931868"/>
                  </a:lnTo>
                  <a:lnTo>
                    <a:pt x="95140" y="1984723"/>
                  </a:lnTo>
                  <a:lnTo>
                    <a:pt x="116282" y="2013794"/>
                  </a:lnTo>
                  <a:lnTo>
                    <a:pt x="137424" y="2034936"/>
                  </a:lnTo>
                  <a:lnTo>
                    <a:pt x="150638" y="2040222"/>
                  </a:lnTo>
                  <a:lnTo>
                    <a:pt x="166495" y="2045507"/>
                  </a:lnTo>
                  <a:lnTo>
                    <a:pt x="190279" y="2050793"/>
                  </a:lnTo>
                  <a:lnTo>
                    <a:pt x="216707" y="2042864"/>
                  </a:lnTo>
                  <a:lnTo>
                    <a:pt x="237849" y="2032293"/>
                  </a:lnTo>
                  <a:lnTo>
                    <a:pt x="264277" y="2008508"/>
                  </a:lnTo>
                  <a:lnTo>
                    <a:pt x="295990" y="1968867"/>
                  </a:lnTo>
                  <a:lnTo>
                    <a:pt x="327704" y="1918654"/>
                  </a:lnTo>
                  <a:lnTo>
                    <a:pt x="290705" y="1548666"/>
                  </a:lnTo>
                  <a:lnTo>
                    <a:pt x="335632" y="927614"/>
                  </a:lnTo>
                  <a:lnTo>
                    <a:pt x="354132" y="676550"/>
                  </a:lnTo>
                  <a:lnTo>
                    <a:pt x="356774" y="6236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787;p343">
              <a:extLst>
                <a:ext uri="{FF2B5EF4-FFF2-40B4-BE49-F238E27FC236}">
                  <a16:creationId xmlns:a16="http://schemas.microsoft.com/office/drawing/2014/main" id="{4B57E739-A6DB-BF41-84C8-E13A63C1FA94}"/>
                </a:ext>
              </a:extLst>
            </p:cNvPr>
            <p:cNvSpPr/>
            <p:nvPr/>
          </p:nvSpPr>
          <p:spPr>
            <a:xfrm>
              <a:off x="4830763" y="5313363"/>
              <a:ext cx="1055687" cy="889000"/>
            </a:xfrm>
            <a:custGeom>
              <a:avLst/>
              <a:gdLst/>
              <a:ahLst/>
              <a:cxnLst/>
              <a:rect l="l" t="t" r="r" b="b"/>
              <a:pathLst>
                <a:path w="1054894" h="890587" extrusionOk="0">
                  <a:moveTo>
                    <a:pt x="516732" y="269081"/>
                  </a:moveTo>
                  <a:lnTo>
                    <a:pt x="342900" y="361950"/>
                  </a:lnTo>
                  <a:lnTo>
                    <a:pt x="280988" y="395287"/>
                  </a:lnTo>
                  <a:lnTo>
                    <a:pt x="221457" y="416719"/>
                  </a:lnTo>
                  <a:lnTo>
                    <a:pt x="109538" y="457200"/>
                  </a:lnTo>
                  <a:lnTo>
                    <a:pt x="0" y="492919"/>
                  </a:lnTo>
                  <a:lnTo>
                    <a:pt x="47625" y="890587"/>
                  </a:lnTo>
                  <a:lnTo>
                    <a:pt x="80963" y="845344"/>
                  </a:lnTo>
                  <a:lnTo>
                    <a:pt x="154782" y="781050"/>
                  </a:lnTo>
                  <a:lnTo>
                    <a:pt x="323850" y="645319"/>
                  </a:lnTo>
                  <a:lnTo>
                    <a:pt x="500063" y="502444"/>
                  </a:lnTo>
                  <a:lnTo>
                    <a:pt x="723900" y="321469"/>
                  </a:lnTo>
                  <a:lnTo>
                    <a:pt x="897732" y="178594"/>
                  </a:lnTo>
                  <a:lnTo>
                    <a:pt x="1033463" y="66675"/>
                  </a:lnTo>
                  <a:lnTo>
                    <a:pt x="1045369" y="54769"/>
                  </a:lnTo>
                  <a:lnTo>
                    <a:pt x="1054894" y="35719"/>
                  </a:lnTo>
                  <a:lnTo>
                    <a:pt x="1054894" y="23812"/>
                  </a:lnTo>
                  <a:lnTo>
                    <a:pt x="1050132" y="7144"/>
                  </a:lnTo>
                  <a:lnTo>
                    <a:pt x="1031082" y="0"/>
                  </a:lnTo>
                  <a:lnTo>
                    <a:pt x="1004888" y="7144"/>
                  </a:lnTo>
                  <a:lnTo>
                    <a:pt x="878682" y="76200"/>
                  </a:lnTo>
                  <a:lnTo>
                    <a:pt x="738188" y="150019"/>
                  </a:lnTo>
                  <a:lnTo>
                    <a:pt x="595313" y="226219"/>
                  </a:lnTo>
                  <a:lnTo>
                    <a:pt x="516732" y="2690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788;p343">
              <a:extLst>
                <a:ext uri="{FF2B5EF4-FFF2-40B4-BE49-F238E27FC236}">
                  <a16:creationId xmlns:a16="http://schemas.microsoft.com/office/drawing/2014/main" id="{4E0D7ECB-52A6-534B-A227-8572264A6780}"/>
                </a:ext>
              </a:extLst>
            </p:cNvPr>
            <p:cNvSpPr/>
            <p:nvPr/>
          </p:nvSpPr>
          <p:spPr>
            <a:xfrm>
              <a:off x="5419725" y="4248150"/>
              <a:ext cx="2208213" cy="1744663"/>
            </a:xfrm>
            <a:custGeom>
              <a:avLst/>
              <a:gdLst/>
              <a:ahLst/>
              <a:cxnLst/>
              <a:rect l="l" t="t" r="r" b="b"/>
              <a:pathLst>
                <a:path w="2207419" h="1745456" extrusionOk="0">
                  <a:moveTo>
                    <a:pt x="557213" y="392906"/>
                  </a:moveTo>
                  <a:lnTo>
                    <a:pt x="469106" y="309563"/>
                  </a:lnTo>
                  <a:lnTo>
                    <a:pt x="404813" y="254794"/>
                  </a:lnTo>
                  <a:lnTo>
                    <a:pt x="311944" y="176213"/>
                  </a:lnTo>
                  <a:lnTo>
                    <a:pt x="226219" y="109538"/>
                  </a:lnTo>
                  <a:lnTo>
                    <a:pt x="138113" y="45244"/>
                  </a:lnTo>
                  <a:lnTo>
                    <a:pt x="88106" y="9525"/>
                  </a:lnTo>
                  <a:lnTo>
                    <a:pt x="64294" y="0"/>
                  </a:lnTo>
                  <a:lnTo>
                    <a:pt x="38100" y="0"/>
                  </a:lnTo>
                  <a:lnTo>
                    <a:pt x="16669" y="0"/>
                  </a:lnTo>
                  <a:lnTo>
                    <a:pt x="2381" y="4763"/>
                  </a:lnTo>
                  <a:lnTo>
                    <a:pt x="0" y="23813"/>
                  </a:lnTo>
                  <a:lnTo>
                    <a:pt x="7144" y="40481"/>
                  </a:lnTo>
                  <a:lnTo>
                    <a:pt x="40481" y="76200"/>
                  </a:lnTo>
                  <a:lnTo>
                    <a:pt x="85725" y="111919"/>
                  </a:lnTo>
                  <a:lnTo>
                    <a:pt x="185738" y="185738"/>
                  </a:lnTo>
                  <a:lnTo>
                    <a:pt x="238125" y="228600"/>
                  </a:lnTo>
                  <a:lnTo>
                    <a:pt x="292894" y="300038"/>
                  </a:lnTo>
                  <a:lnTo>
                    <a:pt x="426244" y="466725"/>
                  </a:lnTo>
                  <a:lnTo>
                    <a:pt x="597694" y="683419"/>
                  </a:lnTo>
                  <a:lnTo>
                    <a:pt x="735806" y="852488"/>
                  </a:lnTo>
                  <a:lnTo>
                    <a:pt x="881063" y="1038225"/>
                  </a:lnTo>
                  <a:lnTo>
                    <a:pt x="1012031" y="1204913"/>
                  </a:lnTo>
                  <a:lnTo>
                    <a:pt x="1135856" y="1362075"/>
                  </a:lnTo>
                  <a:lnTo>
                    <a:pt x="1247775" y="1500188"/>
                  </a:lnTo>
                  <a:lnTo>
                    <a:pt x="1331119" y="1607344"/>
                  </a:lnTo>
                  <a:lnTo>
                    <a:pt x="1378744" y="1664494"/>
                  </a:lnTo>
                  <a:lnTo>
                    <a:pt x="1404938" y="1688306"/>
                  </a:lnTo>
                  <a:lnTo>
                    <a:pt x="1431131" y="1704975"/>
                  </a:lnTo>
                  <a:lnTo>
                    <a:pt x="1459706" y="1719263"/>
                  </a:lnTo>
                  <a:lnTo>
                    <a:pt x="1483519" y="1726406"/>
                  </a:lnTo>
                  <a:lnTo>
                    <a:pt x="1535906" y="1728788"/>
                  </a:lnTo>
                  <a:lnTo>
                    <a:pt x="1590675" y="1721644"/>
                  </a:lnTo>
                  <a:lnTo>
                    <a:pt x="1721644" y="1726406"/>
                  </a:lnTo>
                  <a:lnTo>
                    <a:pt x="1909763" y="1731169"/>
                  </a:lnTo>
                  <a:lnTo>
                    <a:pt x="2095500" y="1740694"/>
                  </a:lnTo>
                  <a:lnTo>
                    <a:pt x="2152650" y="1745456"/>
                  </a:lnTo>
                  <a:lnTo>
                    <a:pt x="2169319" y="1740694"/>
                  </a:lnTo>
                  <a:lnTo>
                    <a:pt x="2190750" y="1731169"/>
                  </a:lnTo>
                  <a:lnTo>
                    <a:pt x="2200275" y="1721644"/>
                  </a:lnTo>
                  <a:lnTo>
                    <a:pt x="2207419" y="1707356"/>
                  </a:lnTo>
                  <a:lnTo>
                    <a:pt x="2207419" y="1693069"/>
                  </a:lnTo>
                  <a:lnTo>
                    <a:pt x="2200275" y="1676400"/>
                  </a:lnTo>
                  <a:lnTo>
                    <a:pt x="2157413" y="1652588"/>
                  </a:lnTo>
                  <a:lnTo>
                    <a:pt x="2088356" y="1614488"/>
                  </a:lnTo>
                  <a:lnTo>
                    <a:pt x="1974056" y="1545431"/>
                  </a:lnTo>
                  <a:lnTo>
                    <a:pt x="1862138" y="1473994"/>
                  </a:lnTo>
                  <a:lnTo>
                    <a:pt x="1678781" y="1347788"/>
                  </a:lnTo>
                  <a:lnTo>
                    <a:pt x="1533525" y="1243013"/>
                  </a:lnTo>
                  <a:lnTo>
                    <a:pt x="1378744" y="1123950"/>
                  </a:lnTo>
                  <a:lnTo>
                    <a:pt x="1285875" y="1045369"/>
                  </a:lnTo>
                  <a:lnTo>
                    <a:pt x="1097756" y="888206"/>
                  </a:lnTo>
                  <a:lnTo>
                    <a:pt x="947738" y="752475"/>
                  </a:lnTo>
                  <a:lnTo>
                    <a:pt x="819150" y="631031"/>
                  </a:lnTo>
                  <a:lnTo>
                    <a:pt x="762000" y="576263"/>
                  </a:lnTo>
                  <a:lnTo>
                    <a:pt x="664369" y="500063"/>
                  </a:lnTo>
                  <a:lnTo>
                    <a:pt x="557213" y="3929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793;p344">
            <a:extLst>
              <a:ext uri="{FF2B5EF4-FFF2-40B4-BE49-F238E27FC236}">
                <a16:creationId xmlns:a16="http://schemas.microsoft.com/office/drawing/2014/main" id="{700812A9-C208-B54D-9237-A65C572742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3554" y="1676655"/>
            <a:ext cx="48514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34" y="1990136"/>
            <a:ext cx="710188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パラリンピックが目指すもの　　　　　　　　指 者 平 転 球 乗 等 筆 横 反 期 帳 君 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話したいな、わたしのすきな時間　　　　　　集 代 深 安 全 第 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案内の手紙を書こう　　　　　　　　　　　　相 命 流 商 県 区 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漢字の読み方　　　　　　　　　　　　　　　炭 問 暑 列 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モチモチの木　　　　　　　　　　　　　　　両 死 鼻 神 祭 歯 医 薬 箱 他 有 申 打 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自分の考えを伝えよう　　　　　　　　　　　礼 旅 島 湖 族 放 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本をしょうかいしよう　　　　　　　　　　　庫 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俳句に親しもう　　　　　　　　　　　　　　短 注 待 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心が動いたことを詩で表そう　　　　　　　　決 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言葉でつたえ合う　　　　　　　　　　　　　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人をつつむ形ー世界の家めぐり　　　　　　　写 根 羊 式 登 飲 農 橋 業 軽 洋 昭 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外国のことをしょうかいしよう　　　　　　　州 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ゆうすげ村の小さな旅館　　　　　　　　　　息 階 重 去 昔 幸 急 具 福 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漢字の組み立てと意味　　　　　　　　　　　柱 笛 波 級</a:t>
            </a: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67" y="867398"/>
            <a:ext cx="719603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45198" y="1510066"/>
            <a:ext cx="701675" cy="2927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3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15ECD1B-C83D-435D-AD5A-C74AEC7A3B43}"/>
              </a:ext>
            </a:extLst>
          </p:cNvPr>
          <p:cNvSpPr/>
          <p:nvPr/>
        </p:nvSpPr>
        <p:spPr>
          <a:xfrm>
            <a:off x="453635" y="1367409"/>
            <a:ext cx="8541874" cy="421277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201524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3" name="Google Shape;3793;p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460" y="1664624"/>
            <a:ext cx="48514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43"/>
          <p:cNvSpPr txBox="1"/>
          <p:nvPr/>
        </p:nvSpPr>
        <p:spPr>
          <a:xfrm>
            <a:off x="3944888" y="6828686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君</a:t>
            </a:r>
            <a:endParaRPr/>
          </a:p>
        </p:txBody>
      </p:sp>
      <p:sp>
        <p:nvSpPr>
          <p:cNvPr id="1633" name="Google Shape;1633;p143"/>
          <p:cNvSpPr/>
          <p:nvPr/>
        </p:nvSpPr>
        <p:spPr>
          <a:xfrm>
            <a:off x="3579813" y="1658938"/>
            <a:ext cx="2726531" cy="1750219"/>
          </a:xfrm>
          <a:custGeom>
            <a:avLst/>
            <a:gdLst/>
            <a:ahLst/>
            <a:cxnLst/>
            <a:rect l="l" t="t" r="r" b="b"/>
            <a:pathLst>
              <a:path w="2726531" h="1750219" extrusionOk="0">
                <a:moveTo>
                  <a:pt x="1302544" y="361950"/>
                </a:moveTo>
                <a:lnTo>
                  <a:pt x="904875" y="411957"/>
                </a:lnTo>
                <a:lnTo>
                  <a:pt x="776287" y="428625"/>
                </a:lnTo>
                <a:lnTo>
                  <a:pt x="669131" y="435769"/>
                </a:lnTo>
                <a:lnTo>
                  <a:pt x="597694" y="445294"/>
                </a:lnTo>
                <a:lnTo>
                  <a:pt x="516731" y="466725"/>
                </a:lnTo>
                <a:lnTo>
                  <a:pt x="345281" y="526257"/>
                </a:lnTo>
                <a:lnTo>
                  <a:pt x="321469" y="538163"/>
                </a:lnTo>
                <a:lnTo>
                  <a:pt x="295275" y="528638"/>
                </a:lnTo>
                <a:lnTo>
                  <a:pt x="202406" y="469107"/>
                </a:lnTo>
                <a:lnTo>
                  <a:pt x="123825" y="395288"/>
                </a:lnTo>
                <a:lnTo>
                  <a:pt x="76200" y="335757"/>
                </a:lnTo>
                <a:lnTo>
                  <a:pt x="40481" y="271463"/>
                </a:lnTo>
                <a:lnTo>
                  <a:pt x="9525" y="209550"/>
                </a:lnTo>
                <a:lnTo>
                  <a:pt x="2381" y="173832"/>
                </a:lnTo>
                <a:lnTo>
                  <a:pt x="0" y="135732"/>
                </a:lnTo>
                <a:lnTo>
                  <a:pt x="2381" y="114300"/>
                </a:lnTo>
                <a:lnTo>
                  <a:pt x="9525" y="102394"/>
                </a:lnTo>
                <a:lnTo>
                  <a:pt x="28575" y="97632"/>
                </a:lnTo>
                <a:lnTo>
                  <a:pt x="59531" y="109538"/>
                </a:lnTo>
                <a:lnTo>
                  <a:pt x="92869" y="138113"/>
                </a:lnTo>
                <a:lnTo>
                  <a:pt x="119062" y="164307"/>
                </a:lnTo>
                <a:lnTo>
                  <a:pt x="161925" y="200025"/>
                </a:lnTo>
                <a:lnTo>
                  <a:pt x="216694" y="228600"/>
                </a:lnTo>
                <a:lnTo>
                  <a:pt x="283369" y="252413"/>
                </a:lnTo>
                <a:lnTo>
                  <a:pt x="364331" y="266700"/>
                </a:lnTo>
                <a:lnTo>
                  <a:pt x="431006" y="271463"/>
                </a:lnTo>
                <a:lnTo>
                  <a:pt x="495300" y="269082"/>
                </a:lnTo>
                <a:lnTo>
                  <a:pt x="1119187" y="197644"/>
                </a:lnTo>
                <a:lnTo>
                  <a:pt x="1926431" y="109538"/>
                </a:lnTo>
                <a:lnTo>
                  <a:pt x="2078831" y="90488"/>
                </a:lnTo>
                <a:lnTo>
                  <a:pt x="2128837" y="80963"/>
                </a:lnTo>
                <a:lnTo>
                  <a:pt x="2190750" y="64294"/>
                </a:lnTo>
                <a:lnTo>
                  <a:pt x="2266950" y="33338"/>
                </a:lnTo>
                <a:lnTo>
                  <a:pt x="2319337" y="7144"/>
                </a:lnTo>
                <a:lnTo>
                  <a:pt x="2343150" y="0"/>
                </a:lnTo>
                <a:lnTo>
                  <a:pt x="2374106" y="2382"/>
                </a:lnTo>
                <a:lnTo>
                  <a:pt x="2431256" y="21432"/>
                </a:lnTo>
                <a:lnTo>
                  <a:pt x="2562225" y="97632"/>
                </a:lnTo>
                <a:lnTo>
                  <a:pt x="2690812" y="190500"/>
                </a:lnTo>
                <a:lnTo>
                  <a:pt x="2712244" y="209550"/>
                </a:lnTo>
                <a:lnTo>
                  <a:pt x="2724150" y="226219"/>
                </a:lnTo>
                <a:lnTo>
                  <a:pt x="2726531" y="252413"/>
                </a:lnTo>
                <a:lnTo>
                  <a:pt x="2702719" y="288132"/>
                </a:lnTo>
                <a:lnTo>
                  <a:pt x="2678906" y="311944"/>
                </a:lnTo>
                <a:lnTo>
                  <a:pt x="2662237" y="328613"/>
                </a:lnTo>
                <a:lnTo>
                  <a:pt x="2533650" y="823913"/>
                </a:lnTo>
                <a:lnTo>
                  <a:pt x="2459831" y="1064419"/>
                </a:lnTo>
                <a:lnTo>
                  <a:pt x="2336006" y="1371600"/>
                </a:lnTo>
                <a:lnTo>
                  <a:pt x="2209800" y="1652588"/>
                </a:lnTo>
                <a:lnTo>
                  <a:pt x="2176462" y="1750219"/>
                </a:lnTo>
                <a:lnTo>
                  <a:pt x="2012156" y="1750219"/>
                </a:lnTo>
                <a:lnTo>
                  <a:pt x="2114550" y="1385888"/>
                </a:lnTo>
                <a:lnTo>
                  <a:pt x="2190750" y="1081088"/>
                </a:lnTo>
                <a:lnTo>
                  <a:pt x="2233612" y="876300"/>
                </a:lnTo>
                <a:lnTo>
                  <a:pt x="2290762" y="604838"/>
                </a:lnTo>
                <a:lnTo>
                  <a:pt x="2333625" y="407194"/>
                </a:lnTo>
                <a:lnTo>
                  <a:pt x="2336006" y="366713"/>
                </a:lnTo>
                <a:lnTo>
                  <a:pt x="2336006" y="345282"/>
                </a:lnTo>
                <a:lnTo>
                  <a:pt x="2328862" y="319088"/>
                </a:lnTo>
                <a:lnTo>
                  <a:pt x="2314575" y="300038"/>
                </a:lnTo>
                <a:lnTo>
                  <a:pt x="2283619" y="280988"/>
                </a:lnTo>
                <a:lnTo>
                  <a:pt x="2235994" y="273844"/>
                </a:lnTo>
                <a:lnTo>
                  <a:pt x="2200275" y="273844"/>
                </a:lnTo>
                <a:lnTo>
                  <a:pt x="1302544" y="3619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143"/>
          <p:cNvSpPr/>
          <p:nvPr/>
        </p:nvSpPr>
        <p:spPr>
          <a:xfrm>
            <a:off x="2724150" y="2403475"/>
            <a:ext cx="4411066" cy="620238"/>
          </a:xfrm>
          <a:custGeom>
            <a:avLst/>
            <a:gdLst/>
            <a:ahLst/>
            <a:cxnLst/>
            <a:rect l="l" t="t" r="r" b="b"/>
            <a:pathLst>
              <a:path w="4411066" h="621792" extrusionOk="0">
                <a:moveTo>
                  <a:pt x="2318918" y="380391"/>
                </a:moveTo>
                <a:lnTo>
                  <a:pt x="1733702" y="424282"/>
                </a:lnTo>
                <a:lnTo>
                  <a:pt x="1217981" y="504749"/>
                </a:lnTo>
                <a:lnTo>
                  <a:pt x="720547" y="585216"/>
                </a:lnTo>
                <a:lnTo>
                  <a:pt x="534010" y="618135"/>
                </a:lnTo>
                <a:lnTo>
                  <a:pt x="453542" y="621792"/>
                </a:lnTo>
                <a:lnTo>
                  <a:pt x="391363" y="610819"/>
                </a:lnTo>
                <a:lnTo>
                  <a:pt x="314554" y="585216"/>
                </a:lnTo>
                <a:lnTo>
                  <a:pt x="215798" y="519379"/>
                </a:lnTo>
                <a:lnTo>
                  <a:pt x="95098" y="416967"/>
                </a:lnTo>
                <a:lnTo>
                  <a:pt x="14630" y="340157"/>
                </a:lnTo>
                <a:lnTo>
                  <a:pt x="0" y="314554"/>
                </a:lnTo>
                <a:lnTo>
                  <a:pt x="0" y="296266"/>
                </a:lnTo>
                <a:lnTo>
                  <a:pt x="14630" y="274320"/>
                </a:lnTo>
                <a:lnTo>
                  <a:pt x="40234" y="277978"/>
                </a:lnTo>
                <a:lnTo>
                  <a:pt x="102413" y="314554"/>
                </a:lnTo>
                <a:lnTo>
                  <a:pt x="204826" y="351130"/>
                </a:lnTo>
                <a:lnTo>
                  <a:pt x="343814" y="373075"/>
                </a:lnTo>
                <a:lnTo>
                  <a:pt x="534010" y="380391"/>
                </a:lnTo>
                <a:lnTo>
                  <a:pt x="607162" y="373075"/>
                </a:lnTo>
                <a:lnTo>
                  <a:pt x="1795882" y="241402"/>
                </a:lnTo>
                <a:lnTo>
                  <a:pt x="2095805" y="197511"/>
                </a:lnTo>
                <a:lnTo>
                  <a:pt x="3112618" y="128016"/>
                </a:lnTo>
                <a:lnTo>
                  <a:pt x="3368650" y="87783"/>
                </a:lnTo>
                <a:lnTo>
                  <a:pt x="3624682" y="73152"/>
                </a:lnTo>
                <a:lnTo>
                  <a:pt x="3763670" y="58522"/>
                </a:lnTo>
                <a:lnTo>
                  <a:pt x="3847795" y="43891"/>
                </a:lnTo>
                <a:lnTo>
                  <a:pt x="3924605" y="21946"/>
                </a:lnTo>
                <a:lnTo>
                  <a:pt x="3964838" y="0"/>
                </a:lnTo>
                <a:lnTo>
                  <a:pt x="4052621" y="7315"/>
                </a:lnTo>
                <a:lnTo>
                  <a:pt x="4195267" y="43891"/>
                </a:lnTo>
                <a:lnTo>
                  <a:pt x="4253789" y="73152"/>
                </a:lnTo>
                <a:lnTo>
                  <a:pt x="4337914" y="124359"/>
                </a:lnTo>
                <a:lnTo>
                  <a:pt x="4392778" y="186538"/>
                </a:lnTo>
                <a:lnTo>
                  <a:pt x="4411066" y="219456"/>
                </a:lnTo>
                <a:lnTo>
                  <a:pt x="4407408" y="256032"/>
                </a:lnTo>
                <a:lnTo>
                  <a:pt x="4389120" y="277978"/>
                </a:lnTo>
                <a:lnTo>
                  <a:pt x="4345229" y="288951"/>
                </a:lnTo>
                <a:lnTo>
                  <a:pt x="3924605" y="285293"/>
                </a:lnTo>
                <a:lnTo>
                  <a:pt x="3310128" y="307239"/>
                </a:lnTo>
                <a:lnTo>
                  <a:pt x="3065069" y="332842"/>
                </a:lnTo>
                <a:lnTo>
                  <a:pt x="2318918" y="38039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143"/>
          <p:cNvSpPr/>
          <p:nvPr/>
        </p:nvSpPr>
        <p:spPr>
          <a:xfrm>
            <a:off x="3414713" y="3290888"/>
            <a:ext cx="2447925" cy="498925"/>
          </a:xfrm>
          <a:custGeom>
            <a:avLst/>
            <a:gdLst/>
            <a:ahLst/>
            <a:cxnLst/>
            <a:rect l="l" t="t" r="r" b="b"/>
            <a:pathLst>
              <a:path w="2447925" h="497681" extrusionOk="0">
                <a:moveTo>
                  <a:pt x="1373981" y="340518"/>
                </a:moveTo>
                <a:lnTo>
                  <a:pt x="1014412" y="383381"/>
                </a:lnTo>
                <a:lnTo>
                  <a:pt x="728662" y="428625"/>
                </a:lnTo>
                <a:lnTo>
                  <a:pt x="538162" y="469106"/>
                </a:lnTo>
                <a:lnTo>
                  <a:pt x="466725" y="488156"/>
                </a:lnTo>
                <a:lnTo>
                  <a:pt x="426243" y="497681"/>
                </a:lnTo>
                <a:lnTo>
                  <a:pt x="390525" y="497681"/>
                </a:lnTo>
                <a:lnTo>
                  <a:pt x="347662" y="488156"/>
                </a:lnTo>
                <a:lnTo>
                  <a:pt x="307181" y="473868"/>
                </a:lnTo>
                <a:lnTo>
                  <a:pt x="240506" y="442912"/>
                </a:lnTo>
                <a:lnTo>
                  <a:pt x="140493" y="376237"/>
                </a:lnTo>
                <a:lnTo>
                  <a:pt x="57150" y="316706"/>
                </a:lnTo>
                <a:lnTo>
                  <a:pt x="16668" y="278606"/>
                </a:lnTo>
                <a:lnTo>
                  <a:pt x="2381" y="257175"/>
                </a:lnTo>
                <a:lnTo>
                  <a:pt x="0" y="238125"/>
                </a:lnTo>
                <a:lnTo>
                  <a:pt x="2381" y="221456"/>
                </a:lnTo>
                <a:lnTo>
                  <a:pt x="11906" y="216693"/>
                </a:lnTo>
                <a:lnTo>
                  <a:pt x="23812" y="216693"/>
                </a:lnTo>
                <a:lnTo>
                  <a:pt x="95250" y="238125"/>
                </a:lnTo>
                <a:lnTo>
                  <a:pt x="204787" y="257175"/>
                </a:lnTo>
                <a:lnTo>
                  <a:pt x="397668" y="273843"/>
                </a:lnTo>
                <a:lnTo>
                  <a:pt x="473868" y="271462"/>
                </a:lnTo>
                <a:lnTo>
                  <a:pt x="819150" y="204787"/>
                </a:lnTo>
                <a:lnTo>
                  <a:pt x="1116806" y="159543"/>
                </a:lnTo>
                <a:lnTo>
                  <a:pt x="2212181" y="0"/>
                </a:lnTo>
                <a:lnTo>
                  <a:pt x="2371725" y="4762"/>
                </a:lnTo>
                <a:lnTo>
                  <a:pt x="2402681" y="23812"/>
                </a:lnTo>
                <a:lnTo>
                  <a:pt x="2424112" y="45243"/>
                </a:lnTo>
                <a:lnTo>
                  <a:pt x="2438400" y="66675"/>
                </a:lnTo>
                <a:lnTo>
                  <a:pt x="2445543" y="95250"/>
                </a:lnTo>
                <a:lnTo>
                  <a:pt x="2447925" y="135731"/>
                </a:lnTo>
                <a:lnTo>
                  <a:pt x="2428875" y="195262"/>
                </a:lnTo>
                <a:lnTo>
                  <a:pt x="2407443" y="214312"/>
                </a:lnTo>
                <a:lnTo>
                  <a:pt x="2371725" y="226218"/>
                </a:lnTo>
                <a:lnTo>
                  <a:pt x="1909762" y="276225"/>
                </a:lnTo>
                <a:lnTo>
                  <a:pt x="1373981" y="3405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143"/>
          <p:cNvSpPr/>
          <p:nvPr/>
        </p:nvSpPr>
        <p:spPr>
          <a:xfrm rot="-5400000">
            <a:off x="2118031" y="2719699"/>
            <a:ext cx="3490296" cy="2065332"/>
          </a:xfrm>
          <a:custGeom>
            <a:avLst/>
            <a:gdLst/>
            <a:ahLst/>
            <a:cxnLst/>
            <a:rect l="l" t="t" r="r" b="b"/>
            <a:pathLst>
              <a:path w="3490296" h="2065332" extrusionOk="0">
                <a:moveTo>
                  <a:pt x="2342248" y="1534576"/>
                </a:moveTo>
                <a:lnTo>
                  <a:pt x="2500898" y="1592267"/>
                </a:lnTo>
                <a:lnTo>
                  <a:pt x="2673971" y="1644189"/>
                </a:lnTo>
                <a:lnTo>
                  <a:pt x="2849928" y="1693226"/>
                </a:lnTo>
                <a:lnTo>
                  <a:pt x="2979732" y="1719187"/>
                </a:lnTo>
                <a:lnTo>
                  <a:pt x="3063384" y="1724956"/>
                </a:lnTo>
                <a:lnTo>
                  <a:pt x="3132613" y="1719187"/>
                </a:lnTo>
                <a:lnTo>
                  <a:pt x="3187419" y="1701880"/>
                </a:lnTo>
                <a:lnTo>
                  <a:pt x="3259533" y="1664381"/>
                </a:lnTo>
                <a:lnTo>
                  <a:pt x="3334531" y="1612459"/>
                </a:lnTo>
                <a:lnTo>
                  <a:pt x="3449913" y="1491308"/>
                </a:lnTo>
                <a:lnTo>
                  <a:pt x="3490296" y="1577844"/>
                </a:lnTo>
                <a:lnTo>
                  <a:pt x="3415298" y="1687457"/>
                </a:lnTo>
                <a:lnTo>
                  <a:pt x="3276840" y="1941297"/>
                </a:lnTo>
                <a:lnTo>
                  <a:pt x="3222034" y="2030718"/>
                </a:lnTo>
                <a:lnTo>
                  <a:pt x="3201842" y="2050909"/>
                </a:lnTo>
                <a:lnTo>
                  <a:pt x="3178766" y="2065332"/>
                </a:lnTo>
                <a:lnTo>
                  <a:pt x="3141267" y="2065332"/>
                </a:lnTo>
                <a:lnTo>
                  <a:pt x="2999924" y="2010526"/>
                </a:lnTo>
                <a:lnTo>
                  <a:pt x="2890311" y="1978796"/>
                </a:lnTo>
                <a:lnTo>
                  <a:pt x="2691278" y="1935528"/>
                </a:lnTo>
                <a:lnTo>
                  <a:pt x="2529744" y="1880721"/>
                </a:lnTo>
                <a:lnTo>
                  <a:pt x="2307634" y="1799954"/>
                </a:lnTo>
                <a:lnTo>
                  <a:pt x="2030718" y="1684573"/>
                </a:lnTo>
                <a:lnTo>
                  <a:pt x="1820146" y="1603805"/>
                </a:lnTo>
                <a:lnTo>
                  <a:pt x="1577845" y="1488424"/>
                </a:lnTo>
                <a:lnTo>
                  <a:pt x="1332658" y="1358619"/>
                </a:lnTo>
                <a:lnTo>
                  <a:pt x="1087472" y="1199969"/>
                </a:lnTo>
                <a:lnTo>
                  <a:pt x="891323" y="1052858"/>
                </a:lnTo>
                <a:lnTo>
                  <a:pt x="729789" y="914400"/>
                </a:lnTo>
                <a:lnTo>
                  <a:pt x="582677" y="778826"/>
                </a:lnTo>
                <a:lnTo>
                  <a:pt x="418258" y="597100"/>
                </a:lnTo>
                <a:lnTo>
                  <a:pt x="216341" y="346145"/>
                </a:lnTo>
                <a:lnTo>
                  <a:pt x="25961" y="89421"/>
                </a:lnTo>
                <a:lnTo>
                  <a:pt x="0" y="46152"/>
                </a:lnTo>
                <a:lnTo>
                  <a:pt x="0" y="31730"/>
                </a:lnTo>
                <a:lnTo>
                  <a:pt x="11538" y="8653"/>
                </a:lnTo>
                <a:lnTo>
                  <a:pt x="28845" y="0"/>
                </a:lnTo>
                <a:lnTo>
                  <a:pt x="46153" y="5769"/>
                </a:lnTo>
                <a:lnTo>
                  <a:pt x="201918" y="184610"/>
                </a:lnTo>
                <a:lnTo>
                  <a:pt x="374990" y="354798"/>
                </a:lnTo>
                <a:lnTo>
                  <a:pt x="591331" y="562485"/>
                </a:lnTo>
                <a:lnTo>
                  <a:pt x="784595" y="721135"/>
                </a:lnTo>
                <a:lnTo>
                  <a:pt x="1171124" y="992282"/>
                </a:lnTo>
                <a:lnTo>
                  <a:pt x="1531692" y="1197085"/>
                </a:lnTo>
                <a:lnTo>
                  <a:pt x="1788416" y="1315351"/>
                </a:lnTo>
                <a:lnTo>
                  <a:pt x="1990334" y="1399003"/>
                </a:lnTo>
                <a:lnTo>
                  <a:pt x="2342248" y="15345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143"/>
          <p:cNvSpPr/>
          <p:nvPr/>
        </p:nvSpPr>
        <p:spPr>
          <a:xfrm>
            <a:off x="3910013" y="4379913"/>
            <a:ext cx="565150" cy="1495425"/>
          </a:xfrm>
          <a:custGeom>
            <a:avLst/>
            <a:gdLst/>
            <a:ahLst/>
            <a:cxnLst/>
            <a:rect l="l" t="t" r="r" b="b"/>
            <a:pathLst>
              <a:path w="564356" h="1495425" extrusionOk="0">
                <a:moveTo>
                  <a:pt x="273843" y="795337"/>
                </a:moveTo>
                <a:lnTo>
                  <a:pt x="238125" y="464344"/>
                </a:lnTo>
                <a:lnTo>
                  <a:pt x="230981" y="397669"/>
                </a:lnTo>
                <a:lnTo>
                  <a:pt x="216693" y="342900"/>
                </a:lnTo>
                <a:lnTo>
                  <a:pt x="195262" y="292894"/>
                </a:lnTo>
                <a:lnTo>
                  <a:pt x="161925" y="238125"/>
                </a:lnTo>
                <a:lnTo>
                  <a:pt x="135731" y="202406"/>
                </a:lnTo>
                <a:lnTo>
                  <a:pt x="95250" y="159544"/>
                </a:lnTo>
                <a:lnTo>
                  <a:pt x="0" y="88106"/>
                </a:lnTo>
                <a:lnTo>
                  <a:pt x="4762" y="9525"/>
                </a:lnTo>
                <a:lnTo>
                  <a:pt x="47625" y="0"/>
                </a:lnTo>
                <a:lnTo>
                  <a:pt x="195262" y="47625"/>
                </a:lnTo>
                <a:lnTo>
                  <a:pt x="357187" y="119062"/>
                </a:lnTo>
                <a:lnTo>
                  <a:pt x="459581" y="302419"/>
                </a:lnTo>
                <a:lnTo>
                  <a:pt x="547687" y="1154906"/>
                </a:lnTo>
                <a:lnTo>
                  <a:pt x="564356" y="1376362"/>
                </a:lnTo>
                <a:lnTo>
                  <a:pt x="564356" y="1419225"/>
                </a:lnTo>
                <a:lnTo>
                  <a:pt x="552450" y="1466850"/>
                </a:lnTo>
                <a:lnTo>
                  <a:pt x="535781" y="1490662"/>
                </a:lnTo>
                <a:lnTo>
                  <a:pt x="521493" y="1495425"/>
                </a:lnTo>
                <a:lnTo>
                  <a:pt x="495300" y="1490662"/>
                </a:lnTo>
                <a:lnTo>
                  <a:pt x="461962" y="1478756"/>
                </a:lnTo>
                <a:lnTo>
                  <a:pt x="423862" y="1457325"/>
                </a:lnTo>
                <a:lnTo>
                  <a:pt x="388143" y="1421606"/>
                </a:lnTo>
                <a:lnTo>
                  <a:pt x="364331" y="1393031"/>
                </a:lnTo>
                <a:lnTo>
                  <a:pt x="352425" y="1369219"/>
                </a:lnTo>
                <a:lnTo>
                  <a:pt x="330993" y="1309687"/>
                </a:lnTo>
                <a:lnTo>
                  <a:pt x="321468" y="1233487"/>
                </a:lnTo>
                <a:lnTo>
                  <a:pt x="273843" y="7953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143"/>
          <p:cNvSpPr/>
          <p:nvPr/>
        </p:nvSpPr>
        <p:spPr>
          <a:xfrm>
            <a:off x="4151313" y="4257675"/>
            <a:ext cx="2244725" cy="1195388"/>
          </a:xfrm>
          <a:custGeom>
            <a:avLst/>
            <a:gdLst/>
            <a:ahLst/>
            <a:cxnLst/>
            <a:rect l="l" t="t" r="r" b="b"/>
            <a:pathLst>
              <a:path w="2245519" h="1195388" extrusionOk="0">
                <a:moveTo>
                  <a:pt x="578644" y="376238"/>
                </a:moveTo>
                <a:lnTo>
                  <a:pt x="92869" y="440531"/>
                </a:lnTo>
                <a:lnTo>
                  <a:pt x="0" y="292894"/>
                </a:lnTo>
                <a:lnTo>
                  <a:pt x="97631" y="242888"/>
                </a:lnTo>
                <a:lnTo>
                  <a:pt x="645319" y="190500"/>
                </a:lnTo>
                <a:lnTo>
                  <a:pt x="1238250" y="128588"/>
                </a:lnTo>
                <a:lnTo>
                  <a:pt x="1466850" y="90488"/>
                </a:lnTo>
                <a:lnTo>
                  <a:pt x="1662112" y="47625"/>
                </a:lnTo>
                <a:lnTo>
                  <a:pt x="1816894" y="0"/>
                </a:lnTo>
                <a:lnTo>
                  <a:pt x="1835944" y="0"/>
                </a:lnTo>
                <a:lnTo>
                  <a:pt x="1893094" y="11906"/>
                </a:lnTo>
                <a:lnTo>
                  <a:pt x="1976437" y="50006"/>
                </a:lnTo>
                <a:lnTo>
                  <a:pt x="2095500" y="128588"/>
                </a:lnTo>
                <a:lnTo>
                  <a:pt x="2193131" y="214313"/>
                </a:lnTo>
                <a:lnTo>
                  <a:pt x="2219325" y="240506"/>
                </a:lnTo>
                <a:lnTo>
                  <a:pt x="2235994" y="266700"/>
                </a:lnTo>
                <a:lnTo>
                  <a:pt x="2245519" y="290513"/>
                </a:lnTo>
                <a:lnTo>
                  <a:pt x="2243137" y="326231"/>
                </a:lnTo>
                <a:lnTo>
                  <a:pt x="2231231" y="354806"/>
                </a:lnTo>
                <a:lnTo>
                  <a:pt x="2193131" y="390525"/>
                </a:lnTo>
                <a:lnTo>
                  <a:pt x="2176462" y="407194"/>
                </a:lnTo>
                <a:lnTo>
                  <a:pt x="1881187" y="1171575"/>
                </a:lnTo>
                <a:lnTo>
                  <a:pt x="1873913" y="1195388"/>
                </a:lnTo>
                <a:lnTo>
                  <a:pt x="1688109" y="1183481"/>
                </a:lnTo>
                <a:lnTo>
                  <a:pt x="1833562" y="376238"/>
                </a:lnTo>
                <a:lnTo>
                  <a:pt x="1840706" y="319088"/>
                </a:lnTo>
                <a:lnTo>
                  <a:pt x="1838325" y="300038"/>
                </a:lnTo>
                <a:lnTo>
                  <a:pt x="1828800" y="280988"/>
                </a:lnTo>
                <a:lnTo>
                  <a:pt x="1809750" y="261938"/>
                </a:lnTo>
                <a:lnTo>
                  <a:pt x="1788319" y="250031"/>
                </a:lnTo>
                <a:lnTo>
                  <a:pt x="1754981" y="242888"/>
                </a:lnTo>
                <a:lnTo>
                  <a:pt x="1714500" y="238125"/>
                </a:lnTo>
                <a:lnTo>
                  <a:pt x="578644" y="376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143"/>
          <p:cNvSpPr/>
          <p:nvPr/>
        </p:nvSpPr>
        <p:spPr>
          <a:xfrm>
            <a:off x="4327525" y="5411788"/>
            <a:ext cx="1787525" cy="355600"/>
          </a:xfrm>
          <a:custGeom>
            <a:avLst/>
            <a:gdLst/>
            <a:ahLst/>
            <a:cxnLst/>
            <a:rect l="l" t="t" r="r" b="b"/>
            <a:pathLst>
              <a:path w="1788319" h="354807" extrusionOk="0">
                <a:moveTo>
                  <a:pt x="326232" y="297657"/>
                </a:moveTo>
                <a:lnTo>
                  <a:pt x="85725" y="354807"/>
                </a:lnTo>
                <a:lnTo>
                  <a:pt x="0" y="228600"/>
                </a:lnTo>
                <a:lnTo>
                  <a:pt x="97632" y="111919"/>
                </a:lnTo>
                <a:lnTo>
                  <a:pt x="185738" y="121444"/>
                </a:lnTo>
                <a:lnTo>
                  <a:pt x="311944" y="123825"/>
                </a:lnTo>
                <a:lnTo>
                  <a:pt x="514350" y="109538"/>
                </a:lnTo>
                <a:lnTo>
                  <a:pt x="1226344" y="30957"/>
                </a:lnTo>
                <a:lnTo>
                  <a:pt x="1507332" y="4763"/>
                </a:lnTo>
                <a:lnTo>
                  <a:pt x="1700213" y="0"/>
                </a:lnTo>
                <a:lnTo>
                  <a:pt x="1728788" y="23813"/>
                </a:lnTo>
                <a:lnTo>
                  <a:pt x="1752600" y="50007"/>
                </a:lnTo>
                <a:lnTo>
                  <a:pt x="1774032" y="83344"/>
                </a:lnTo>
                <a:lnTo>
                  <a:pt x="1783557" y="114300"/>
                </a:lnTo>
                <a:lnTo>
                  <a:pt x="1788319" y="140494"/>
                </a:lnTo>
                <a:lnTo>
                  <a:pt x="1783557" y="161925"/>
                </a:lnTo>
                <a:lnTo>
                  <a:pt x="1774032" y="180975"/>
                </a:lnTo>
                <a:lnTo>
                  <a:pt x="1752600" y="190500"/>
                </a:lnTo>
                <a:lnTo>
                  <a:pt x="1707357" y="202407"/>
                </a:lnTo>
                <a:lnTo>
                  <a:pt x="1602582" y="200025"/>
                </a:lnTo>
                <a:lnTo>
                  <a:pt x="1404938" y="190500"/>
                </a:lnTo>
                <a:lnTo>
                  <a:pt x="1238250" y="197644"/>
                </a:lnTo>
                <a:lnTo>
                  <a:pt x="888207" y="226219"/>
                </a:lnTo>
                <a:lnTo>
                  <a:pt x="504825" y="269082"/>
                </a:lnTo>
                <a:lnTo>
                  <a:pt x="326232" y="2976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1D07A92-33F9-1D43-9FF5-AE8B0540366B}"/>
              </a:ext>
            </a:extLst>
          </p:cNvPr>
          <p:cNvGrpSpPr/>
          <p:nvPr/>
        </p:nvGrpSpPr>
        <p:grpSpPr>
          <a:xfrm>
            <a:off x="2720138" y="1654926"/>
            <a:ext cx="4411066" cy="4216400"/>
            <a:chOff x="2876550" y="1811338"/>
            <a:chExt cx="4411066" cy="4216400"/>
          </a:xfrm>
        </p:grpSpPr>
        <p:sp>
          <p:nvSpPr>
            <p:cNvPr id="10" name="Google Shape;1633;p143">
              <a:extLst>
                <a:ext uri="{FF2B5EF4-FFF2-40B4-BE49-F238E27FC236}">
                  <a16:creationId xmlns:a16="http://schemas.microsoft.com/office/drawing/2014/main" id="{24FEE4F2-E597-ED46-97E8-7B4B480D4987}"/>
                </a:ext>
              </a:extLst>
            </p:cNvPr>
            <p:cNvSpPr/>
            <p:nvPr/>
          </p:nvSpPr>
          <p:spPr>
            <a:xfrm>
              <a:off x="3732213" y="1811338"/>
              <a:ext cx="2726531" cy="1750219"/>
            </a:xfrm>
            <a:custGeom>
              <a:avLst/>
              <a:gdLst/>
              <a:ahLst/>
              <a:cxnLst/>
              <a:rect l="l" t="t" r="r" b="b"/>
              <a:pathLst>
                <a:path w="2726531" h="1750219" extrusionOk="0">
                  <a:moveTo>
                    <a:pt x="1302544" y="361950"/>
                  </a:moveTo>
                  <a:lnTo>
                    <a:pt x="904875" y="411957"/>
                  </a:lnTo>
                  <a:lnTo>
                    <a:pt x="776287" y="428625"/>
                  </a:lnTo>
                  <a:lnTo>
                    <a:pt x="669131" y="435769"/>
                  </a:lnTo>
                  <a:lnTo>
                    <a:pt x="597694" y="445294"/>
                  </a:lnTo>
                  <a:lnTo>
                    <a:pt x="516731" y="466725"/>
                  </a:lnTo>
                  <a:lnTo>
                    <a:pt x="345281" y="526257"/>
                  </a:lnTo>
                  <a:lnTo>
                    <a:pt x="321469" y="538163"/>
                  </a:lnTo>
                  <a:lnTo>
                    <a:pt x="295275" y="528638"/>
                  </a:lnTo>
                  <a:lnTo>
                    <a:pt x="202406" y="469107"/>
                  </a:lnTo>
                  <a:lnTo>
                    <a:pt x="123825" y="395288"/>
                  </a:lnTo>
                  <a:lnTo>
                    <a:pt x="76200" y="335757"/>
                  </a:lnTo>
                  <a:lnTo>
                    <a:pt x="40481" y="271463"/>
                  </a:lnTo>
                  <a:lnTo>
                    <a:pt x="9525" y="209550"/>
                  </a:lnTo>
                  <a:lnTo>
                    <a:pt x="2381" y="173832"/>
                  </a:lnTo>
                  <a:lnTo>
                    <a:pt x="0" y="135732"/>
                  </a:lnTo>
                  <a:lnTo>
                    <a:pt x="2381" y="114300"/>
                  </a:lnTo>
                  <a:lnTo>
                    <a:pt x="9525" y="102394"/>
                  </a:lnTo>
                  <a:lnTo>
                    <a:pt x="28575" y="97632"/>
                  </a:lnTo>
                  <a:lnTo>
                    <a:pt x="59531" y="109538"/>
                  </a:lnTo>
                  <a:lnTo>
                    <a:pt x="92869" y="138113"/>
                  </a:lnTo>
                  <a:lnTo>
                    <a:pt x="119062" y="164307"/>
                  </a:lnTo>
                  <a:lnTo>
                    <a:pt x="161925" y="200025"/>
                  </a:lnTo>
                  <a:lnTo>
                    <a:pt x="216694" y="228600"/>
                  </a:lnTo>
                  <a:lnTo>
                    <a:pt x="283369" y="252413"/>
                  </a:lnTo>
                  <a:lnTo>
                    <a:pt x="364331" y="266700"/>
                  </a:lnTo>
                  <a:lnTo>
                    <a:pt x="431006" y="271463"/>
                  </a:lnTo>
                  <a:lnTo>
                    <a:pt x="495300" y="269082"/>
                  </a:lnTo>
                  <a:lnTo>
                    <a:pt x="1119187" y="197644"/>
                  </a:lnTo>
                  <a:lnTo>
                    <a:pt x="1926431" y="109538"/>
                  </a:lnTo>
                  <a:lnTo>
                    <a:pt x="2078831" y="90488"/>
                  </a:lnTo>
                  <a:lnTo>
                    <a:pt x="2128837" y="80963"/>
                  </a:lnTo>
                  <a:lnTo>
                    <a:pt x="2190750" y="64294"/>
                  </a:lnTo>
                  <a:lnTo>
                    <a:pt x="2266950" y="33338"/>
                  </a:lnTo>
                  <a:lnTo>
                    <a:pt x="2319337" y="7144"/>
                  </a:lnTo>
                  <a:lnTo>
                    <a:pt x="2343150" y="0"/>
                  </a:lnTo>
                  <a:lnTo>
                    <a:pt x="2374106" y="2382"/>
                  </a:lnTo>
                  <a:lnTo>
                    <a:pt x="2431256" y="21432"/>
                  </a:lnTo>
                  <a:lnTo>
                    <a:pt x="2562225" y="97632"/>
                  </a:lnTo>
                  <a:lnTo>
                    <a:pt x="2690812" y="190500"/>
                  </a:lnTo>
                  <a:lnTo>
                    <a:pt x="2712244" y="209550"/>
                  </a:lnTo>
                  <a:lnTo>
                    <a:pt x="2724150" y="226219"/>
                  </a:lnTo>
                  <a:lnTo>
                    <a:pt x="2726531" y="252413"/>
                  </a:lnTo>
                  <a:lnTo>
                    <a:pt x="2702719" y="288132"/>
                  </a:lnTo>
                  <a:lnTo>
                    <a:pt x="2678906" y="311944"/>
                  </a:lnTo>
                  <a:lnTo>
                    <a:pt x="2662237" y="328613"/>
                  </a:lnTo>
                  <a:lnTo>
                    <a:pt x="2533650" y="823913"/>
                  </a:lnTo>
                  <a:lnTo>
                    <a:pt x="2459831" y="1064419"/>
                  </a:lnTo>
                  <a:lnTo>
                    <a:pt x="2336006" y="1371600"/>
                  </a:lnTo>
                  <a:lnTo>
                    <a:pt x="2209800" y="1652588"/>
                  </a:lnTo>
                  <a:lnTo>
                    <a:pt x="2176462" y="1750219"/>
                  </a:lnTo>
                  <a:lnTo>
                    <a:pt x="2012156" y="1750219"/>
                  </a:lnTo>
                  <a:lnTo>
                    <a:pt x="2114550" y="1385888"/>
                  </a:lnTo>
                  <a:lnTo>
                    <a:pt x="2190750" y="1081088"/>
                  </a:lnTo>
                  <a:lnTo>
                    <a:pt x="2233612" y="876300"/>
                  </a:lnTo>
                  <a:lnTo>
                    <a:pt x="2290762" y="604838"/>
                  </a:lnTo>
                  <a:lnTo>
                    <a:pt x="2333625" y="407194"/>
                  </a:lnTo>
                  <a:lnTo>
                    <a:pt x="2336006" y="366713"/>
                  </a:lnTo>
                  <a:lnTo>
                    <a:pt x="2336006" y="345282"/>
                  </a:lnTo>
                  <a:lnTo>
                    <a:pt x="2328862" y="319088"/>
                  </a:lnTo>
                  <a:lnTo>
                    <a:pt x="2314575" y="300038"/>
                  </a:lnTo>
                  <a:lnTo>
                    <a:pt x="2283619" y="280988"/>
                  </a:lnTo>
                  <a:lnTo>
                    <a:pt x="2235994" y="273844"/>
                  </a:lnTo>
                  <a:lnTo>
                    <a:pt x="2200275" y="273844"/>
                  </a:lnTo>
                  <a:lnTo>
                    <a:pt x="1302544" y="3619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34;p143">
              <a:extLst>
                <a:ext uri="{FF2B5EF4-FFF2-40B4-BE49-F238E27FC236}">
                  <a16:creationId xmlns:a16="http://schemas.microsoft.com/office/drawing/2014/main" id="{31E5028B-B367-C041-A2BE-190994918A44}"/>
                </a:ext>
              </a:extLst>
            </p:cNvPr>
            <p:cNvSpPr/>
            <p:nvPr/>
          </p:nvSpPr>
          <p:spPr>
            <a:xfrm>
              <a:off x="2876550" y="2555875"/>
              <a:ext cx="4411066" cy="620238"/>
            </a:xfrm>
            <a:custGeom>
              <a:avLst/>
              <a:gdLst/>
              <a:ahLst/>
              <a:cxnLst/>
              <a:rect l="l" t="t" r="r" b="b"/>
              <a:pathLst>
                <a:path w="4411066" h="621792" extrusionOk="0">
                  <a:moveTo>
                    <a:pt x="2318918" y="380391"/>
                  </a:moveTo>
                  <a:lnTo>
                    <a:pt x="1733702" y="424282"/>
                  </a:lnTo>
                  <a:lnTo>
                    <a:pt x="1217981" y="504749"/>
                  </a:lnTo>
                  <a:lnTo>
                    <a:pt x="720547" y="585216"/>
                  </a:lnTo>
                  <a:lnTo>
                    <a:pt x="534010" y="618135"/>
                  </a:lnTo>
                  <a:lnTo>
                    <a:pt x="453542" y="621792"/>
                  </a:lnTo>
                  <a:lnTo>
                    <a:pt x="391363" y="610819"/>
                  </a:lnTo>
                  <a:lnTo>
                    <a:pt x="314554" y="585216"/>
                  </a:lnTo>
                  <a:lnTo>
                    <a:pt x="215798" y="519379"/>
                  </a:lnTo>
                  <a:lnTo>
                    <a:pt x="95098" y="416967"/>
                  </a:lnTo>
                  <a:lnTo>
                    <a:pt x="14630" y="340157"/>
                  </a:lnTo>
                  <a:lnTo>
                    <a:pt x="0" y="314554"/>
                  </a:lnTo>
                  <a:lnTo>
                    <a:pt x="0" y="296266"/>
                  </a:lnTo>
                  <a:lnTo>
                    <a:pt x="14630" y="274320"/>
                  </a:lnTo>
                  <a:lnTo>
                    <a:pt x="40234" y="277978"/>
                  </a:lnTo>
                  <a:lnTo>
                    <a:pt x="102413" y="314554"/>
                  </a:lnTo>
                  <a:lnTo>
                    <a:pt x="204826" y="351130"/>
                  </a:lnTo>
                  <a:lnTo>
                    <a:pt x="343814" y="373075"/>
                  </a:lnTo>
                  <a:lnTo>
                    <a:pt x="534010" y="380391"/>
                  </a:lnTo>
                  <a:lnTo>
                    <a:pt x="607162" y="373075"/>
                  </a:lnTo>
                  <a:lnTo>
                    <a:pt x="1795882" y="241402"/>
                  </a:lnTo>
                  <a:lnTo>
                    <a:pt x="2095805" y="197511"/>
                  </a:lnTo>
                  <a:lnTo>
                    <a:pt x="3112618" y="128016"/>
                  </a:lnTo>
                  <a:lnTo>
                    <a:pt x="3368650" y="87783"/>
                  </a:lnTo>
                  <a:lnTo>
                    <a:pt x="3624682" y="73152"/>
                  </a:lnTo>
                  <a:lnTo>
                    <a:pt x="3763670" y="58522"/>
                  </a:lnTo>
                  <a:lnTo>
                    <a:pt x="3847795" y="43891"/>
                  </a:lnTo>
                  <a:lnTo>
                    <a:pt x="3924605" y="21946"/>
                  </a:lnTo>
                  <a:lnTo>
                    <a:pt x="3964838" y="0"/>
                  </a:lnTo>
                  <a:lnTo>
                    <a:pt x="4052621" y="7315"/>
                  </a:lnTo>
                  <a:lnTo>
                    <a:pt x="4195267" y="43891"/>
                  </a:lnTo>
                  <a:lnTo>
                    <a:pt x="4253789" y="73152"/>
                  </a:lnTo>
                  <a:lnTo>
                    <a:pt x="4337914" y="124359"/>
                  </a:lnTo>
                  <a:lnTo>
                    <a:pt x="4392778" y="186538"/>
                  </a:lnTo>
                  <a:lnTo>
                    <a:pt x="4411066" y="219456"/>
                  </a:lnTo>
                  <a:lnTo>
                    <a:pt x="4407408" y="256032"/>
                  </a:lnTo>
                  <a:lnTo>
                    <a:pt x="4389120" y="277978"/>
                  </a:lnTo>
                  <a:lnTo>
                    <a:pt x="4345229" y="288951"/>
                  </a:lnTo>
                  <a:lnTo>
                    <a:pt x="3924605" y="285293"/>
                  </a:lnTo>
                  <a:lnTo>
                    <a:pt x="3310128" y="307239"/>
                  </a:lnTo>
                  <a:lnTo>
                    <a:pt x="3065069" y="332842"/>
                  </a:lnTo>
                  <a:lnTo>
                    <a:pt x="2318918" y="38039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635;p143">
              <a:extLst>
                <a:ext uri="{FF2B5EF4-FFF2-40B4-BE49-F238E27FC236}">
                  <a16:creationId xmlns:a16="http://schemas.microsoft.com/office/drawing/2014/main" id="{0740A3C2-5F00-494C-8006-7A63A7B1AC16}"/>
                </a:ext>
              </a:extLst>
            </p:cNvPr>
            <p:cNvSpPr/>
            <p:nvPr/>
          </p:nvSpPr>
          <p:spPr>
            <a:xfrm>
              <a:off x="3567113" y="3443288"/>
              <a:ext cx="2447925" cy="498925"/>
            </a:xfrm>
            <a:custGeom>
              <a:avLst/>
              <a:gdLst/>
              <a:ahLst/>
              <a:cxnLst/>
              <a:rect l="l" t="t" r="r" b="b"/>
              <a:pathLst>
                <a:path w="2447925" h="497681" extrusionOk="0">
                  <a:moveTo>
                    <a:pt x="1373981" y="340518"/>
                  </a:moveTo>
                  <a:lnTo>
                    <a:pt x="1014412" y="383381"/>
                  </a:lnTo>
                  <a:lnTo>
                    <a:pt x="728662" y="428625"/>
                  </a:lnTo>
                  <a:lnTo>
                    <a:pt x="538162" y="469106"/>
                  </a:lnTo>
                  <a:lnTo>
                    <a:pt x="466725" y="488156"/>
                  </a:lnTo>
                  <a:lnTo>
                    <a:pt x="426243" y="497681"/>
                  </a:lnTo>
                  <a:lnTo>
                    <a:pt x="390525" y="497681"/>
                  </a:lnTo>
                  <a:lnTo>
                    <a:pt x="347662" y="488156"/>
                  </a:lnTo>
                  <a:lnTo>
                    <a:pt x="307181" y="473868"/>
                  </a:lnTo>
                  <a:lnTo>
                    <a:pt x="240506" y="442912"/>
                  </a:lnTo>
                  <a:lnTo>
                    <a:pt x="140493" y="376237"/>
                  </a:lnTo>
                  <a:lnTo>
                    <a:pt x="57150" y="316706"/>
                  </a:lnTo>
                  <a:lnTo>
                    <a:pt x="16668" y="278606"/>
                  </a:lnTo>
                  <a:lnTo>
                    <a:pt x="2381" y="257175"/>
                  </a:lnTo>
                  <a:lnTo>
                    <a:pt x="0" y="238125"/>
                  </a:lnTo>
                  <a:lnTo>
                    <a:pt x="2381" y="221456"/>
                  </a:lnTo>
                  <a:lnTo>
                    <a:pt x="11906" y="216693"/>
                  </a:lnTo>
                  <a:lnTo>
                    <a:pt x="23812" y="216693"/>
                  </a:lnTo>
                  <a:lnTo>
                    <a:pt x="95250" y="238125"/>
                  </a:lnTo>
                  <a:lnTo>
                    <a:pt x="204787" y="257175"/>
                  </a:lnTo>
                  <a:lnTo>
                    <a:pt x="397668" y="273843"/>
                  </a:lnTo>
                  <a:lnTo>
                    <a:pt x="473868" y="271462"/>
                  </a:lnTo>
                  <a:lnTo>
                    <a:pt x="819150" y="204787"/>
                  </a:lnTo>
                  <a:lnTo>
                    <a:pt x="1116806" y="159543"/>
                  </a:lnTo>
                  <a:lnTo>
                    <a:pt x="2212181" y="0"/>
                  </a:lnTo>
                  <a:lnTo>
                    <a:pt x="2371725" y="4762"/>
                  </a:lnTo>
                  <a:lnTo>
                    <a:pt x="2402681" y="23812"/>
                  </a:lnTo>
                  <a:lnTo>
                    <a:pt x="2424112" y="45243"/>
                  </a:lnTo>
                  <a:lnTo>
                    <a:pt x="2438400" y="66675"/>
                  </a:lnTo>
                  <a:lnTo>
                    <a:pt x="2445543" y="95250"/>
                  </a:lnTo>
                  <a:lnTo>
                    <a:pt x="2447925" y="135731"/>
                  </a:lnTo>
                  <a:lnTo>
                    <a:pt x="2428875" y="195262"/>
                  </a:lnTo>
                  <a:lnTo>
                    <a:pt x="2407443" y="214312"/>
                  </a:lnTo>
                  <a:lnTo>
                    <a:pt x="2371725" y="226218"/>
                  </a:lnTo>
                  <a:lnTo>
                    <a:pt x="1909762" y="276225"/>
                  </a:lnTo>
                  <a:lnTo>
                    <a:pt x="1373981" y="3405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36;p143">
              <a:extLst>
                <a:ext uri="{FF2B5EF4-FFF2-40B4-BE49-F238E27FC236}">
                  <a16:creationId xmlns:a16="http://schemas.microsoft.com/office/drawing/2014/main" id="{403C189E-3197-494E-B8CD-29D4793E41AA}"/>
                </a:ext>
              </a:extLst>
            </p:cNvPr>
            <p:cNvSpPr/>
            <p:nvPr/>
          </p:nvSpPr>
          <p:spPr>
            <a:xfrm rot="-5400000">
              <a:off x="2270431" y="2872099"/>
              <a:ext cx="3490296" cy="2065332"/>
            </a:xfrm>
            <a:custGeom>
              <a:avLst/>
              <a:gdLst/>
              <a:ahLst/>
              <a:cxnLst/>
              <a:rect l="l" t="t" r="r" b="b"/>
              <a:pathLst>
                <a:path w="3490296" h="2065332" extrusionOk="0">
                  <a:moveTo>
                    <a:pt x="2342248" y="1534576"/>
                  </a:moveTo>
                  <a:lnTo>
                    <a:pt x="2500898" y="1592267"/>
                  </a:lnTo>
                  <a:lnTo>
                    <a:pt x="2673971" y="1644189"/>
                  </a:lnTo>
                  <a:lnTo>
                    <a:pt x="2849928" y="1693226"/>
                  </a:lnTo>
                  <a:lnTo>
                    <a:pt x="2979732" y="1719187"/>
                  </a:lnTo>
                  <a:lnTo>
                    <a:pt x="3063384" y="1724956"/>
                  </a:lnTo>
                  <a:lnTo>
                    <a:pt x="3132613" y="1719187"/>
                  </a:lnTo>
                  <a:lnTo>
                    <a:pt x="3187419" y="1701880"/>
                  </a:lnTo>
                  <a:lnTo>
                    <a:pt x="3259533" y="1664381"/>
                  </a:lnTo>
                  <a:lnTo>
                    <a:pt x="3334531" y="1612459"/>
                  </a:lnTo>
                  <a:lnTo>
                    <a:pt x="3449913" y="1491308"/>
                  </a:lnTo>
                  <a:lnTo>
                    <a:pt x="3490296" y="1577844"/>
                  </a:lnTo>
                  <a:lnTo>
                    <a:pt x="3415298" y="1687457"/>
                  </a:lnTo>
                  <a:lnTo>
                    <a:pt x="3276840" y="1941297"/>
                  </a:lnTo>
                  <a:lnTo>
                    <a:pt x="3222034" y="2030718"/>
                  </a:lnTo>
                  <a:lnTo>
                    <a:pt x="3201842" y="2050909"/>
                  </a:lnTo>
                  <a:lnTo>
                    <a:pt x="3178766" y="2065332"/>
                  </a:lnTo>
                  <a:lnTo>
                    <a:pt x="3141267" y="2065332"/>
                  </a:lnTo>
                  <a:lnTo>
                    <a:pt x="2999924" y="2010526"/>
                  </a:lnTo>
                  <a:lnTo>
                    <a:pt x="2890311" y="1978796"/>
                  </a:lnTo>
                  <a:lnTo>
                    <a:pt x="2691278" y="1935528"/>
                  </a:lnTo>
                  <a:lnTo>
                    <a:pt x="2529744" y="1880721"/>
                  </a:lnTo>
                  <a:lnTo>
                    <a:pt x="2307634" y="1799954"/>
                  </a:lnTo>
                  <a:lnTo>
                    <a:pt x="2030718" y="1684573"/>
                  </a:lnTo>
                  <a:lnTo>
                    <a:pt x="1820146" y="1603805"/>
                  </a:lnTo>
                  <a:lnTo>
                    <a:pt x="1577845" y="1488424"/>
                  </a:lnTo>
                  <a:lnTo>
                    <a:pt x="1332658" y="1358619"/>
                  </a:lnTo>
                  <a:lnTo>
                    <a:pt x="1087472" y="1199969"/>
                  </a:lnTo>
                  <a:lnTo>
                    <a:pt x="891323" y="1052858"/>
                  </a:lnTo>
                  <a:lnTo>
                    <a:pt x="729789" y="914400"/>
                  </a:lnTo>
                  <a:lnTo>
                    <a:pt x="582677" y="778826"/>
                  </a:lnTo>
                  <a:lnTo>
                    <a:pt x="418258" y="597100"/>
                  </a:lnTo>
                  <a:lnTo>
                    <a:pt x="216341" y="346145"/>
                  </a:lnTo>
                  <a:lnTo>
                    <a:pt x="25961" y="89421"/>
                  </a:lnTo>
                  <a:lnTo>
                    <a:pt x="0" y="46152"/>
                  </a:lnTo>
                  <a:lnTo>
                    <a:pt x="0" y="31730"/>
                  </a:lnTo>
                  <a:lnTo>
                    <a:pt x="11538" y="8653"/>
                  </a:lnTo>
                  <a:lnTo>
                    <a:pt x="28845" y="0"/>
                  </a:lnTo>
                  <a:lnTo>
                    <a:pt x="46153" y="5769"/>
                  </a:lnTo>
                  <a:lnTo>
                    <a:pt x="201918" y="184610"/>
                  </a:lnTo>
                  <a:lnTo>
                    <a:pt x="374990" y="354798"/>
                  </a:lnTo>
                  <a:lnTo>
                    <a:pt x="591331" y="562485"/>
                  </a:lnTo>
                  <a:lnTo>
                    <a:pt x="784595" y="721135"/>
                  </a:lnTo>
                  <a:lnTo>
                    <a:pt x="1171124" y="992282"/>
                  </a:lnTo>
                  <a:lnTo>
                    <a:pt x="1531692" y="1197085"/>
                  </a:lnTo>
                  <a:lnTo>
                    <a:pt x="1788416" y="1315351"/>
                  </a:lnTo>
                  <a:lnTo>
                    <a:pt x="1990334" y="1399003"/>
                  </a:lnTo>
                  <a:lnTo>
                    <a:pt x="2342248" y="153457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37;p143">
              <a:extLst>
                <a:ext uri="{FF2B5EF4-FFF2-40B4-BE49-F238E27FC236}">
                  <a16:creationId xmlns:a16="http://schemas.microsoft.com/office/drawing/2014/main" id="{A12A15AB-2A2F-AF42-A79D-D31ECD797CEA}"/>
                </a:ext>
              </a:extLst>
            </p:cNvPr>
            <p:cNvSpPr/>
            <p:nvPr/>
          </p:nvSpPr>
          <p:spPr>
            <a:xfrm>
              <a:off x="4062413" y="4532313"/>
              <a:ext cx="565150" cy="1495425"/>
            </a:xfrm>
            <a:custGeom>
              <a:avLst/>
              <a:gdLst/>
              <a:ahLst/>
              <a:cxnLst/>
              <a:rect l="l" t="t" r="r" b="b"/>
              <a:pathLst>
                <a:path w="564356" h="1495425" extrusionOk="0">
                  <a:moveTo>
                    <a:pt x="273843" y="795337"/>
                  </a:moveTo>
                  <a:lnTo>
                    <a:pt x="238125" y="464344"/>
                  </a:lnTo>
                  <a:lnTo>
                    <a:pt x="230981" y="397669"/>
                  </a:lnTo>
                  <a:lnTo>
                    <a:pt x="216693" y="342900"/>
                  </a:lnTo>
                  <a:lnTo>
                    <a:pt x="195262" y="292894"/>
                  </a:lnTo>
                  <a:lnTo>
                    <a:pt x="161925" y="238125"/>
                  </a:lnTo>
                  <a:lnTo>
                    <a:pt x="135731" y="202406"/>
                  </a:lnTo>
                  <a:lnTo>
                    <a:pt x="95250" y="159544"/>
                  </a:lnTo>
                  <a:lnTo>
                    <a:pt x="0" y="88106"/>
                  </a:lnTo>
                  <a:lnTo>
                    <a:pt x="4762" y="9525"/>
                  </a:lnTo>
                  <a:lnTo>
                    <a:pt x="47625" y="0"/>
                  </a:lnTo>
                  <a:lnTo>
                    <a:pt x="195262" y="47625"/>
                  </a:lnTo>
                  <a:lnTo>
                    <a:pt x="357187" y="119062"/>
                  </a:lnTo>
                  <a:lnTo>
                    <a:pt x="459581" y="302419"/>
                  </a:lnTo>
                  <a:lnTo>
                    <a:pt x="547687" y="1154906"/>
                  </a:lnTo>
                  <a:lnTo>
                    <a:pt x="564356" y="1376362"/>
                  </a:lnTo>
                  <a:lnTo>
                    <a:pt x="564356" y="1419225"/>
                  </a:lnTo>
                  <a:lnTo>
                    <a:pt x="552450" y="1466850"/>
                  </a:lnTo>
                  <a:lnTo>
                    <a:pt x="535781" y="1490662"/>
                  </a:lnTo>
                  <a:lnTo>
                    <a:pt x="521493" y="1495425"/>
                  </a:lnTo>
                  <a:lnTo>
                    <a:pt x="495300" y="1490662"/>
                  </a:lnTo>
                  <a:lnTo>
                    <a:pt x="461962" y="1478756"/>
                  </a:lnTo>
                  <a:lnTo>
                    <a:pt x="423862" y="1457325"/>
                  </a:lnTo>
                  <a:lnTo>
                    <a:pt x="388143" y="1421606"/>
                  </a:lnTo>
                  <a:lnTo>
                    <a:pt x="364331" y="1393031"/>
                  </a:lnTo>
                  <a:lnTo>
                    <a:pt x="352425" y="1369219"/>
                  </a:lnTo>
                  <a:lnTo>
                    <a:pt x="330993" y="1309687"/>
                  </a:lnTo>
                  <a:lnTo>
                    <a:pt x="321468" y="1233487"/>
                  </a:lnTo>
                  <a:lnTo>
                    <a:pt x="273843" y="7953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38;p143">
              <a:extLst>
                <a:ext uri="{FF2B5EF4-FFF2-40B4-BE49-F238E27FC236}">
                  <a16:creationId xmlns:a16="http://schemas.microsoft.com/office/drawing/2014/main" id="{FAC9B01C-F398-3E46-A0C6-BC118CED073D}"/>
                </a:ext>
              </a:extLst>
            </p:cNvPr>
            <p:cNvSpPr/>
            <p:nvPr/>
          </p:nvSpPr>
          <p:spPr>
            <a:xfrm>
              <a:off x="4303713" y="4410075"/>
              <a:ext cx="2244725" cy="1195388"/>
            </a:xfrm>
            <a:custGeom>
              <a:avLst/>
              <a:gdLst/>
              <a:ahLst/>
              <a:cxnLst/>
              <a:rect l="l" t="t" r="r" b="b"/>
              <a:pathLst>
                <a:path w="2245519" h="1195388" extrusionOk="0">
                  <a:moveTo>
                    <a:pt x="578644" y="376238"/>
                  </a:moveTo>
                  <a:lnTo>
                    <a:pt x="92869" y="440531"/>
                  </a:lnTo>
                  <a:lnTo>
                    <a:pt x="0" y="292894"/>
                  </a:lnTo>
                  <a:lnTo>
                    <a:pt x="97631" y="242888"/>
                  </a:lnTo>
                  <a:lnTo>
                    <a:pt x="645319" y="190500"/>
                  </a:lnTo>
                  <a:lnTo>
                    <a:pt x="1238250" y="128588"/>
                  </a:lnTo>
                  <a:lnTo>
                    <a:pt x="1466850" y="90488"/>
                  </a:lnTo>
                  <a:lnTo>
                    <a:pt x="1662112" y="47625"/>
                  </a:lnTo>
                  <a:lnTo>
                    <a:pt x="1816894" y="0"/>
                  </a:lnTo>
                  <a:lnTo>
                    <a:pt x="1835944" y="0"/>
                  </a:lnTo>
                  <a:lnTo>
                    <a:pt x="1893094" y="11906"/>
                  </a:lnTo>
                  <a:lnTo>
                    <a:pt x="1976437" y="50006"/>
                  </a:lnTo>
                  <a:lnTo>
                    <a:pt x="2095500" y="128588"/>
                  </a:lnTo>
                  <a:lnTo>
                    <a:pt x="2193131" y="214313"/>
                  </a:lnTo>
                  <a:lnTo>
                    <a:pt x="2219325" y="240506"/>
                  </a:lnTo>
                  <a:lnTo>
                    <a:pt x="2235994" y="266700"/>
                  </a:lnTo>
                  <a:lnTo>
                    <a:pt x="2245519" y="290513"/>
                  </a:lnTo>
                  <a:lnTo>
                    <a:pt x="2243137" y="326231"/>
                  </a:lnTo>
                  <a:lnTo>
                    <a:pt x="2231231" y="354806"/>
                  </a:lnTo>
                  <a:lnTo>
                    <a:pt x="2193131" y="390525"/>
                  </a:lnTo>
                  <a:lnTo>
                    <a:pt x="2176462" y="407194"/>
                  </a:lnTo>
                  <a:lnTo>
                    <a:pt x="1881187" y="1171575"/>
                  </a:lnTo>
                  <a:lnTo>
                    <a:pt x="1873913" y="1195388"/>
                  </a:lnTo>
                  <a:lnTo>
                    <a:pt x="1688109" y="1183481"/>
                  </a:lnTo>
                  <a:lnTo>
                    <a:pt x="1833562" y="376238"/>
                  </a:lnTo>
                  <a:lnTo>
                    <a:pt x="1840706" y="319088"/>
                  </a:lnTo>
                  <a:lnTo>
                    <a:pt x="1838325" y="300038"/>
                  </a:lnTo>
                  <a:lnTo>
                    <a:pt x="1828800" y="280988"/>
                  </a:lnTo>
                  <a:lnTo>
                    <a:pt x="1809750" y="261938"/>
                  </a:lnTo>
                  <a:lnTo>
                    <a:pt x="1788319" y="250031"/>
                  </a:lnTo>
                  <a:lnTo>
                    <a:pt x="1754981" y="242888"/>
                  </a:lnTo>
                  <a:lnTo>
                    <a:pt x="1714500" y="238125"/>
                  </a:lnTo>
                  <a:lnTo>
                    <a:pt x="578644" y="376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39;p143">
              <a:extLst>
                <a:ext uri="{FF2B5EF4-FFF2-40B4-BE49-F238E27FC236}">
                  <a16:creationId xmlns:a16="http://schemas.microsoft.com/office/drawing/2014/main" id="{B99E8801-A1C2-0840-9E0E-927DB9259EC5}"/>
                </a:ext>
              </a:extLst>
            </p:cNvPr>
            <p:cNvSpPr/>
            <p:nvPr/>
          </p:nvSpPr>
          <p:spPr>
            <a:xfrm>
              <a:off x="4479925" y="5564188"/>
              <a:ext cx="1787525" cy="355600"/>
            </a:xfrm>
            <a:custGeom>
              <a:avLst/>
              <a:gdLst/>
              <a:ahLst/>
              <a:cxnLst/>
              <a:rect l="l" t="t" r="r" b="b"/>
              <a:pathLst>
                <a:path w="1788319" h="354807" extrusionOk="0">
                  <a:moveTo>
                    <a:pt x="326232" y="297657"/>
                  </a:moveTo>
                  <a:lnTo>
                    <a:pt x="85725" y="354807"/>
                  </a:lnTo>
                  <a:lnTo>
                    <a:pt x="0" y="228600"/>
                  </a:lnTo>
                  <a:lnTo>
                    <a:pt x="97632" y="111919"/>
                  </a:lnTo>
                  <a:lnTo>
                    <a:pt x="185738" y="121444"/>
                  </a:lnTo>
                  <a:lnTo>
                    <a:pt x="311944" y="123825"/>
                  </a:lnTo>
                  <a:lnTo>
                    <a:pt x="514350" y="109538"/>
                  </a:lnTo>
                  <a:lnTo>
                    <a:pt x="1226344" y="30957"/>
                  </a:lnTo>
                  <a:lnTo>
                    <a:pt x="1507332" y="4763"/>
                  </a:lnTo>
                  <a:lnTo>
                    <a:pt x="1700213" y="0"/>
                  </a:lnTo>
                  <a:lnTo>
                    <a:pt x="1728788" y="23813"/>
                  </a:lnTo>
                  <a:lnTo>
                    <a:pt x="1752600" y="50007"/>
                  </a:lnTo>
                  <a:lnTo>
                    <a:pt x="1774032" y="83344"/>
                  </a:lnTo>
                  <a:lnTo>
                    <a:pt x="1783557" y="114300"/>
                  </a:lnTo>
                  <a:lnTo>
                    <a:pt x="1788319" y="140494"/>
                  </a:lnTo>
                  <a:lnTo>
                    <a:pt x="1783557" y="161925"/>
                  </a:lnTo>
                  <a:lnTo>
                    <a:pt x="1774032" y="180975"/>
                  </a:lnTo>
                  <a:lnTo>
                    <a:pt x="1752600" y="190500"/>
                  </a:lnTo>
                  <a:lnTo>
                    <a:pt x="1707357" y="202407"/>
                  </a:lnTo>
                  <a:lnTo>
                    <a:pt x="1602582" y="200025"/>
                  </a:lnTo>
                  <a:lnTo>
                    <a:pt x="1404938" y="190500"/>
                  </a:lnTo>
                  <a:lnTo>
                    <a:pt x="1238250" y="197644"/>
                  </a:lnTo>
                  <a:lnTo>
                    <a:pt x="888207" y="226219"/>
                  </a:lnTo>
                  <a:lnTo>
                    <a:pt x="504825" y="269082"/>
                  </a:lnTo>
                  <a:lnTo>
                    <a:pt x="326232" y="2976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644;p144">
            <a:extLst>
              <a:ext uri="{FF2B5EF4-FFF2-40B4-BE49-F238E27FC236}">
                <a16:creationId xmlns:a16="http://schemas.microsoft.com/office/drawing/2014/main" id="{86B47943-B3DE-C340-89B0-869B3CD936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311" y="1656101"/>
            <a:ext cx="44132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Google Shape;1644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375" y="1644069"/>
            <a:ext cx="44132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159"/>
          <p:cNvSpPr txBox="1"/>
          <p:nvPr/>
        </p:nvSpPr>
        <p:spPr>
          <a:xfrm>
            <a:off x="4487863" y="6669769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秒</a:t>
            </a:r>
            <a:endParaRPr/>
          </a:p>
        </p:txBody>
      </p:sp>
      <p:sp>
        <p:nvSpPr>
          <p:cNvPr id="1795" name="Google Shape;1795;p159"/>
          <p:cNvSpPr/>
          <p:nvPr/>
        </p:nvSpPr>
        <p:spPr>
          <a:xfrm>
            <a:off x="2770188" y="1541463"/>
            <a:ext cx="1717675" cy="973137"/>
          </a:xfrm>
          <a:custGeom>
            <a:avLst/>
            <a:gdLst/>
            <a:ahLst/>
            <a:cxnLst/>
            <a:rect l="l" t="t" r="r" b="b"/>
            <a:pathLst>
              <a:path w="1719262" h="973931" extrusionOk="0">
                <a:moveTo>
                  <a:pt x="828675" y="547687"/>
                </a:moveTo>
                <a:lnTo>
                  <a:pt x="671512" y="631031"/>
                </a:lnTo>
                <a:lnTo>
                  <a:pt x="285750" y="814387"/>
                </a:lnTo>
                <a:lnTo>
                  <a:pt x="130969" y="878681"/>
                </a:lnTo>
                <a:lnTo>
                  <a:pt x="19050" y="926306"/>
                </a:lnTo>
                <a:lnTo>
                  <a:pt x="7144" y="935831"/>
                </a:lnTo>
                <a:lnTo>
                  <a:pt x="0" y="952500"/>
                </a:lnTo>
                <a:lnTo>
                  <a:pt x="9525" y="969169"/>
                </a:lnTo>
                <a:lnTo>
                  <a:pt x="26194" y="973931"/>
                </a:lnTo>
                <a:lnTo>
                  <a:pt x="61912" y="973931"/>
                </a:lnTo>
                <a:lnTo>
                  <a:pt x="152400" y="952500"/>
                </a:lnTo>
                <a:lnTo>
                  <a:pt x="352425" y="895350"/>
                </a:lnTo>
                <a:lnTo>
                  <a:pt x="597694" y="814387"/>
                </a:lnTo>
                <a:lnTo>
                  <a:pt x="857250" y="723900"/>
                </a:lnTo>
                <a:lnTo>
                  <a:pt x="1090612" y="650081"/>
                </a:lnTo>
                <a:lnTo>
                  <a:pt x="1335881" y="559594"/>
                </a:lnTo>
                <a:lnTo>
                  <a:pt x="1543050" y="485775"/>
                </a:lnTo>
                <a:lnTo>
                  <a:pt x="1621631" y="457200"/>
                </a:lnTo>
                <a:lnTo>
                  <a:pt x="1650206" y="452437"/>
                </a:lnTo>
                <a:lnTo>
                  <a:pt x="1676400" y="442912"/>
                </a:lnTo>
                <a:lnTo>
                  <a:pt x="1700212" y="423862"/>
                </a:lnTo>
                <a:lnTo>
                  <a:pt x="1712119" y="397669"/>
                </a:lnTo>
                <a:lnTo>
                  <a:pt x="1719262" y="371475"/>
                </a:lnTo>
                <a:lnTo>
                  <a:pt x="1714500" y="335756"/>
                </a:lnTo>
                <a:lnTo>
                  <a:pt x="1709737" y="304800"/>
                </a:lnTo>
                <a:lnTo>
                  <a:pt x="1683544" y="278606"/>
                </a:lnTo>
                <a:lnTo>
                  <a:pt x="1595437" y="197644"/>
                </a:lnTo>
                <a:lnTo>
                  <a:pt x="1490662" y="104775"/>
                </a:lnTo>
                <a:lnTo>
                  <a:pt x="1469231" y="83344"/>
                </a:lnTo>
                <a:lnTo>
                  <a:pt x="1395412" y="50006"/>
                </a:lnTo>
                <a:lnTo>
                  <a:pt x="1302544" y="11906"/>
                </a:lnTo>
                <a:lnTo>
                  <a:pt x="1278731" y="4762"/>
                </a:lnTo>
                <a:lnTo>
                  <a:pt x="1262062" y="0"/>
                </a:lnTo>
                <a:lnTo>
                  <a:pt x="1247775" y="4762"/>
                </a:lnTo>
                <a:lnTo>
                  <a:pt x="1245394" y="23812"/>
                </a:lnTo>
                <a:lnTo>
                  <a:pt x="1250156" y="38100"/>
                </a:lnTo>
                <a:lnTo>
                  <a:pt x="1266825" y="64294"/>
                </a:lnTo>
                <a:lnTo>
                  <a:pt x="1285875" y="85725"/>
                </a:lnTo>
                <a:lnTo>
                  <a:pt x="1304925" y="111919"/>
                </a:lnTo>
                <a:lnTo>
                  <a:pt x="1314450" y="142875"/>
                </a:lnTo>
                <a:lnTo>
                  <a:pt x="1319212" y="178594"/>
                </a:lnTo>
                <a:lnTo>
                  <a:pt x="1314450" y="211931"/>
                </a:lnTo>
                <a:lnTo>
                  <a:pt x="1300162" y="242887"/>
                </a:lnTo>
                <a:lnTo>
                  <a:pt x="1197769" y="323850"/>
                </a:lnTo>
                <a:lnTo>
                  <a:pt x="1028700" y="435769"/>
                </a:lnTo>
                <a:lnTo>
                  <a:pt x="828675" y="5476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159"/>
          <p:cNvSpPr/>
          <p:nvPr/>
        </p:nvSpPr>
        <p:spPr>
          <a:xfrm>
            <a:off x="2481263" y="2741613"/>
            <a:ext cx="2254250" cy="620712"/>
          </a:xfrm>
          <a:custGeom>
            <a:avLst/>
            <a:gdLst/>
            <a:ahLst/>
            <a:cxnLst/>
            <a:rect l="l" t="t" r="r" b="b"/>
            <a:pathLst>
              <a:path w="2255043" h="621506" extrusionOk="0">
                <a:moveTo>
                  <a:pt x="1119187" y="226219"/>
                </a:moveTo>
                <a:lnTo>
                  <a:pt x="892968" y="283369"/>
                </a:lnTo>
                <a:lnTo>
                  <a:pt x="573881" y="354806"/>
                </a:lnTo>
                <a:lnTo>
                  <a:pt x="492918" y="369094"/>
                </a:lnTo>
                <a:lnTo>
                  <a:pt x="440531" y="376237"/>
                </a:lnTo>
                <a:lnTo>
                  <a:pt x="381000" y="378619"/>
                </a:lnTo>
                <a:lnTo>
                  <a:pt x="326231" y="373856"/>
                </a:lnTo>
                <a:lnTo>
                  <a:pt x="238125" y="354806"/>
                </a:lnTo>
                <a:lnTo>
                  <a:pt x="169068" y="330994"/>
                </a:lnTo>
                <a:lnTo>
                  <a:pt x="111918" y="302419"/>
                </a:lnTo>
                <a:lnTo>
                  <a:pt x="66675" y="273844"/>
                </a:lnTo>
                <a:lnTo>
                  <a:pt x="40481" y="259556"/>
                </a:lnTo>
                <a:lnTo>
                  <a:pt x="19050" y="259556"/>
                </a:lnTo>
                <a:lnTo>
                  <a:pt x="7143" y="264319"/>
                </a:lnTo>
                <a:lnTo>
                  <a:pt x="0" y="288131"/>
                </a:lnTo>
                <a:lnTo>
                  <a:pt x="9525" y="311944"/>
                </a:lnTo>
                <a:lnTo>
                  <a:pt x="40481" y="345281"/>
                </a:lnTo>
                <a:lnTo>
                  <a:pt x="130968" y="423862"/>
                </a:lnTo>
                <a:lnTo>
                  <a:pt x="211931" y="488156"/>
                </a:lnTo>
                <a:lnTo>
                  <a:pt x="280987" y="533400"/>
                </a:lnTo>
                <a:lnTo>
                  <a:pt x="364331" y="569119"/>
                </a:lnTo>
                <a:lnTo>
                  <a:pt x="400050" y="583406"/>
                </a:lnTo>
                <a:lnTo>
                  <a:pt x="433387" y="602456"/>
                </a:lnTo>
                <a:lnTo>
                  <a:pt x="473868" y="616744"/>
                </a:lnTo>
                <a:lnTo>
                  <a:pt x="523875" y="621506"/>
                </a:lnTo>
                <a:lnTo>
                  <a:pt x="561975" y="609600"/>
                </a:lnTo>
                <a:lnTo>
                  <a:pt x="595312" y="592931"/>
                </a:lnTo>
                <a:lnTo>
                  <a:pt x="623887" y="571500"/>
                </a:lnTo>
                <a:lnTo>
                  <a:pt x="640556" y="554831"/>
                </a:lnTo>
                <a:lnTo>
                  <a:pt x="754856" y="514350"/>
                </a:lnTo>
                <a:lnTo>
                  <a:pt x="876300" y="473869"/>
                </a:lnTo>
                <a:lnTo>
                  <a:pt x="1059656" y="421481"/>
                </a:lnTo>
                <a:lnTo>
                  <a:pt x="1278731" y="371475"/>
                </a:lnTo>
                <a:lnTo>
                  <a:pt x="1516856" y="311944"/>
                </a:lnTo>
                <a:lnTo>
                  <a:pt x="1669256" y="288131"/>
                </a:lnTo>
                <a:lnTo>
                  <a:pt x="1916906" y="250031"/>
                </a:lnTo>
                <a:lnTo>
                  <a:pt x="1983581" y="240506"/>
                </a:lnTo>
                <a:lnTo>
                  <a:pt x="2024062" y="240506"/>
                </a:lnTo>
                <a:lnTo>
                  <a:pt x="2109787" y="230981"/>
                </a:lnTo>
                <a:lnTo>
                  <a:pt x="2178843" y="214312"/>
                </a:lnTo>
                <a:lnTo>
                  <a:pt x="2221706" y="197644"/>
                </a:lnTo>
                <a:lnTo>
                  <a:pt x="2238375" y="188119"/>
                </a:lnTo>
                <a:lnTo>
                  <a:pt x="2250281" y="169069"/>
                </a:lnTo>
                <a:lnTo>
                  <a:pt x="2255043" y="142875"/>
                </a:lnTo>
                <a:lnTo>
                  <a:pt x="2247900" y="126206"/>
                </a:lnTo>
                <a:lnTo>
                  <a:pt x="2231231" y="95250"/>
                </a:lnTo>
                <a:lnTo>
                  <a:pt x="2197893" y="64294"/>
                </a:lnTo>
                <a:lnTo>
                  <a:pt x="2157412" y="45244"/>
                </a:lnTo>
                <a:lnTo>
                  <a:pt x="2116931" y="28575"/>
                </a:lnTo>
                <a:lnTo>
                  <a:pt x="2057400" y="9525"/>
                </a:lnTo>
                <a:lnTo>
                  <a:pt x="1969293" y="0"/>
                </a:lnTo>
                <a:lnTo>
                  <a:pt x="1938337" y="2381"/>
                </a:lnTo>
                <a:lnTo>
                  <a:pt x="1864518" y="33337"/>
                </a:lnTo>
                <a:lnTo>
                  <a:pt x="1700212" y="76200"/>
                </a:lnTo>
                <a:lnTo>
                  <a:pt x="1495425" y="119062"/>
                </a:lnTo>
                <a:lnTo>
                  <a:pt x="1254918" y="188119"/>
                </a:lnTo>
                <a:lnTo>
                  <a:pt x="1119187" y="2262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159"/>
          <p:cNvSpPr/>
          <p:nvPr/>
        </p:nvSpPr>
        <p:spPr>
          <a:xfrm>
            <a:off x="6383338" y="2476500"/>
            <a:ext cx="949325" cy="909638"/>
          </a:xfrm>
          <a:custGeom>
            <a:avLst/>
            <a:gdLst/>
            <a:ahLst/>
            <a:cxnLst/>
            <a:rect l="l" t="t" r="r" b="b"/>
            <a:pathLst>
              <a:path w="947738" h="909638" extrusionOk="0">
                <a:moveTo>
                  <a:pt x="288132" y="376238"/>
                </a:moveTo>
                <a:lnTo>
                  <a:pt x="207169" y="285750"/>
                </a:lnTo>
                <a:lnTo>
                  <a:pt x="100013" y="166688"/>
                </a:lnTo>
                <a:lnTo>
                  <a:pt x="30957" y="83344"/>
                </a:lnTo>
                <a:lnTo>
                  <a:pt x="9525" y="54769"/>
                </a:lnTo>
                <a:lnTo>
                  <a:pt x="0" y="23813"/>
                </a:lnTo>
                <a:lnTo>
                  <a:pt x="0" y="7144"/>
                </a:lnTo>
                <a:lnTo>
                  <a:pt x="14288" y="0"/>
                </a:lnTo>
                <a:lnTo>
                  <a:pt x="35719" y="4763"/>
                </a:lnTo>
                <a:lnTo>
                  <a:pt x="83344" y="33338"/>
                </a:lnTo>
                <a:lnTo>
                  <a:pt x="145257" y="76200"/>
                </a:lnTo>
                <a:lnTo>
                  <a:pt x="216694" y="121444"/>
                </a:lnTo>
                <a:lnTo>
                  <a:pt x="290513" y="171450"/>
                </a:lnTo>
                <a:lnTo>
                  <a:pt x="352425" y="211931"/>
                </a:lnTo>
                <a:lnTo>
                  <a:pt x="428625" y="257175"/>
                </a:lnTo>
                <a:lnTo>
                  <a:pt x="481013" y="283369"/>
                </a:lnTo>
                <a:lnTo>
                  <a:pt x="542925" y="304800"/>
                </a:lnTo>
                <a:lnTo>
                  <a:pt x="659607" y="354806"/>
                </a:lnTo>
                <a:lnTo>
                  <a:pt x="754857" y="407194"/>
                </a:lnTo>
                <a:lnTo>
                  <a:pt x="812007" y="433388"/>
                </a:lnTo>
                <a:lnTo>
                  <a:pt x="823913" y="442913"/>
                </a:lnTo>
                <a:lnTo>
                  <a:pt x="847725" y="483394"/>
                </a:lnTo>
                <a:lnTo>
                  <a:pt x="892969" y="569119"/>
                </a:lnTo>
                <a:lnTo>
                  <a:pt x="919163" y="635794"/>
                </a:lnTo>
                <a:lnTo>
                  <a:pt x="935832" y="697706"/>
                </a:lnTo>
                <a:lnTo>
                  <a:pt x="947738" y="762000"/>
                </a:lnTo>
                <a:lnTo>
                  <a:pt x="947738" y="807244"/>
                </a:lnTo>
                <a:lnTo>
                  <a:pt x="940594" y="850106"/>
                </a:lnTo>
                <a:lnTo>
                  <a:pt x="928688" y="871538"/>
                </a:lnTo>
                <a:lnTo>
                  <a:pt x="904875" y="892969"/>
                </a:lnTo>
                <a:lnTo>
                  <a:pt x="881063" y="904875"/>
                </a:lnTo>
                <a:lnTo>
                  <a:pt x="845344" y="909638"/>
                </a:lnTo>
                <a:lnTo>
                  <a:pt x="804863" y="902494"/>
                </a:lnTo>
                <a:lnTo>
                  <a:pt x="766763" y="881063"/>
                </a:lnTo>
                <a:lnTo>
                  <a:pt x="726282" y="852488"/>
                </a:lnTo>
                <a:lnTo>
                  <a:pt x="664369" y="797719"/>
                </a:lnTo>
                <a:lnTo>
                  <a:pt x="554832" y="676275"/>
                </a:lnTo>
                <a:lnTo>
                  <a:pt x="402432" y="502444"/>
                </a:lnTo>
                <a:lnTo>
                  <a:pt x="288132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159"/>
          <p:cNvSpPr/>
          <p:nvPr/>
        </p:nvSpPr>
        <p:spPr>
          <a:xfrm>
            <a:off x="4487863" y="3173413"/>
            <a:ext cx="2244725" cy="2747962"/>
          </a:xfrm>
          <a:custGeom>
            <a:avLst/>
            <a:gdLst/>
            <a:ahLst/>
            <a:cxnLst/>
            <a:rect l="l" t="t" r="r" b="b"/>
            <a:pathLst>
              <a:path w="2245399" h="2746731" extrusionOk="0">
                <a:moveTo>
                  <a:pt x="1864105" y="953236"/>
                </a:moveTo>
                <a:lnTo>
                  <a:pt x="1641683" y="1256859"/>
                </a:lnTo>
                <a:lnTo>
                  <a:pt x="1468689" y="1482811"/>
                </a:lnTo>
                <a:lnTo>
                  <a:pt x="1256859" y="1722885"/>
                </a:lnTo>
                <a:lnTo>
                  <a:pt x="1066212" y="1927654"/>
                </a:lnTo>
                <a:lnTo>
                  <a:pt x="794363" y="2178320"/>
                </a:lnTo>
                <a:lnTo>
                  <a:pt x="571941" y="2358376"/>
                </a:lnTo>
                <a:lnTo>
                  <a:pt x="360111" y="2527840"/>
                </a:lnTo>
                <a:lnTo>
                  <a:pt x="130629" y="2683182"/>
                </a:lnTo>
                <a:lnTo>
                  <a:pt x="42366" y="2739670"/>
                </a:lnTo>
                <a:lnTo>
                  <a:pt x="17652" y="2746731"/>
                </a:lnTo>
                <a:lnTo>
                  <a:pt x="7061" y="2743200"/>
                </a:lnTo>
                <a:lnTo>
                  <a:pt x="0" y="2729078"/>
                </a:lnTo>
                <a:lnTo>
                  <a:pt x="3530" y="2704365"/>
                </a:lnTo>
                <a:lnTo>
                  <a:pt x="21183" y="2676121"/>
                </a:lnTo>
                <a:lnTo>
                  <a:pt x="148281" y="2573736"/>
                </a:lnTo>
                <a:lnTo>
                  <a:pt x="395416" y="2347784"/>
                </a:lnTo>
                <a:lnTo>
                  <a:pt x="575472" y="2181850"/>
                </a:lnTo>
                <a:lnTo>
                  <a:pt x="741405" y="2005325"/>
                </a:lnTo>
                <a:lnTo>
                  <a:pt x="1006193" y="1712294"/>
                </a:lnTo>
                <a:lnTo>
                  <a:pt x="1196840" y="1486342"/>
                </a:lnTo>
                <a:lnTo>
                  <a:pt x="1362774" y="1263920"/>
                </a:lnTo>
                <a:lnTo>
                  <a:pt x="1489872" y="1076803"/>
                </a:lnTo>
                <a:lnTo>
                  <a:pt x="1631092" y="857912"/>
                </a:lnTo>
                <a:lnTo>
                  <a:pt x="1775842" y="614308"/>
                </a:lnTo>
                <a:lnTo>
                  <a:pt x="1895879" y="374233"/>
                </a:lnTo>
                <a:lnTo>
                  <a:pt x="1931185" y="250666"/>
                </a:lnTo>
                <a:lnTo>
                  <a:pt x="1931185" y="215361"/>
                </a:lnTo>
                <a:lnTo>
                  <a:pt x="1924124" y="176525"/>
                </a:lnTo>
                <a:lnTo>
                  <a:pt x="1892349" y="123568"/>
                </a:lnTo>
                <a:lnTo>
                  <a:pt x="1842922" y="81202"/>
                </a:lnTo>
                <a:lnTo>
                  <a:pt x="1804086" y="52958"/>
                </a:lnTo>
                <a:lnTo>
                  <a:pt x="1789964" y="35305"/>
                </a:lnTo>
                <a:lnTo>
                  <a:pt x="1786434" y="10592"/>
                </a:lnTo>
                <a:lnTo>
                  <a:pt x="1811147" y="0"/>
                </a:lnTo>
                <a:lnTo>
                  <a:pt x="1871166" y="14122"/>
                </a:lnTo>
                <a:lnTo>
                  <a:pt x="1966490" y="52958"/>
                </a:lnTo>
                <a:lnTo>
                  <a:pt x="2026508" y="81202"/>
                </a:lnTo>
                <a:lnTo>
                  <a:pt x="2086527" y="127098"/>
                </a:lnTo>
                <a:lnTo>
                  <a:pt x="2143015" y="180056"/>
                </a:lnTo>
                <a:lnTo>
                  <a:pt x="2188911" y="236544"/>
                </a:lnTo>
                <a:lnTo>
                  <a:pt x="2224216" y="289501"/>
                </a:lnTo>
                <a:lnTo>
                  <a:pt x="2238338" y="331867"/>
                </a:lnTo>
                <a:lnTo>
                  <a:pt x="2245399" y="363642"/>
                </a:lnTo>
                <a:lnTo>
                  <a:pt x="2241869" y="402477"/>
                </a:lnTo>
                <a:lnTo>
                  <a:pt x="2231277" y="441313"/>
                </a:lnTo>
                <a:lnTo>
                  <a:pt x="2203033" y="473087"/>
                </a:lnTo>
                <a:lnTo>
                  <a:pt x="2160667" y="518984"/>
                </a:lnTo>
                <a:lnTo>
                  <a:pt x="2065344" y="649613"/>
                </a:lnTo>
                <a:lnTo>
                  <a:pt x="1945307" y="836729"/>
                </a:lnTo>
                <a:lnTo>
                  <a:pt x="1864105" y="9532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159"/>
          <p:cNvSpPr/>
          <p:nvPr/>
        </p:nvSpPr>
        <p:spPr>
          <a:xfrm>
            <a:off x="3581400" y="2205038"/>
            <a:ext cx="457200" cy="3771900"/>
          </a:xfrm>
          <a:custGeom>
            <a:avLst/>
            <a:gdLst/>
            <a:ahLst/>
            <a:cxnLst/>
            <a:rect l="l" t="t" r="r" b="b"/>
            <a:pathLst>
              <a:path w="457200" h="3771900" extrusionOk="0">
                <a:moveTo>
                  <a:pt x="414338" y="1057275"/>
                </a:moveTo>
                <a:lnTo>
                  <a:pt x="428625" y="785812"/>
                </a:lnTo>
                <a:lnTo>
                  <a:pt x="428625" y="590550"/>
                </a:lnTo>
                <a:lnTo>
                  <a:pt x="442913" y="414337"/>
                </a:lnTo>
                <a:lnTo>
                  <a:pt x="452438" y="323850"/>
                </a:lnTo>
                <a:lnTo>
                  <a:pt x="457200" y="276225"/>
                </a:lnTo>
                <a:lnTo>
                  <a:pt x="447675" y="228600"/>
                </a:lnTo>
                <a:lnTo>
                  <a:pt x="414338" y="180975"/>
                </a:lnTo>
                <a:lnTo>
                  <a:pt x="342900" y="114300"/>
                </a:lnTo>
                <a:lnTo>
                  <a:pt x="247650" y="52387"/>
                </a:lnTo>
                <a:lnTo>
                  <a:pt x="138113" y="0"/>
                </a:lnTo>
                <a:lnTo>
                  <a:pt x="0" y="9525"/>
                </a:lnTo>
                <a:lnTo>
                  <a:pt x="28575" y="66675"/>
                </a:lnTo>
                <a:lnTo>
                  <a:pt x="95250" y="128587"/>
                </a:lnTo>
                <a:lnTo>
                  <a:pt x="138113" y="176212"/>
                </a:lnTo>
                <a:lnTo>
                  <a:pt x="176213" y="233362"/>
                </a:lnTo>
                <a:lnTo>
                  <a:pt x="190500" y="280987"/>
                </a:lnTo>
                <a:lnTo>
                  <a:pt x="200025" y="395287"/>
                </a:lnTo>
                <a:cubicBezTo>
                  <a:pt x="201613" y="520700"/>
                  <a:pt x="203200" y="646112"/>
                  <a:pt x="204788" y="771525"/>
                </a:cubicBezTo>
                <a:lnTo>
                  <a:pt x="180975" y="1619250"/>
                </a:lnTo>
                <a:lnTo>
                  <a:pt x="171450" y="2038350"/>
                </a:lnTo>
                <a:lnTo>
                  <a:pt x="152400" y="2457450"/>
                </a:lnTo>
                <a:lnTo>
                  <a:pt x="123825" y="2947987"/>
                </a:lnTo>
                <a:lnTo>
                  <a:pt x="100013" y="3176587"/>
                </a:lnTo>
                <a:lnTo>
                  <a:pt x="95250" y="3233737"/>
                </a:lnTo>
                <a:lnTo>
                  <a:pt x="95250" y="3290887"/>
                </a:lnTo>
                <a:lnTo>
                  <a:pt x="104775" y="3348037"/>
                </a:lnTo>
                <a:lnTo>
                  <a:pt x="133350" y="3519487"/>
                </a:lnTo>
                <a:lnTo>
                  <a:pt x="147638" y="3609975"/>
                </a:lnTo>
                <a:lnTo>
                  <a:pt x="166688" y="3671887"/>
                </a:lnTo>
                <a:lnTo>
                  <a:pt x="195263" y="3714750"/>
                </a:lnTo>
                <a:lnTo>
                  <a:pt x="242888" y="3757612"/>
                </a:lnTo>
                <a:lnTo>
                  <a:pt x="276225" y="3771900"/>
                </a:lnTo>
                <a:lnTo>
                  <a:pt x="300038" y="3771900"/>
                </a:lnTo>
                <a:lnTo>
                  <a:pt x="342900" y="3748087"/>
                </a:lnTo>
                <a:lnTo>
                  <a:pt x="361950" y="3719512"/>
                </a:lnTo>
                <a:lnTo>
                  <a:pt x="381000" y="3652837"/>
                </a:lnTo>
                <a:lnTo>
                  <a:pt x="381000" y="3581400"/>
                </a:lnTo>
                <a:cubicBezTo>
                  <a:pt x="382588" y="3436937"/>
                  <a:pt x="384175" y="3292475"/>
                  <a:pt x="385763" y="3148012"/>
                </a:cubicBezTo>
                <a:lnTo>
                  <a:pt x="395288" y="2109787"/>
                </a:lnTo>
                <a:lnTo>
                  <a:pt x="404813" y="1357312"/>
                </a:lnTo>
                <a:lnTo>
                  <a:pt x="414338" y="1057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159"/>
          <p:cNvSpPr/>
          <p:nvPr/>
        </p:nvSpPr>
        <p:spPr>
          <a:xfrm>
            <a:off x="2698750" y="3070225"/>
            <a:ext cx="1116013" cy="1919288"/>
          </a:xfrm>
          <a:custGeom>
            <a:avLst/>
            <a:gdLst/>
            <a:ahLst/>
            <a:cxnLst/>
            <a:rect l="l" t="t" r="r" b="b"/>
            <a:pathLst>
              <a:path w="1115310" h="1918952" extrusionOk="0">
                <a:moveTo>
                  <a:pt x="898945" y="373488"/>
                </a:moveTo>
                <a:lnTo>
                  <a:pt x="762429" y="659399"/>
                </a:lnTo>
                <a:lnTo>
                  <a:pt x="646519" y="880915"/>
                </a:lnTo>
                <a:lnTo>
                  <a:pt x="502276" y="1110159"/>
                </a:lnTo>
                <a:lnTo>
                  <a:pt x="332275" y="1367737"/>
                </a:lnTo>
                <a:lnTo>
                  <a:pt x="182880" y="1602132"/>
                </a:lnTo>
                <a:lnTo>
                  <a:pt x="38636" y="1818497"/>
                </a:lnTo>
                <a:lnTo>
                  <a:pt x="7727" y="1867437"/>
                </a:lnTo>
                <a:lnTo>
                  <a:pt x="0" y="1885467"/>
                </a:lnTo>
                <a:lnTo>
                  <a:pt x="0" y="1906074"/>
                </a:lnTo>
                <a:lnTo>
                  <a:pt x="12879" y="1918952"/>
                </a:lnTo>
                <a:lnTo>
                  <a:pt x="36061" y="1913801"/>
                </a:lnTo>
                <a:lnTo>
                  <a:pt x="61818" y="1895771"/>
                </a:lnTo>
                <a:lnTo>
                  <a:pt x="128789" y="1831376"/>
                </a:lnTo>
                <a:lnTo>
                  <a:pt x="260153" y="1694860"/>
                </a:lnTo>
                <a:lnTo>
                  <a:pt x="417275" y="1524859"/>
                </a:lnTo>
                <a:lnTo>
                  <a:pt x="571822" y="1334252"/>
                </a:lnTo>
                <a:lnTo>
                  <a:pt x="692883" y="1156523"/>
                </a:lnTo>
                <a:lnTo>
                  <a:pt x="901521" y="839703"/>
                </a:lnTo>
                <a:lnTo>
                  <a:pt x="1043189" y="620762"/>
                </a:lnTo>
                <a:lnTo>
                  <a:pt x="1102431" y="515155"/>
                </a:lnTo>
                <a:lnTo>
                  <a:pt x="1115310" y="0"/>
                </a:lnTo>
                <a:lnTo>
                  <a:pt x="1040613" y="23182"/>
                </a:lnTo>
                <a:lnTo>
                  <a:pt x="983946" y="182880"/>
                </a:lnTo>
                <a:lnTo>
                  <a:pt x="898945" y="373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159"/>
          <p:cNvSpPr/>
          <p:nvPr/>
        </p:nvSpPr>
        <p:spPr>
          <a:xfrm>
            <a:off x="3881438" y="3449638"/>
            <a:ext cx="839787" cy="641350"/>
          </a:xfrm>
          <a:custGeom>
            <a:avLst/>
            <a:gdLst/>
            <a:ahLst/>
            <a:cxnLst/>
            <a:rect l="l" t="t" r="r" b="b"/>
            <a:pathLst>
              <a:path w="839703" h="641368" extrusionOk="0">
                <a:moveTo>
                  <a:pt x="360609" y="97880"/>
                </a:moveTo>
                <a:lnTo>
                  <a:pt x="247275" y="48940"/>
                </a:lnTo>
                <a:lnTo>
                  <a:pt x="97880" y="0"/>
                </a:lnTo>
                <a:lnTo>
                  <a:pt x="0" y="7728"/>
                </a:lnTo>
                <a:lnTo>
                  <a:pt x="87577" y="97880"/>
                </a:lnTo>
                <a:lnTo>
                  <a:pt x="162274" y="170001"/>
                </a:lnTo>
                <a:lnTo>
                  <a:pt x="249851" y="247275"/>
                </a:lnTo>
                <a:lnTo>
                  <a:pt x="352882" y="340003"/>
                </a:lnTo>
                <a:lnTo>
                  <a:pt x="432731" y="414700"/>
                </a:lnTo>
                <a:lnTo>
                  <a:pt x="510004" y="481670"/>
                </a:lnTo>
                <a:lnTo>
                  <a:pt x="574398" y="543489"/>
                </a:lnTo>
                <a:lnTo>
                  <a:pt x="615611" y="576974"/>
                </a:lnTo>
                <a:lnTo>
                  <a:pt x="661974" y="602732"/>
                </a:lnTo>
                <a:lnTo>
                  <a:pt x="731520" y="631065"/>
                </a:lnTo>
                <a:lnTo>
                  <a:pt x="759854" y="638792"/>
                </a:lnTo>
                <a:lnTo>
                  <a:pt x="783036" y="641368"/>
                </a:lnTo>
                <a:lnTo>
                  <a:pt x="806218" y="631065"/>
                </a:lnTo>
                <a:lnTo>
                  <a:pt x="826824" y="613035"/>
                </a:lnTo>
                <a:lnTo>
                  <a:pt x="839703" y="587277"/>
                </a:lnTo>
                <a:lnTo>
                  <a:pt x="839703" y="569246"/>
                </a:lnTo>
                <a:lnTo>
                  <a:pt x="837127" y="530610"/>
                </a:lnTo>
                <a:lnTo>
                  <a:pt x="819097" y="453337"/>
                </a:lnTo>
                <a:lnTo>
                  <a:pt x="790763" y="386366"/>
                </a:lnTo>
                <a:lnTo>
                  <a:pt x="754702" y="329699"/>
                </a:lnTo>
                <a:lnTo>
                  <a:pt x="708338" y="265305"/>
                </a:lnTo>
                <a:lnTo>
                  <a:pt x="643944" y="226668"/>
                </a:lnTo>
                <a:lnTo>
                  <a:pt x="522883" y="167426"/>
                </a:lnTo>
                <a:lnTo>
                  <a:pt x="360609" y="978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159"/>
          <p:cNvSpPr/>
          <p:nvPr/>
        </p:nvSpPr>
        <p:spPr>
          <a:xfrm>
            <a:off x="5464175" y="1666875"/>
            <a:ext cx="584200" cy="2438400"/>
          </a:xfrm>
          <a:custGeom>
            <a:avLst/>
            <a:gdLst/>
            <a:ahLst/>
            <a:cxnLst/>
            <a:rect l="l" t="t" r="r" b="b"/>
            <a:pathLst>
              <a:path w="584200" h="2438400" extrusionOk="0">
                <a:moveTo>
                  <a:pt x="263525" y="638175"/>
                </a:moveTo>
                <a:lnTo>
                  <a:pt x="263525" y="396875"/>
                </a:lnTo>
                <a:lnTo>
                  <a:pt x="260350" y="330200"/>
                </a:lnTo>
                <a:lnTo>
                  <a:pt x="247650" y="276225"/>
                </a:lnTo>
                <a:lnTo>
                  <a:pt x="225425" y="228600"/>
                </a:lnTo>
                <a:lnTo>
                  <a:pt x="190500" y="177800"/>
                </a:lnTo>
                <a:lnTo>
                  <a:pt x="152400" y="139700"/>
                </a:lnTo>
                <a:lnTo>
                  <a:pt x="104775" y="95250"/>
                </a:lnTo>
                <a:lnTo>
                  <a:pt x="60325" y="63500"/>
                </a:lnTo>
                <a:lnTo>
                  <a:pt x="22225" y="44450"/>
                </a:lnTo>
                <a:lnTo>
                  <a:pt x="6350" y="28575"/>
                </a:lnTo>
                <a:lnTo>
                  <a:pt x="0" y="15875"/>
                </a:lnTo>
                <a:lnTo>
                  <a:pt x="19050" y="0"/>
                </a:lnTo>
                <a:lnTo>
                  <a:pt x="57150" y="0"/>
                </a:lnTo>
                <a:lnTo>
                  <a:pt x="117475" y="0"/>
                </a:lnTo>
                <a:lnTo>
                  <a:pt x="196850" y="9525"/>
                </a:lnTo>
                <a:lnTo>
                  <a:pt x="260350" y="19050"/>
                </a:lnTo>
                <a:lnTo>
                  <a:pt x="320675" y="38100"/>
                </a:lnTo>
                <a:lnTo>
                  <a:pt x="365125" y="57150"/>
                </a:lnTo>
                <a:lnTo>
                  <a:pt x="400050" y="73025"/>
                </a:lnTo>
                <a:lnTo>
                  <a:pt x="438150" y="98425"/>
                </a:lnTo>
                <a:lnTo>
                  <a:pt x="492125" y="146050"/>
                </a:lnTo>
                <a:lnTo>
                  <a:pt x="533400" y="193675"/>
                </a:lnTo>
                <a:lnTo>
                  <a:pt x="568325" y="238125"/>
                </a:lnTo>
                <a:lnTo>
                  <a:pt x="581025" y="263525"/>
                </a:lnTo>
                <a:lnTo>
                  <a:pt x="584200" y="295275"/>
                </a:lnTo>
                <a:lnTo>
                  <a:pt x="571500" y="330200"/>
                </a:lnTo>
                <a:lnTo>
                  <a:pt x="536575" y="371475"/>
                </a:lnTo>
                <a:lnTo>
                  <a:pt x="508000" y="406400"/>
                </a:lnTo>
                <a:lnTo>
                  <a:pt x="492125" y="457200"/>
                </a:lnTo>
                <a:lnTo>
                  <a:pt x="485775" y="565150"/>
                </a:lnTo>
                <a:cubicBezTo>
                  <a:pt x="486833" y="688975"/>
                  <a:pt x="487892" y="812800"/>
                  <a:pt x="488950" y="936625"/>
                </a:cubicBezTo>
                <a:lnTo>
                  <a:pt x="488950" y="1343025"/>
                </a:lnTo>
                <a:cubicBezTo>
                  <a:pt x="487892" y="1448858"/>
                  <a:pt x="486833" y="1554692"/>
                  <a:pt x="485775" y="1660525"/>
                </a:cubicBezTo>
                <a:lnTo>
                  <a:pt x="511175" y="2038350"/>
                </a:lnTo>
                <a:lnTo>
                  <a:pt x="508000" y="2089150"/>
                </a:lnTo>
                <a:lnTo>
                  <a:pt x="501650" y="2152650"/>
                </a:lnTo>
                <a:lnTo>
                  <a:pt x="476250" y="2266950"/>
                </a:lnTo>
                <a:lnTo>
                  <a:pt x="444500" y="2374900"/>
                </a:lnTo>
                <a:lnTo>
                  <a:pt x="419100" y="2416175"/>
                </a:lnTo>
                <a:lnTo>
                  <a:pt x="393700" y="2435225"/>
                </a:lnTo>
                <a:lnTo>
                  <a:pt x="374650" y="2438400"/>
                </a:lnTo>
                <a:lnTo>
                  <a:pt x="352425" y="2428875"/>
                </a:lnTo>
                <a:lnTo>
                  <a:pt x="327025" y="2403475"/>
                </a:lnTo>
                <a:lnTo>
                  <a:pt x="203200" y="1939925"/>
                </a:lnTo>
                <a:lnTo>
                  <a:pt x="228600" y="1927225"/>
                </a:lnTo>
                <a:lnTo>
                  <a:pt x="247650" y="1901825"/>
                </a:lnTo>
                <a:lnTo>
                  <a:pt x="257175" y="1876425"/>
                </a:lnTo>
                <a:lnTo>
                  <a:pt x="263525" y="1844675"/>
                </a:lnTo>
                <a:lnTo>
                  <a:pt x="263525" y="1736725"/>
                </a:lnTo>
                <a:lnTo>
                  <a:pt x="263525" y="638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159"/>
          <p:cNvSpPr/>
          <p:nvPr/>
        </p:nvSpPr>
        <p:spPr>
          <a:xfrm>
            <a:off x="5129213" y="3484563"/>
            <a:ext cx="695325" cy="612775"/>
          </a:xfrm>
          <a:custGeom>
            <a:avLst/>
            <a:gdLst/>
            <a:ahLst/>
            <a:cxnLst/>
            <a:rect l="l" t="t" r="r" b="b"/>
            <a:pathLst>
              <a:path w="695325" h="614362" extrusionOk="0">
                <a:moveTo>
                  <a:pt x="264318" y="69056"/>
                </a:moveTo>
                <a:lnTo>
                  <a:pt x="400050" y="102394"/>
                </a:lnTo>
                <a:lnTo>
                  <a:pt x="452437" y="116681"/>
                </a:lnTo>
                <a:lnTo>
                  <a:pt x="497681" y="128587"/>
                </a:lnTo>
                <a:lnTo>
                  <a:pt x="526256" y="130969"/>
                </a:lnTo>
                <a:lnTo>
                  <a:pt x="571500" y="111919"/>
                </a:lnTo>
                <a:lnTo>
                  <a:pt x="695325" y="614362"/>
                </a:lnTo>
                <a:lnTo>
                  <a:pt x="647700" y="573881"/>
                </a:lnTo>
                <a:lnTo>
                  <a:pt x="604837" y="521494"/>
                </a:lnTo>
                <a:lnTo>
                  <a:pt x="445293" y="328612"/>
                </a:lnTo>
                <a:lnTo>
                  <a:pt x="409575" y="292894"/>
                </a:lnTo>
                <a:lnTo>
                  <a:pt x="292893" y="216694"/>
                </a:lnTo>
                <a:lnTo>
                  <a:pt x="164306" y="140494"/>
                </a:lnTo>
                <a:lnTo>
                  <a:pt x="40481" y="69056"/>
                </a:lnTo>
                <a:lnTo>
                  <a:pt x="14287" y="50006"/>
                </a:lnTo>
                <a:lnTo>
                  <a:pt x="0" y="26194"/>
                </a:lnTo>
                <a:lnTo>
                  <a:pt x="0" y="7144"/>
                </a:lnTo>
                <a:lnTo>
                  <a:pt x="14287" y="0"/>
                </a:lnTo>
                <a:lnTo>
                  <a:pt x="30956" y="0"/>
                </a:lnTo>
                <a:lnTo>
                  <a:pt x="76200" y="16669"/>
                </a:lnTo>
                <a:lnTo>
                  <a:pt x="159543" y="42862"/>
                </a:lnTo>
                <a:lnTo>
                  <a:pt x="264318" y="69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159"/>
          <p:cNvSpPr/>
          <p:nvPr/>
        </p:nvSpPr>
        <p:spPr>
          <a:xfrm>
            <a:off x="4437063" y="2609850"/>
            <a:ext cx="925512" cy="1233488"/>
          </a:xfrm>
          <a:custGeom>
            <a:avLst/>
            <a:gdLst/>
            <a:ahLst/>
            <a:cxnLst/>
            <a:rect l="l" t="t" r="r" b="b"/>
            <a:pathLst>
              <a:path w="926306" h="1233488" extrusionOk="0">
                <a:moveTo>
                  <a:pt x="576262" y="683419"/>
                </a:moveTo>
                <a:lnTo>
                  <a:pt x="423862" y="835819"/>
                </a:lnTo>
                <a:lnTo>
                  <a:pt x="285750" y="969169"/>
                </a:lnTo>
                <a:lnTo>
                  <a:pt x="142875" y="1112044"/>
                </a:lnTo>
                <a:lnTo>
                  <a:pt x="0" y="1233488"/>
                </a:lnTo>
                <a:lnTo>
                  <a:pt x="80962" y="1071563"/>
                </a:lnTo>
                <a:lnTo>
                  <a:pt x="154781" y="976313"/>
                </a:lnTo>
                <a:lnTo>
                  <a:pt x="290512" y="790575"/>
                </a:lnTo>
                <a:lnTo>
                  <a:pt x="402431" y="616744"/>
                </a:lnTo>
                <a:lnTo>
                  <a:pt x="478631" y="478631"/>
                </a:lnTo>
                <a:lnTo>
                  <a:pt x="540544" y="361950"/>
                </a:lnTo>
                <a:lnTo>
                  <a:pt x="564356" y="300038"/>
                </a:lnTo>
                <a:lnTo>
                  <a:pt x="576262" y="250031"/>
                </a:lnTo>
                <a:lnTo>
                  <a:pt x="576262" y="223838"/>
                </a:lnTo>
                <a:lnTo>
                  <a:pt x="569119" y="192881"/>
                </a:lnTo>
                <a:lnTo>
                  <a:pt x="542925" y="150019"/>
                </a:lnTo>
                <a:lnTo>
                  <a:pt x="473869" y="88106"/>
                </a:lnTo>
                <a:lnTo>
                  <a:pt x="447675" y="61913"/>
                </a:lnTo>
                <a:lnTo>
                  <a:pt x="438150" y="45244"/>
                </a:lnTo>
                <a:lnTo>
                  <a:pt x="433387" y="19050"/>
                </a:lnTo>
                <a:lnTo>
                  <a:pt x="435769" y="4763"/>
                </a:lnTo>
                <a:lnTo>
                  <a:pt x="452437" y="0"/>
                </a:lnTo>
                <a:lnTo>
                  <a:pt x="490537" y="9525"/>
                </a:lnTo>
                <a:lnTo>
                  <a:pt x="557212" y="30956"/>
                </a:lnTo>
                <a:lnTo>
                  <a:pt x="585787" y="38100"/>
                </a:lnTo>
                <a:lnTo>
                  <a:pt x="633412" y="61913"/>
                </a:lnTo>
                <a:lnTo>
                  <a:pt x="681037" y="90488"/>
                </a:lnTo>
                <a:lnTo>
                  <a:pt x="719137" y="114300"/>
                </a:lnTo>
                <a:lnTo>
                  <a:pt x="773906" y="159544"/>
                </a:lnTo>
                <a:lnTo>
                  <a:pt x="833437" y="216694"/>
                </a:lnTo>
                <a:lnTo>
                  <a:pt x="876300" y="266700"/>
                </a:lnTo>
                <a:lnTo>
                  <a:pt x="900112" y="295275"/>
                </a:lnTo>
                <a:lnTo>
                  <a:pt x="919162" y="330994"/>
                </a:lnTo>
                <a:lnTo>
                  <a:pt x="926306" y="364331"/>
                </a:lnTo>
                <a:lnTo>
                  <a:pt x="923925" y="383381"/>
                </a:lnTo>
                <a:lnTo>
                  <a:pt x="907256" y="407194"/>
                </a:lnTo>
                <a:lnTo>
                  <a:pt x="876300" y="428625"/>
                </a:lnTo>
                <a:lnTo>
                  <a:pt x="840581" y="445294"/>
                </a:lnTo>
                <a:lnTo>
                  <a:pt x="766762" y="509588"/>
                </a:lnTo>
                <a:lnTo>
                  <a:pt x="576262" y="683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3B6DB32-B00D-0D4E-9BB4-24CE70C7A9D2}"/>
              </a:ext>
            </a:extLst>
          </p:cNvPr>
          <p:cNvGrpSpPr/>
          <p:nvPr/>
        </p:nvGrpSpPr>
        <p:grpSpPr>
          <a:xfrm>
            <a:off x="2477250" y="1549479"/>
            <a:ext cx="4851400" cy="4435475"/>
            <a:chOff x="2633663" y="1693863"/>
            <a:chExt cx="4851400" cy="4435475"/>
          </a:xfrm>
        </p:grpSpPr>
        <p:sp>
          <p:nvSpPr>
            <p:cNvPr id="13" name="Google Shape;1795;p159">
              <a:extLst>
                <a:ext uri="{FF2B5EF4-FFF2-40B4-BE49-F238E27FC236}">
                  <a16:creationId xmlns:a16="http://schemas.microsoft.com/office/drawing/2014/main" id="{682636FE-5268-7B40-9216-2DAC2D59C32B}"/>
                </a:ext>
              </a:extLst>
            </p:cNvPr>
            <p:cNvSpPr/>
            <p:nvPr/>
          </p:nvSpPr>
          <p:spPr>
            <a:xfrm>
              <a:off x="2922588" y="1693863"/>
              <a:ext cx="1717675" cy="973137"/>
            </a:xfrm>
            <a:custGeom>
              <a:avLst/>
              <a:gdLst/>
              <a:ahLst/>
              <a:cxnLst/>
              <a:rect l="l" t="t" r="r" b="b"/>
              <a:pathLst>
                <a:path w="1719262" h="973931" extrusionOk="0">
                  <a:moveTo>
                    <a:pt x="828675" y="547687"/>
                  </a:moveTo>
                  <a:lnTo>
                    <a:pt x="671512" y="631031"/>
                  </a:lnTo>
                  <a:lnTo>
                    <a:pt x="285750" y="814387"/>
                  </a:lnTo>
                  <a:lnTo>
                    <a:pt x="130969" y="878681"/>
                  </a:lnTo>
                  <a:lnTo>
                    <a:pt x="19050" y="926306"/>
                  </a:lnTo>
                  <a:lnTo>
                    <a:pt x="7144" y="935831"/>
                  </a:lnTo>
                  <a:lnTo>
                    <a:pt x="0" y="952500"/>
                  </a:lnTo>
                  <a:lnTo>
                    <a:pt x="9525" y="969169"/>
                  </a:lnTo>
                  <a:lnTo>
                    <a:pt x="26194" y="973931"/>
                  </a:lnTo>
                  <a:lnTo>
                    <a:pt x="61912" y="973931"/>
                  </a:lnTo>
                  <a:lnTo>
                    <a:pt x="152400" y="952500"/>
                  </a:lnTo>
                  <a:lnTo>
                    <a:pt x="352425" y="895350"/>
                  </a:lnTo>
                  <a:lnTo>
                    <a:pt x="597694" y="814387"/>
                  </a:lnTo>
                  <a:lnTo>
                    <a:pt x="857250" y="723900"/>
                  </a:lnTo>
                  <a:lnTo>
                    <a:pt x="1090612" y="650081"/>
                  </a:lnTo>
                  <a:lnTo>
                    <a:pt x="1335881" y="559594"/>
                  </a:lnTo>
                  <a:lnTo>
                    <a:pt x="1543050" y="485775"/>
                  </a:lnTo>
                  <a:lnTo>
                    <a:pt x="1621631" y="457200"/>
                  </a:lnTo>
                  <a:lnTo>
                    <a:pt x="1650206" y="452437"/>
                  </a:lnTo>
                  <a:lnTo>
                    <a:pt x="1676400" y="442912"/>
                  </a:lnTo>
                  <a:lnTo>
                    <a:pt x="1700212" y="423862"/>
                  </a:lnTo>
                  <a:lnTo>
                    <a:pt x="1712119" y="397669"/>
                  </a:lnTo>
                  <a:lnTo>
                    <a:pt x="1719262" y="371475"/>
                  </a:lnTo>
                  <a:lnTo>
                    <a:pt x="1714500" y="335756"/>
                  </a:lnTo>
                  <a:lnTo>
                    <a:pt x="1709737" y="304800"/>
                  </a:lnTo>
                  <a:lnTo>
                    <a:pt x="1683544" y="278606"/>
                  </a:lnTo>
                  <a:lnTo>
                    <a:pt x="1595437" y="197644"/>
                  </a:lnTo>
                  <a:lnTo>
                    <a:pt x="1490662" y="104775"/>
                  </a:lnTo>
                  <a:lnTo>
                    <a:pt x="1469231" y="83344"/>
                  </a:lnTo>
                  <a:lnTo>
                    <a:pt x="1395412" y="50006"/>
                  </a:lnTo>
                  <a:lnTo>
                    <a:pt x="1302544" y="11906"/>
                  </a:lnTo>
                  <a:lnTo>
                    <a:pt x="1278731" y="4762"/>
                  </a:lnTo>
                  <a:lnTo>
                    <a:pt x="1262062" y="0"/>
                  </a:lnTo>
                  <a:lnTo>
                    <a:pt x="1247775" y="4762"/>
                  </a:lnTo>
                  <a:lnTo>
                    <a:pt x="1245394" y="23812"/>
                  </a:lnTo>
                  <a:lnTo>
                    <a:pt x="1250156" y="38100"/>
                  </a:lnTo>
                  <a:lnTo>
                    <a:pt x="1266825" y="64294"/>
                  </a:lnTo>
                  <a:lnTo>
                    <a:pt x="1285875" y="85725"/>
                  </a:lnTo>
                  <a:lnTo>
                    <a:pt x="1304925" y="111919"/>
                  </a:lnTo>
                  <a:lnTo>
                    <a:pt x="1314450" y="142875"/>
                  </a:lnTo>
                  <a:lnTo>
                    <a:pt x="1319212" y="178594"/>
                  </a:lnTo>
                  <a:lnTo>
                    <a:pt x="1314450" y="211931"/>
                  </a:lnTo>
                  <a:lnTo>
                    <a:pt x="1300162" y="242887"/>
                  </a:lnTo>
                  <a:lnTo>
                    <a:pt x="1197769" y="323850"/>
                  </a:lnTo>
                  <a:lnTo>
                    <a:pt x="1028700" y="435769"/>
                  </a:lnTo>
                  <a:lnTo>
                    <a:pt x="828675" y="5476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96;p159">
              <a:extLst>
                <a:ext uri="{FF2B5EF4-FFF2-40B4-BE49-F238E27FC236}">
                  <a16:creationId xmlns:a16="http://schemas.microsoft.com/office/drawing/2014/main" id="{F2969F64-65E3-814B-9446-EA9F15AE31A8}"/>
                </a:ext>
              </a:extLst>
            </p:cNvPr>
            <p:cNvSpPr/>
            <p:nvPr/>
          </p:nvSpPr>
          <p:spPr>
            <a:xfrm>
              <a:off x="2633663" y="2894013"/>
              <a:ext cx="2254250" cy="620712"/>
            </a:xfrm>
            <a:custGeom>
              <a:avLst/>
              <a:gdLst/>
              <a:ahLst/>
              <a:cxnLst/>
              <a:rect l="l" t="t" r="r" b="b"/>
              <a:pathLst>
                <a:path w="2255043" h="621506" extrusionOk="0">
                  <a:moveTo>
                    <a:pt x="1119187" y="226219"/>
                  </a:moveTo>
                  <a:lnTo>
                    <a:pt x="892968" y="283369"/>
                  </a:lnTo>
                  <a:lnTo>
                    <a:pt x="573881" y="354806"/>
                  </a:lnTo>
                  <a:lnTo>
                    <a:pt x="492918" y="369094"/>
                  </a:lnTo>
                  <a:lnTo>
                    <a:pt x="440531" y="376237"/>
                  </a:lnTo>
                  <a:lnTo>
                    <a:pt x="381000" y="378619"/>
                  </a:lnTo>
                  <a:lnTo>
                    <a:pt x="326231" y="373856"/>
                  </a:lnTo>
                  <a:lnTo>
                    <a:pt x="238125" y="354806"/>
                  </a:lnTo>
                  <a:lnTo>
                    <a:pt x="169068" y="330994"/>
                  </a:lnTo>
                  <a:lnTo>
                    <a:pt x="111918" y="302419"/>
                  </a:lnTo>
                  <a:lnTo>
                    <a:pt x="66675" y="273844"/>
                  </a:lnTo>
                  <a:lnTo>
                    <a:pt x="40481" y="259556"/>
                  </a:lnTo>
                  <a:lnTo>
                    <a:pt x="19050" y="259556"/>
                  </a:lnTo>
                  <a:lnTo>
                    <a:pt x="7143" y="264319"/>
                  </a:lnTo>
                  <a:lnTo>
                    <a:pt x="0" y="288131"/>
                  </a:lnTo>
                  <a:lnTo>
                    <a:pt x="9525" y="311944"/>
                  </a:lnTo>
                  <a:lnTo>
                    <a:pt x="40481" y="345281"/>
                  </a:lnTo>
                  <a:lnTo>
                    <a:pt x="130968" y="423862"/>
                  </a:lnTo>
                  <a:lnTo>
                    <a:pt x="211931" y="488156"/>
                  </a:lnTo>
                  <a:lnTo>
                    <a:pt x="280987" y="533400"/>
                  </a:lnTo>
                  <a:lnTo>
                    <a:pt x="364331" y="569119"/>
                  </a:lnTo>
                  <a:lnTo>
                    <a:pt x="400050" y="583406"/>
                  </a:lnTo>
                  <a:lnTo>
                    <a:pt x="433387" y="602456"/>
                  </a:lnTo>
                  <a:lnTo>
                    <a:pt x="473868" y="616744"/>
                  </a:lnTo>
                  <a:lnTo>
                    <a:pt x="523875" y="621506"/>
                  </a:lnTo>
                  <a:lnTo>
                    <a:pt x="561975" y="609600"/>
                  </a:lnTo>
                  <a:lnTo>
                    <a:pt x="595312" y="592931"/>
                  </a:lnTo>
                  <a:lnTo>
                    <a:pt x="623887" y="571500"/>
                  </a:lnTo>
                  <a:lnTo>
                    <a:pt x="640556" y="554831"/>
                  </a:lnTo>
                  <a:lnTo>
                    <a:pt x="754856" y="514350"/>
                  </a:lnTo>
                  <a:lnTo>
                    <a:pt x="876300" y="473869"/>
                  </a:lnTo>
                  <a:lnTo>
                    <a:pt x="1059656" y="421481"/>
                  </a:lnTo>
                  <a:lnTo>
                    <a:pt x="1278731" y="371475"/>
                  </a:lnTo>
                  <a:lnTo>
                    <a:pt x="1516856" y="311944"/>
                  </a:lnTo>
                  <a:lnTo>
                    <a:pt x="1669256" y="288131"/>
                  </a:lnTo>
                  <a:lnTo>
                    <a:pt x="1916906" y="250031"/>
                  </a:lnTo>
                  <a:lnTo>
                    <a:pt x="1983581" y="240506"/>
                  </a:lnTo>
                  <a:lnTo>
                    <a:pt x="2024062" y="240506"/>
                  </a:lnTo>
                  <a:lnTo>
                    <a:pt x="2109787" y="230981"/>
                  </a:lnTo>
                  <a:lnTo>
                    <a:pt x="2178843" y="214312"/>
                  </a:lnTo>
                  <a:lnTo>
                    <a:pt x="2221706" y="197644"/>
                  </a:lnTo>
                  <a:lnTo>
                    <a:pt x="2238375" y="188119"/>
                  </a:lnTo>
                  <a:lnTo>
                    <a:pt x="2250281" y="169069"/>
                  </a:lnTo>
                  <a:lnTo>
                    <a:pt x="2255043" y="142875"/>
                  </a:lnTo>
                  <a:lnTo>
                    <a:pt x="2247900" y="126206"/>
                  </a:lnTo>
                  <a:lnTo>
                    <a:pt x="2231231" y="95250"/>
                  </a:lnTo>
                  <a:lnTo>
                    <a:pt x="2197893" y="64294"/>
                  </a:lnTo>
                  <a:lnTo>
                    <a:pt x="2157412" y="45244"/>
                  </a:lnTo>
                  <a:lnTo>
                    <a:pt x="2116931" y="28575"/>
                  </a:lnTo>
                  <a:lnTo>
                    <a:pt x="2057400" y="9525"/>
                  </a:lnTo>
                  <a:lnTo>
                    <a:pt x="1969293" y="0"/>
                  </a:lnTo>
                  <a:lnTo>
                    <a:pt x="1938337" y="2381"/>
                  </a:lnTo>
                  <a:lnTo>
                    <a:pt x="1864518" y="33337"/>
                  </a:lnTo>
                  <a:lnTo>
                    <a:pt x="1700212" y="76200"/>
                  </a:lnTo>
                  <a:lnTo>
                    <a:pt x="1495425" y="119062"/>
                  </a:lnTo>
                  <a:lnTo>
                    <a:pt x="1254918" y="188119"/>
                  </a:lnTo>
                  <a:lnTo>
                    <a:pt x="1119187" y="2262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97;p159">
              <a:extLst>
                <a:ext uri="{FF2B5EF4-FFF2-40B4-BE49-F238E27FC236}">
                  <a16:creationId xmlns:a16="http://schemas.microsoft.com/office/drawing/2014/main" id="{D0121ECD-6058-8D4A-9963-81B578B3E99A}"/>
                </a:ext>
              </a:extLst>
            </p:cNvPr>
            <p:cNvSpPr/>
            <p:nvPr/>
          </p:nvSpPr>
          <p:spPr>
            <a:xfrm>
              <a:off x="6535738" y="2628900"/>
              <a:ext cx="949325" cy="909638"/>
            </a:xfrm>
            <a:custGeom>
              <a:avLst/>
              <a:gdLst/>
              <a:ahLst/>
              <a:cxnLst/>
              <a:rect l="l" t="t" r="r" b="b"/>
              <a:pathLst>
                <a:path w="947738" h="909638" extrusionOk="0">
                  <a:moveTo>
                    <a:pt x="288132" y="376238"/>
                  </a:moveTo>
                  <a:lnTo>
                    <a:pt x="207169" y="285750"/>
                  </a:lnTo>
                  <a:lnTo>
                    <a:pt x="100013" y="166688"/>
                  </a:lnTo>
                  <a:lnTo>
                    <a:pt x="30957" y="83344"/>
                  </a:lnTo>
                  <a:lnTo>
                    <a:pt x="9525" y="54769"/>
                  </a:lnTo>
                  <a:lnTo>
                    <a:pt x="0" y="23813"/>
                  </a:lnTo>
                  <a:lnTo>
                    <a:pt x="0" y="7144"/>
                  </a:lnTo>
                  <a:lnTo>
                    <a:pt x="14288" y="0"/>
                  </a:lnTo>
                  <a:lnTo>
                    <a:pt x="35719" y="4763"/>
                  </a:lnTo>
                  <a:lnTo>
                    <a:pt x="83344" y="33338"/>
                  </a:lnTo>
                  <a:lnTo>
                    <a:pt x="145257" y="76200"/>
                  </a:lnTo>
                  <a:lnTo>
                    <a:pt x="216694" y="121444"/>
                  </a:lnTo>
                  <a:lnTo>
                    <a:pt x="290513" y="171450"/>
                  </a:lnTo>
                  <a:lnTo>
                    <a:pt x="352425" y="211931"/>
                  </a:lnTo>
                  <a:lnTo>
                    <a:pt x="428625" y="257175"/>
                  </a:lnTo>
                  <a:lnTo>
                    <a:pt x="481013" y="283369"/>
                  </a:lnTo>
                  <a:lnTo>
                    <a:pt x="542925" y="304800"/>
                  </a:lnTo>
                  <a:lnTo>
                    <a:pt x="659607" y="354806"/>
                  </a:lnTo>
                  <a:lnTo>
                    <a:pt x="754857" y="407194"/>
                  </a:lnTo>
                  <a:lnTo>
                    <a:pt x="812007" y="433388"/>
                  </a:lnTo>
                  <a:lnTo>
                    <a:pt x="823913" y="442913"/>
                  </a:lnTo>
                  <a:lnTo>
                    <a:pt x="847725" y="483394"/>
                  </a:lnTo>
                  <a:lnTo>
                    <a:pt x="892969" y="569119"/>
                  </a:lnTo>
                  <a:lnTo>
                    <a:pt x="919163" y="635794"/>
                  </a:lnTo>
                  <a:lnTo>
                    <a:pt x="935832" y="697706"/>
                  </a:lnTo>
                  <a:lnTo>
                    <a:pt x="947738" y="762000"/>
                  </a:lnTo>
                  <a:lnTo>
                    <a:pt x="947738" y="807244"/>
                  </a:lnTo>
                  <a:lnTo>
                    <a:pt x="940594" y="850106"/>
                  </a:lnTo>
                  <a:lnTo>
                    <a:pt x="928688" y="871538"/>
                  </a:lnTo>
                  <a:lnTo>
                    <a:pt x="904875" y="892969"/>
                  </a:lnTo>
                  <a:lnTo>
                    <a:pt x="881063" y="904875"/>
                  </a:lnTo>
                  <a:lnTo>
                    <a:pt x="845344" y="909638"/>
                  </a:lnTo>
                  <a:lnTo>
                    <a:pt x="804863" y="902494"/>
                  </a:lnTo>
                  <a:lnTo>
                    <a:pt x="766763" y="881063"/>
                  </a:lnTo>
                  <a:lnTo>
                    <a:pt x="726282" y="852488"/>
                  </a:lnTo>
                  <a:lnTo>
                    <a:pt x="664369" y="797719"/>
                  </a:lnTo>
                  <a:lnTo>
                    <a:pt x="554832" y="676275"/>
                  </a:lnTo>
                  <a:lnTo>
                    <a:pt x="402432" y="502444"/>
                  </a:lnTo>
                  <a:lnTo>
                    <a:pt x="288132" y="3762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98;p159">
              <a:extLst>
                <a:ext uri="{FF2B5EF4-FFF2-40B4-BE49-F238E27FC236}">
                  <a16:creationId xmlns:a16="http://schemas.microsoft.com/office/drawing/2014/main" id="{482A0C92-044E-4841-A744-8BD99538EA28}"/>
                </a:ext>
              </a:extLst>
            </p:cNvPr>
            <p:cNvSpPr/>
            <p:nvPr/>
          </p:nvSpPr>
          <p:spPr>
            <a:xfrm>
              <a:off x="4640263" y="3325813"/>
              <a:ext cx="2244725" cy="2747962"/>
            </a:xfrm>
            <a:custGeom>
              <a:avLst/>
              <a:gdLst/>
              <a:ahLst/>
              <a:cxnLst/>
              <a:rect l="l" t="t" r="r" b="b"/>
              <a:pathLst>
                <a:path w="2245399" h="2746731" extrusionOk="0">
                  <a:moveTo>
                    <a:pt x="1864105" y="953236"/>
                  </a:moveTo>
                  <a:lnTo>
                    <a:pt x="1641683" y="1256859"/>
                  </a:lnTo>
                  <a:lnTo>
                    <a:pt x="1468689" y="1482811"/>
                  </a:lnTo>
                  <a:lnTo>
                    <a:pt x="1256859" y="1722885"/>
                  </a:lnTo>
                  <a:lnTo>
                    <a:pt x="1066212" y="1927654"/>
                  </a:lnTo>
                  <a:lnTo>
                    <a:pt x="794363" y="2178320"/>
                  </a:lnTo>
                  <a:lnTo>
                    <a:pt x="571941" y="2358376"/>
                  </a:lnTo>
                  <a:lnTo>
                    <a:pt x="360111" y="2527840"/>
                  </a:lnTo>
                  <a:lnTo>
                    <a:pt x="130629" y="2683182"/>
                  </a:lnTo>
                  <a:lnTo>
                    <a:pt x="42366" y="2739670"/>
                  </a:lnTo>
                  <a:lnTo>
                    <a:pt x="17652" y="2746731"/>
                  </a:lnTo>
                  <a:lnTo>
                    <a:pt x="7061" y="2743200"/>
                  </a:lnTo>
                  <a:lnTo>
                    <a:pt x="0" y="2729078"/>
                  </a:lnTo>
                  <a:lnTo>
                    <a:pt x="3530" y="2704365"/>
                  </a:lnTo>
                  <a:lnTo>
                    <a:pt x="21183" y="2676121"/>
                  </a:lnTo>
                  <a:lnTo>
                    <a:pt x="148281" y="2573736"/>
                  </a:lnTo>
                  <a:lnTo>
                    <a:pt x="395416" y="2347784"/>
                  </a:lnTo>
                  <a:lnTo>
                    <a:pt x="575472" y="2181850"/>
                  </a:lnTo>
                  <a:lnTo>
                    <a:pt x="741405" y="2005325"/>
                  </a:lnTo>
                  <a:lnTo>
                    <a:pt x="1006193" y="1712294"/>
                  </a:lnTo>
                  <a:lnTo>
                    <a:pt x="1196840" y="1486342"/>
                  </a:lnTo>
                  <a:lnTo>
                    <a:pt x="1362774" y="1263920"/>
                  </a:lnTo>
                  <a:lnTo>
                    <a:pt x="1489872" y="1076803"/>
                  </a:lnTo>
                  <a:lnTo>
                    <a:pt x="1631092" y="857912"/>
                  </a:lnTo>
                  <a:lnTo>
                    <a:pt x="1775842" y="614308"/>
                  </a:lnTo>
                  <a:lnTo>
                    <a:pt x="1895879" y="374233"/>
                  </a:lnTo>
                  <a:lnTo>
                    <a:pt x="1931185" y="250666"/>
                  </a:lnTo>
                  <a:lnTo>
                    <a:pt x="1931185" y="215361"/>
                  </a:lnTo>
                  <a:lnTo>
                    <a:pt x="1924124" y="176525"/>
                  </a:lnTo>
                  <a:lnTo>
                    <a:pt x="1892349" y="123568"/>
                  </a:lnTo>
                  <a:lnTo>
                    <a:pt x="1842922" y="81202"/>
                  </a:lnTo>
                  <a:lnTo>
                    <a:pt x="1804086" y="52958"/>
                  </a:lnTo>
                  <a:lnTo>
                    <a:pt x="1789964" y="35305"/>
                  </a:lnTo>
                  <a:lnTo>
                    <a:pt x="1786434" y="10592"/>
                  </a:lnTo>
                  <a:lnTo>
                    <a:pt x="1811147" y="0"/>
                  </a:lnTo>
                  <a:lnTo>
                    <a:pt x="1871166" y="14122"/>
                  </a:lnTo>
                  <a:lnTo>
                    <a:pt x="1966490" y="52958"/>
                  </a:lnTo>
                  <a:lnTo>
                    <a:pt x="2026508" y="81202"/>
                  </a:lnTo>
                  <a:lnTo>
                    <a:pt x="2086527" y="127098"/>
                  </a:lnTo>
                  <a:lnTo>
                    <a:pt x="2143015" y="180056"/>
                  </a:lnTo>
                  <a:lnTo>
                    <a:pt x="2188911" y="236544"/>
                  </a:lnTo>
                  <a:lnTo>
                    <a:pt x="2224216" y="289501"/>
                  </a:lnTo>
                  <a:lnTo>
                    <a:pt x="2238338" y="331867"/>
                  </a:lnTo>
                  <a:lnTo>
                    <a:pt x="2245399" y="363642"/>
                  </a:lnTo>
                  <a:lnTo>
                    <a:pt x="2241869" y="402477"/>
                  </a:lnTo>
                  <a:lnTo>
                    <a:pt x="2231277" y="441313"/>
                  </a:lnTo>
                  <a:lnTo>
                    <a:pt x="2203033" y="473087"/>
                  </a:lnTo>
                  <a:lnTo>
                    <a:pt x="2160667" y="518984"/>
                  </a:lnTo>
                  <a:lnTo>
                    <a:pt x="2065344" y="649613"/>
                  </a:lnTo>
                  <a:lnTo>
                    <a:pt x="1945307" y="836729"/>
                  </a:lnTo>
                  <a:lnTo>
                    <a:pt x="1864105" y="9532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99;p159">
              <a:extLst>
                <a:ext uri="{FF2B5EF4-FFF2-40B4-BE49-F238E27FC236}">
                  <a16:creationId xmlns:a16="http://schemas.microsoft.com/office/drawing/2014/main" id="{48E33F9F-9FA9-0046-8C4C-72862FCDB094}"/>
                </a:ext>
              </a:extLst>
            </p:cNvPr>
            <p:cNvSpPr/>
            <p:nvPr/>
          </p:nvSpPr>
          <p:spPr>
            <a:xfrm>
              <a:off x="3733800" y="2357438"/>
              <a:ext cx="457200" cy="3771900"/>
            </a:xfrm>
            <a:custGeom>
              <a:avLst/>
              <a:gdLst/>
              <a:ahLst/>
              <a:cxnLst/>
              <a:rect l="l" t="t" r="r" b="b"/>
              <a:pathLst>
                <a:path w="457200" h="3771900" extrusionOk="0">
                  <a:moveTo>
                    <a:pt x="414338" y="1057275"/>
                  </a:moveTo>
                  <a:lnTo>
                    <a:pt x="428625" y="785812"/>
                  </a:lnTo>
                  <a:lnTo>
                    <a:pt x="428625" y="590550"/>
                  </a:lnTo>
                  <a:lnTo>
                    <a:pt x="442913" y="414337"/>
                  </a:lnTo>
                  <a:lnTo>
                    <a:pt x="452438" y="323850"/>
                  </a:lnTo>
                  <a:lnTo>
                    <a:pt x="457200" y="276225"/>
                  </a:lnTo>
                  <a:lnTo>
                    <a:pt x="447675" y="228600"/>
                  </a:lnTo>
                  <a:lnTo>
                    <a:pt x="414338" y="180975"/>
                  </a:lnTo>
                  <a:lnTo>
                    <a:pt x="342900" y="114300"/>
                  </a:lnTo>
                  <a:lnTo>
                    <a:pt x="247650" y="52387"/>
                  </a:lnTo>
                  <a:lnTo>
                    <a:pt x="138113" y="0"/>
                  </a:lnTo>
                  <a:lnTo>
                    <a:pt x="0" y="9525"/>
                  </a:lnTo>
                  <a:lnTo>
                    <a:pt x="28575" y="66675"/>
                  </a:lnTo>
                  <a:lnTo>
                    <a:pt x="95250" y="128587"/>
                  </a:lnTo>
                  <a:lnTo>
                    <a:pt x="138113" y="176212"/>
                  </a:lnTo>
                  <a:lnTo>
                    <a:pt x="176213" y="233362"/>
                  </a:lnTo>
                  <a:lnTo>
                    <a:pt x="190500" y="280987"/>
                  </a:lnTo>
                  <a:lnTo>
                    <a:pt x="200025" y="395287"/>
                  </a:lnTo>
                  <a:cubicBezTo>
                    <a:pt x="201613" y="520700"/>
                    <a:pt x="203200" y="646112"/>
                    <a:pt x="204788" y="771525"/>
                  </a:cubicBezTo>
                  <a:lnTo>
                    <a:pt x="180975" y="1619250"/>
                  </a:lnTo>
                  <a:lnTo>
                    <a:pt x="171450" y="2038350"/>
                  </a:lnTo>
                  <a:lnTo>
                    <a:pt x="152400" y="2457450"/>
                  </a:lnTo>
                  <a:lnTo>
                    <a:pt x="123825" y="2947987"/>
                  </a:lnTo>
                  <a:lnTo>
                    <a:pt x="100013" y="3176587"/>
                  </a:lnTo>
                  <a:lnTo>
                    <a:pt x="95250" y="3233737"/>
                  </a:lnTo>
                  <a:lnTo>
                    <a:pt x="95250" y="3290887"/>
                  </a:lnTo>
                  <a:lnTo>
                    <a:pt x="104775" y="3348037"/>
                  </a:lnTo>
                  <a:lnTo>
                    <a:pt x="133350" y="3519487"/>
                  </a:lnTo>
                  <a:lnTo>
                    <a:pt x="147638" y="3609975"/>
                  </a:lnTo>
                  <a:lnTo>
                    <a:pt x="166688" y="3671887"/>
                  </a:lnTo>
                  <a:lnTo>
                    <a:pt x="195263" y="3714750"/>
                  </a:lnTo>
                  <a:lnTo>
                    <a:pt x="242888" y="3757612"/>
                  </a:lnTo>
                  <a:lnTo>
                    <a:pt x="276225" y="3771900"/>
                  </a:lnTo>
                  <a:lnTo>
                    <a:pt x="300038" y="3771900"/>
                  </a:lnTo>
                  <a:lnTo>
                    <a:pt x="342900" y="3748087"/>
                  </a:lnTo>
                  <a:lnTo>
                    <a:pt x="361950" y="3719512"/>
                  </a:lnTo>
                  <a:lnTo>
                    <a:pt x="381000" y="3652837"/>
                  </a:lnTo>
                  <a:lnTo>
                    <a:pt x="381000" y="3581400"/>
                  </a:lnTo>
                  <a:cubicBezTo>
                    <a:pt x="382588" y="3436937"/>
                    <a:pt x="384175" y="3292475"/>
                    <a:pt x="385763" y="3148012"/>
                  </a:cubicBezTo>
                  <a:lnTo>
                    <a:pt x="395288" y="2109787"/>
                  </a:lnTo>
                  <a:lnTo>
                    <a:pt x="404813" y="1357312"/>
                  </a:lnTo>
                  <a:lnTo>
                    <a:pt x="414338" y="1057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00;p159">
              <a:extLst>
                <a:ext uri="{FF2B5EF4-FFF2-40B4-BE49-F238E27FC236}">
                  <a16:creationId xmlns:a16="http://schemas.microsoft.com/office/drawing/2014/main" id="{34F4448B-60AE-9542-8D26-C51C141E62CE}"/>
                </a:ext>
              </a:extLst>
            </p:cNvPr>
            <p:cNvSpPr/>
            <p:nvPr/>
          </p:nvSpPr>
          <p:spPr>
            <a:xfrm>
              <a:off x="2851150" y="3222625"/>
              <a:ext cx="1116013" cy="1919288"/>
            </a:xfrm>
            <a:custGeom>
              <a:avLst/>
              <a:gdLst/>
              <a:ahLst/>
              <a:cxnLst/>
              <a:rect l="l" t="t" r="r" b="b"/>
              <a:pathLst>
                <a:path w="1115310" h="1918952" extrusionOk="0">
                  <a:moveTo>
                    <a:pt x="898945" y="373488"/>
                  </a:moveTo>
                  <a:lnTo>
                    <a:pt x="762429" y="659399"/>
                  </a:lnTo>
                  <a:lnTo>
                    <a:pt x="646519" y="880915"/>
                  </a:lnTo>
                  <a:lnTo>
                    <a:pt x="502276" y="1110159"/>
                  </a:lnTo>
                  <a:lnTo>
                    <a:pt x="332275" y="1367737"/>
                  </a:lnTo>
                  <a:lnTo>
                    <a:pt x="182880" y="1602132"/>
                  </a:lnTo>
                  <a:lnTo>
                    <a:pt x="38636" y="1818497"/>
                  </a:lnTo>
                  <a:lnTo>
                    <a:pt x="7727" y="1867437"/>
                  </a:lnTo>
                  <a:lnTo>
                    <a:pt x="0" y="1885467"/>
                  </a:lnTo>
                  <a:lnTo>
                    <a:pt x="0" y="1906074"/>
                  </a:lnTo>
                  <a:lnTo>
                    <a:pt x="12879" y="1918952"/>
                  </a:lnTo>
                  <a:lnTo>
                    <a:pt x="36061" y="1913801"/>
                  </a:lnTo>
                  <a:lnTo>
                    <a:pt x="61818" y="1895771"/>
                  </a:lnTo>
                  <a:lnTo>
                    <a:pt x="128789" y="1831376"/>
                  </a:lnTo>
                  <a:lnTo>
                    <a:pt x="260153" y="1694860"/>
                  </a:lnTo>
                  <a:lnTo>
                    <a:pt x="417275" y="1524859"/>
                  </a:lnTo>
                  <a:lnTo>
                    <a:pt x="571822" y="1334252"/>
                  </a:lnTo>
                  <a:lnTo>
                    <a:pt x="692883" y="1156523"/>
                  </a:lnTo>
                  <a:lnTo>
                    <a:pt x="901521" y="839703"/>
                  </a:lnTo>
                  <a:lnTo>
                    <a:pt x="1043189" y="620762"/>
                  </a:lnTo>
                  <a:lnTo>
                    <a:pt x="1102431" y="515155"/>
                  </a:lnTo>
                  <a:lnTo>
                    <a:pt x="1115310" y="0"/>
                  </a:lnTo>
                  <a:lnTo>
                    <a:pt x="1040613" y="23182"/>
                  </a:lnTo>
                  <a:lnTo>
                    <a:pt x="983946" y="182880"/>
                  </a:lnTo>
                  <a:lnTo>
                    <a:pt x="898945" y="373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01;p159">
              <a:extLst>
                <a:ext uri="{FF2B5EF4-FFF2-40B4-BE49-F238E27FC236}">
                  <a16:creationId xmlns:a16="http://schemas.microsoft.com/office/drawing/2014/main" id="{213024A3-193F-9441-86E7-65F59E00AA6D}"/>
                </a:ext>
              </a:extLst>
            </p:cNvPr>
            <p:cNvSpPr/>
            <p:nvPr/>
          </p:nvSpPr>
          <p:spPr>
            <a:xfrm>
              <a:off x="4033838" y="3602038"/>
              <a:ext cx="839787" cy="641350"/>
            </a:xfrm>
            <a:custGeom>
              <a:avLst/>
              <a:gdLst/>
              <a:ahLst/>
              <a:cxnLst/>
              <a:rect l="l" t="t" r="r" b="b"/>
              <a:pathLst>
                <a:path w="839703" h="641368" extrusionOk="0">
                  <a:moveTo>
                    <a:pt x="360609" y="97880"/>
                  </a:moveTo>
                  <a:lnTo>
                    <a:pt x="247275" y="48940"/>
                  </a:lnTo>
                  <a:lnTo>
                    <a:pt x="97880" y="0"/>
                  </a:lnTo>
                  <a:lnTo>
                    <a:pt x="0" y="7728"/>
                  </a:lnTo>
                  <a:lnTo>
                    <a:pt x="87577" y="97880"/>
                  </a:lnTo>
                  <a:lnTo>
                    <a:pt x="162274" y="170001"/>
                  </a:lnTo>
                  <a:lnTo>
                    <a:pt x="249851" y="247275"/>
                  </a:lnTo>
                  <a:lnTo>
                    <a:pt x="352882" y="340003"/>
                  </a:lnTo>
                  <a:lnTo>
                    <a:pt x="432731" y="414700"/>
                  </a:lnTo>
                  <a:lnTo>
                    <a:pt x="510004" y="481670"/>
                  </a:lnTo>
                  <a:lnTo>
                    <a:pt x="574398" y="543489"/>
                  </a:lnTo>
                  <a:lnTo>
                    <a:pt x="615611" y="576974"/>
                  </a:lnTo>
                  <a:lnTo>
                    <a:pt x="661974" y="602732"/>
                  </a:lnTo>
                  <a:lnTo>
                    <a:pt x="731520" y="631065"/>
                  </a:lnTo>
                  <a:lnTo>
                    <a:pt x="759854" y="638792"/>
                  </a:lnTo>
                  <a:lnTo>
                    <a:pt x="783036" y="641368"/>
                  </a:lnTo>
                  <a:lnTo>
                    <a:pt x="806218" y="631065"/>
                  </a:lnTo>
                  <a:lnTo>
                    <a:pt x="826824" y="613035"/>
                  </a:lnTo>
                  <a:lnTo>
                    <a:pt x="839703" y="587277"/>
                  </a:lnTo>
                  <a:lnTo>
                    <a:pt x="839703" y="569246"/>
                  </a:lnTo>
                  <a:lnTo>
                    <a:pt x="837127" y="530610"/>
                  </a:lnTo>
                  <a:lnTo>
                    <a:pt x="819097" y="453337"/>
                  </a:lnTo>
                  <a:lnTo>
                    <a:pt x="790763" y="386366"/>
                  </a:lnTo>
                  <a:lnTo>
                    <a:pt x="754702" y="329699"/>
                  </a:lnTo>
                  <a:lnTo>
                    <a:pt x="708338" y="265305"/>
                  </a:lnTo>
                  <a:lnTo>
                    <a:pt x="643944" y="226668"/>
                  </a:lnTo>
                  <a:lnTo>
                    <a:pt x="522883" y="167426"/>
                  </a:lnTo>
                  <a:lnTo>
                    <a:pt x="360609" y="978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02;p159">
              <a:extLst>
                <a:ext uri="{FF2B5EF4-FFF2-40B4-BE49-F238E27FC236}">
                  <a16:creationId xmlns:a16="http://schemas.microsoft.com/office/drawing/2014/main" id="{E463E55E-96F5-4642-89C0-F9893DC782FA}"/>
                </a:ext>
              </a:extLst>
            </p:cNvPr>
            <p:cNvSpPr/>
            <p:nvPr/>
          </p:nvSpPr>
          <p:spPr>
            <a:xfrm>
              <a:off x="5616575" y="1819275"/>
              <a:ext cx="584200" cy="2438400"/>
            </a:xfrm>
            <a:custGeom>
              <a:avLst/>
              <a:gdLst/>
              <a:ahLst/>
              <a:cxnLst/>
              <a:rect l="l" t="t" r="r" b="b"/>
              <a:pathLst>
                <a:path w="584200" h="2438400" extrusionOk="0">
                  <a:moveTo>
                    <a:pt x="263525" y="638175"/>
                  </a:moveTo>
                  <a:lnTo>
                    <a:pt x="263525" y="396875"/>
                  </a:lnTo>
                  <a:lnTo>
                    <a:pt x="260350" y="330200"/>
                  </a:lnTo>
                  <a:lnTo>
                    <a:pt x="247650" y="276225"/>
                  </a:lnTo>
                  <a:lnTo>
                    <a:pt x="225425" y="228600"/>
                  </a:lnTo>
                  <a:lnTo>
                    <a:pt x="190500" y="177800"/>
                  </a:lnTo>
                  <a:lnTo>
                    <a:pt x="152400" y="139700"/>
                  </a:lnTo>
                  <a:lnTo>
                    <a:pt x="104775" y="95250"/>
                  </a:lnTo>
                  <a:lnTo>
                    <a:pt x="60325" y="63500"/>
                  </a:lnTo>
                  <a:lnTo>
                    <a:pt x="22225" y="44450"/>
                  </a:lnTo>
                  <a:lnTo>
                    <a:pt x="6350" y="28575"/>
                  </a:lnTo>
                  <a:lnTo>
                    <a:pt x="0" y="15875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117475" y="0"/>
                  </a:lnTo>
                  <a:lnTo>
                    <a:pt x="196850" y="9525"/>
                  </a:lnTo>
                  <a:lnTo>
                    <a:pt x="260350" y="19050"/>
                  </a:lnTo>
                  <a:lnTo>
                    <a:pt x="320675" y="38100"/>
                  </a:lnTo>
                  <a:lnTo>
                    <a:pt x="365125" y="57150"/>
                  </a:lnTo>
                  <a:lnTo>
                    <a:pt x="400050" y="73025"/>
                  </a:lnTo>
                  <a:lnTo>
                    <a:pt x="438150" y="98425"/>
                  </a:lnTo>
                  <a:lnTo>
                    <a:pt x="492125" y="146050"/>
                  </a:lnTo>
                  <a:lnTo>
                    <a:pt x="533400" y="193675"/>
                  </a:lnTo>
                  <a:lnTo>
                    <a:pt x="568325" y="238125"/>
                  </a:lnTo>
                  <a:lnTo>
                    <a:pt x="581025" y="263525"/>
                  </a:lnTo>
                  <a:lnTo>
                    <a:pt x="584200" y="295275"/>
                  </a:lnTo>
                  <a:lnTo>
                    <a:pt x="571500" y="330200"/>
                  </a:lnTo>
                  <a:lnTo>
                    <a:pt x="536575" y="371475"/>
                  </a:lnTo>
                  <a:lnTo>
                    <a:pt x="508000" y="406400"/>
                  </a:lnTo>
                  <a:lnTo>
                    <a:pt x="492125" y="457200"/>
                  </a:lnTo>
                  <a:lnTo>
                    <a:pt x="485775" y="565150"/>
                  </a:lnTo>
                  <a:cubicBezTo>
                    <a:pt x="486833" y="688975"/>
                    <a:pt x="487892" y="812800"/>
                    <a:pt x="488950" y="936625"/>
                  </a:cubicBezTo>
                  <a:lnTo>
                    <a:pt x="488950" y="1343025"/>
                  </a:lnTo>
                  <a:cubicBezTo>
                    <a:pt x="487892" y="1448858"/>
                    <a:pt x="486833" y="1554692"/>
                    <a:pt x="485775" y="1660525"/>
                  </a:cubicBezTo>
                  <a:lnTo>
                    <a:pt x="511175" y="2038350"/>
                  </a:lnTo>
                  <a:lnTo>
                    <a:pt x="508000" y="2089150"/>
                  </a:lnTo>
                  <a:lnTo>
                    <a:pt x="501650" y="2152650"/>
                  </a:lnTo>
                  <a:lnTo>
                    <a:pt x="476250" y="2266950"/>
                  </a:lnTo>
                  <a:lnTo>
                    <a:pt x="444500" y="2374900"/>
                  </a:lnTo>
                  <a:lnTo>
                    <a:pt x="419100" y="2416175"/>
                  </a:lnTo>
                  <a:lnTo>
                    <a:pt x="393700" y="2435225"/>
                  </a:lnTo>
                  <a:lnTo>
                    <a:pt x="374650" y="2438400"/>
                  </a:lnTo>
                  <a:lnTo>
                    <a:pt x="352425" y="2428875"/>
                  </a:lnTo>
                  <a:lnTo>
                    <a:pt x="327025" y="2403475"/>
                  </a:lnTo>
                  <a:lnTo>
                    <a:pt x="203200" y="1939925"/>
                  </a:lnTo>
                  <a:lnTo>
                    <a:pt x="228600" y="1927225"/>
                  </a:lnTo>
                  <a:lnTo>
                    <a:pt x="247650" y="1901825"/>
                  </a:lnTo>
                  <a:lnTo>
                    <a:pt x="257175" y="1876425"/>
                  </a:lnTo>
                  <a:lnTo>
                    <a:pt x="263525" y="1844675"/>
                  </a:lnTo>
                  <a:lnTo>
                    <a:pt x="263525" y="1736725"/>
                  </a:lnTo>
                  <a:lnTo>
                    <a:pt x="263525" y="638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03;p159">
              <a:extLst>
                <a:ext uri="{FF2B5EF4-FFF2-40B4-BE49-F238E27FC236}">
                  <a16:creationId xmlns:a16="http://schemas.microsoft.com/office/drawing/2014/main" id="{11887DFC-7DF3-984A-BC3F-E95CE2F04D04}"/>
                </a:ext>
              </a:extLst>
            </p:cNvPr>
            <p:cNvSpPr/>
            <p:nvPr/>
          </p:nvSpPr>
          <p:spPr>
            <a:xfrm>
              <a:off x="5281613" y="3636963"/>
              <a:ext cx="695325" cy="612775"/>
            </a:xfrm>
            <a:custGeom>
              <a:avLst/>
              <a:gdLst/>
              <a:ahLst/>
              <a:cxnLst/>
              <a:rect l="l" t="t" r="r" b="b"/>
              <a:pathLst>
                <a:path w="695325" h="614362" extrusionOk="0">
                  <a:moveTo>
                    <a:pt x="264318" y="69056"/>
                  </a:moveTo>
                  <a:lnTo>
                    <a:pt x="400050" y="102394"/>
                  </a:lnTo>
                  <a:lnTo>
                    <a:pt x="452437" y="116681"/>
                  </a:lnTo>
                  <a:lnTo>
                    <a:pt x="497681" y="128587"/>
                  </a:lnTo>
                  <a:lnTo>
                    <a:pt x="526256" y="130969"/>
                  </a:lnTo>
                  <a:lnTo>
                    <a:pt x="571500" y="111919"/>
                  </a:lnTo>
                  <a:lnTo>
                    <a:pt x="695325" y="614362"/>
                  </a:lnTo>
                  <a:lnTo>
                    <a:pt x="647700" y="573881"/>
                  </a:lnTo>
                  <a:lnTo>
                    <a:pt x="604837" y="521494"/>
                  </a:lnTo>
                  <a:lnTo>
                    <a:pt x="445293" y="328612"/>
                  </a:lnTo>
                  <a:lnTo>
                    <a:pt x="409575" y="292894"/>
                  </a:lnTo>
                  <a:lnTo>
                    <a:pt x="292893" y="216694"/>
                  </a:lnTo>
                  <a:lnTo>
                    <a:pt x="164306" y="140494"/>
                  </a:lnTo>
                  <a:lnTo>
                    <a:pt x="40481" y="69056"/>
                  </a:lnTo>
                  <a:lnTo>
                    <a:pt x="14287" y="50006"/>
                  </a:lnTo>
                  <a:lnTo>
                    <a:pt x="0" y="26194"/>
                  </a:lnTo>
                  <a:lnTo>
                    <a:pt x="0" y="7144"/>
                  </a:lnTo>
                  <a:lnTo>
                    <a:pt x="14287" y="0"/>
                  </a:lnTo>
                  <a:lnTo>
                    <a:pt x="30956" y="0"/>
                  </a:lnTo>
                  <a:lnTo>
                    <a:pt x="76200" y="16669"/>
                  </a:lnTo>
                  <a:lnTo>
                    <a:pt x="159543" y="42862"/>
                  </a:lnTo>
                  <a:lnTo>
                    <a:pt x="264318" y="690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04;p159">
              <a:extLst>
                <a:ext uri="{FF2B5EF4-FFF2-40B4-BE49-F238E27FC236}">
                  <a16:creationId xmlns:a16="http://schemas.microsoft.com/office/drawing/2014/main" id="{82B6CB74-2CD3-994C-96D3-C029762A6D2F}"/>
                </a:ext>
              </a:extLst>
            </p:cNvPr>
            <p:cNvSpPr/>
            <p:nvPr/>
          </p:nvSpPr>
          <p:spPr>
            <a:xfrm>
              <a:off x="4589463" y="2762250"/>
              <a:ext cx="925512" cy="1233488"/>
            </a:xfrm>
            <a:custGeom>
              <a:avLst/>
              <a:gdLst/>
              <a:ahLst/>
              <a:cxnLst/>
              <a:rect l="l" t="t" r="r" b="b"/>
              <a:pathLst>
                <a:path w="926306" h="1233488" extrusionOk="0">
                  <a:moveTo>
                    <a:pt x="576262" y="683419"/>
                  </a:moveTo>
                  <a:lnTo>
                    <a:pt x="423862" y="835819"/>
                  </a:lnTo>
                  <a:lnTo>
                    <a:pt x="285750" y="969169"/>
                  </a:lnTo>
                  <a:lnTo>
                    <a:pt x="142875" y="1112044"/>
                  </a:lnTo>
                  <a:lnTo>
                    <a:pt x="0" y="1233488"/>
                  </a:lnTo>
                  <a:lnTo>
                    <a:pt x="80962" y="1071563"/>
                  </a:lnTo>
                  <a:lnTo>
                    <a:pt x="154781" y="976313"/>
                  </a:lnTo>
                  <a:lnTo>
                    <a:pt x="290512" y="790575"/>
                  </a:lnTo>
                  <a:lnTo>
                    <a:pt x="402431" y="616744"/>
                  </a:lnTo>
                  <a:lnTo>
                    <a:pt x="478631" y="478631"/>
                  </a:lnTo>
                  <a:lnTo>
                    <a:pt x="540544" y="361950"/>
                  </a:lnTo>
                  <a:lnTo>
                    <a:pt x="564356" y="300038"/>
                  </a:lnTo>
                  <a:lnTo>
                    <a:pt x="576262" y="250031"/>
                  </a:lnTo>
                  <a:lnTo>
                    <a:pt x="576262" y="223838"/>
                  </a:lnTo>
                  <a:lnTo>
                    <a:pt x="569119" y="192881"/>
                  </a:lnTo>
                  <a:lnTo>
                    <a:pt x="542925" y="150019"/>
                  </a:lnTo>
                  <a:lnTo>
                    <a:pt x="473869" y="88106"/>
                  </a:lnTo>
                  <a:lnTo>
                    <a:pt x="447675" y="61913"/>
                  </a:lnTo>
                  <a:lnTo>
                    <a:pt x="438150" y="45244"/>
                  </a:lnTo>
                  <a:lnTo>
                    <a:pt x="433387" y="19050"/>
                  </a:lnTo>
                  <a:lnTo>
                    <a:pt x="435769" y="4763"/>
                  </a:lnTo>
                  <a:lnTo>
                    <a:pt x="452437" y="0"/>
                  </a:lnTo>
                  <a:lnTo>
                    <a:pt x="490537" y="9525"/>
                  </a:lnTo>
                  <a:lnTo>
                    <a:pt x="557212" y="30956"/>
                  </a:lnTo>
                  <a:lnTo>
                    <a:pt x="585787" y="38100"/>
                  </a:lnTo>
                  <a:lnTo>
                    <a:pt x="633412" y="61913"/>
                  </a:lnTo>
                  <a:lnTo>
                    <a:pt x="681037" y="90488"/>
                  </a:lnTo>
                  <a:lnTo>
                    <a:pt x="719137" y="114300"/>
                  </a:lnTo>
                  <a:lnTo>
                    <a:pt x="773906" y="159544"/>
                  </a:lnTo>
                  <a:lnTo>
                    <a:pt x="833437" y="216694"/>
                  </a:lnTo>
                  <a:lnTo>
                    <a:pt x="876300" y="266700"/>
                  </a:lnTo>
                  <a:lnTo>
                    <a:pt x="900112" y="295275"/>
                  </a:lnTo>
                  <a:lnTo>
                    <a:pt x="919162" y="330994"/>
                  </a:lnTo>
                  <a:lnTo>
                    <a:pt x="926306" y="364331"/>
                  </a:lnTo>
                  <a:lnTo>
                    <a:pt x="923925" y="383381"/>
                  </a:lnTo>
                  <a:lnTo>
                    <a:pt x="907256" y="407194"/>
                  </a:lnTo>
                  <a:lnTo>
                    <a:pt x="876300" y="428625"/>
                  </a:lnTo>
                  <a:lnTo>
                    <a:pt x="840581" y="445294"/>
                  </a:lnTo>
                  <a:lnTo>
                    <a:pt x="766762" y="509588"/>
                  </a:lnTo>
                  <a:lnTo>
                    <a:pt x="576262" y="683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809;p160">
            <a:extLst>
              <a:ext uri="{FF2B5EF4-FFF2-40B4-BE49-F238E27FC236}">
                <a16:creationId xmlns:a16="http://schemas.microsoft.com/office/drawing/2014/main" id="{B8133D6E-9031-2443-8038-21F3681639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172" y="1549735"/>
            <a:ext cx="4851400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7300" y="1597860"/>
            <a:ext cx="4851400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話したいな、わたしのすきな時間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集 代 深 安 全 第 宮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072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3"/>
          <p:cNvSpPr txBox="1"/>
          <p:nvPr/>
        </p:nvSpPr>
        <p:spPr>
          <a:xfrm>
            <a:off x="3697287" y="7389440"/>
            <a:ext cx="46565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集</a:t>
            </a:r>
            <a:endParaRPr/>
          </a:p>
        </p:txBody>
      </p:sp>
      <p:sp>
        <p:nvSpPr>
          <p:cNvPr id="779" name="Google Shape;779;p63"/>
          <p:cNvSpPr/>
          <p:nvPr/>
        </p:nvSpPr>
        <p:spPr>
          <a:xfrm>
            <a:off x="3028950" y="1457325"/>
            <a:ext cx="1336675" cy="1628775"/>
          </a:xfrm>
          <a:custGeom>
            <a:avLst/>
            <a:gdLst/>
            <a:ahLst/>
            <a:cxnLst/>
            <a:rect l="l" t="t" r="r" b="b"/>
            <a:pathLst>
              <a:path w="1335881" h="1628775" extrusionOk="0">
                <a:moveTo>
                  <a:pt x="604838" y="895350"/>
                </a:moveTo>
                <a:lnTo>
                  <a:pt x="719138" y="719138"/>
                </a:lnTo>
                <a:lnTo>
                  <a:pt x="881063" y="452438"/>
                </a:lnTo>
                <a:lnTo>
                  <a:pt x="957263" y="300038"/>
                </a:lnTo>
                <a:lnTo>
                  <a:pt x="976313" y="266700"/>
                </a:lnTo>
                <a:lnTo>
                  <a:pt x="981075" y="254794"/>
                </a:lnTo>
                <a:lnTo>
                  <a:pt x="988219" y="230981"/>
                </a:lnTo>
                <a:lnTo>
                  <a:pt x="985838" y="209550"/>
                </a:lnTo>
                <a:lnTo>
                  <a:pt x="981075" y="185738"/>
                </a:lnTo>
                <a:lnTo>
                  <a:pt x="971550" y="157163"/>
                </a:lnTo>
                <a:lnTo>
                  <a:pt x="947738" y="130969"/>
                </a:lnTo>
                <a:lnTo>
                  <a:pt x="923925" y="114300"/>
                </a:lnTo>
                <a:lnTo>
                  <a:pt x="871538" y="92869"/>
                </a:lnTo>
                <a:lnTo>
                  <a:pt x="838200" y="78581"/>
                </a:lnTo>
                <a:lnTo>
                  <a:pt x="819150" y="64294"/>
                </a:lnTo>
                <a:lnTo>
                  <a:pt x="809625" y="54769"/>
                </a:lnTo>
                <a:lnTo>
                  <a:pt x="807244" y="45244"/>
                </a:lnTo>
                <a:lnTo>
                  <a:pt x="812006" y="30956"/>
                </a:lnTo>
                <a:lnTo>
                  <a:pt x="831056" y="19050"/>
                </a:lnTo>
                <a:lnTo>
                  <a:pt x="862013" y="9525"/>
                </a:lnTo>
                <a:lnTo>
                  <a:pt x="888206" y="4763"/>
                </a:lnTo>
                <a:lnTo>
                  <a:pt x="931069" y="0"/>
                </a:lnTo>
                <a:lnTo>
                  <a:pt x="973931" y="2381"/>
                </a:lnTo>
                <a:lnTo>
                  <a:pt x="1012031" y="7144"/>
                </a:lnTo>
                <a:lnTo>
                  <a:pt x="1064419" y="23813"/>
                </a:lnTo>
                <a:lnTo>
                  <a:pt x="1135856" y="64294"/>
                </a:lnTo>
                <a:lnTo>
                  <a:pt x="1202531" y="107156"/>
                </a:lnTo>
                <a:lnTo>
                  <a:pt x="1264444" y="154781"/>
                </a:lnTo>
                <a:lnTo>
                  <a:pt x="1302544" y="190500"/>
                </a:lnTo>
                <a:lnTo>
                  <a:pt x="1319213" y="216694"/>
                </a:lnTo>
                <a:lnTo>
                  <a:pt x="1331119" y="235744"/>
                </a:lnTo>
                <a:lnTo>
                  <a:pt x="1335881" y="257175"/>
                </a:lnTo>
                <a:lnTo>
                  <a:pt x="1331119" y="278606"/>
                </a:lnTo>
                <a:lnTo>
                  <a:pt x="1323975" y="297656"/>
                </a:lnTo>
                <a:lnTo>
                  <a:pt x="1307306" y="314325"/>
                </a:lnTo>
                <a:lnTo>
                  <a:pt x="1271588" y="330994"/>
                </a:lnTo>
                <a:lnTo>
                  <a:pt x="1245394" y="342900"/>
                </a:lnTo>
                <a:lnTo>
                  <a:pt x="1178719" y="440531"/>
                </a:lnTo>
                <a:lnTo>
                  <a:pt x="1131094" y="523875"/>
                </a:lnTo>
                <a:lnTo>
                  <a:pt x="997744" y="726281"/>
                </a:lnTo>
                <a:lnTo>
                  <a:pt x="807244" y="957263"/>
                </a:lnTo>
                <a:lnTo>
                  <a:pt x="638175" y="1121569"/>
                </a:lnTo>
                <a:lnTo>
                  <a:pt x="481013" y="1271588"/>
                </a:lnTo>
                <a:lnTo>
                  <a:pt x="319088" y="1407319"/>
                </a:lnTo>
                <a:lnTo>
                  <a:pt x="121444" y="1571625"/>
                </a:lnTo>
                <a:lnTo>
                  <a:pt x="45244" y="1626394"/>
                </a:lnTo>
                <a:lnTo>
                  <a:pt x="19050" y="1628775"/>
                </a:lnTo>
                <a:lnTo>
                  <a:pt x="2381" y="1619250"/>
                </a:lnTo>
                <a:lnTo>
                  <a:pt x="0" y="1600200"/>
                </a:lnTo>
                <a:lnTo>
                  <a:pt x="26194" y="1562100"/>
                </a:lnTo>
                <a:lnTo>
                  <a:pt x="176213" y="1404938"/>
                </a:lnTo>
                <a:lnTo>
                  <a:pt x="338138" y="1231106"/>
                </a:lnTo>
                <a:lnTo>
                  <a:pt x="464344" y="1069181"/>
                </a:lnTo>
                <a:lnTo>
                  <a:pt x="604838" y="8953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63"/>
          <p:cNvSpPr/>
          <p:nvPr/>
        </p:nvSpPr>
        <p:spPr>
          <a:xfrm>
            <a:off x="2717800" y="4187825"/>
            <a:ext cx="4367213" cy="687388"/>
          </a:xfrm>
          <a:custGeom>
            <a:avLst/>
            <a:gdLst/>
            <a:ahLst/>
            <a:cxnLst/>
            <a:rect l="l" t="t" r="r" b="b"/>
            <a:pathLst>
              <a:path w="4367231" h="688448" extrusionOk="0">
                <a:moveTo>
                  <a:pt x="1712294" y="451905"/>
                </a:moveTo>
                <a:lnTo>
                  <a:pt x="1472220" y="480149"/>
                </a:lnTo>
                <a:lnTo>
                  <a:pt x="1207432" y="518984"/>
                </a:lnTo>
                <a:lnTo>
                  <a:pt x="956767" y="561350"/>
                </a:lnTo>
                <a:lnTo>
                  <a:pt x="737875" y="610777"/>
                </a:lnTo>
                <a:lnTo>
                  <a:pt x="427191" y="688448"/>
                </a:lnTo>
                <a:lnTo>
                  <a:pt x="406008" y="688448"/>
                </a:lnTo>
                <a:lnTo>
                  <a:pt x="360112" y="674326"/>
                </a:lnTo>
                <a:lnTo>
                  <a:pt x="307154" y="631960"/>
                </a:lnTo>
                <a:lnTo>
                  <a:pt x="243605" y="579003"/>
                </a:lnTo>
                <a:lnTo>
                  <a:pt x="162404" y="504862"/>
                </a:lnTo>
                <a:lnTo>
                  <a:pt x="91794" y="416600"/>
                </a:lnTo>
                <a:lnTo>
                  <a:pt x="31775" y="335398"/>
                </a:lnTo>
                <a:lnTo>
                  <a:pt x="7061" y="303623"/>
                </a:lnTo>
                <a:lnTo>
                  <a:pt x="0" y="285971"/>
                </a:lnTo>
                <a:lnTo>
                  <a:pt x="0" y="271849"/>
                </a:lnTo>
                <a:lnTo>
                  <a:pt x="7061" y="254196"/>
                </a:lnTo>
                <a:lnTo>
                  <a:pt x="21183" y="254196"/>
                </a:lnTo>
                <a:lnTo>
                  <a:pt x="56489" y="264788"/>
                </a:lnTo>
                <a:lnTo>
                  <a:pt x="183587" y="328337"/>
                </a:lnTo>
                <a:lnTo>
                  <a:pt x="289502" y="374233"/>
                </a:lnTo>
                <a:lnTo>
                  <a:pt x="363642" y="391886"/>
                </a:lnTo>
                <a:lnTo>
                  <a:pt x="420130" y="398947"/>
                </a:lnTo>
                <a:lnTo>
                  <a:pt x="480149" y="402478"/>
                </a:lnTo>
                <a:lnTo>
                  <a:pt x="582533" y="402478"/>
                </a:lnTo>
                <a:lnTo>
                  <a:pt x="713162" y="384825"/>
                </a:lnTo>
                <a:lnTo>
                  <a:pt x="1013255" y="342459"/>
                </a:lnTo>
                <a:lnTo>
                  <a:pt x="1419262" y="289501"/>
                </a:lnTo>
                <a:lnTo>
                  <a:pt x="1917063" y="233013"/>
                </a:lnTo>
                <a:lnTo>
                  <a:pt x="2157137" y="201239"/>
                </a:lnTo>
                <a:lnTo>
                  <a:pt x="2418394" y="172995"/>
                </a:lnTo>
                <a:lnTo>
                  <a:pt x="2746731" y="148281"/>
                </a:lnTo>
                <a:lnTo>
                  <a:pt x="3202166" y="112976"/>
                </a:lnTo>
                <a:lnTo>
                  <a:pt x="3562277" y="81202"/>
                </a:lnTo>
                <a:lnTo>
                  <a:pt x="3668192" y="56488"/>
                </a:lnTo>
                <a:lnTo>
                  <a:pt x="3812943" y="24714"/>
                </a:lnTo>
                <a:lnTo>
                  <a:pt x="3904736" y="0"/>
                </a:lnTo>
                <a:lnTo>
                  <a:pt x="3982407" y="21183"/>
                </a:lnTo>
                <a:lnTo>
                  <a:pt x="4127157" y="74141"/>
                </a:lnTo>
                <a:lnTo>
                  <a:pt x="4271908" y="130629"/>
                </a:lnTo>
                <a:lnTo>
                  <a:pt x="4328396" y="155342"/>
                </a:lnTo>
                <a:lnTo>
                  <a:pt x="4349579" y="172995"/>
                </a:lnTo>
                <a:lnTo>
                  <a:pt x="4363701" y="197708"/>
                </a:lnTo>
                <a:lnTo>
                  <a:pt x="4367231" y="229483"/>
                </a:lnTo>
                <a:lnTo>
                  <a:pt x="4349579" y="250666"/>
                </a:lnTo>
                <a:lnTo>
                  <a:pt x="4317804" y="271849"/>
                </a:lnTo>
                <a:lnTo>
                  <a:pt x="4229542" y="282440"/>
                </a:lnTo>
                <a:lnTo>
                  <a:pt x="4067139" y="293032"/>
                </a:lnTo>
                <a:lnTo>
                  <a:pt x="3802351" y="289501"/>
                </a:lnTo>
                <a:lnTo>
                  <a:pt x="3410465" y="300093"/>
                </a:lnTo>
                <a:lnTo>
                  <a:pt x="2887951" y="328337"/>
                </a:lnTo>
                <a:lnTo>
                  <a:pt x="2566675" y="356581"/>
                </a:lnTo>
                <a:lnTo>
                  <a:pt x="1712294" y="4519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63"/>
          <p:cNvSpPr/>
          <p:nvPr/>
        </p:nvSpPr>
        <p:spPr>
          <a:xfrm rot="-5400000">
            <a:off x="2978150" y="3008313"/>
            <a:ext cx="1906587" cy="249238"/>
          </a:xfrm>
          <a:custGeom>
            <a:avLst/>
            <a:gdLst/>
            <a:ahLst/>
            <a:cxnLst/>
            <a:rect l="l" t="t" r="r" b="b"/>
            <a:pathLst>
              <a:path w="1907381" h="250031" extrusionOk="0">
                <a:moveTo>
                  <a:pt x="1114425" y="38100"/>
                </a:moveTo>
                <a:lnTo>
                  <a:pt x="1495425" y="45244"/>
                </a:lnTo>
                <a:lnTo>
                  <a:pt x="1907381" y="33337"/>
                </a:lnTo>
                <a:lnTo>
                  <a:pt x="1847850" y="250031"/>
                </a:lnTo>
                <a:lnTo>
                  <a:pt x="1554956" y="245269"/>
                </a:lnTo>
                <a:lnTo>
                  <a:pt x="742950" y="242887"/>
                </a:lnTo>
                <a:lnTo>
                  <a:pt x="271462" y="245269"/>
                </a:lnTo>
                <a:lnTo>
                  <a:pt x="116681" y="226219"/>
                </a:lnTo>
                <a:lnTo>
                  <a:pt x="69056" y="216694"/>
                </a:lnTo>
                <a:lnTo>
                  <a:pt x="40481" y="207169"/>
                </a:lnTo>
                <a:lnTo>
                  <a:pt x="16668" y="192881"/>
                </a:lnTo>
                <a:lnTo>
                  <a:pt x="0" y="171450"/>
                </a:lnTo>
                <a:lnTo>
                  <a:pt x="0" y="142875"/>
                </a:lnTo>
                <a:lnTo>
                  <a:pt x="11906" y="97631"/>
                </a:lnTo>
                <a:lnTo>
                  <a:pt x="30956" y="69056"/>
                </a:lnTo>
                <a:lnTo>
                  <a:pt x="52387" y="52387"/>
                </a:lnTo>
                <a:lnTo>
                  <a:pt x="100012" y="30956"/>
                </a:lnTo>
                <a:lnTo>
                  <a:pt x="152400" y="19050"/>
                </a:lnTo>
                <a:lnTo>
                  <a:pt x="228600" y="7144"/>
                </a:lnTo>
                <a:lnTo>
                  <a:pt x="316706" y="2381"/>
                </a:lnTo>
                <a:lnTo>
                  <a:pt x="395287" y="0"/>
                </a:lnTo>
                <a:lnTo>
                  <a:pt x="473868" y="7144"/>
                </a:lnTo>
                <a:lnTo>
                  <a:pt x="600075" y="19050"/>
                </a:lnTo>
                <a:lnTo>
                  <a:pt x="688181" y="28575"/>
                </a:lnTo>
                <a:lnTo>
                  <a:pt x="1114425" y="38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3"/>
          <p:cNvSpPr/>
          <p:nvPr/>
        </p:nvSpPr>
        <p:spPr>
          <a:xfrm>
            <a:off x="4848225" y="1409700"/>
            <a:ext cx="628650" cy="817563"/>
          </a:xfrm>
          <a:custGeom>
            <a:avLst/>
            <a:gdLst/>
            <a:ahLst/>
            <a:cxnLst/>
            <a:rect l="l" t="t" r="r" b="b"/>
            <a:pathLst>
              <a:path w="628650" h="816769" extrusionOk="0">
                <a:moveTo>
                  <a:pt x="133350" y="473869"/>
                </a:moveTo>
                <a:lnTo>
                  <a:pt x="188119" y="338138"/>
                </a:lnTo>
                <a:lnTo>
                  <a:pt x="230981" y="214313"/>
                </a:lnTo>
                <a:lnTo>
                  <a:pt x="245269" y="171450"/>
                </a:lnTo>
                <a:lnTo>
                  <a:pt x="250031" y="150019"/>
                </a:lnTo>
                <a:lnTo>
                  <a:pt x="250031" y="140494"/>
                </a:lnTo>
                <a:lnTo>
                  <a:pt x="247650" y="123825"/>
                </a:lnTo>
                <a:lnTo>
                  <a:pt x="245269" y="111919"/>
                </a:lnTo>
                <a:lnTo>
                  <a:pt x="223838" y="95250"/>
                </a:lnTo>
                <a:lnTo>
                  <a:pt x="188119" y="80963"/>
                </a:lnTo>
                <a:lnTo>
                  <a:pt x="169069" y="61913"/>
                </a:lnTo>
                <a:lnTo>
                  <a:pt x="152400" y="45244"/>
                </a:lnTo>
                <a:lnTo>
                  <a:pt x="145256" y="33338"/>
                </a:lnTo>
                <a:lnTo>
                  <a:pt x="145256" y="21431"/>
                </a:lnTo>
                <a:lnTo>
                  <a:pt x="147638" y="11906"/>
                </a:lnTo>
                <a:lnTo>
                  <a:pt x="161925" y="2381"/>
                </a:lnTo>
                <a:lnTo>
                  <a:pt x="190500" y="0"/>
                </a:lnTo>
                <a:lnTo>
                  <a:pt x="242888" y="0"/>
                </a:lnTo>
                <a:lnTo>
                  <a:pt x="309563" y="9525"/>
                </a:lnTo>
                <a:lnTo>
                  <a:pt x="440531" y="30956"/>
                </a:lnTo>
                <a:lnTo>
                  <a:pt x="516731" y="54769"/>
                </a:lnTo>
                <a:lnTo>
                  <a:pt x="554831" y="66675"/>
                </a:lnTo>
                <a:lnTo>
                  <a:pt x="583406" y="83344"/>
                </a:lnTo>
                <a:lnTo>
                  <a:pt x="604838" y="104775"/>
                </a:lnTo>
                <a:lnTo>
                  <a:pt x="621506" y="126206"/>
                </a:lnTo>
                <a:lnTo>
                  <a:pt x="626269" y="140494"/>
                </a:lnTo>
                <a:lnTo>
                  <a:pt x="628650" y="157163"/>
                </a:lnTo>
                <a:lnTo>
                  <a:pt x="621506" y="178594"/>
                </a:lnTo>
                <a:lnTo>
                  <a:pt x="602456" y="200025"/>
                </a:lnTo>
                <a:lnTo>
                  <a:pt x="545306" y="238125"/>
                </a:lnTo>
                <a:lnTo>
                  <a:pt x="495300" y="280988"/>
                </a:lnTo>
                <a:lnTo>
                  <a:pt x="464344" y="314325"/>
                </a:lnTo>
                <a:lnTo>
                  <a:pt x="257175" y="607219"/>
                </a:lnTo>
                <a:lnTo>
                  <a:pt x="121444" y="809625"/>
                </a:lnTo>
                <a:lnTo>
                  <a:pt x="0" y="816769"/>
                </a:lnTo>
                <a:lnTo>
                  <a:pt x="133350" y="4738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3"/>
          <p:cNvSpPr/>
          <p:nvPr/>
        </p:nvSpPr>
        <p:spPr>
          <a:xfrm>
            <a:off x="3860800" y="1887538"/>
            <a:ext cx="2435225" cy="492125"/>
          </a:xfrm>
          <a:custGeom>
            <a:avLst/>
            <a:gdLst/>
            <a:ahLst/>
            <a:cxnLst/>
            <a:rect l="l" t="t" r="r" b="b"/>
            <a:pathLst>
              <a:path w="2436019" h="490538" extrusionOk="0">
                <a:moveTo>
                  <a:pt x="788194" y="440532"/>
                </a:moveTo>
                <a:lnTo>
                  <a:pt x="559594" y="466725"/>
                </a:lnTo>
                <a:lnTo>
                  <a:pt x="404813" y="488157"/>
                </a:lnTo>
                <a:lnTo>
                  <a:pt x="364332" y="490538"/>
                </a:lnTo>
                <a:lnTo>
                  <a:pt x="335757" y="490538"/>
                </a:lnTo>
                <a:lnTo>
                  <a:pt x="288132" y="483394"/>
                </a:lnTo>
                <a:lnTo>
                  <a:pt x="178594" y="442913"/>
                </a:lnTo>
                <a:lnTo>
                  <a:pt x="0" y="338138"/>
                </a:lnTo>
                <a:lnTo>
                  <a:pt x="102394" y="226219"/>
                </a:lnTo>
                <a:lnTo>
                  <a:pt x="188119" y="307182"/>
                </a:lnTo>
                <a:lnTo>
                  <a:pt x="228600" y="326232"/>
                </a:lnTo>
                <a:lnTo>
                  <a:pt x="269082" y="335757"/>
                </a:lnTo>
                <a:lnTo>
                  <a:pt x="300038" y="340519"/>
                </a:lnTo>
                <a:lnTo>
                  <a:pt x="352425" y="340519"/>
                </a:lnTo>
                <a:lnTo>
                  <a:pt x="502444" y="326232"/>
                </a:lnTo>
                <a:lnTo>
                  <a:pt x="738188" y="297657"/>
                </a:lnTo>
                <a:lnTo>
                  <a:pt x="1028700" y="245269"/>
                </a:lnTo>
                <a:lnTo>
                  <a:pt x="1228725" y="214313"/>
                </a:lnTo>
                <a:lnTo>
                  <a:pt x="1504950" y="164307"/>
                </a:lnTo>
                <a:lnTo>
                  <a:pt x="1700213" y="116682"/>
                </a:lnTo>
                <a:lnTo>
                  <a:pt x="1819275" y="78582"/>
                </a:lnTo>
                <a:lnTo>
                  <a:pt x="2026444" y="7144"/>
                </a:lnTo>
                <a:lnTo>
                  <a:pt x="2052638" y="0"/>
                </a:lnTo>
                <a:lnTo>
                  <a:pt x="2095500" y="4763"/>
                </a:lnTo>
                <a:lnTo>
                  <a:pt x="2214563" y="40482"/>
                </a:lnTo>
                <a:lnTo>
                  <a:pt x="2359819" y="109538"/>
                </a:lnTo>
                <a:lnTo>
                  <a:pt x="2409825" y="140494"/>
                </a:lnTo>
                <a:lnTo>
                  <a:pt x="2431257" y="161925"/>
                </a:lnTo>
                <a:lnTo>
                  <a:pt x="2436019" y="171450"/>
                </a:lnTo>
                <a:lnTo>
                  <a:pt x="2436019" y="188119"/>
                </a:lnTo>
                <a:lnTo>
                  <a:pt x="2421732" y="204788"/>
                </a:lnTo>
                <a:lnTo>
                  <a:pt x="2383632" y="228600"/>
                </a:lnTo>
                <a:lnTo>
                  <a:pt x="2328863" y="247650"/>
                </a:lnTo>
                <a:lnTo>
                  <a:pt x="2031207" y="283369"/>
                </a:lnTo>
                <a:lnTo>
                  <a:pt x="1621632" y="333375"/>
                </a:lnTo>
                <a:lnTo>
                  <a:pt x="1245394" y="383382"/>
                </a:lnTo>
                <a:lnTo>
                  <a:pt x="995363" y="423863"/>
                </a:lnTo>
                <a:lnTo>
                  <a:pt x="788194" y="4405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3"/>
          <p:cNvSpPr/>
          <p:nvPr/>
        </p:nvSpPr>
        <p:spPr>
          <a:xfrm rot="-5400000">
            <a:off x="4237038" y="2790825"/>
            <a:ext cx="1555750" cy="403225"/>
          </a:xfrm>
          <a:custGeom>
            <a:avLst/>
            <a:gdLst/>
            <a:ahLst/>
            <a:cxnLst/>
            <a:rect l="l" t="t" r="r" b="b"/>
            <a:pathLst>
              <a:path w="1554956" h="402431" extrusionOk="0">
                <a:moveTo>
                  <a:pt x="785812" y="130968"/>
                </a:moveTo>
                <a:lnTo>
                  <a:pt x="976312" y="130968"/>
                </a:lnTo>
                <a:lnTo>
                  <a:pt x="1114425" y="135731"/>
                </a:lnTo>
                <a:lnTo>
                  <a:pt x="1235869" y="133350"/>
                </a:lnTo>
                <a:lnTo>
                  <a:pt x="1326356" y="133350"/>
                </a:lnTo>
                <a:lnTo>
                  <a:pt x="1350169" y="130968"/>
                </a:lnTo>
                <a:lnTo>
                  <a:pt x="1371600" y="126206"/>
                </a:lnTo>
                <a:lnTo>
                  <a:pt x="1395412" y="116681"/>
                </a:lnTo>
                <a:lnTo>
                  <a:pt x="1416844" y="102393"/>
                </a:lnTo>
                <a:lnTo>
                  <a:pt x="1512094" y="0"/>
                </a:lnTo>
                <a:lnTo>
                  <a:pt x="1554956" y="209550"/>
                </a:lnTo>
                <a:lnTo>
                  <a:pt x="1421606" y="392906"/>
                </a:lnTo>
                <a:lnTo>
                  <a:pt x="1402556" y="402431"/>
                </a:lnTo>
                <a:lnTo>
                  <a:pt x="1362075" y="402431"/>
                </a:lnTo>
                <a:lnTo>
                  <a:pt x="1131094" y="378618"/>
                </a:lnTo>
                <a:lnTo>
                  <a:pt x="992981" y="376237"/>
                </a:lnTo>
                <a:lnTo>
                  <a:pt x="866775" y="378618"/>
                </a:lnTo>
                <a:lnTo>
                  <a:pt x="807244" y="376237"/>
                </a:lnTo>
                <a:lnTo>
                  <a:pt x="602456" y="357187"/>
                </a:lnTo>
                <a:lnTo>
                  <a:pt x="461962" y="350043"/>
                </a:lnTo>
                <a:lnTo>
                  <a:pt x="21431" y="357187"/>
                </a:lnTo>
                <a:lnTo>
                  <a:pt x="0" y="133350"/>
                </a:lnTo>
                <a:lnTo>
                  <a:pt x="485775" y="130968"/>
                </a:lnTo>
                <a:lnTo>
                  <a:pt x="785812" y="1309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63"/>
          <p:cNvSpPr/>
          <p:nvPr/>
        </p:nvSpPr>
        <p:spPr>
          <a:xfrm>
            <a:off x="3981450" y="2471738"/>
            <a:ext cx="2181225" cy="438150"/>
          </a:xfrm>
          <a:custGeom>
            <a:avLst/>
            <a:gdLst/>
            <a:ahLst/>
            <a:cxnLst/>
            <a:rect l="l" t="t" r="r" b="b"/>
            <a:pathLst>
              <a:path w="2181225" h="438150" extrusionOk="0">
                <a:moveTo>
                  <a:pt x="671513" y="371475"/>
                </a:moveTo>
                <a:lnTo>
                  <a:pt x="278606" y="421481"/>
                </a:lnTo>
                <a:lnTo>
                  <a:pt x="233363" y="433387"/>
                </a:lnTo>
                <a:lnTo>
                  <a:pt x="197644" y="438150"/>
                </a:lnTo>
                <a:lnTo>
                  <a:pt x="159544" y="438150"/>
                </a:lnTo>
                <a:lnTo>
                  <a:pt x="4763" y="414337"/>
                </a:lnTo>
                <a:lnTo>
                  <a:pt x="0" y="273843"/>
                </a:lnTo>
                <a:lnTo>
                  <a:pt x="321469" y="252412"/>
                </a:lnTo>
                <a:lnTo>
                  <a:pt x="773906" y="202406"/>
                </a:lnTo>
                <a:lnTo>
                  <a:pt x="959644" y="178593"/>
                </a:lnTo>
                <a:lnTo>
                  <a:pt x="1221581" y="154781"/>
                </a:lnTo>
                <a:lnTo>
                  <a:pt x="1416844" y="128587"/>
                </a:lnTo>
                <a:lnTo>
                  <a:pt x="1528763" y="111918"/>
                </a:lnTo>
                <a:lnTo>
                  <a:pt x="1621631" y="88106"/>
                </a:lnTo>
                <a:lnTo>
                  <a:pt x="1704975" y="61912"/>
                </a:lnTo>
                <a:lnTo>
                  <a:pt x="1776413" y="33337"/>
                </a:lnTo>
                <a:lnTo>
                  <a:pt x="1833563" y="0"/>
                </a:lnTo>
                <a:lnTo>
                  <a:pt x="1869281" y="2381"/>
                </a:lnTo>
                <a:lnTo>
                  <a:pt x="1938338" y="11906"/>
                </a:lnTo>
                <a:lnTo>
                  <a:pt x="2031206" y="40481"/>
                </a:lnTo>
                <a:lnTo>
                  <a:pt x="2107406" y="71437"/>
                </a:lnTo>
                <a:lnTo>
                  <a:pt x="2152650" y="102393"/>
                </a:lnTo>
                <a:lnTo>
                  <a:pt x="2176463" y="128587"/>
                </a:lnTo>
                <a:lnTo>
                  <a:pt x="2181225" y="152400"/>
                </a:lnTo>
                <a:lnTo>
                  <a:pt x="2174081" y="180975"/>
                </a:lnTo>
                <a:lnTo>
                  <a:pt x="2147888" y="207168"/>
                </a:lnTo>
                <a:lnTo>
                  <a:pt x="2112169" y="223837"/>
                </a:lnTo>
                <a:lnTo>
                  <a:pt x="1847850" y="257175"/>
                </a:lnTo>
                <a:lnTo>
                  <a:pt x="1459706" y="290512"/>
                </a:lnTo>
                <a:lnTo>
                  <a:pt x="1202531" y="309562"/>
                </a:lnTo>
                <a:lnTo>
                  <a:pt x="950119" y="335756"/>
                </a:lnTo>
                <a:lnTo>
                  <a:pt x="671513" y="371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63"/>
          <p:cNvSpPr/>
          <p:nvPr/>
        </p:nvSpPr>
        <p:spPr>
          <a:xfrm>
            <a:off x="3967163" y="3005138"/>
            <a:ext cx="2209800" cy="428625"/>
          </a:xfrm>
          <a:custGeom>
            <a:avLst/>
            <a:gdLst/>
            <a:ahLst/>
            <a:cxnLst/>
            <a:rect l="l" t="t" r="r" b="b"/>
            <a:pathLst>
              <a:path w="2209800" h="428625" extrusionOk="0">
                <a:moveTo>
                  <a:pt x="881062" y="345281"/>
                </a:moveTo>
                <a:lnTo>
                  <a:pt x="631031" y="383381"/>
                </a:lnTo>
                <a:lnTo>
                  <a:pt x="471487" y="411956"/>
                </a:lnTo>
                <a:lnTo>
                  <a:pt x="333375" y="428625"/>
                </a:lnTo>
                <a:lnTo>
                  <a:pt x="161925" y="428625"/>
                </a:lnTo>
                <a:lnTo>
                  <a:pt x="0" y="428625"/>
                </a:lnTo>
                <a:lnTo>
                  <a:pt x="4762" y="295275"/>
                </a:lnTo>
                <a:lnTo>
                  <a:pt x="183356" y="285750"/>
                </a:lnTo>
                <a:lnTo>
                  <a:pt x="433387" y="266700"/>
                </a:lnTo>
                <a:lnTo>
                  <a:pt x="709612" y="226218"/>
                </a:lnTo>
                <a:lnTo>
                  <a:pt x="976312" y="176212"/>
                </a:lnTo>
                <a:lnTo>
                  <a:pt x="1209675" y="154781"/>
                </a:lnTo>
                <a:lnTo>
                  <a:pt x="1500187" y="114300"/>
                </a:lnTo>
                <a:lnTo>
                  <a:pt x="1721643" y="90487"/>
                </a:lnTo>
                <a:lnTo>
                  <a:pt x="1750218" y="73818"/>
                </a:lnTo>
                <a:lnTo>
                  <a:pt x="1866900" y="2381"/>
                </a:lnTo>
                <a:lnTo>
                  <a:pt x="1881187" y="0"/>
                </a:lnTo>
                <a:lnTo>
                  <a:pt x="2000250" y="28575"/>
                </a:lnTo>
                <a:lnTo>
                  <a:pt x="2114550" y="71437"/>
                </a:lnTo>
                <a:lnTo>
                  <a:pt x="2171700" y="92868"/>
                </a:lnTo>
                <a:lnTo>
                  <a:pt x="2188368" y="109537"/>
                </a:lnTo>
                <a:lnTo>
                  <a:pt x="2207418" y="135731"/>
                </a:lnTo>
                <a:lnTo>
                  <a:pt x="2209800" y="161925"/>
                </a:lnTo>
                <a:lnTo>
                  <a:pt x="2202656" y="185737"/>
                </a:lnTo>
                <a:lnTo>
                  <a:pt x="2181225" y="200025"/>
                </a:lnTo>
                <a:lnTo>
                  <a:pt x="2024062" y="219075"/>
                </a:lnTo>
                <a:lnTo>
                  <a:pt x="1804987" y="252412"/>
                </a:lnTo>
                <a:lnTo>
                  <a:pt x="1504950" y="283368"/>
                </a:lnTo>
                <a:lnTo>
                  <a:pt x="1200150" y="314325"/>
                </a:lnTo>
                <a:lnTo>
                  <a:pt x="881062" y="3452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63"/>
          <p:cNvSpPr/>
          <p:nvPr/>
        </p:nvSpPr>
        <p:spPr>
          <a:xfrm>
            <a:off x="3951288" y="3519488"/>
            <a:ext cx="2681287" cy="463550"/>
          </a:xfrm>
          <a:custGeom>
            <a:avLst/>
            <a:gdLst/>
            <a:ahLst/>
            <a:cxnLst/>
            <a:rect l="l" t="t" r="r" b="b"/>
            <a:pathLst>
              <a:path w="2681287" h="464343" extrusionOk="0">
                <a:moveTo>
                  <a:pt x="600075" y="371475"/>
                </a:moveTo>
                <a:lnTo>
                  <a:pt x="357187" y="404812"/>
                </a:lnTo>
                <a:lnTo>
                  <a:pt x="0" y="464343"/>
                </a:lnTo>
                <a:cubicBezTo>
                  <a:pt x="794" y="380206"/>
                  <a:pt x="1587" y="296068"/>
                  <a:pt x="2381" y="211931"/>
                </a:cubicBezTo>
                <a:lnTo>
                  <a:pt x="126206" y="254793"/>
                </a:lnTo>
                <a:lnTo>
                  <a:pt x="200025" y="266700"/>
                </a:lnTo>
                <a:lnTo>
                  <a:pt x="238125" y="264318"/>
                </a:lnTo>
                <a:lnTo>
                  <a:pt x="354806" y="252412"/>
                </a:lnTo>
                <a:lnTo>
                  <a:pt x="790575" y="200025"/>
                </a:lnTo>
                <a:lnTo>
                  <a:pt x="995362" y="176212"/>
                </a:lnTo>
                <a:lnTo>
                  <a:pt x="1223962" y="154781"/>
                </a:lnTo>
                <a:lnTo>
                  <a:pt x="1543050" y="128587"/>
                </a:lnTo>
                <a:lnTo>
                  <a:pt x="1945481" y="85725"/>
                </a:lnTo>
                <a:lnTo>
                  <a:pt x="2014537" y="76200"/>
                </a:lnTo>
                <a:lnTo>
                  <a:pt x="2057400" y="69056"/>
                </a:lnTo>
                <a:lnTo>
                  <a:pt x="2128837" y="54768"/>
                </a:lnTo>
                <a:lnTo>
                  <a:pt x="2188369" y="35718"/>
                </a:lnTo>
                <a:lnTo>
                  <a:pt x="2255044" y="14287"/>
                </a:lnTo>
                <a:lnTo>
                  <a:pt x="2290762" y="0"/>
                </a:lnTo>
                <a:lnTo>
                  <a:pt x="2331244" y="2381"/>
                </a:lnTo>
                <a:lnTo>
                  <a:pt x="2386012" y="9525"/>
                </a:lnTo>
                <a:lnTo>
                  <a:pt x="2445544" y="23812"/>
                </a:lnTo>
                <a:lnTo>
                  <a:pt x="2500312" y="50006"/>
                </a:lnTo>
                <a:lnTo>
                  <a:pt x="2552700" y="76200"/>
                </a:lnTo>
                <a:lnTo>
                  <a:pt x="2602706" y="107156"/>
                </a:lnTo>
                <a:lnTo>
                  <a:pt x="2638425" y="133350"/>
                </a:lnTo>
                <a:lnTo>
                  <a:pt x="2664619" y="161925"/>
                </a:lnTo>
                <a:lnTo>
                  <a:pt x="2681287" y="183356"/>
                </a:lnTo>
                <a:lnTo>
                  <a:pt x="2681287" y="197643"/>
                </a:lnTo>
                <a:lnTo>
                  <a:pt x="2669381" y="221456"/>
                </a:lnTo>
                <a:lnTo>
                  <a:pt x="2638425" y="233362"/>
                </a:lnTo>
                <a:lnTo>
                  <a:pt x="2576512" y="242887"/>
                </a:lnTo>
                <a:lnTo>
                  <a:pt x="2378869" y="240506"/>
                </a:lnTo>
                <a:lnTo>
                  <a:pt x="2176462" y="242887"/>
                </a:lnTo>
                <a:lnTo>
                  <a:pt x="2019300" y="247650"/>
                </a:lnTo>
                <a:lnTo>
                  <a:pt x="1707356" y="278606"/>
                </a:lnTo>
                <a:lnTo>
                  <a:pt x="1333500" y="307181"/>
                </a:lnTo>
                <a:lnTo>
                  <a:pt x="964406" y="330993"/>
                </a:lnTo>
                <a:lnTo>
                  <a:pt x="600075" y="371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63"/>
          <p:cNvSpPr/>
          <p:nvPr/>
        </p:nvSpPr>
        <p:spPr>
          <a:xfrm rot="-5400000">
            <a:off x="3762376" y="4659312"/>
            <a:ext cx="2279650" cy="581025"/>
          </a:xfrm>
          <a:custGeom>
            <a:avLst/>
            <a:gdLst/>
            <a:ahLst/>
            <a:cxnLst/>
            <a:rect l="l" t="t" r="r" b="b"/>
            <a:pathLst>
              <a:path w="2278857" h="581025" extrusionOk="0">
                <a:moveTo>
                  <a:pt x="1159669" y="269082"/>
                </a:moveTo>
                <a:lnTo>
                  <a:pt x="1512094" y="266700"/>
                </a:lnTo>
                <a:lnTo>
                  <a:pt x="1683544" y="269082"/>
                </a:lnTo>
                <a:lnTo>
                  <a:pt x="1816894" y="271463"/>
                </a:lnTo>
                <a:lnTo>
                  <a:pt x="1907382" y="269082"/>
                </a:lnTo>
                <a:lnTo>
                  <a:pt x="1952625" y="261938"/>
                </a:lnTo>
                <a:lnTo>
                  <a:pt x="2002632" y="245269"/>
                </a:lnTo>
                <a:lnTo>
                  <a:pt x="2038350" y="226219"/>
                </a:lnTo>
                <a:lnTo>
                  <a:pt x="2085975" y="197644"/>
                </a:lnTo>
                <a:lnTo>
                  <a:pt x="2124075" y="166688"/>
                </a:lnTo>
                <a:lnTo>
                  <a:pt x="2274094" y="0"/>
                </a:lnTo>
                <a:lnTo>
                  <a:pt x="2278857" y="180975"/>
                </a:lnTo>
                <a:lnTo>
                  <a:pt x="2181225" y="271463"/>
                </a:lnTo>
                <a:lnTo>
                  <a:pt x="2147888" y="309563"/>
                </a:lnTo>
                <a:lnTo>
                  <a:pt x="2109788" y="364332"/>
                </a:lnTo>
                <a:lnTo>
                  <a:pt x="2045494" y="471488"/>
                </a:lnTo>
                <a:lnTo>
                  <a:pt x="2005013" y="540544"/>
                </a:lnTo>
                <a:lnTo>
                  <a:pt x="1976438" y="569119"/>
                </a:lnTo>
                <a:lnTo>
                  <a:pt x="1962150" y="576263"/>
                </a:lnTo>
                <a:lnTo>
                  <a:pt x="1943100" y="581025"/>
                </a:lnTo>
                <a:lnTo>
                  <a:pt x="1919288" y="578644"/>
                </a:lnTo>
                <a:lnTo>
                  <a:pt x="1902619" y="569119"/>
                </a:lnTo>
                <a:lnTo>
                  <a:pt x="1876425" y="542925"/>
                </a:lnTo>
                <a:lnTo>
                  <a:pt x="1847850" y="528638"/>
                </a:lnTo>
                <a:lnTo>
                  <a:pt x="1709738" y="511969"/>
                </a:lnTo>
                <a:lnTo>
                  <a:pt x="1526382" y="488157"/>
                </a:lnTo>
                <a:lnTo>
                  <a:pt x="1283494" y="488157"/>
                </a:lnTo>
                <a:lnTo>
                  <a:pt x="997744" y="481013"/>
                </a:lnTo>
                <a:lnTo>
                  <a:pt x="516732" y="469107"/>
                </a:lnTo>
                <a:lnTo>
                  <a:pt x="469107" y="483394"/>
                </a:lnTo>
                <a:lnTo>
                  <a:pt x="435769" y="490538"/>
                </a:lnTo>
                <a:lnTo>
                  <a:pt x="388144" y="490538"/>
                </a:lnTo>
                <a:lnTo>
                  <a:pt x="309563" y="485775"/>
                </a:lnTo>
                <a:lnTo>
                  <a:pt x="245269" y="478632"/>
                </a:lnTo>
                <a:lnTo>
                  <a:pt x="164307" y="464344"/>
                </a:lnTo>
                <a:lnTo>
                  <a:pt x="92869" y="452438"/>
                </a:lnTo>
                <a:lnTo>
                  <a:pt x="59532" y="440532"/>
                </a:lnTo>
                <a:lnTo>
                  <a:pt x="26194" y="416719"/>
                </a:lnTo>
                <a:lnTo>
                  <a:pt x="4763" y="392907"/>
                </a:lnTo>
                <a:lnTo>
                  <a:pt x="0" y="371475"/>
                </a:lnTo>
                <a:lnTo>
                  <a:pt x="4763" y="335757"/>
                </a:lnTo>
                <a:lnTo>
                  <a:pt x="33338" y="300038"/>
                </a:lnTo>
                <a:lnTo>
                  <a:pt x="71438" y="269082"/>
                </a:lnTo>
                <a:lnTo>
                  <a:pt x="109538" y="245269"/>
                </a:lnTo>
                <a:lnTo>
                  <a:pt x="173832" y="223838"/>
                </a:lnTo>
                <a:lnTo>
                  <a:pt x="259557" y="207169"/>
                </a:lnTo>
                <a:lnTo>
                  <a:pt x="385763" y="200025"/>
                </a:lnTo>
                <a:lnTo>
                  <a:pt x="419100" y="202407"/>
                </a:lnTo>
                <a:lnTo>
                  <a:pt x="516732" y="223838"/>
                </a:lnTo>
                <a:lnTo>
                  <a:pt x="569119" y="233363"/>
                </a:lnTo>
                <a:lnTo>
                  <a:pt x="640557" y="245269"/>
                </a:lnTo>
                <a:lnTo>
                  <a:pt x="704850" y="252413"/>
                </a:lnTo>
                <a:lnTo>
                  <a:pt x="754857" y="257175"/>
                </a:lnTo>
                <a:lnTo>
                  <a:pt x="931069" y="266700"/>
                </a:lnTo>
                <a:lnTo>
                  <a:pt x="1159669" y="2690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63"/>
          <p:cNvSpPr/>
          <p:nvPr/>
        </p:nvSpPr>
        <p:spPr>
          <a:xfrm>
            <a:off x="2808288" y="4486275"/>
            <a:ext cx="2139950" cy="1462088"/>
          </a:xfrm>
          <a:custGeom>
            <a:avLst/>
            <a:gdLst/>
            <a:ahLst/>
            <a:cxnLst/>
            <a:rect l="l" t="t" r="r" b="b"/>
            <a:pathLst>
              <a:path w="2140744" h="1462088" extrusionOk="0">
                <a:moveTo>
                  <a:pt x="1135856" y="621506"/>
                </a:moveTo>
                <a:lnTo>
                  <a:pt x="1376362" y="407194"/>
                </a:lnTo>
                <a:lnTo>
                  <a:pt x="1554956" y="240506"/>
                </a:lnTo>
                <a:lnTo>
                  <a:pt x="1702594" y="88106"/>
                </a:lnTo>
                <a:lnTo>
                  <a:pt x="2140744" y="0"/>
                </a:lnTo>
                <a:lnTo>
                  <a:pt x="2066925" y="100013"/>
                </a:lnTo>
                <a:lnTo>
                  <a:pt x="1940719" y="219075"/>
                </a:lnTo>
                <a:lnTo>
                  <a:pt x="1688306" y="433388"/>
                </a:lnTo>
                <a:lnTo>
                  <a:pt x="1366837" y="690563"/>
                </a:lnTo>
                <a:lnTo>
                  <a:pt x="1112044" y="890588"/>
                </a:lnTo>
                <a:lnTo>
                  <a:pt x="876300" y="1040606"/>
                </a:lnTo>
                <a:lnTo>
                  <a:pt x="569119" y="1209675"/>
                </a:lnTo>
                <a:lnTo>
                  <a:pt x="347662" y="1314450"/>
                </a:lnTo>
                <a:lnTo>
                  <a:pt x="69056" y="1445419"/>
                </a:lnTo>
                <a:lnTo>
                  <a:pt x="30956" y="1462088"/>
                </a:lnTo>
                <a:lnTo>
                  <a:pt x="9525" y="1462088"/>
                </a:lnTo>
                <a:lnTo>
                  <a:pt x="0" y="1450181"/>
                </a:lnTo>
                <a:lnTo>
                  <a:pt x="4762" y="1428750"/>
                </a:lnTo>
                <a:lnTo>
                  <a:pt x="42862" y="1395413"/>
                </a:lnTo>
                <a:lnTo>
                  <a:pt x="195262" y="1309688"/>
                </a:lnTo>
                <a:lnTo>
                  <a:pt x="504825" y="1112044"/>
                </a:lnTo>
                <a:lnTo>
                  <a:pt x="747712" y="931069"/>
                </a:lnTo>
                <a:lnTo>
                  <a:pt x="983456" y="750094"/>
                </a:lnTo>
                <a:lnTo>
                  <a:pt x="1135856" y="6215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63"/>
          <p:cNvSpPr/>
          <p:nvPr/>
        </p:nvSpPr>
        <p:spPr>
          <a:xfrm>
            <a:off x="5029200" y="4429125"/>
            <a:ext cx="2266950" cy="1322388"/>
          </a:xfrm>
          <a:custGeom>
            <a:avLst/>
            <a:gdLst/>
            <a:ahLst/>
            <a:cxnLst/>
            <a:rect l="l" t="t" r="r" b="b"/>
            <a:pathLst>
              <a:path w="2266950" h="1321594" extrusionOk="0">
                <a:moveTo>
                  <a:pt x="895350" y="840581"/>
                </a:moveTo>
                <a:lnTo>
                  <a:pt x="726281" y="697706"/>
                </a:lnTo>
                <a:lnTo>
                  <a:pt x="533400" y="535781"/>
                </a:lnTo>
                <a:lnTo>
                  <a:pt x="330994" y="357188"/>
                </a:lnTo>
                <a:lnTo>
                  <a:pt x="202406" y="250031"/>
                </a:lnTo>
                <a:lnTo>
                  <a:pt x="0" y="78581"/>
                </a:lnTo>
                <a:lnTo>
                  <a:pt x="121444" y="0"/>
                </a:lnTo>
                <a:lnTo>
                  <a:pt x="345281" y="190500"/>
                </a:lnTo>
                <a:lnTo>
                  <a:pt x="578644" y="357188"/>
                </a:lnTo>
                <a:lnTo>
                  <a:pt x="762000" y="481013"/>
                </a:lnTo>
                <a:lnTo>
                  <a:pt x="971550" y="611981"/>
                </a:lnTo>
                <a:lnTo>
                  <a:pt x="1231106" y="762000"/>
                </a:lnTo>
                <a:lnTo>
                  <a:pt x="1440656" y="871538"/>
                </a:lnTo>
                <a:lnTo>
                  <a:pt x="1619250" y="954881"/>
                </a:lnTo>
                <a:lnTo>
                  <a:pt x="1957388" y="1097756"/>
                </a:lnTo>
                <a:lnTo>
                  <a:pt x="2235994" y="1209675"/>
                </a:lnTo>
                <a:lnTo>
                  <a:pt x="2257425" y="1223963"/>
                </a:lnTo>
                <a:lnTo>
                  <a:pt x="2266950" y="1238250"/>
                </a:lnTo>
                <a:lnTo>
                  <a:pt x="2264569" y="1252538"/>
                </a:lnTo>
                <a:lnTo>
                  <a:pt x="2245519" y="1269206"/>
                </a:lnTo>
                <a:lnTo>
                  <a:pt x="2202656" y="1281113"/>
                </a:lnTo>
                <a:lnTo>
                  <a:pt x="1912144" y="1300163"/>
                </a:lnTo>
                <a:lnTo>
                  <a:pt x="1557338" y="1321594"/>
                </a:lnTo>
                <a:lnTo>
                  <a:pt x="1502569" y="1321594"/>
                </a:lnTo>
                <a:lnTo>
                  <a:pt x="1459706" y="1312069"/>
                </a:lnTo>
                <a:lnTo>
                  <a:pt x="1416844" y="1297781"/>
                </a:lnTo>
                <a:lnTo>
                  <a:pt x="1364456" y="1254919"/>
                </a:lnTo>
                <a:lnTo>
                  <a:pt x="1235869" y="1143000"/>
                </a:lnTo>
                <a:lnTo>
                  <a:pt x="895350" y="840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F1B40A8-2427-AA44-8614-E45E56F5A352}"/>
              </a:ext>
            </a:extLst>
          </p:cNvPr>
          <p:cNvGrpSpPr/>
          <p:nvPr/>
        </p:nvGrpSpPr>
        <p:grpSpPr>
          <a:xfrm>
            <a:off x="2713787" y="1417720"/>
            <a:ext cx="4578350" cy="4679950"/>
            <a:chOff x="2870200" y="1562100"/>
            <a:chExt cx="4578350" cy="4679950"/>
          </a:xfrm>
        </p:grpSpPr>
        <p:sp>
          <p:nvSpPr>
            <p:cNvPr id="15" name="Google Shape;779;p63">
              <a:extLst>
                <a:ext uri="{FF2B5EF4-FFF2-40B4-BE49-F238E27FC236}">
                  <a16:creationId xmlns:a16="http://schemas.microsoft.com/office/drawing/2014/main" id="{75F080D3-142D-8948-A5EA-2638F5B2CA72}"/>
                </a:ext>
              </a:extLst>
            </p:cNvPr>
            <p:cNvSpPr/>
            <p:nvPr/>
          </p:nvSpPr>
          <p:spPr>
            <a:xfrm>
              <a:off x="3181350" y="1609725"/>
              <a:ext cx="1336675" cy="1628775"/>
            </a:xfrm>
            <a:custGeom>
              <a:avLst/>
              <a:gdLst/>
              <a:ahLst/>
              <a:cxnLst/>
              <a:rect l="l" t="t" r="r" b="b"/>
              <a:pathLst>
                <a:path w="1335881" h="1628775" extrusionOk="0">
                  <a:moveTo>
                    <a:pt x="604838" y="895350"/>
                  </a:moveTo>
                  <a:lnTo>
                    <a:pt x="719138" y="719138"/>
                  </a:lnTo>
                  <a:lnTo>
                    <a:pt x="881063" y="452438"/>
                  </a:lnTo>
                  <a:lnTo>
                    <a:pt x="957263" y="300038"/>
                  </a:lnTo>
                  <a:lnTo>
                    <a:pt x="976313" y="266700"/>
                  </a:lnTo>
                  <a:lnTo>
                    <a:pt x="981075" y="254794"/>
                  </a:lnTo>
                  <a:lnTo>
                    <a:pt x="988219" y="230981"/>
                  </a:lnTo>
                  <a:lnTo>
                    <a:pt x="985838" y="209550"/>
                  </a:lnTo>
                  <a:lnTo>
                    <a:pt x="981075" y="185738"/>
                  </a:lnTo>
                  <a:lnTo>
                    <a:pt x="971550" y="157163"/>
                  </a:lnTo>
                  <a:lnTo>
                    <a:pt x="947738" y="130969"/>
                  </a:lnTo>
                  <a:lnTo>
                    <a:pt x="923925" y="114300"/>
                  </a:lnTo>
                  <a:lnTo>
                    <a:pt x="871538" y="92869"/>
                  </a:lnTo>
                  <a:lnTo>
                    <a:pt x="838200" y="78581"/>
                  </a:lnTo>
                  <a:lnTo>
                    <a:pt x="819150" y="64294"/>
                  </a:lnTo>
                  <a:lnTo>
                    <a:pt x="809625" y="54769"/>
                  </a:lnTo>
                  <a:lnTo>
                    <a:pt x="807244" y="45244"/>
                  </a:lnTo>
                  <a:lnTo>
                    <a:pt x="812006" y="30956"/>
                  </a:lnTo>
                  <a:lnTo>
                    <a:pt x="831056" y="19050"/>
                  </a:lnTo>
                  <a:lnTo>
                    <a:pt x="862013" y="9525"/>
                  </a:lnTo>
                  <a:lnTo>
                    <a:pt x="888206" y="4763"/>
                  </a:lnTo>
                  <a:lnTo>
                    <a:pt x="931069" y="0"/>
                  </a:lnTo>
                  <a:lnTo>
                    <a:pt x="973931" y="2381"/>
                  </a:lnTo>
                  <a:lnTo>
                    <a:pt x="1012031" y="7144"/>
                  </a:lnTo>
                  <a:lnTo>
                    <a:pt x="1064419" y="23813"/>
                  </a:lnTo>
                  <a:lnTo>
                    <a:pt x="1135856" y="64294"/>
                  </a:lnTo>
                  <a:lnTo>
                    <a:pt x="1202531" y="107156"/>
                  </a:lnTo>
                  <a:lnTo>
                    <a:pt x="1264444" y="154781"/>
                  </a:lnTo>
                  <a:lnTo>
                    <a:pt x="1302544" y="190500"/>
                  </a:lnTo>
                  <a:lnTo>
                    <a:pt x="1319213" y="216694"/>
                  </a:lnTo>
                  <a:lnTo>
                    <a:pt x="1331119" y="235744"/>
                  </a:lnTo>
                  <a:lnTo>
                    <a:pt x="1335881" y="257175"/>
                  </a:lnTo>
                  <a:lnTo>
                    <a:pt x="1331119" y="278606"/>
                  </a:lnTo>
                  <a:lnTo>
                    <a:pt x="1323975" y="297656"/>
                  </a:lnTo>
                  <a:lnTo>
                    <a:pt x="1307306" y="314325"/>
                  </a:lnTo>
                  <a:lnTo>
                    <a:pt x="1271588" y="330994"/>
                  </a:lnTo>
                  <a:lnTo>
                    <a:pt x="1245394" y="342900"/>
                  </a:lnTo>
                  <a:lnTo>
                    <a:pt x="1178719" y="440531"/>
                  </a:lnTo>
                  <a:lnTo>
                    <a:pt x="1131094" y="523875"/>
                  </a:lnTo>
                  <a:lnTo>
                    <a:pt x="997744" y="726281"/>
                  </a:lnTo>
                  <a:lnTo>
                    <a:pt x="807244" y="957263"/>
                  </a:lnTo>
                  <a:lnTo>
                    <a:pt x="638175" y="1121569"/>
                  </a:lnTo>
                  <a:lnTo>
                    <a:pt x="481013" y="1271588"/>
                  </a:lnTo>
                  <a:lnTo>
                    <a:pt x="319088" y="1407319"/>
                  </a:lnTo>
                  <a:lnTo>
                    <a:pt x="121444" y="1571625"/>
                  </a:lnTo>
                  <a:lnTo>
                    <a:pt x="45244" y="1626394"/>
                  </a:lnTo>
                  <a:lnTo>
                    <a:pt x="19050" y="1628775"/>
                  </a:lnTo>
                  <a:lnTo>
                    <a:pt x="2381" y="1619250"/>
                  </a:lnTo>
                  <a:lnTo>
                    <a:pt x="0" y="1600200"/>
                  </a:lnTo>
                  <a:lnTo>
                    <a:pt x="26194" y="1562100"/>
                  </a:lnTo>
                  <a:lnTo>
                    <a:pt x="176213" y="1404938"/>
                  </a:lnTo>
                  <a:lnTo>
                    <a:pt x="338138" y="1231106"/>
                  </a:lnTo>
                  <a:lnTo>
                    <a:pt x="464344" y="1069181"/>
                  </a:lnTo>
                  <a:lnTo>
                    <a:pt x="604838" y="8953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80;p63">
              <a:extLst>
                <a:ext uri="{FF2B5EF4-FFF2-40B4-BE49-F238E27FC236}">
                  <a16:creationId xmlns:a16="http://schemas.microsoft.com/office/drawing/2014/main" id="{BFCCD16B-CE0C-8048-897E-8324215B6A3D}"/>
                </a:ext>
              </a:extLst>
            </p:cNvPr>
            <p:cNvSpPr/>
            <p:nvPr/>
          </p:nvSpPr>
          <p:spPr>
            <a:xfrm>
              <a:off x="2870200" y="4340225"/>
              <a:ext cx="4367213" cy="687388"/>
            </a:xfrm>
            <a:custGeom>
              <a:avLst/>
              <a:gdLst/>
              <a:ahLst/>
              <a:cxnLst/>
              <a:rect l="l" t="t" r="r" b="b"/>
              <a:pathLst>
                <a:path w="4367231" h="688448" extrusionOk="0">
                  <a:moveTo>
                    <a:pt x="1712294" y="451905"/>
                  </a:moveTo>
                  <a:lnTo>
                    <a:pt x="1472220" y="480149"/>
                  </a:lnTo>
                  <a:lnTo>
                    <a:pt x="1207432" y="518984"/>
                  </a:lnTo>
                  <a:lnTo>
                    <a:pt x="956767" y="561350"/>
                  </a:lnTo>
                  <a:lnTo>
                    <a:pt x="737875" y="610777"/>
                  </a:lnTo>
                  <a:lnTo>
                    <a:pt x="427191" y="688448"/>
                  </a:lnTo>
                  <a:lnTo>
                    <a:pt x="406008" y="688448"/>
                  </a:lnTo>
                  <a:lnTo>
                    <a:pt x="360112" y="674326"/>
                  </a:lnTo>
                  <a:lnTo>
                    <a:pt x="307154" y="631960"/>
                  </a:lnTo>
                  <a:lnTo>
                    <a:pt x="243605" y="579003"/>
                  </a:lnTo>
                  <a:lnTo>
                    <a:pt x="162404" y="504862"/>
                  </a:lnTo>
                  <a:lnTo>
                    <a:pt x="91794" y="416600"/>
                  </a:lnTo>
                  <a:lnTo>
                    <a:pt x="31775" y="335398"/>
                  </a:lnTo>
                  <a:lnTo>
                    <a:pt x="7061" y="303623"/>
                  </a:lnTo>
                  <a:lnTo>
                    <a:pt x="0" y="285971"/>
                  </a:lnTo>
                  <a:lnTo>
                    <a:pt x="0" y="271849"/>
                  </a:lnTo>
                  <a:lnTo>
                    <a:pt x="7061" y="254196"/>
                  </a:lnTo>
                  <a:lnTo>
                    <a:pt x="21183" y="254196"/>
                  </a:lnTo>
                  <a:lnTo>
                    <a:pt x="56489" y="264788"/>
                  </a:lnTo>
                  <a:lnTo>
                    <a:pt x="183587" y="328337"/>
                  </a:lnTo>
                  <a:lnTo>
                    <a:pt x="289502" y="374233"/>
                  </a:lnTo>
                  <a:lnTo>
                    <a:pt x="363642" y="391886"/>
                  </a:lnTo>
                  <a:lnTo>
                    <a:pt x="420130" y="398947"/>
                  </a:lnTo>
                  <a:lnTo>
                    <a:pt x="480149" y="402478"/>
                  </a:lnTo>
                  <a:lnTo>
                    <a:pt x="582533" y="402478"/>
                  </a:lnTo>
                  <a:lnTo>
                    <a:pt x="713162" y="384825"/>
                  </a:lnTo>
                  <a:lnTo>
                    <a:pt x="1013255" y="342459"/>
                  </a:lnTo>
                  <a:lnTo>
                    <a:pt x="1419262" y="289501"/>
                  </a:lnTo>
                  <a:lnTo>
                    <a:pt x="1917063" y="233013"/>
                  </a:lnTo>
                  <a:lnTo>
                    <a:pt x="2157137" y="201239"/>
                  </a:lnTo>
                  <a:lnTo>
                    <a:pt x="2418394" y="172995"/>
                  </a:lnTo>
                  <a:lnTo>
                    <a:pt x="2746731" y="148281"/>
                  </a:lnTo>
                  <a:lnTo>
                    <a:pt x="3202166" y="112976"/>
                  </a:lnTo>
                  <a:lnTo>
                    <a:pt x="3562277" y="81202"/>
                  </a:lnTo>
                  <a:lnTo>
                    <a:pt x="3668192" y="56488"/>
                  </a:lnTo>
                  <a:lnTo>
                    <a:pt x="3812943" y="24714"/>
                  </a:lnTo>
                  <a:lnTo>
                    <a:pt x="3904736" y="0"/>
                  </a:lnTo>
                  <a:lnTo>
                    <a:pt x="3982407" y="21183"/>
                  </a:lnTo>
                  <a:lnTo>
                    <a:pt x="4127157" y="74141"/>
                  </a:lnTo>
                  <a:lnTo>
                    <a:pt x="4271908" y="130629"/>
                  </a:lnTo>
                  <a:lnTo>
                    <a:pt x="4328396" y="155342"/>
                  </a:lnTo>
                  <a:lnTo>
                    <a:pt x="4349579" y="172995"/>
                  </a:lnTo>
                  <a:lnTo>
                    <a:pt x="4363701" y="197708"/>
                  </a:lnTo>
                  <a:lnTo>
                    <a:pt x="4367231" y="229483"/>
                  </a:lnTo>
                  <a:lnTo>
                    <a:pt x="4349579" y="250666"/>
                  </a:lnTo>
                  <a:lnTo>
                    <a:pt x="4317804" y="271849"/>
                  </a:lnTo>
                  <a:lnTo>
                    <a:pt x="4229542" y="282440"/>
                  </a:lnTo>
                  <a:lnTo>
                    <a:pt x="4067139" y="293032"/>
                  </a:lnTo>
                  <a:lnTo>
                    <a:pt x="3802351" y="289501"/>
                  </a:lnTo>
                  <a:lnTo>
                    <a:pt x="3410465" y="300093"/>
                  </a:lnTo>
                  <a:lnTo>
                    <a:pt x="2887951" y="328337"/>
                  </a:lnTo>
                  <a:lnTo>
                    <a:pt x="2566675" y="356581"/>
                  </a:lnTo>
                  <a:lnTo>
                    <a:pt x="1712294" y="4519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1;p63">
              <a:extLst>
                <a:ext uri="{FF2B5EF4-FFF2-40B4-BE49-F238E27FC236}">
                  <a16:creationId xmlns:a16="http://schemas.microsoft.com/office/drawing/2014/main" id="{965BC104-2D3B-4D4D-A61F-0AA5FA63E78A}"/>
                </a:ext>
              </a:extLst>
            </p:cNvPr>
            <p:cNvSpPr/>
            <p:nvPr/>
          </p:nvSpPr>
          <p:spPr>
            <a:xfrm rot="-5400000">
              <a:off x="3130550" y="3160713"/>
              <a:ext cx="1906587" cy="249238"/>
            </a:xfrm>
            <a:custGeom>
              <a:avLst/>
              <a:gdLst/>
              <a:ahLst/>
              <a:cxnLst/>
              <a:rect l="l" t="t" r="r" b="b"/>
              <a:pathLst>
                <a:path w="1907381" h="250031" extrusionOk="0">
                  <a:moveTo>
                    <a:pt x="1114425" y="38100"/>
                  </a:moveTo>
                  <a:lnTo>
                    <a:pt x="1495425" y="45244"/>
                  </a:lnTo>
                  <a:lnTo>
                    <a:pt x="1907381" y="33337"/>
                  </a:lnTo>
                  <a:lnTo>
                    <a:pt x="1847850" y="250031"/>
                  </a:lnTo>
                  <a:lnTo>
                    <a:pt x="1554956" y="245269"/>
                  </a:lnTo>
                  <a:lnTo>
                    <a:pt x="742950" y="242887"/>
                  </a:lnTo>
                  <a:lnTo>
                    <a:pt x="271462" y="245269"/>
                  </a:lnTo>
                  <a:lnTo>
                    <a:pt x="116681" y="226219"/>
                  </a:lnTo>
                  <a:lnTo>
                    <a:pt x="69056" y="216694"/>
                  </a:lnTo>
                  <a:lnTo>
                    <a:pt x="40481" y="207169"/>
                  </a:lnTo>
                  <a:lnTo>
                    <a:pt x="16668" y="192881"/>
                  </a:lnTo>
                  <a:lnTo>
                    <a:pt x="0" y="171450"/>
                  </a:lnTo>
                  <a:lnTo>
                    <a:pt x="0" y="142875"/>
                  </a:lnTo>
                  <a:lnTo>
                    <a:pt x="11906" y="97631"/>
                  </a:lnTo>
                  <a:lnTo>
                    <a:pt x="30956" y="69056"/>
                  </a:lnTo>
                  <a:lnTo>
                    <a:pt x="52387" y="52387"/>
                  </a:lnTo>
                  <a:lnTo>
                    <a:pt x="100012" y="30956"/>
                  </a:lnTo>
                  <a:lnTo>
                    <a:pt x="152400" y="19050"/>
                  </a:lnTo>
                  <a:lnTo>
                    <a:pt x="228600" y="7144"/>
                  </a:lnTo>
                  <a:lnTo>
                    <a:pt x="316706" y="2381"/>
                  </a:lnTo>
                  <a:lnTo>
                    <a:pt x="395287" y="0"/>
                  </a:lnTo>
                  <a:lnTo>
                    <a:pt x="473868" y="7144"/>
                  </a:lnTo>
                  <a:lnTo>
                    <a:pt x="600075" y="19050"/>
                  </a:lnTo>
                  <a:lnTo>
                    <a:pt x="688181" y="28575"/>
                  </a:lnTo>
                  <a:lnTo>
                    <a:pt x="1114425" y="38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82;p63">
              <a:extLst>
                <a:ext uri="{FF2B5EF4-FFF2-40B4-BE49-F238E27FC236}">
                  <a16:creationId xmlns:a16="http://schemas.microsoft.com/office/drawing/2014/main" id="{BD203032-8D58-7347-A7DD-143214E35AC7}"/>
                </a:ext>
              </a:extLst>
            </p:cNvPr>
            <p:cNvSpPr/>
            <p:nvPr/>
          </p:nvSpPr>
          <p:spPr>
            <a:xfrm>
              <a:off x="5000625" y="1562100"/>
              <a:ext cx="628650" cy="817563"/>
            </a:xfrm>
            <a:custGeom>
              <a:avLst/>
              <a:gdLst/>
              <a:ahLst/>
              <a:cxnLst/>
              <a:rect l="l" t="t" r="r" b="b"/>
              <a:pathLst>
                <a:path w="628650" h="816769" extrusionOk="0">
                  <a:moveTo>
                    <a:pt x="133350" y="473869"/>
                  </a:moveTo>
                  <a:lnTo>
                    <a:pt x="188119" y="338138"/>
                  </a:lnTo>
                  <a:lnTo>
                    <a:pt x="230981" y="214313"/>
                  </a:lnTo>
                  <a:lnTo>
                    <a:pt x="245269" y="171450"/>
                  </a:lnTo>
                  <a:lnTo>
                    <a:pt x="250031" y="150019"/>
                  </a:lnTo>
                  <a:lnTo>
                    <a:pt x="250031" y="140494"/>
                  </a:lnTo>
                  <a:lnTo>
                    <a:pt x="247650" y="123825"/>
                  </a:lnTo>
                  <a:lnTo>
                    <a:pt x="245269" y="111919"/>
                  </a:lnTo>
                  <a:lnTo>
                    <a:pt x="223838" y="95250"/>
                  </a:lnTo>
                  <a:lnTo>
                    <a:pt x="188119" y="80963"/>
                  </a:lnTo>
                  <a:lnTo>
                    <a:pt x="169069" y="61913"/>
                  </a:lnTo>
                  <a:lnTo>
                    <a:pt x="152400" y="45244"/>
                  </a:lnTo>
                  <a:lnTo>
                    <a:pt x="145256" y="33338"/>
                  </a:lnTo>
                  <a:lnTo>
                    <a:pt x="145256" y="21431"/>
                  </a:lnTo>
                  <a:lnTo>
                    <a:pt x="147638" y="11906"/>
                  </a:lnTo>
                  <a:lnTo>
                    <a:pt x="161925" y="2381"/>
                  </a:lnTo>
                  <a:lnTo>
                    <a:pt x="190500" y="0"/>
                  </a:lnTo>
                  <a:lnTo>
                    <a:pt x="242888" y="0"/>
                  </a:lnTo>
                  <a:lnTo>
                    <a:pt x="309563" y="9525"/>
                  </a:lnTo>
                  <a:lnTo>
                    <a:pt x="440531" y="30956"/>
                  </a:lnTo>
                  <a:lnTo>
                    <a:pt x="516731" y="54769"/>
                  </a:lnTo>
                  <a:lnTo>
                    <a:pt x="554831" y="66675"/>
                  </a:lnTo>
                  <a:lnTo>
                    <a:pt x="583406" y="83344"/>
                  </a:lnTo>
                  <a:lnTo>
                    <a:pt x="604838" y="104775"/>
                  </a:lnTo>
                  <a:lnTo>
                    <a:pt x="621506" y="126206"/>
                  </a:lnTo>
                  <a:lnTo>
                    <a:pt x="626269" y="140494"/>
                  </a:lnTo>
                  <a:lnTo>
                    <a:pt x="628650" y="157163"/>
                  </a:lnTo>
                  <a:lnTo>
                    <a:pt x="621506" y="178594"/>
                  </a:lnTo>
                  <a:lnTo>
                    <a:pt x="602456" y="200025"/>
                  </a:lnTo>
                  <a:lnTo>
                    <a:pt x="545306" y="238125"/>
                  </a:lnTo>
                  <a:lnTo>
                    <a:pt x="495300" y="280988"/>
                  </a:lnTo>
                  <a:lnTo>
                    <a:pt x="464344" y="314325"/>
                  </a:lnTo>
                  <a:lnTo>
                    <a:pt x="257175" y="607219"/>
                  </a:lnTo>
                  <a:lnTo>
                    <a:pt x="121444" y="809625"/>
                  </a:lnTo>
                  <a:lnTo>
                    <a:pt x="0" y="816769"/>
                  </a:lnTo>
                  <a:lnTo>
                    <a:pt x="133350" y="4738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83;p63">
              <a:extLst>
                <a:ext uri="{FF2B5EF4-FFF2-40B4-BE49-F238E27FC236}">
                  <a16:creationId xmlns:a16="http://schemas.microsoft.com/office/drawing/2014/main" id="{8A5FE48A-9F74-4048-887A-2C0D7F293AB2}"/>
                </a:ext>
              </a:extLst>
            </p:cNvPr>
            <p:cNvSpPr/>
            <p:nvPr/>
          </p:nvSpPr>
          <p:spPr>
            <a:xfrm>
              <a:off x="4013200" y="2039938"/>
              <a:ext cx="2435225" cy="492125"/>
            </a:xfrm>
            <a:custGeom>
              <a:avLst/>
              <a:gdLst/>
              <a:ahLst/>
              <a:cxnLst/>
              <a:rect l="l" t="t" r="r" b="b"/>
              <a:pathLst>
                <a:path w="2436019" h="490538" extrusionOk="0">
                  <a:moveTo>
                    <a:pt x="788194" y="440532"/>
                  </a:moveTo>
                  <a:lnTo>
                    <a:pt x="559594" y="466725"/>
                  </a:lnTo>
                  <a:lnTo>
                    <a:pt x="404813" y="488157"/>
                  </a:lnTo>
                  <a:lnTo>
                    <a:pt x="364332" y="490538"/>
                  </a:lnTo>
                  <a:lnTo>
                    <a:pt x="335757" y="490538"/>
                  </a:lnTo>
                  <a:lnTo>
                    <a:pt x="288132" y="483394"/>
                  </a:lnTo>
                  <a:lnTo>
                    <a:pt x="178594" y="442913"/>
                  </a:lnTo>
                  <a:lnTo>
                    <a:pt x="0" y="338138"/>
                  </a:lnTo>
                  <a:lnTo>
                    <a:pt x="102394" y="226219"/>
                  </a:lnTo>
                  <a:lnTo>
                    <a:pt x="188119" y="307182"/>
                  </a:lnTo>
                  <a:lnTo>
                    <a:pt x="228600" y="326232"/>
                  </a:lnTo>
                  <a:lnTo>
                    <a:pt x="269082" y="335757"/>
                  </a:lnTo>
                  <a:lnTo>
                    <a:pt x="300038" y="340519"/>
                  </a:lnTo>
                  <a:lnTo>
                    <a:pt x="352425" y="340519"/>
                  </a:lnTo>
                  <a:lnTo>
                    <a:pt x="502444" y="326232"/>
                  </a:lnTo>
                  <a:lnTo>
                    <a:pt x="738188" y="297657"/>
                  </a:lnTo>
                  <a:lnTo>
                    <a:pt x="1028700" y="245269"/>
                  </a:lnTo>
                  <a:lnTo>
                    <a:pt x="1228725" y="214313"/>
                  </a:lnTo>
                  <a:lnTo>
                    <a:pt x="1504950" y="164307"/>
                  </a:lnTo>
                  <a:lnTo>
                    <a:pt x="1700213" y="116682"/>
                  </a:lnTo>
                  <a:lnTo>
                    <a:pt x="1819275" y="78582"/>
                  </a:lnTo>
                  <a:lnTo>
                    <a:pt x="2026444" y="7144"/>
                  </a:lnTo>
                  <a:lnTo>
                    <a:pt x="2052638" y="0"/>
                  </a:lnTo>
                  <a:lnTo>
                    <a:pt x="2095500" y="4763"/>
                  </a:lnTo>
                  <a:lnTo>
                    <a:pt x="2214563" y="40482"/>
                  </a:lnTo>
                  <a:lnTo>
                    <a:pt x="2359819" y="109538"/>
                  </a:lnTo>
                  <a:lnTo>
                    <a:pt x="2409825" y="140494"/>
                  </a:lnTo>
                  <a:lnTo>
                    <a:pt x="2431257" y="161925"/>
                  </a:lnTo>
                  <a:lnTo>
                    <a:pt x="2436019" y="171450"/>
                  </a:lnTo>
                  <a:lnTo>
                    <a:pt x="2436019" y="188119"/>
                  </a:lnTo>
                  <a:lnTo>
                    <a:pt x="2421732" y="204788"/>
                  </a:lnTo>
                  <a:lnTo>
                    <a:pt x="2383632" y="228600"/>
                  </a:lnTo>
                  <a:lnTo>
                    <a:pt x="2328863" y="247650"/>
                  </a:lnTo>
                  <a:lnTo>
                    <a:pt x="2031207" y="283369"/>
                  </a:lnTo>
                  <a:lnTo>
                    <a:pt x="1621632" y="333375"/>
                  </a:lnTo>
                  <a:lnTo>
                    <a:pt x="1245394" y="383382"/>
                  </a:lnTo>
                  <a:lnTo>
                    <a:pt x="995363" y="423863"/>
                  </a:lnTo>
                  <a:lnTo>
                    <a:pt x="788194" y="4405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84;p63">
              <a:extLst>
                <a:ext uri="{FF2B5EF4-FFF2-40B4-BE49-F238E27FC236}">
                  <a16:creationId xmlns:a16="http://schemas.microsoft.com/office/drawing/2014/main" id="{86A2A75E-2461-A04C-90A2-CF91196D5F21}"/>
                </a:ext>
              </a:extLst>
            </p:cNvPr>
            <p:cNvSpPr/>
            <p:nvPr/>
          </p:nvSpPr>
          <p:spPr>
            <a:xfrm rot="-5400000">
              <a:off x="4389438" y="2943225"/>
              <a:ext cx="1555750" cy="403225"/>
            </a:xfrm>
            <a:custGeom>
              <a:avLst/>
              <a:gdLst/>
              <a:ahLst/>
              <a:cxnLst/>
              <a:rect l="l" t="t" r="r" b="b"/>
              <a:pathLst>
                <a:path w="1554956" h="402431" extrusionOk="0">
                  <a:moveTo>
                    <a:pt x="785812" y="130968"/>
                  </a:moveTo>
                  <a:lnTo>
                    <a:pt x="976312" y="130968"/>
                  </a:lnTo>
                  <a:lnTo>
                    <a:pt x="1114425" y="135731"/>
                  </a:lnTo>
                  <a:lnTo>
                    <a:pt x="1235869" y="133350"/>
                  </a:lnTo>
                  <a:lnTo>
                    <a:pt x="1326356" y="133350"/>
                  </a:lnTo>
                  <a:lnTo>
                    <a:pt x="1350169" y="130968"/>
                  </a:lnTo>
                  <a:lnTo>
                    <a:pt x="1371600" y="126206"/>
                  </a:lnTo>
                  <a:lnTo>
                    <a:pt x="1395412" y="116681"/>
                  </a:lnTo>
                  <a:lnTo>
                    <a:pt x="1416844" y="102393"/>
                  </a:lnTo>
                  <a:lnTo>
                    <a:pt x="1512094" y="0"/>
                  </a:lnTo>
                  <a:lnTo>
                    <a:pt x="1554956" y="209550"/>
                  </a:lnTo>
                  <a:lnTo>
                    <a:pt x="1421606" y="392906"/>
                  </a:lnTo>
                  <a:lnTo>
                    <a:pt x="1402556" y="402431"/>
                  </a:lnTo>
                  <a:lnTo>
                    <a:pt x="1362075" y="402431"/>
                  </a:lnTo>
                  <a:lnTo>
                    <a:pt x="1131094" y="378618"/>
                  </a:lnTo>
                  <a:lnTo>
                    <a:pt x="992981" y="376237"/>
                  </a:lnTo>
                  <a:lnTo>
                    <a:pt x="866775" y="378618"/>
                  </a:lnTo>
                  <a:lnTo>
                    <a:pt x="807244" y="376237"/>
                  </a:lnTo>
                  <a:lnTo>
                    <a:pt x="602456" y="357187"/>
                  </a:lnTo>
                  <a:lnTo>
                    <a:pt x="461962" y="350043"/>
                  </a:lnTo>
                  <a:lnTo>
                    <a:pt x="21431" y="357187"/>
                  </a:lnTo>
                  <a:lnTo>
                    <a:pt x="0" y="133350"/>
                  </a:lnTo>
                  <a:lnTo>
                    <a:pt x="485775" y="130968"/>
                  </a:lnTo>
                  <a:lnTo>
                    <a:pt x="785812" y="1309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85;p63">
              <a:extLst>
                <a:ext uri="{FF2B5EF4-FFF2-40B4-BE49-F238E27FC236}">
                  <a16:creationId xmlns:a16="http://schemas.microsoft.com/office/drawing/2014/main" id="{08B23E35-BEE3-4C4F-9068-4AC9C3DCDF1A}"/>
                </a:ext>
              </a:extLst>
            </p:cNvPr>
            <p:cNvSpPr/>
            <p:nvPr/>
          </p:nvSpPr>
          <p:spPr>
            <a:xfrm>
              <a:off x="4133850" y="2624138"/>
              <a:ext cx="2181225" cy="438150"/>
            </a:xfrm>
            <a:custGeom>
              <a:avLst/>
              <a:gdLst/>
              <a:ahLst/>
              <a:cxnLst/>
              <a:rect l="l" t="t" r="r" b="b"/>
              <a:pathLst>
                <a:path w="2181225" h="438150" extrusionOk="0">
                  <a:moveTo>
                    <a:pt x="671513" y="371475"/>
                  </a:moveTo>
                  <a:lnTo>
                    <a:pt x="278606" y="421481"/>
                  </a:lnTo>
                  <a:lnTo>
                    <a:pt x="233363" y="433387"/>
                  </a:lnTo>
                  <a:lnTo>
                    <a:pt x="197644" y="438150"/>
                  </a:lnTo>
                  <a:lnTo>
                    <a:pt x="159544" y="438150"/>
                  </a:lnTo>
                  <a:lnTo>
                    <a:pt x="4763" y="414337"/>
                  </a:lnTo>
                  <a:lnTo>
                    <a:pt x="0" y="273843"/>
                  </a:lnTo>
                  <a:lnTo>
                    <a:pt x="321469" y="252412"/>
                  </a:lnTo>
                  <a:lnTo>
                    <a:pt x="773906" y="202406"/>
                  </a:lnTo>
                  <a:lnTo>
                    <a:pt x="959644" y="178593"/>
                  </a:lnTo>
                  <a:lnTo>
                    <a:pt x="1221581" y="154781"/>
                  </a:lnTo>
                  <a:lnTo>
                    <a:pt x="1416844" y="128587"/>
                  </a:lnTo>
                  <a:lnTo>
                    <a:pt x="1528763" y="111918"/>
                  </a:lnTo>
                  <a:lnTo>
                    <a:pt x="1621631" y="88106"/>
                  </a:lnTo>
                  <a:lnTo>
                    <a:pt x="1704975" y="61912"/>
                  </a:lnTo>
                  <a:lnTo>
                    <a:pt x="1776413" y="33337"/>
                  </a:lnTo>
                  <a:lnTo>
                    <a:pt x="1833563" y="0"/>
                  </a:lnTo>
                  <a:lnTo>
                    <a:pt x="1869281" y="2381"/>
                  </a:lnTo>
                  <a:lnTo>
                    <a:pt x="1938338" y="11906"/>
                  </a:lnTo>
                  <a:lnTo>
                    <a:pt x="2031206" y="40481"/>
                  </a:lnTo>
                  <a:lnTo>
                    <a:pt x="2107406" y="71437"/>
                  </a:lnTo>
                  <a:lnTo>
                    <a:pt x="2152650" y="102393"/>
                  </a:lnTo>
                  <a:lnTo>
                    <a:pt x="2176463" y="128587"/>
                  </a:lnTo>
                  <a:lnTo>
                    <a:pt x="2181225" y="152400"/>
                  </a:lnTo>
                  <a:lnTo>
                    <a:pt x="2174081" y="180975"/>
                  </a:lnTo>
                  <a:lnTo>
                    <a:pt x="2147888" y="207168"/>
                  </a:lnTo>
                  <a:lnTo>
                    <a:pt x="2112169" y="223837"/>
                  </a:lnTo>
                  <a:lnTo>
                    <a:pt x="1847850" y="257175"/>
                  </a:lnTo>
                  <a:lnTo>
                    <a:pt x="1459706" y="290512"/>
                  </a:lnTo>
                  <a:lnTo>
                    <a:pt x="1202531" y="309562"/>
                  </a:lnTo>
                  <a:lnTo>
                    <a:pt x="950119" y="335756"/>
                  </a:lnTo>
                  <a:lnTo>
                    <a:pt x="671513" y="371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86;p63">
              <a:extLst>
                <a:ext uri="{FF2B5EF4-FFF2-40B4-BE49-F238E27FC236}">
                  <a16:creationId xmlns:a16="http://schemas.microsoft.com/office/drawing/2014/main" id="{FD21EF82-8DDF-FB4C-8106-81CC2E5AD32F}"/>
                </a:ext>
              </a:extLst>
            </p:cNvPr>
            <p:cNvSpPr/>
            <p:nvPr/>
          </p:nvSpPr>
          <p:spPr>
            <a:xfrm>
              <a:off x="4119563" y="3157538"/>
              <a:ext cx="2209800" cy="428625"/>
            </a:xfrm>
            <a:custGeom>
              <a:avLst/>
              <a:gdLst/>
              <a:ahLst/>
              <a:cxnLst/>
              <a:rect l="l" t="t" r="r" b="b"/>
              <a:pathLst>
                <a:path w="2209800" h="428625" extrusionOk="0">
                  <a:moveTo>
                    <a:pt x="881062" y="345281"/>
                  </a:moveTo>
                  <a:lnTo>
                    <a:pt x="631031" y="383381"/>
                  </a:lnTo>
                  <a:lnTo>
                    <a:pt x="471487" y="411956"/>
                  </a:lnTo>
                  <a:lnTo>
                    <a:pt x="333375" y="428625"/>
                  </a:lnTo>
                  <a:lnTo>
                    <a:pt x="161925" y="428625"/>
                  </a:lnTo>
                  <a:lnTo>
                    <a:pt x="0" y="428625"/>
                  </a:lnTo>
                  <a:lnTo>
                    <a:pt x="4762" y="295275"/>
                  </a:lnTo>
                  <a:lnTo>
                    <a:pt x="183356" y="285750"/>
                  </a:lnTo>
                  <a:lnTo>
                    <a:pt x="433387" y="266700"/>
                  </a:lnTo>
                  <a:lnTo>
                    <a:pt x="709612" y="226218"/>
                  </a:lnTo>
                  <a:lnTo>
                    <a:pt x="976312" y="176212"/>
                  </a:lnTo>
                  <a:lnTo>
                    <a:pt x="1209675" y="154781"/>
                  </a:lnTo>
                  <a:lnTo>
                    <a:pt x="1500187" y="114300"/>
                  </a:lnTo>
                  <a:lnTo>
                    <a:pt x="1721643" y="90487"/>
                  </a:lnTo>
                  <a:lnTo>
                    <a:pt x="1750218" y="73818"/>
                  </a:lnTo>
                  <a:lnTo>
                    <a:pt x="1866900" y="2381"/>
                  </a:lnTo>
                  <a:lnTo>
                    <a:pt x="1881187" y="0"/>
                  </a:lnTo>
                  <a:lnTo>
                    <a:pt x="2000250" y="28575"/>
                  </a:lnTo>
                  <a:lnTo>
                    <a:pt x="2114550" y="71437"/>
                  </a:lnTo>
                  <a:lnTo>
                    <a:pt x="2171700" y="92868"/>
                  </a:lnTo>
                  <a:lnTo>
                    <a:pt x="2188368" y="109537"/>
                  </a:lnTo>
                  <a:lnTo>
                    <a:pt x="2207418" y="135731"/>
                  </a:lnTo>
                  <a:lnTo>
                    <a:pt x="2209800" y="161925"/>
                  </a:lnTo>
                  <a:lnTo>
                    <a:pt x="2202656" y="185737"/>
                  </a:lnTo>
                  <a:lnTo>
                    <a:pt x="2181225" y="200025"/>
                  </a:lnTo>
                  <a:lnTo>
                    <a:pt x="2024062" y="219075"/>
                  </a:lnTo>
                  <a:lnTo>
                    <a:pt x="1804987" y="252412"/>
                  </a:lnTo>
                  <a:lnTo>
                    <a:pt x="1504950" y="283368"/>
                  </a:lnTo>
                  <a:lnTo>
                    <a:pt x="1200150" y="314325"/>
                  </a:lnTo>
                  <a:lnTo>
                    <a:pt x="881062" y="3452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87;p63">
              <a:extLst>
                <a:ext uri="{FF2B5EF4-FFF2-40B4-BE49-F238E27FC236}">
                  <a16:creationId xmlns:a16="http://schemas.microsoft.com/office/drawing/2014/main" id="{B977B269-A1A5-B24B-9519-632475FEEEC7}"/>
                </a:ext>
              </a:extLst>
            </p:cNvPr>
            <p:cNvSpPr/>
            <p:nvPr/>
          </p:nvSpPr>
          <p:spPr>
            <a:xfrm>
              <a:off x="4103688" y="3671888"/>
              <a:ext cx="2681287" cy="463550"/>
            </a:xfrm>
            <a:custGeom>
              <a:avLst/>
              <a:gdLst/>
              <a:ahLst/>
              <a:cxnLst/>
              <a:rect l="l" t="t" r="r" b="b"/>
              <a:pathLst>
                <a:path w="2681287" h="464343" extrusionOk="0">
                  <a:moveTo>
                    <a:pt x="600075" y="371475"/>
                  </a:moveTo>
                  <a:lnTo>
                    <a:pt x="357187" y="404812"/>
                  </a:lnTo>
                  <a:lnTo>
                    <a:pt x="0" y="464343"/>
                  </a:lnTo>
                  <a:cubicBezTo>
                    <a:pt x="794" y="380206"/>
                    <a:pt x="1587" y="296068"/>
                    <a:pt x="2381" y="211931"/>
                  </a:cubicBezTo>
                  <a:lnTo>
                    <a:pt x="126206" y="254793"/>
                  </a:lnTo>
                  <a:lnTo>
                    <a:pt x="200025" y="266700"/>
                  </a:lnTo>
                  <a:lnTo>
                    <a:pt x="238125" y="264318"/>
                  </a:lnTo>
                  <a:lnTo>
                    <a:pt x="354806" y="252412"/>
                  </a:lnTo>
                  <a:lnTo>
                    <a:pt x="790575" y="200025"/>
                  </a:lnTo>
                  <a:lnTo>
                    <a:pt x="995362" y="176212"/>
                  </a:lnTo>
                  <a:lnTo>
                    <a:pt x="1223962" y="154781"/>
                  </a:lnTo>
                  <a:lnTo>
                    <a:pt x="1543050" y="128587"/>
                  </a:lnTo>
                  <a:lnTo>
                    <a:pt x="1945481" y="85725"/>
                  </a:lnTo>
                  <a:lnTo>
                    <a:pt x="2014537" y="76200"/>
                  </a:lnTo>
                  <a:lnTo>
                    <a:pt x="2057400" y="69056"/>
                  </a:lnTo>
                  <a:lnTo>
                    <a:pt x="2128837" y="54768"/>
                  </a:lnTo>
                  <a:lnTo>
                    <a:pt x="2188369" y="35718"/>
                  </a:lnTo>
                  <a:lnTo>
                    <a:pt x="2255044" y="14287"/>
                  </a:lnTo>
                  <a:lnTo>
                    <a:pt x="2290762" y="0"/>
                  </a:lnTo>
                  <a:lnTo>
                    <a:pt x="2331244" y="2381"/>
                  </a:lnTo>
                  <a:lnTo>
                    <a:pt x="2386012" y="9525"/>
                  </a:lnTo>
                  <a:lnTo>
                    <a:pt x="2445544" y="23812"/>
                  </a:lnTo>
                  <a:lnTo>
                    <a:pt x="2500312" y="50006"/>
                  </a:lnTo>
                  <a:lnTo>
                    <a:pt x="2552700" y="76200"/>
                  </a:lnTo>
                  <a:lnTo>
                    <a:pt x="2602706" y="107156"/>
                  </a:lnTo>
                  <a:lnTo>
                    <a:pt x="2638425" y="133350"/>
                  </a:lnTo>
                  <a:lnTo>
                    <a:pt x="2664619" y="161925"/>
                  </a:lnTo>
                  <a:lnTo>
                    <a:pt x="2681287" y="183356"/>
                  </a:lnTo>
                  <a:lnTo>
                    <a:pt x="2681287" y="197643"/>
                  </a:lnTo>
                  <a:lnTo>
                    <a:pt x="2669381" y="221456"/>
                  </a:lnTo>
                  <a:lnTo>
                    <a:pt x="2638425" y="233362"/>
                  </a:lnTo>
                  <a:lnTo>
                    <a:pt x="2576512" y="242887"/>
                  </a:lnTo>
                  <a:lnTo>
                    <a:pt x="2378869" y="240506"/>
                  </a:lnTo>
                  <a:lnTo>
                    <a:pt x="2176462" y="242887"/>
                  </a:lnTo>
                  <a:lnTo>
                    <a:pt x="2019300" y="247650"/>
                  </a:lnTo>
                  <a:lnTo>
                    <a:pt x="1707356" y="278606"/>
                  </a:lnTo>
                  <a:lnTo>
                    <a:pt x="1333500" y="307181"/>
                  </a:lnTo>
                  <a:lnTo>
                    <a:pt x="964406" y="330993"/>
                  </a:lnTo>
                  <a:lnTo>
                    <a:pt x="600075" y="371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88;p63">
              <a:extLst>
                <a:ext uri="{FF2B5EF4-FFF2-40B4-BE49-F238E27FC236}">
                  <a16:creationId xmlns:a16="http://schemas.microsoft.com/office/drawing/2014/main" id="{F4C714CB-798B-D446-BAAA-3F47F9B1A28A}"/>
                </a:ext>
              </a:extLst>
            </p:cNvPr>
            <p:cNvSpPr/>
            <p:nvPr/>
          </p:nvSpPr>
          <p:spPr>
            <a:xfrm rot="-5400000">
              <a:off x="3914776" y="4811712"/>
              <a:ext cx="2279650" cy="581025"/>
            </a:xfrm>
            <a:custGeom>
              <a:avLst/>
              <a:gdLst/>
              <a:ahLst/>
              <a:cxnLst/>
              <a:rect l="l" t="t" r="r" b="b"/>
              <a:pathLst>
                <a:path w="2278857" h="581025" extrusionOk="0">
                  <a:moveTo>
                    <a:pt x="1159669" y="269082"/>
                  </a:moveTo>
                  <a:lnTo>
                    <a:pt x="1512094" y="266700"/>
                  </a:lnTo>
                  <a:lnTo>
                    <a:pt x="1683544" y="269082"/>
                  </a:lnTo>
                  <a:lnTo>
                    <a:pt x="1816894" y="271463"/>
                  </a:lnTo>
                  <a:lnTo>
                    <a:pt x="1907382" y="269082"/>
                  </a:lnTo>
                  <a:lnTo>
                    <a:pt x="1952625" y="261938"/>
                  </a:lnTo>
                  <a:lnTo>
                    <a:pt x="2002632" y="245269"/>
                  </a:lnTo>
                  <a:lnTo>
                    <a:pt x="2038350" y="226219"/>
                  </a:lnTo>
                  <a:lnTo>
                    <a:pt x="2085975" y="197644"/>
                  </a:lnTo>
                  <a:lnTo>
                    <a:pt x="2124075" y="166688"/>
                  </a:lnTo>
                  <a:lnTo>
                    <a:pt x="2274094" y="0"/>
                  </a:lnTo>
                  <a:lnTo>
                    <a:pt x="2278857" y="180975"/>
                  </a:lnTo>
                  <a:lnTo>
                    <a:pt x="2181225" y="271463"/>
                  </a:lnTo>
                  <a:lnTo>
                    <a:pt x="2147888" y="309563"/>
                  </a:lnTo>
                  <a:lnTo>
                    <a:pt x="2109788" y="364332"/>
                  </a:lnTo>
                  <a:lnTo>
                    <a:pt x="2045494" y="471488"/>
                  </a:lnTo>
                  <a:lnTo>
                    <a:pt x="2005013" y="540544"/>
                  </a:lnTo>
                  <a:lnTo>
                    <a:pt x="1976438" y="569119"/>
                  </a:lnTo>
                  <a:lnTo>
                    <a:pt x="1962150" y="576263"/>
                  </a:lnTo>
                  <a:lnTo>
                    <a:pt x="1943100" y="581025"/>
                  </a:lnTo>
                  <a:lnTo>
                    <a:pt x="1919288" y="578644"/>
                  </a:lnTo>
                  <a:lnTo>
                    <a:pt x="1902619" y="569119"/>
                  </a:lnTo>
                  <a:lnTo>
                    <a:pt x="1876425" y="542925"/>
                  </a:lnTo>
                  <a:lnTo>
                    <a:pt x="1847850" y="528638"/>
                  </a:lnTo>
                  <a:lnTo>
                    <a:pt x="1709738" y="511969"/>
                  </a:lnTo>
                  <a:lnTo>
                    <a:pt x="1526382" y="488157"/>
                  </a:lnTo>
                  <a:lnTo>
                    <a:pt x="1283494" y="488157"/>
                  </a:lnTo>
                  <a:lnTo>
                    <a:pt x="997744" y="481013"/>
                  </a:lnTo>
                  <a:lnTo>
                    <a:pt x="516732" y="469107"/>
                  </a:lnTo>
                  <a:lnTo>
                    <a:pt x="469107" y="483394"/>
                  </a:lnTo>
                  <a:lnTo>
                    <a:pt x="435769" y="490538"/>
                  </a:lnTo>
                  <a:lnTo>
                    <a:pt x="388144" y="490538"/>
                  </a:lnTo>
                  <a:lnTo>
                    <a:pt x="309563" y="485775"/>
                  </a:lnTo>
                  <a:lnTo>
                    <a:pt x="245269" y="478632"/>
                  </a:lnTo>
                  <a:lnTo>
                    <a:pt x="164307" y="464344"/>
                  </a:lnTo>
                  <a:lnTo>
                    <a:pt x="92869" y="452438"/>
                  </a:lnTo>
                  <a:lnTo>
                    <a:pt x="59532" y="440532"/>
                  </a:lnTo>
                  <a:lnTo>
                    <a:pt x="26194" y="416719"/>
                  </a:lnTo>
                  <a:lnTo>
                    <a:pt x="4763" y="392907"/>
                  </a:lnTo>
                  <a:lnTo>
                    <a:pt x="0" y="371475"/>
                  </a:lnTo>
                  <a:lnTo>
                    <a:pt x="4763" y="335757"/>
                  </a:lnTo>
                  <a:lnTo>
                    <a:pt x="33338" y="300038"/>
                  </a:lnTo>
                  <a:lnTo>
                    <a:pt x="71438" y="269082"/>
                  </a:lnTo>
                  <a:lnTo>
                    <a:pt x="109538" y="245269"/>
                  </a:lnTo>
                  <a:lnTo>
                    <a:pt x="173832" y="223838"/>
                  </a:lnTo>
                  <a:lnTo>
                    <a:pt x="259557" y="207169"/>
                  </a:lnTo>
                  <a:lnTo>
                    <a:pt x="385763" y="200025"/>
                  </a:lnTo>
                  <a:lnTo>
                    <a:pt x="419100" y="202407"/>
                  </a:lnTo>
                  <a:lnTo>
                    <a:pt x="516732" y="223838"/>
                  </a:lnTo>
                  <a:lnTo>
                    <a:pt x="569119" y="233363"/>
                  </a:lnTo>
                  <a:lnTo>
                    <a:pt x="640557" y="245269"/>
                  </a:lnTo>
                  <a:lnTo>
                    <a:pt x="704850" y="252413"/>
                  </a:lnTo>
                  <a:lnTo>
                    <a:pt x="754857" y="257175"/>
                  </a:lnTo>
                  <a:lnTo>
                    <a:pt x="931069" y="266700"/>
                  </a:lnTo>
                  <a:lnTo>
                    <a:pt x="1159669" y="2690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89;p63">
              <a:extLst>
                <a:ext uri="{FF2B5EF4-FFF2-40B4-BE49-F238E27FC236}">
                  <a16:creationId xmlns:a16="http://schemas.microsoft.com/office/drawing/2014/main" id="{35CBA5B1-F5EF-114E-AB39-F640DB4D8991}"/>
                </a:ext>
              </a:extLst>
            </p:cNvPr>
            <p:cNvSpPr/>
            <p:nvPr/>
          </p:nvSpPr>
          <p:spPr>
            <a:xfrm>
              <a:off x="2960688" y="4638675"/>
              <a:ext cx="2139950" cy="1462088"/>
            </a:xfrm>
            <a:custGeom>
              <a:avLst/>
              <a:gdLst/>
              <a:ahLst/>
              <a:cxnLst/>
              <a:rect l="l" t="t" r="r" b="b"/>
              <a:pathLst>
                <a:path w="2140744" h="1462088" extrusionOk="0">
                  <a:moveTo>
                    <a:pt x="1135856" y="621506"/>
                  </a:moveTo>
                  <a:lnTo>
                    <a:pt x="1376362" y="407194"/>
                  </a:lnTo>
                  <a:lnTo>
                    <a:pt x="1554956" y="240506"/>
                  </a:lnTo>
                  <a:lnTo>
                    <a:pt x="1702594" y="88106"/>
                  </a:lnTo>
                  <a:lnTo>
                    <a:pt x="2140744" y="0"/>
                  </a:lnTo>
                  <a:lnTo>
                    <a:pt x="2066925" y="100013"/>
                  </a:lnTo>
                  <a:lnTo>
                    <a:pt x="1940719" y="219075"/>
                  </a:lnTo>
                  <a:lnTo>
                    <a:pt x="1688306" y="433388"/>
                  </a:lnTo>
                  <a:lnTo>
                    <a:pt x="1366837" y="690563"/>
                  </a:lnTo>
                  <a:lnTo>
                    <a:pt x="1112044" y="890588"/>
                  </a:lnTo>
                  <a:lnTo>
                    <a:pt x="876300" y="1040606"/>
                  </a:lnTo>
                  <a:lnTo>
                    <a:pt x="569119" y="1209675"/>
                  </a:lnTo>
                  <a:lnTo>
                    <a:pt x="347662" y="1314450"/>
                  </a:lnTo>
                  <a:lnTo>
                    <a:pt x="69056" y="1445419"/>
                  </a:lnTo>
                  <a:lnTo>
                    <a:pt x="30956" y="1462088"/>
                  </a:lnTo>
                  <a:lnTo>
                    <a:pt x="9525" y="1462088"/>
                  </a:lnTo>
                  <a:lnTo>
                    <a:pt x="0" y="1450181"/>
                  </a:lnTo>
                  <a:lnTo>
                    <a:pt x="4762" y="1428750"/>
                  </a:lnTo>
                  <a:lnTo>
                    <a:pt x="42862" y="1395413"/>
                  </a:lnTo>
                  <a:lnTo>
                    <a:pt x="195262" y="1309688"/>
                  </a:lnTo>
                  <a:lnTo>
                    <a:pt x="504825" y="1112044"/>
                  </a:lnTo>
                  <a:lnTo>
                    <a:pt x="747712" y="931069"/>
                  </a:lnTo>
                  <a:lnTo>
                    <a:pt x="983456" y="750094"/>
                  </a:lnTo>
                  <a:lnTo>
                    <a:pt x="1135856" y="6215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90;p63">
              <a:extLst>
                <a:ext uri="{FF2B5EF4-FFF2-40B4-BE49-F238E27FC236}">
                  <a16:creationId xmlns:a16="http://schemas.microsoft.com/office/drawing/2014/main" id="{2A8BAEBE-7D65-514E-9144-9E5C544CE3C3}"/>
                </a:ext>
              </a:extLst>
            </p:cNvPr>
            <p:cNvSpPr/>
            <p:nvPr/>
          </p:nvSpPr>
          <p:spPr>
            <a:xfrm>
              <a:off x="5181600" y="4581525"/>
              <a:ext cx="2266950" cy="1322388"/>
            </a:xfrm>
            <a:custGeom>
              <a:avLst/>
              <a:gdLst/>
              <a:ahLst/>
              <a:cxnLst/>
              <a:rect l="l" t="t" r="r" b="b"/>
              <a:pathLst>
                <a:path w="2266950" h="1321594" extrusionOk="0">
                  <a:moveTo>
                    <a:pt x="895350" y="840581"/>
                  </a:moveTo>
                  <a:lnTo>
                    <a:pt x="726281" y="697706"/>
                  </a:lnTo>
                  <a:lnTo>
                    <a:pt x="533400" y="535781"/>
                  </a:lnTo>
                  <a:lnTo>
                    <a:pt x="330994" y="357188"/>
                  </a:lnTo>
                  <a:lnTo>
                    <a:pt x="202406" y="250031"/>
                  </a:lnTo>
                  <a:lnTo>
                    <a:pt x="0" y="78581"/>
                  </a:lnTo>
                  <a:lnTo>
                    <a:pt x="121444" y="0"/>
                  </a:lnTo>
                  <a:lnTo>
                    <a:pt x="345281" y="190500"/>
                  </a:lnTo>
                  <a:lnTo>
                    <a:pt x="578644" y="357188"/>
                  </a:lnTo>
                  <a:lnTo>
                    <a:pt x="762000" y="481013"/>
                  </a:lnTo>
                  <a:lnTo>
                    <a:pt x="971550" y="611981"/>
                  </a:lnTo>
                  <a:lnTo>
                    <a:pt x="1231106" y="762000"/>
                  </a:lnTo>
                  <a:lnTo>
                    <a:pt x="1440656" y="871538"/>
                  </a:lnTo>
                  <a:lnTo>
                    <a:pt x="1619250" y="954881"/>
                  </a:lnTo>
                  <a:lnTo>
                    <a:pt x="1957388" y="1097756"/>
                  </a:lnTo>
                  <a:lnTo>
                    <a:pt x="2235994" y="1209675"/>
                  </a:lnTo>
                  <a:lnTo>
                    <a:pt x="2257425" y="1223963"/>
                  </a:lnTo>
                  <a:lnTo>
                    <a:pt x="2266950" y="1238250"/>
                  </a:lnTo>
                  <a:lnTo>
                    <a:pt x="2264569" y="1252538"/>
                  </a:lnTo>
                  <a:lnTo>
                    <a:pt x="2245519" y="1269206"/>
                  </a:lnTo>
                  <a:lnTo>
                    <a:pt x="2202656" y="1281113"/>
                  </a:lnTo>
                  <a:lnTo>
                    <a:pt x="1912144" y="1300163"/>
                  </a:lnTo>
                  <a:lnTo>
                    <a:pt x="1557338" y="1321594"/>
                  </a:lnTo>
                  <a:lnTo>
                    <a:pt x="1502569" y="1321594"/>
                  </a:lnTo>
                  <a:lnTo>
                    <a:pt x="1459706" y="1312069"/>
                  </a:lnTo>
                  <a:lnTo>
                    <a:pt x="1416844" y="1297781"/>
                  </a:lnTo>
                  <a:lnTo>
                    <a:pt x="1364456" y="1254919"/>
                  </a:lnTo>
                  <a:lnTo>
                    <a:pt x="1235869" y="1143000"/>
                  </a:lnTo>
                  <a:lnTo>
                    <a:pt x="895350" y="840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795;p64">
            <a:extLst>
              <a:ext uri="{FF2B5EF4-FFF2-40B4-BE49-F238E27FC236}">
                <a16:creationId xmlns:a16="http://schemas.microsoft.com/office/drawing/2014/main" id="{7989E3D8-7E25-DD48-966D-2F3E899FFC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951" y="1412296"/>
            <a:ext cx="4578350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8206" y="1279945"/>
            <a:ext cx="4578350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37"/>
          <p:cNvSpPr txBox="1"/>
          <p:nvPr/>
        </p:nvSpPr>
        <p:spPr>
          <a:xfrm>
            <a:off x="4088904" y="7245424"/>
            <a:ext cx="468156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代</a:t>
            </a:r>
            <a:endParaRPr/>
          </a:p>
        </p:txBody>
      </p:sp>
      <p:sp>
        <p:nvSpPr>
          <p:cNvPr id="1573" name="Google Shape;1573;p137"/>
          <p:cNvSpPr/>
          <p:nvPr/>
        </p:nvSpPr>
        <p:spPr>
          <a:xfrm>
            <a:off x="2344738" y="1835150"/>
            <a:ext cx="1519237" cy="2344738"/>
          </a:xfrm>
          <a:custGeom>
            <a:avLst/>
            <a:gdLst/>
            <a:ahLst/>
            <a:cxnLst/>
            <a:rect l="l" t="t" r="r" b="b"/>
            <a:pathLst>
              <a:path w="1518886" h="2344301" extrusionOk="0">
                <a:moveTo>
                  <a:pt x="1172150" y="911331"/>
                </a:moveTo>
                <a:lnTo>
                  <a:pt x="1083165" y="1077028"/>
                </a:lnTo>
                <a:lnTo>
                  <a:pt x="1021796" y="1181356"/>
                </a:lnTo>
                <a:lnTo>
                  <a:pt x="935879" y="1325573"/>
                </a:lnTo>
                <a:lnTo>
                  <a:pt x="822346" y="1482064"/>
                </a:lnTo>
                <a:lnTo>
                  <a:pt x="696539" y="1632419"/>
                </a:lnTo>
                <a:lnTo>
                  <a:pt x="592212" y="1758225"/>
                </a:lnTo>
                <a:lnTo>
                  <a:pt x="509363" y="1865621"/>
                </a:lnTo>
                <a:lnTo>
                  <a:pt x="432652" y="1966880"/>
                </a:lnTo>
                <a:lnTo>
                  <a:pt x="328325" y="2083482"/>
                </a:lnTo>
                <a:lnTo>
                  <a:pt x="233202" y="2178604"/>
                </a:lnTo>
                <a:lnTo>
                  <a:pt x="122738" y="2279863"/>
                </a:lnTo>
                <a:lnTo>
                  <a:pt x="67506" y="2322821"/>
                </a:lnTo>
                <a:lnTo>
                  <a:pt x="33753" y="2341232"/>
                </a:lnTo>
                <a:lnTo>
                  <a:pt x="9205" y="2344301"/>
                </a:lnTo>
                <a:lnTo>
                  <a:pt x="0" y="2328958"/>
                </a:lnTo>
                <a:lnTo>
                  <a:pt x="9205" y="2295205"/>
                </a:lnTo>
                <a:lnTo>
                  <a:pt x="58300" y="2233836"/>
                </a:lnTo>
                <a:lnTo>
                  <a:pt x="144217" y="2129509"/>
                </a:lnTo>
                <a:lnTo>
                  <a:pt x="248545" y="2000633"/>
                </a:lnTo>
                <a:lnTo>
                  <a:pt x="365146" y="1841074"/>
                </a:lnTo>
                <a:lnTo>
                  <a:pt x="457200" y="1715267"/>
                </a:lnTo>
                <a:lnTo>
                  <a:pt x="570733" y="1543433"/>
                </a:lnTo>
                <a:lnTo>
                  <a:pt x="641307" y="1436037"/>
                </a:lnTo>
                <a:lnTo>
                  <a:pt x="714950" y="1288752"/>
                </a:lnTo>
                <a:lnTo>
                  <a:pt x="816209" y="1080097"/>
                </a:lnTo>
                <a:lnTo>
                  <a:pt x="926673" y="840757"/>
                </a:lnTo>
                <a:lnTo>
                  <a:pt x="1031001" y="595280"/>
                </a:lnTo>
                <a:lnTo>
                  <a:pt x="1092370" y="447995"/>
                </a:lnTo>
                <a:lnTo>
                  <a:pt x="1104644" y="414242"/>
                </a:lnTo>
                <a:lnTo>
                  <a:pt x="1110781" y="380489"/>
                </a:lnTo>
                <a:lnTo>
                  <a:pt x="1116918" y="325256"/>
                </a:lnTo>
                <a:lnTo>
                  <a:pt x="1113849" y="270024"/>
                </a:lnTo>
                <a:lnTo>
                  <a:pt x="1101576" y="217860"/>
                </a:lnTo>
                <a:lnTo>
                  <a:pt x="1083165" y="181039"/>
                </a:lnTo>
                <a:lnTo>
                  <a:pt x="1049412" y="135012"/>
                </a:lnTo>
                <a:lnTo>
                  <a:pt x="1027933" y="113533"/>
                </a:lnTo>
                <a:lnTo>
                  <a:pt x="1009522" y="88985"/>
                </a:lnTo>
                <a:lnTo>
                  <a:pt x="1000316" y="58301"/>
                </a:lnTo>
                <a:lnTo>
                  <a:pt x="994180" y="33753"/>
                </a:lnTo>
                <a:lnTo>
                  <a:pt x="997248" y="12274"/>
                </a:lnTo>
                <a:lnTo>
                  <a:pt x="1015659" y="0"/>
                </a:lnTo>
                <a:lnTo>
                  <a:pt x="1037138" y="0"/>
                </a:lnTo>
                <a:lnTo>
                  <a:pt x="1073959" y="9205"/>
                </a:lnTo>
                <a:lnTo>
                  <a:pt x="1159876" y="42958"/>
                </a:lnTo>
                <a:lnTo>
                  <a:pt x="1245793" y="85917"/>
                </a:lnTo>
                <a:lnTo>
                  <a:pt x="1301025" y="116601"/>
                </a:lnTo>
                <a:lnTo>
                  <a:pt x="1356257" y="156491"/>
                </a:lnTo>
                <a:lnTo>
                  <a:pt x="1405353" y="196381"/>
                </a:lnTo>
                <a:lnTo>
                  <a:pt x="1448311" y="236271"/>
                </a:lnTo>
                <a:lnTo>
                  <a:pt x="1469790" y="260819"/>
                </a:lnTo>
                <a:lnTo>
                  <a:pt x="1497406" y="306846"/>
                </a:lnTo>
                <a:lnTo>
                  <a:pt x="1509680" y="340599"/>
                </a:lnTo>
                <a:lnTo>
                  <a:pt x="1515817" y="355941"/>
                </a:lnTo>
                <a:lnTo>
                  <a:pt x="1518886" y="386625"/>
                </a:lnTo>
                <a:lnTo>
                  <a:pt x="1512749" y="414242"/>
                </a:lnTo>
                <a:lnTo>
                  <a:pt x="1494338" y="441858"/>
                </a:lnTo>
                <a:lnTo>
                  <a:pt x="1460585" y="460268"/>
                </a:lnTo>
                <a:lnTo>
                  <a:pt x="1420695" y="475611"/>
                </a:lnTo>
                <a:lnTo>
                  <a:pt x="1393079" y="494021"/>
                </a:lnTo>
                <a:lnTo>
                  <a:pt x="1365463" y="536980"/>
                </a:lnTo>
                <a:lnTo>
                  <a:pt x="1301025" y="668923"/>
                </a:lnTo>
                <a:lnTo>
                  <a:pt x="1205903" y="853031"/>
                </a:lnTo>
                <a:lnTo>
                  <a:pt x="1172150" y="9113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137"/>
          <p:cNvSpPr/>
          <p:nvPr/>
        </p:nvSpPr>
        <p:spPr>
          <a:xfrm>
            <a:off x="3860800" y="2535238"/>
            <a:ext cx="2868613" cy="855662"/>
          </a:xfrm>
          <a:custGeom>
            <a:avLst/>
            <a:gdLst/>
            <a:ahLst/>
            <a:cxnLst/>
            <a:rect l="l" t="t" r="r" b="b"/>
            <a:pathLst>
              <a:path w="2869407" h="854869" extrusionOk="0">
                <a:moveTo>
                  <a:pt x="1614488" y="278607"/>
                </a:moveTo>
                <a:lnTo>
                  <a:pt x="1369219" y="345282"/>
                </a:lnTo>
                <a:lnTo>
                  <a:pt x="1154907" y="414338"/>
                </a:lnTo>
                <a:lnTo>
                  <a:pt x="971550" y="466725"/>
                </a:lnTo>
                <a:lnTo>
                  <a:pt x="838200" y="502444"/>
                </a:lnTo>
                <a:lnTo>
                  <a:pt x="692944" y="538163"/>
                </a:lnTo>
                <a:lnTo>
                  <a:pt x="561975" y="564357"/>
                </a:lnTo>
                <a:lnTo>
                  <a:pt x="502444" y="573882"/>
                </a:lnTo>
                <a:lnTo>
                  <a:pt x="442913" y="581025"/>
                </a:lnTo>
                <a:lnTo>
                  <a:pt x="378619" y="581025"/>
                </a:lnTo>
                <a:lnTo>
                  <a:pt x="273844" y="564357"/>
                </a:lnTo>
                <a:lnTo>
                  <a:pt x="176213" y="540544"/>
                </a:lnTo>
                <a:lnTo>
                  <a:pt x="104775" y="514350"/>
                </a:lnTo>
                <a:lnTo>
                  <a:pt x="40482" y="483394"/>
                </a:lnTo>
                <a:lnTo>
                  <a:pt x="11907" y="476250"/>
                </a:lnTo>
                <a:lnTo>
                  <a:pt x="0" y="488157"/>
                </a:lnTo>
                <a:lnTo>
                  <a:pt x="0" y="509588"/>
                </a:lnTo>
                <a:lnTo>
                  <a:pt x="4763" y="533400"/>
                </a:lnTo>
                <a:lnTo>
                  <a:pt x="14288" y="554832"/>
                </a:lnTo>
                <a:lnTo>
                  <a:pt x="45244" y="583407"/>
                </a:lnTo>
                <a:lnTo>
                  <a:pt x="119063" y="642938"/>
                </a:lnTo>
                <a:lnTo>
                  <a:pt x="180975" y="690563"/>
                </a:lnTo>
                <a:lnTo>
                  <a:pt x="254794" y="740569"/>
                </a:lnTo>
                <a:lnTo>
                  <a:pt x="314325" y="778669"/>
                </a:lnTo>
                <a:lnTo>
                  <a:pt x="383382" y="819150"/>
                </a:lnTo>
                <a:lnTo>
                  <a:pt x="435769" y="840582"/>
                </a:lnTo>
                <a:lnTo>
                  <a:pt x="478632" y="852488"/>
                </a:lnTo>
                <a:lnTo>
                  <a:pt x="519113" y="854869"/>
                </a:lnTo>
                <a:lnTo>
                  <a:pt x="554832" y="847725"/>
                </a:lnTo>
                <a:lnTo>
                  <a:pt x="647700" y="802482"/>
                </a:lnTo>
                <a:lnTo>
                  <a:pt x="807244" y="733425"/>
                </a:lnTo>
                <a:lnTo>
                  <a:pt x="1054894" y="640557"/>
                </a:lnTo>
                <a:lnTo>
                  <a:pt x="1259682" y="576263"/>
                </a:lnTo>
                <a:lnTo>
                  <a:pt x="1457325" y="511969"/>
                </a:lnTo>
                <a:lnTo>
                  <a:pt x="1626394" y="461963"/>
                </a:lnTo>
                <a:lnTo>
                  <a:pt x="1852613" y="400050"/>
                </a:lnTo>
                <a:lnTo>
                  <a:pt x="2052638" y="354807"/>
                </a:lnTo>
                <a:lnTo>
                  <a:pt x="2295525" y="309563"/>
                </a:lnTo>
                <a:lnTo>
                  <a:pt x="2509838" y="276225"/>
                </a:lnTo>
                <a:lnTo>
                  <a:pt x="2676525" y="254794"/>
                </a:lnTo>
                <a:lnTo>
                  <a:pt x="2762250" y="245269"/>
                </a:lnTo>
                <a:lnTo>
                  <a:pt x="2793207" y="235744"/>
                </a:lnTo>
                <a:lnTo>
                  <a:pt x="2836069" y="214313"/>
                </a:lnTo>
                <a:lnTo>
                  <a:pt x="2857500" y="195263"/>
                </a:lnTo>
                <a:lnTo>
                  <a:pt x="2869407" y="171450"/>
                </a:lnTo>
                <a:lnTo>
                  <a:pt x="2869407" y="154782"/>
                </a:lnTo>
                <a:lnTo>
                  <a:pt x="2859882" y="138113"/>
                </a:lnTo>
                <a:lnTo>
                  <a:pt x="2836069" y="107157"/>
                </a:lnTo>
                <a:lnTo>
                  <a:pt x="2802732" y="78582"/>
                </a:lnTo>
                <a:lnTo>
                  <a:pt x="2757488" y="57150"/>
                </a:lnTo>
                <a:lnTo>
                  <a:pt x="2693194" y="33338"/>
                </a:lnTo>
                <a:lnTo>
                  <a:pt x="2612232" y="16669"/>
                </a:lnTo>
                <a:lnTo>
                  <a:pt x="2533650" y="4763"/>
                </a:lnTo>
                <a:lnTo>
                  <a:pt x="2466975" y="0"/>
                </a:lnTo>
                <a:lnTo>
                  <a:pt x="2440782" y="2382"/>
                </a:lnTo>
                <a:lnTo>
                  <a:pt x="2400300" y="23813"/>
                </a:lnTo>
                <a:lnTo>
                  <a:pt x="2290763" y="80963"/>
                </a:lnTo>
                <a:lnTo>
                  <a:pt x="2252663" y="95250"/>
                </a:lnTo>
                <a:lnTo>
                  <a:pt x="2159794" y="121444"/>
                </a:lnTo>
                <a:lnTo>
                  <a:pt x="1885950" y="202407"/>
                </a:lnTo>
                <a:lnTo>
                  <a:pt x="1614488" y="2786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137"/>
          <p:cNvSpPr/>
          <p:nvPr/>
        </p:nvSpPr>
        <p:spPr>
          <a:xfrm>
            <a:off x="5586413" y="1639888"/>
            <a:ext cx="766762" cy="682625"/>
          </a:xfrm>
          <a:custGeom>
            <a:avLst/>
            <a:gdLst/>
            <a:ahLst/>
            <a:cxnLst/>
            <a:rect l="l" t="t" r="r" b="b"/>
            <a:pathLst>
              <a:path w="766762" h="681317" extrusionOk="0">
                <a:moveTo>
                  <a:pt x="316706" y="319088"/>
                </a:moveTo>
                <a:lnTo>
                  <a:pt x="230981" y="235744"/>
                </a:lnTo>
                <a:lnTo>
                  <a:pt x="152400" y="166688"/>
                </a:lnTo>
                <a:lnTo>
                  <a:pt x="73818" y="104775"/>
                </a:lnTo>
                <a:lnTo>
                  <a:pt x="30956" y="73819"/>
                </a:lnTo>
                <a:lnTo>
                  <a:pt x="11906" y="54769"/>
                </a:lnTo>
                <a:lnTo>
                  <a:pt x="0" y="33338"/>
                </a:lnTo>
                <a:lnTo>
                  <a:pt x="4762" y="16669"/>
                </a:lnTo>
                <a:lnTo>
                  <a:pt x="16668" y="4763"/>
                </a:lnTo>
                <a:lnTo>
                  <a:pt x="38100" y="0"/>
                </a:lnTo>
                <a:lnTo>
                  <a:pt x="64293" y="2382"/>
                </a:lnTo>
                <a:lnTo>
                  <a:pt x="154781" y="19050"/>
                </a:lnTo>
                <a:lnTo>
                  <a:pt x="297656" y="59532"/>
                </a:lnTo>
                <a:lnTo>
                  <a:pt x="414337" y="100013"/>
                </a:lnTo>
                <a:lnTo>
                  <a:pt x="519112" y="147638"/>
                </a:lnTo>
                <a:lnTo>
                  <a:pt x="578643" y="176213"/>
                </a:lnTo>
                <a:lnTo>
                  <a:pt x="597693" y="190500"/>
                </a:lnTo>
                <a:lnTo>
                  <a:pt x="616743" y="214313"/>
                </a:lnTo>
                <a:lnTo>
                  <a:pt x="671512" y="297657"/>
                </a:lnTo>
                <a:lnTo>
                  <a:pt x="704850" y="357188"/>
                </a:lnTo>
                <a:lnTo>
                  <a:pt x="731043" y="421482"/>
                </a:lnTo>
                <a:lnTo>
                  <a:pt x="754856" y="483394"/>
                </a:lnTo>
                <a:lnTo>
                  <a:pt x="766762" y="535782"/>
                </a:lnTo>
                <a:lnTo>
                  <a:pt x="766762" y="578644"/>
                </a:lnTo>
                <a:lnTo>
                  <a:pt x="757237" y="628650"/>
                </a:lnTo>
                <a:lnTo>
                  <a:pt x="745331" y="657225"/>
                </a:lnTo>
                <a:lnTo>
                  <a:pt x="731043" y="673894"/>
                </a:lnTo>
                <a:cubicBezTo>
                  <a:pt x="711250" y="681317"/>
                  <a:pt x="718775" y="681038"/>
                  <a:pt x="709612" y="681038"/>
                </a:cubicBezTo>
                <a:lnTo>
                  <a:pt x="690562" y="676275"/>
                </a:lnTo>
                <a:lnTo>
                  <a:pt x="652462" y="659607"/>
                </a:lnTo>
                <a:lnTo>
                  <a:pt x="604837" y="626269"/>
                </a:lnTo>
                <a:lnTo>
                  <a:pt x="535781" y="545307"/>
                </a:lnTo>
                <a:lnTo>
                  <a:pt x="426243" y="428625"/>
                </a:lnTo>
                <a:lnTo>
                  <a:pt x="316706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37"/>
          <p:cNvSpPr/>
          <p:nvPr/>
        </p:nvSpPr>
        <p:spPr>
          <a:xfrm>
            <a:off x="3138488" y="3100388"/>
            <a:ext cx="360362" cy="2654300"/>
          </a:xfrm>
          <a:custGeom>
            <a:avLst/>
            <a:gdLst/>
            <a:ahLst/>
            <a:cxnLst/>
            <a:rect l="l" t="t" r="r" b="b"/>
            <a:pathLst>
              <a:path w="360111" h="2654937" extrusionOk="0">
                <a:moveTo>
                  <a:pt x="102385" y="995601"/>
                </a:moveTo>
                <a:lnTo>
                  <a:pt x="109446" y="744936"/>
                </a:lnTo>
                <a:lnTo>
                  <a:pt x="109446" y="515453"/>
                </a:lnTo>
                <a:cubicBezTo>
                  <a:pt x="110623" y="463672"/>
                  <a:pt x="111799" y="411892"/>
                  <a:pt x="112976" y="360111"/>
                </a:cubicBezTo>
                <a:lnTo>
                  <a:pt x="105915" y="324806"/>
                </a:lnTo>
                <a:lnTo>
                  <a:pt x="88263" y="268318"/>
                </a:lnTo>
                <a:lnTo>
                  <a:pt x="67080" y="225952"/>
                </a:lnTo>
                <a:lnTo>
                  <a:pt x="21183" y="162403"/>
                </a:lnTo>
                <a:lnTo>
                  <a:pt x="109446" y="0"/>
                </a:lnTo>
                <a:lnTo>
                  <a:pt x="180056" y="63549"/>
                </a:lnTo>
                <a:lnTo>
                  <a:pt x="215361" y="98854"/>
                </a:lnTo>
                <a:lnTo>
                  <a:pt x="250666" y="141220"/>
                </a:lnTo>
                <a:lnTo>
                  <a:pt x="289501" y="190647"/>
                </a:lnTo>
                <a:lnTo>
                  <a:pt x="310684" y="222421"/>
                </a:lnTo>
                <a:lnTo>
                  <a:pt x="335398" y="261257"/>
                </a:lnTo>
                <a:lnTo>
                  <a:pt x="353050" y="303623"/>
                </a:lnTo>
                <a:lnTo>
                  <a:pt x="360111" y="338928"/>
                </a:lnTo>
                <a:lnTo>
                  <a:pt x="356581" y="377763"/>
                </a:lnTo>
                <a:lnTo>
                  <a:pt x="345989" y="430721"/>
                </a:lnTo>
                <a:lnTo>
                  <a:pt x="335398" y="511922"/>
                </a:lnTo>
                <a:lnTo>
                  <a:pt x="331867" y="769649"/>
                </a:lnTo>
                <a:lnTo>
                  <a:pt x="317745" y="1256858"/>
                </a:lnTo>
                <a:lnTo>
                  <a:pt x="307154" y="1627561"/>
                </a:lnTo>
                <a:lnTo>
                  <a:pt x="300093" y="1962959"/>
                </a:lnTo>
                <a:lnTo>
                  <a:pt x="293032" y="2287765"/>
                </a:lnTo>
                <a:lnTo>
                  <a:pt x="289501" y="2372497"/>
                </a:lnTo>
                <a:lnTo>
                  <a:pt x="278910" y="2460760"/>
                </a:lnTo>
                <a:lnTo>
                  <a:pt x="257727" y="2549022"/>
                </a:lnTo>
                <a:lnTo>
                  <a:pt x="243605" y="2584327"/>
                </a:lnTo>
                <a:lnTo>
                  <a:pt x="222422" y="2612571"/>
                </a:lnTo>
                <a:lnTo>
                  <a:pt x="197708" y="2640815"/>
                </a:lnTo>
                <a:lnTo>
                  <a:pt x="172995" y="2651407"/>
                </a:lnTo>
                <a:lnTo>
                  <a:pt x="151812" y="2654937"/>
                </a:lnTo>
                <a:lnTo>
                  <a:pt x="134159" y="2647876"/>
                </a:lnTo>
                <a:lnTo>
                  <a:pt x="102385" y="2623163"/>
                </a:lnTo>
                <a:lnTo>
                  <a:pt x="77671" y="2573736"/>
                </a:lnTo>
                <a:lnTo>
                  <a:pt x="52958" y="2478412"/>
                </a:lnTo>
                <a:lnTo>
                  <a:pt x="28244" y="2361905"/>
                </a:lnTo>
                <a:lnTo>
                  <a:pt x="7061" y="2213624"/>
                </a:lnTo>
                <a:lnTo>
                  <a:pt x="0" y="2164197"/>
                </a:lnTo>
                <a:lnTo>
                  <a:pt x="3531" y="2143014"/>
                </a:lnTo>
                <a:lnTo>
                  <a:pt x="17653" y="2097118"/>
                </a:lnTo>
                <a:lnTo>
                  <a:pt x="35305" y="2019447"/>
                </a:lnTo>
                <a:lnTo>
                  <a:pt x="45897" y="1955898"/>
                </a:lnTo>
                <a:lnTo>
                  <a:pt x="60019" y="1857044"/>
                </a:lnTo>
                <a:lnTo>
                  <a:pt x="74141" y="1729946"/>
                </a:lnTo>
                <a:lnTo>
                  <a:pt x="84732" y="1571073"/>
                </a:lnTo>
                <a:lnTo>
                  <a:pt x="95324" y="1355712"/>
                </a:lnTo>
                <a:lnTo>
                  <a:pt x="102385" y="9956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137"/>
          <p:cNvSpPr/>
          <p:nvPr/>
        </p:nvSpPr>
        <p:spPr>
          <a:xfrm rot="-5400000">
            <a:off x="3661569" y="2445544"/>
            <a:ext cx="4445000" cy="2614612"/>
          </a:xfrm>
          <a:custGeom>
            <a:avLst/>
            <a:gdLst/>
            <a:ahLst/>
            <a:cxnLst/>
            <a:rect l="l" t="t" r="r" b="b"/>
            <a:pathLst>
              <a:path w="4443984" h="2615184" extrusionOk="0">
                <a:moveTo>
                  <a:pt x="2498141" y="643738"/>
                </a:moveTo>
                <a:lnTo>
                  <a:pt x="2659076" y="588874"/>
                </a:lnTo>
                <a:lnTo>
                  <a:pt x="2871216" y="523037"/>
                </a:lnTo>
                <a:lnTo>
                  <a:pt x="3094330" y="471831"/>
                </a:lnTo>
                <a:lnTo>
                  <a:pt x="3255264" y="438912"/>
                </a:lnTo>
                <a:lnTo>
                  <a:pt x="3503981" y="391364"/>
                </a:lnTo>
                <a:lnTo>
                  <a:pt x="3763671" y="347472"/>
                </a:lnTo>
                <a:lnTo>
                  <a:pt x="3946551" y="321869"/>
                </a:lnTo>
                <a:lnTo>
                  <a:pt x="4092855" y="303581"/>
                </a:lnTo>
                <a:lnTo>
                  <a:pt x="4136746" y="292608"/>
                </a:lnTo>
                <a:lnTo>
                  <a:pt x="4184295" y="263348"/>
                </a:lnTo>
                <a:lnTo>
                  <a:pt x="4253789" y="197511"/>
                </a:lnTo>
                <a:lnTo>
                  <a:pt x="4334256" y="91440"/>
                </a:lnTo>
                <a:lnTo>
                  <a:pt x="4385463" y="14631"/>
                </a:lnTo>
                <a:lnTo>
                  <a:pt x="4407408" y="0"/>
                </a:lnTo>
                <a:lnTo>
                  <a:pt x="4418381" y="0"/>
                </a:lnTo>
                <a:lnTo>
                  <a:pt x="4429354" y="7316"/>
                </a:lnTo>
                <a:lnTo>
                  <a:pt x="4436669" y="18288"/>
                </a:lnTo>
                <a:lnTo>
                  <a:pt x="4443984" y="58522"/>
                </a:lnTo>
                <a:lnTo>
                  <a:pt x="4443984" y="98756"/>
                </a:lnTo>
                <a:lnTo>
                  <a:pt x="4433012" y="175565"/>
                </a:lnTo>
                <a:lnTo>
                  <a:pt x="4418381" y="259690"/>
                </a:lnTo>
                <a:lnTo>
                  <a:pt x="4385463" y="373076"/>
                </a:lnTo>
                <a:lnTo>
                  <a:pt x="4356202" y="453543"/>
                </a:lnTo>
                <a:lnTo>
                  <a:pt x="4334256" y="497434"/>
                </a:lnTo>
                <a:lnTo>
                  <a:pt x="4294023" y="552298"/>
                </a:lnTo>
                <a:lnTo>
                  <a:pt x="4253789" y="588874"/>
                </a:lnTo>
                <a:lnTo>
                  <a:pt x="4206240" y="614477"/>
                </a:lnTo>
                <a:lnTo>
                  <a:pt x="4158692" y="621792"/>
                </a:lnTo>
                <a:lnTo>
                  <a:pt x="4118458" y="621792"/>
                </a:lnTo>
                <a:lnTo>
                  <a:pt x="4048964" y="607162"/>
                </a:lnTo>
                <a:lnTo>
                  <a:pt x="3935578" y="596189"/>
                </a:lnTo>
                <a:lnTo>
                  <a:pt x="3785616" y="588874"/>
                </a:lnTo>
                <a:lnTo>
                  <a:pt x="3657600" y="596189"/>
                </a:lnTo>
                <a:lnTo>
                  <a:pt x="3569818" y="603504"/>
                </a:lnTo>
                <a:lnTo>
                  <a:pt x="3416199" y="621792"/>
                </a:lnTo>
                <a:lnTo>
                  <a:pt x="3167482" y="669341"/>
                </a:lnTo>
                <a:lnTo>
                  <a:pt x="3072384" y="691287"/>
                </a:lnTo>
                <a:lnTo>
                  <a:pt x="2816352" y="757124"/>
                </a:lnTo>
                <a:lnTo>
                  <a:pt x="2673706" y="801015"/>
                </a:lnTo>
                <a:lnTo>
                  <a:pt x="2538375" y="844906"/>
                </a:lnTo>
                <a:lnTo>
                  <a:pt x="2392071" y="896112"/>
                </a:lnTo>
                <a:lnTo>
                  <a:pt x="2238452" y="958292"/>
                </a:lnTo>
                <a:lnTo>
                  <a:pt x="2062887" y="1031444"/>
                </a:lnTo>
                <a:lnTo>
                  <a:pt x="1912925" y="1100938"/>
                </a:lnTo>
                <a:lnTo>
                  <a:pt x="1748333" y="1185063"/>
                </a:lnTo>
                <a:lnTo>
                  <a:pt x="1587399" y="1276503"/>
                </a:lnTo>
                <a:lnTo>
                  <a:pt x="1430122" y="1375258"/>
                </a:lnTo>
                <a:lnTo>
                  <a:pt x="1298448" y="1470356"/>
                </a:lnTo>
                <a:lnTo>
                  <a:pt x="1144829" y="1580084"/>
                </a:lnTo>
                <a:lnTo>
                  <a:pt x="961949" y="1730045"/>
                </a:lnTo>
                <a:lnTo>
                  <a:pt x="797357" y="1890980"/>
                </a:lnTo>
                <a:lnTo>
                  <a:pt x="735178" y="1960474"/>
                </a:lnTo>
                <a:lnTo>
                  <a:pt x="651053" y="2062887"/>
                </a:lnTo>
                <a:lnTo>
                  <a:pt x="618135" y="2110436"/>
                </a:lnTo>
                <a:lnTo>
                  <a:pt x="596189" y="2154327"/>
                </a:lnTo>
                <a:lnTo>
                  <a:pt x="303581" y="2542032"/>
                </a:lnTo>
                <a:lnTo>
                  <a:pt x="245060" y="2567636"/>
                </a:lnTo>
                <a:lnTo>
                  <a:pt x="186538" y="2589581"/>
                </a:lnTo>
                <a:lnTo>
                  <a:pt x="135332" y="2607869"/>
                </a:lnTo>
                <a:lnTo>
                  <a:pt x="102413" y="2615184"/>
                </a:lnTo>
                <a:lnTo>
                  <a:pt x="73152" y="2615184"/>
                </a:lnTo>
                <a:lnTo>
                  <a:pt x="43892" y="2604212"/>
                </a:lnTo>
                <a:lnTo>
                  <a:pt x="21946" y="2589581"/>
                </a:lnTo>
                <a:lnTo>
                  <a:pt x="7316" y="2560320"/>
                </a:lnTo>
                <a:lnTo>
                  <a:pt x="0" y="2527402"/>
                </a:lnTo>
                <a:lnTo>
                  <a:pt x="0" y="2501799"/>
                </a:lnTo>
                <a:lnTo>
                  <a:pt x="7316" y="2465223"/>
                </a:lnTo>
                <a:lnTo>
                  <a:pt x="36576" y="2403044"/>
                </a:lnTo>
                <a:lnTo>
                  <a:pt x="80468" y="2322576"/>
                </a:lnTo>
                <a:lnTo>
                  <a:pt x="120701" y="2256740"/>
                </a:lnTo>
                <a:lnTo>
                  <a:pt x="186538" y="2157984"/>
                </a:lnTo>
                <a:lnTo>
                  <a:pt x="270663" y="2051914"/>
                </a:lnTo>
                <a:lnTo>
                  <a:pt x="358445" y="1953159"/>
                </a:lnTo>
                <a:lnTo>
                  <a:pt x="471831" y="1832458"/>
                </a:lnTo>
                <a:lnTo>
                  <a:pt x="574244" y="1733703"/>
                </a:lnTo>
                <a:lnTo>
                  <a:pt x="665684" y="1653236"/>
                </a:lnTo>
                <a:lnTo>
                  <a:pt x="771754" y="1558138"/>
                </a:lnTo>
                <a:lnTo>
                  <a:pt x="943661" y="1419149"/>
                </a:lnTo>
                <a:lnTo>
                  <a:pt x="1038759" y="1345997"/>
                </a:lnTo>
                <a:lnTo>
                  <a:pt x="1170432" y="1258215"/>
                </a:lnTo>
                <a:lnTo>
                  <a:pt x="1258215" y="1199693"/>
                </a:lnTo>
                <a:lnTo>
                  <a:pt x="1378916" y="1133856"/>
                </a:lnTo>
                <a:lnTo>
                  <a:pt x="1466698" y="1086308"/>
                </a:lnTo>
                <a:lnTo>
                  <a:pt x="1583741" y="1024128"/>
                </a:lnTo>
                <a:lnTo>
                  <a:pt x="1741018" y="947319"/>
                </a:lnTo>
                <a:lnTo>
                  <a:pt x="1817828" y="910743"/>
                </a:lnTo>
                <a:lnTo>
                  <a:pt x="1894637" y="877824"/>
                </a:lnTo>
                <a:lnTo>
                  <a:pt x="2015338" y="826618"/>
                </a:lnTo>
                <a:lnTo>
                  <a:pt x="2179930" y="760781"/>
                </a:lnTo>
                <a:lnTo>
                  <a:pt x="2322576" y="705917"/>
                </a:lnTo>
                <a:lnTo>
                  <a:pt x="2498141" y="643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137"/>
          <p:cNvSpPr/>
          <p:nvPr/>
        </p:nvSpPr>
        <p:spPr>
          <a:xfrm>
            <a:off x="6634163" y="4476750"/>
            <a:ext cx="511175" cy="1258888"/>
          </a:xfrm>
          <a:custGeom>
            <a:avLst/>
            <a:gdLst/>
            <a:ahLst/>
            <a:cxnLst/>
            <a:rect l="l" t="t" r="r" b="b"/>
            <a:pathLst>
              <a:path w="511968" h="1259681" extrusionOk="0">
                <a:moveTo>
                  <a:pt x="481012" y="300038"/>
                </a:moveTo>
                <a:lnTo>
                  <a:pt x="495300" y="119063"/>
                </a:lnTo>
                <a:lnTo>
                  <a:pt x="500062" y="57150"/>
                </a:lnTo>
                <a:lnTo>
                  <a:pt x="495300" y="21431"/>
                </a:lnTo>
                <a:lnTo>
                  <a:pt x="490537" y="9525"/>
                </a:lnTo>
                <a:lnTo>
                  <a:pt x="485775" y="2381"/>
                </a:lnTo>
                <a:lnTo>
                  <a:pt x="478631" y="0"/>
                </a:lnTo>
                <a:lnTo>
                  <a:pt x="469106" y="2381"/>
                </a:lnTo>
                <a:lnTo>
                  <a:pt x="454818" y="11906"/>
                </a:lnTo>
                <a:lnTo>
                  <a:pt x="438150" y="33338"/>
                </a:lnTo>
                <a:lnTo>
                  <a:pt x="421481" y="80963"/>
                </a:lnTo>
                <a:lnTo>
                  <a:pt x="395287" y="169069"/>
                </a:lnTo>
                <a:lnTo>
                  <a:pt x="323850" y="402431"/>
                </a:lnTo>
                <a:lnTo>
                  <a:pt x="250031" y="635794"/>
                </a:lnTo>
                <a:lnTo>
                  <a:pt x="188118" y="826294"/>
                </a:lnTo>
                <a:lnTo>
                  <a:pt x="171450" y="854869"/>
                </a:lnTo>
                <a:lnTo>
                  <a:pt x="150018" y="873919"/>
                </a:lnTo>
                <a:lnTo>
                  <a:pt x="119062" y="888206"/>
                </a:lnTo>
                <a:lnTo>
                  <a:pt x="85725" y="890588"/>
                </a:lnTo>
                <a:lnTo>
                  <a:pt x="0" y="878681"/>
                </a:lnTo>
                <a:lnTo>
                  <a:pt x="511968" y="1259681"/>
                </a:lnTo>
                <a:lnTo>
                  <a:pt x="483393" y="1190625"/>
                </a:lnTo>
                <a:lnTo>
                  <a:pt x="464343" y="1131094"/>
                </a:lnTo>
                <a:lnTo>
                  <a:pt x="450056" y="1071563"/>
                </a:lnTo>
                <a:lnTo>
                  <a:pt x="438150" y="1016794"/>
                </a:lnTo>
                <a:lnTo>
                  <a:pt x="435768" y="973931"/>
                </a:lnTo>
                <a:cubicBezTo>
                  <a:pt x="434974" y="950912"/>
                  <a:pt x="434181" y="927894"/>
                  <a:pt x="433387" y="904875"/>
                </a:cubicBezTo>
                <a:lnTo>
                  <a:pt x="445293" y="752475"/>
                </a:lnTo>
                <a:lnTo>
                  <a:pt x="461962" y="559594"/>
                </a:lnTo>
                <a:lnTo>
                  <a:pt x="481012" y="300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05E00F0-FA14-EB4B-9B9E-C5426DEEC29D}"/>
              </a:ext>
            </a:extLst>
          </p:cNvPr>
          <p:cNvGrpSpPr/>
          <p:nvPr/>
        </p:nvGrpSpPr>
        <p:grpSpPr>
          <a:xfrm>
            <a:off x="2340726" y="1526338"/>
            <a:ext cx="4846637" cy="4445000"/>
            <a:chOff x="2497138" y="1682750"/>
            <a:chExt cx="4846637" cy="4445000"/>
          </a:xfrm>
        </p:grpSpPr>
        <p:sp>
          <p:nvSpPr>
            <p:cNvPr id="9" name="Google Shape;1573;p137">
              <a:extLst>
                <a:ext uri="{FF2B5EF4-FFF2-40B4-BE49-F238E27FC236}">
                  <a16:creationId xmlns:a16="http://schemas.microsoft.com/office/drawing/2014/main" id="{0A9A6DDC-4923-3D4E-909E-05FB957A23D9}"/>
                </a:ext>
              </a:extLst>
            </p:cNvPr>
            <p:cNvSpPr/>
            <p:nvPr/>
          </p:nvSpPr>
          <p:spPr>
            <a:xfrm>
              <a:off x="2497138" y="1987550"/>
              <a:ext cx="1519237" cy="2344738"/>
            </a:xfrm>
            <a:custGeom>
              <a:avLst/>
              <a:gdLst/>
              <a:ahLst/>
              <a:cxnLst/>
              <a:rect l="l" t="t" r="r" b="b"/>
              <a:pathLst>
                <a:path w="1518886" h="2344301" extrusionOk="0">
                  <a:moveTo>
                    <a:pt x="1172150" y="911331"/>
                  </a:moveTo>
                  <a:lnTo>
                    <a:pt x="1083165" y="1077028"/>
                  </a:lnTo>
                  <a:lnTo>
                    <a:pt x="1021796" y="1181356"/>
                  </a:lnTo>
                  <a:lnTo>
                    <a:pt x="935879" y="1325573"/>
                  </a:lnTo>
                  <a:lnTo>
                    <a:pt x="822346" y="1482064"/>
                  </a:lnTo>
                  <a:lnTo>
                    <a:pt x="696539" y="1632419"/>
                  </a:lnTo>
                  <a:lnTo>
                    <a:pt x="592212" y="1758225"/>
                  </a:lnTo>
                  <a:lnTo>
                    <a:pt x="509363" y="1865621"/>
                  </a:lnTo>
                  <a:lnTo>
                    <a:pt x="432652" y="1966880"/>
                  </a:lnTo>
                  <a:lnTo>
                    <a:pt x="328325" y="2083482"/>
                  </a:lnTo>
                  <a:lnTo>
                    <a:pt x="233202" y="2178604"/>
                  </a:lnTo>
                  <a:lnTo>
                    <a:pt x="122738" y="2279863"/>
                  </a:lnTo>
                  <a:lnTo>
                    <a:pt x="67506" y="2322821"/>
                  </a:lnTo>
                  <a:lnTo>
                    <a:pt x="33753" y="2341232"/>
                  </a:lnTo>
                  <a:lnTo>
                    <a:pt x="9205" y="2344301"/>
                  </a:lnTo>
                  <a:lnTo>
                    <a:pt x="0" y="2328958"/>
                  </a:lnTo>
                  <a:lnTo>
                    <a:pt x="9205" y="2295205"/>
                  </a:lnTo>
                  <a:lnTo>
                    <a:pt x="58300" y="2233836"/>
                  </a:lnTo>
                  <a:lnTo>
                    <a:pt x="144217" y="2129509"/>
                  </a:lnTo>
                  <a:lnTo>
                    <a:pt x="248545" y="2000633"/>
                  </a:lnTo>
                  <a:lnTo>
                    <a:pt x="365146" y="1841074"/>
                  </a:lnTo>
                  <a:lnTo>
                    <a:pt x="457200" y="1715267"/>
                  </a:lnTo>
                  <a:lnTo>
                    <a:pt x="570733" y="1543433"/>
                  </a:lnTo>
                  <a:lnTo>
                    <a:pt x="641307" y="1436037"/>
                  </a:lnTo>
                  <a:lnTo>
                    <a:pt x="714950" y="1288752"/>
                  </a:lnTo>
                  <a:lnTo>
                    <a:pt x="816209" y="1080097"/>
                  </a:lnTo>
                  <a:lnTo>
                    <a:pt x="926673" y="840757"/>
                  </a:lnTo>
                  <a:lnTo>
                    <a:pt x="1031001" y="595280"/>
                  </a:lnTo>
                  <a:lnTo>
                    <a:pt x="1092370" y="447995"/>
                  </a:lnTo>
                  <a:lnTo>
                    <a:pt x="1104644" y="414242"/>
                  </a:lnTo>
                  <a:lnTo>
                    <a:pt x="1110781" y="380489"/>
                  </a:lnTo>
                  <a:lnTo>
                    <a:pt x="1116918" y="325256"/>
                  </a:lnTo>
                  <a:lnTo>
                    <a:pt x="1113849" y="270024"/>
                  </a:lnTo>
                  <a:lnTo>
                    <a:pt x="1101576" y="217860"/>
                  </a:lnTo>
                  <a:lnTo>
                    <a:pt x="1083165" y="181039"/>
                  </a:lnTo>
                  <a:lnTo>
                    <a:pt x="1049412" y="135012"/>
                  </a:lnTo>
                  <a:lnTo>
                    <a:pt x="1027933" y="113533"/>
                  </a:lnTo>
                  <a:lnTo>
                    <a:pt x="1009522" y="88985"/>
                  </a:lnTo>
                  <a:lnTo>
                    <a:pt x="1000316" y="58301"/>
                  </a:lnTo>
                  <a:lnTo>
                    <a:pt x="994180" y="33753"/>
                  </a:lnTo>
                  <a:lnTo>
                    <a:pt x="997248" y="12274"/>
                  </a:lnTo>
                  <a:lnTo>
                    <a:pt x="1015659" y="0"/>
                  </a:lnTo>
                  <a:lnTo>
                    <a:pt x="1037138" y="0"/>
                  </a:lnTo>
                  <a:lnTo>
                    <a:pt x="1073959" y="9205"/>
                  </a:lnTo>
                  <a:lnTo>
                    <a:pt x="1159876" y="42958"/>
                  </a:lnTo>
                  <a:lnTo>
                    <a:pt x="1245793" y="85917"/>
                  </a:lnTo>
                  <a:lnTo>
                    <a:pt x="1301025" y="116601"/>
                  </a:lnTo>
                  <a:lnTo>
                    <a:pt x="1356257" y="156491"/>
                  </a:lnTo>
                  <a:lnTo>
                    <a:pt x="1405353" y="196381"/>
                  </a:lnTo>
                  <a:lnTo>
                    <a:pt x="1448311" y="236271"/>
                  </a:lnTo>
                  <a:lnTo>
                    <a:pt x="1469790" y="260819"/>
                  </a:lnTo>
                  <a:lnTo>
                    <a:pt x="1497406" y="306846"/>
                  </a:lnTo>
                  <a:lnTo>
                    <a:pt x="1509680" y="340599"/>
                  </a:lnTo>
                  <a:lnTo>
                    <a:pt x="1515817" y="355941"/>
                  </a:lnTo>
                  <a:lnTo>
                    <a:pt x="1518886" y="386625"/>
                  </a:lnTo>
                  <a:lnTo>
                    <a:pt x="1512749" y="414242"/>
                  </a:lnTo>
                  <a:lnTo>
                    <a:pt x="1494338" y="441858"/>
                  </a:lnTo>
                  <a:lnTo>
                    <a:pt x="1460585" y="460268"/>
                  </a:lnTo>
                  <a:lnTo>
                    <a:pt x="1420695" y="475611"/>
                  </a:lnTo>
                  <a:lnTo>
                    <a:pt x="1393079" y="494021"/>
                  </a:lnTo>
                  <a:lnTo>
                    <a:pt x="1365463" y="536980"/>
                  </a:lnTo>
                  <a:lnTo>
                    <a:pt x="1301025" y="668923"/>
                  </a:lnTo>
                  <a:lnTo>
                    <a:pt x="1205903" y="853031"/>
                  </a:lnTo>
                  <a:lnTo>
                    <a:pt x="1172150" y="9113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4;p137">
              <a:extLst>
                <a:ext uri="{FF2B5EF4-FFF2-40B4-BE49-F238E27FC236}">
                  <a16:creationId xmlns:a16="http://schemas.microsoft.com/office/drawing/2014/main" id="{FF3CB925-E7A0-1941-A68E-ADD803719EAC}"/>
                </a:ext>
              </a:extLst>
            </p:cNvPr>
            <p:cNvSpPr/>
            <p:nvPr/>
          </p:nvSpPr>
          <p:spPr>
            <a:xfrm>
              <a:off x="4013200" y="2687638"/>
              <a:ext cx="2868613" cy="855662"/>
            </a:xfrm>
            <a:custGeom>
              <a:avLst/>
              <a:gdLst/>
              <a:ahLst/>
              <a:cxnLst/>
              <a:rect l="l" t="t" r="r" b="b"/>
              <a:pathLst>
                <a:path w="2869407" h="854869" extrusionOk="0">
                  <a:moveTo>
                    <a:pt x="1614488" y="278607"/>
                  </a:moveTo>
                  <a:lnTo>
                    <a:pt x="1369219" y="345282"/>
                  </a:lnTo>
                  <a:lnTo>
                    <a:pt x="1154907" y="414338"/>
                  </a:lnTo>
                  <a:lnTo>
                    <a:pt x="971550" y="466725"/>
                  </a:lnTo>
                  <a:lnTo>
                    <a:pt x="838200" y="502444"/>
                  </a:lnTo>
                  <a:lnTo>
                    <a:pt x="692944" y="538163"/>
                  </a:lnTo>
                  <a:lnTo>
                    <a:pt x="561975" y="564357"/>
                  </a:lnTo>
                  <a:lnTo>
                    <a:pt x="502444" y="573882"/>
                  </a:lnTo>
                  <a:lnTo>
                    <a:pt x="442913" y="581025"/>
                  </a:lnTo>
                  <a:lnTo>
                    <a:pt x="378619" y="581025"/>
                  </a:lnTo>
                  <a:lnTo>
                    <a:pt x="273844" y="564357"/>
                  </a:lnTo>
                  <a:lnTo>
                    <a:pt x="176213" y="540544"/>
                  </a:lnTo>
                  <a:lnTo>
                    <a:pt x="104775" y="514350"/>
                  </a:lnTo>
                  <a:lnTo>
                    <a:pt x="40482" y="483394"/>
                  </a:lnTo>
                  <a:lnTo>
                    <a:pt x="11907" y="476250"/>
                  </a:lnTo>
                  <a:lnTo>
                    <a:pt x="0" y="488157"/>
                  </a:lnTo>
                  <a:lnTo>
                    <a:pt x="0" y="509588"/>
                  </a:lnTo>
                  <a:lnTo>
                    <a:pt x="4763" y="533400"/>
                  </a:lnTo>
                  <a:lnTo>
                    <a:pt x="14288" y="554832"/>
                  </a:lnTo>
                  <a:lnTo>
                    <a:pt x="45244" y="583407"/>
                  </a:lnTo>
                  <a:lnTo>
                    <a:pt x="119063" y="642938"/>
                  </a:lnTo>
                  <a:lnTo>
                    <a:pt x="180975" y="690563"/>
                  </a:lnTo>
                  <a:lnTo>
                    <a:pt x="254794" y="740569"/>
                  </a:lnTo>
                  <a:lnTo>
                    <a:pt x="314325" y="778669"/>
                  </a:lnTo>
                  <a:lnTo>
                    <a:pt x="383382" y="819150"/>
                  </a:lnTo>
                  <a:lnTo>
                    <a:pt x="435769" y="840582"/>
                  </a:lnTo>
                  <a:lnTo>
                    <a:pt x="478632" y="852488"/>
                  </a:lnTo>
                  <a:lnTo>
                    <a:pt x="519113" y="854869"/>
                  </a:lnTo>
                  <a:lnTo>
                    <a:pt x="554832" y="847725"/>
                  </a:lnTo>
                  <a:lnTo>
                    <a:pt x="647700" y="802482"/>
                  </a:lnTo>
                  <a:lnTo>
                    <a:pt x="807244" y="733425"/>
                  </a:lnTo>
                  <a:lnTo>
                    <a:pt x="1054894" y="640557"/>
                  </a:lnTo>
                  <a:lnTo>
                    <a:pt x="1259682" y="576263"/>
                  </a:lnTo>
                  <a:lnTo>
                    <a:pt x="1457325" y="511969"/>
                  </a:lnTo>
                  <a:lnTo>
                    <a:pt x="1626394" y="461963"/>
                  </a:lnTo>
                  <a:lnTo>
                    <a:pt x="1852613" y="400050"/>
                  </a:lnTo>
                  <a:lnTo>
                    <a:pt x="2052638" y="354807"/>
                  </a:lnTo>
                  <a:lnTo>
                    <a:pt x="2295525" y="309563"/>
                  </a:lnTo>
                  <a:lnTo>
                    <a:pt x="2509838" y="276225"/>
                  </a:lnTo>
                  <a:lnTo>
                    <a:pt x="2676525" y="254794"/>
                  </a:lnTo>
                  <a:lnTo>
                    <a:pt x="2762250" y="245269"/>
                  </a:lnTo>
                  <a:lnTo>
                    <a:pt x="2793207" y="235744"/>
                  </a:lnTo>
                  <a:lnTo>
                    <a:pt x="2836069" y="214313"/>
                  </a:lnTo>
                  <a:lnTo>
                    <a:pt x="2857500" y="195263"/>
                  </a:lnTo>
                  <a:lnTo>
                    <a:pt x="2869407" y="171450"/>
                  </a:lnTo>
                  <a:lnTo>
                    <a:pt x="2869407" y="154782"/>
                  </a:lnTo>
                  <a:lnTo>
                    <a:pt x="2859882" y="138113"/>
                  </a:lnTo>
                  <a:lnTo>
                    <a:pt x="2836069" y="107157"/>
                  </a:lnTo>
                  <a:lnTo>
                    <a:pt x="2802732" y="78582"/>
                  </a:lnTo>
                  <a:lnTo>
                    <a:pt x="2757488" y="57150"/>
                  </a:lnTo>
                  <a:lnTo>
                    <a:pt x="2693194" y="33338"/>
                  </a:lnTo>
                  <a:lnTo>
                    <a:pt x="2612232" y="16669"/>
                  </a:lnTo>
                  <a:lnTo>
                    <a:pt x="2533650" y="4763"/>
                  </a:lnTo>
                  <a:lnTo>
                    <a:pt x="2466975" y="0"/>
                  </a:lnTo>
                  <a:lnTo>
                    <a:pt x="2440782" y="2382"/>
                  </a:lnTo>
                  <a:lnTo>
                    <a:pt x="2400300" y="23813"/>
                  </a:lnTo>
                  <a:lnTo>
                    <a:pt x="2290763" y="80963"/>
                  </a:lnTo>
                  <a:lnTo>
                    <a:pt x="2252663" y="95250"/>
                  </a:lnTo>
                  <a:lnTo>
                    <a:pt x="2159794" y="121444"/>
                  </a:lnTo>
                  <a:lnTo>
                    <a:pt x="1885950" y="202407"/>
                  </a:lnTo>
                  <a:lnTo>
                    <a:pt x="1614488" y="2786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5;p137">
              <a:extLst>
                <a:ext uri="{FF2B5EF4-FFF2-40B4-BE49-F238E27FC236}">
                  <a16:creationId xmlns:a16="http://schemas.microsoft.com/office/drawing/2014/main" id="{BC21AAD0-45DE-574A-969B-0BCC60383F9D}"/>
                </a:ext>
              </a:extLst>
            </p:cNvPr>
            <p:cNvSpPr/>
            <p:nvPr/>
          </p:nvSpPr>
          <p:spPr>
            <a:xfrm>
              <a:off x="5738813" y="1792288"/>
              <a:ext cx="766762" cy="682625"/>
            </a:xfrm>
            <a:custGeom>
              <a:avLst/>
              <a:gdLst/>
              <a:ahLst/>
              <a:cxnLst/>
              <a:rect l="l" t="t" r="r" b="b"/>
              <a:pathLst>
                <a:path w="766762" h="681317" extrusionOk="0">
                  <a:moveTo>
                    <a:pt x="316706" y="319088"/>
                  </a:moveTo>
                  <a:lnTo>
                    <a:pt x="230981" y="235744"/>
                  </a:lnTo>
                  <a:lnTo>
                    <a:pt x="152400" y="166688"/>
                  </a:lnTo>
                  <a:lnTo>
                    <a:pt x="73818" y="104775"/>
                  </a:lnTo>
                  <a:lnTo>
                    <a:pt x="30956" y="73819"/>
                  </a:lnTo>
                  <a:lnTo>
                    <a:pt x="11906" y="54769"/>
                  </a:lnTo>
                  <a:lnTo>
                    <a:pt x="0" y="33338"/>
                  </a:lnTo>
                  <a:lnTo>
                    <a:pt x="4762" y="16669"/>
                  </a:lnTo>
                  <a:lnTo>
                    <a:pt x="16668" y="4763"/>
                  </a:lnTo>
                  <a:lnTo>
                    <a:pt x="38100" y="0"/>
                  </a:lnTo>
                  <a:lnTo>
                    <a:pt x="64293" y="2382"/>
                  </a:lnTo>
                  <a:lnTo>
                    <a:pt x="154781" y="19050"/>
                  </a:lnTo>
                  <a:lnTo>
                    <a:pt x="297656" y="59532"/>
                  </a:lnTo>
                  <a:lnTo>
                    <a:pt x="414337" y="100013"/>
                  </a:lnTo>
                  <a:lnTo>
                    <a:pt x="519112" y="147638"/>
                  </a:lnTo>
                  <a:lnTo>
                    <a:pt x="578643" y="176213"/>
                  </a:lnTo>
                  <a:lnTo>
                    <a:pt x="597693" y="190500"/>
                  </a:lnTo>
                  <a:lnTo>
                    <a:pt x="616743" y="214313"/>
                  </a:lnTo>
                  <a:lnTo>
                    <a:pt x="671512" y="297657"/>
                  </a:lnTo>
                  <a:lnTo>
                    <a:pt x="704850" y="357188"/>
                  </a:lnTo>
                  <a:lnTo>
                    <a:pt x="731043" y="421482"/>
                  </a:lnTo>
                  <a:lnTo>
                    <a:pt x="754856" y="483394"/>
                  </a:lnTo>
                  <a:lnTo>
                    <a:pt x="766762" y="535782"/>
                  </a:lnTo>
                  <a:lnTo>
                    <a:pt x="766762" y="578644"/>
                  </a:lnTo>
                  <a:lnTo>
                    <a:pt x="757237" y="628650"/>
                  </a:lnTo>
                  <a:lnTo>
                    <a:pt x="745331" y="657225"/>
                  </a:lnTo>
                  <a:lnTo>
                    <a:pt x="731043" y="673894"/>
                  </a:lnTo>
                  <a:cubicBezTo>
                    <a:pt x="711250" y="681317"/>
                    <a:pt x="718775" y="681038"/>
                    <a:pt x="709612" y="681038"/>
                  </a:cubicBezTo>
                  <a:lnTo>
                    <a:pt x="690562" y="676275"/>
                  </a:lnTo>
                  <a:lnTo>
                    <a:pt x="652462" y="659607"/>
                  </a:lnTo>
                  <a:lnTo>
                    <a:pt x="604837" y="626269"/>
                  </a:lnTo>
                  <a:lnTo>
                    <a:pt x="535781" y="545307"/>
                  </a:lnTo>
                  <a:lnTo>
                    <a:pt x="426243" y="428625"/>
                  </a:lnTo>
                  <a:lnTo>
                    <a:pt x="316706" y="3190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6;p137">
              <a:extLst>
                <a:ext uri="{FF2B5EF4-FFF2-40B4-BE49-F238E27FC236}">
                  <a16:creationId xmlns:a16="http://schemas.microsoft.com/office/drawing/2014/main" id="{64C0F870-324D-0A47-B41B-4B050B7AAF40}"/>
                </a:ext>
              </a:extLst>
            </p:cNvPr>
            <p:cNvSpPr/>
            <p:nvPr/>
          </p:nvSpPr>
          <p:spPr>
            <a:xfrm>
              <a:off x="3290888" y="3252788"/>
              <a:ext cx="360362" cy="2654300"/>
            </a:xfrm>
            <a:custGeom>
              <a:avLst/>
              <a:gdLst/>
              <a:ahLst/>
              <a:cxnLst/>
              <a:rect l="l" t="t" r="r" b="b"/>
              <a:pathLst>
                <a:path w="360111" h="2654937" extrusionOk="0">
                  <a:moveTo>
                    <a:pt x="102385" y="995601"/>
                  </a:moveTo>
                  <a:lnTo>
                    <a:pt x="109446" y="744936"/>
                  </a:lnTo>
                  <a:lnTo>
                    <a:pt x="109446" y="515453"/>
                  </a:lnTo>
                  <a:cubicBezTo>
                    <a:pt x="110623" y="463672"/>
                    <a:pt x="111799" y="411892"/>
                    <a:pt x="112976" y="360111"/>
                  </a:cubicBezTo>
                  <a:lnTo>
                    <a:pt x="105915" y="324806"/>
                  </a:lnTo>
                  <a:lnTo>
                    <a:pt x="88263" y="268318"/>
                  </a:lnTo>
                  <a:lnTo>
                    <a:pt x="67080" y="225952"/>
                  </a:lnTo>
                  <a:lnTo>
                    <a:pt x="21183" y="162403"/>
                  </a:lnTo>
                  <a:lnTo>
                    <a:pt x="109446" y="0"/>
                  </a:lnTo>
                  <a:lnTo>
                    <a:pt x="180056" y="63549"/>
                  </a:lnTo>
                  <a:lnTo>
                    <a:pt x="215361" y="98854"/>
                  </a:lnTo>
                  <a:lnTo>
                    <a:pt x="250666" y="141220"/>
                  </a:lnTo>
                  <a:lnTo>
                    <a:pt x="289501" y="190647"/>
                  </a:lnTo>
                  <a:lnTo>
                    <a:pt x="310684" y="222421"/>
                  </a:lnTo>
                  <a:lnTo>
                    <a:pt x="335398" y="261257"/>
                  </a:lnTo>
                  <a:lnTo>
                    <a:pt x="353050" y="303623"/>
                  </a:lnTo>
                  <a:lnTo>
                    <a:pt x="360111" y="338928"/>
                  </a:lnTo>
                  <a:lnTo>
                    <a:pt x="356581" y="377763"/>
                  </a:lnTo>
                  <a:lnTo>
                    <a:pt x="345989" y="430721"/>
                  </a:lnTo>
                  <a:lnTo>
                    <a:pt x="335398" y="511922"/>
                  </a:lnTo>
                  <a:lnTo>
                    <a:pt x="331867" y="769649"/>
                  </a:lnTo>
                  <a:lnTo>
                    <a:pt x="317745" y="1256858"/>
                  </a:lnTo>
                  <a:lnTo>
                    <a:pt x="307154" y="1627561"/>
                  </a:lnTo>
                  <a:lnTo>
                    <a:pt x="300093" y="1962959"/>
                  </a:lnTo>
                  <a:lnTo>
                    <a:pt x="293032" y="2287765"/>
                  </a:lnTo>
                  <a:lnTo>
                    <a:pt x="289501" y="2372497"/>
                  </a:lnTo>
                  <a:lnTo>
                    <a:pt x="278910" y="2460760"/>
                  </a:lnTo>
                  <a:lnTo>
                    <a:pt x="257727" y="2549022"/>
                  </a:lnTo>
                  <a:lnTo>
                    <a:pt x="243605" y="2584327"/>
                  </a:lnTo>
                  <a:lnTo>
                    <a:pt x="222422" y="2612571"/>
                  </a:lnTo>
                  <a:lnTo>
                    <a:pt x="197708" y="2640815"/>
                  </a:lnTo>
                  <a:lnTo>
                    <a:pt x="172995" y="2651407"/>
                  </a:lnTo>
                  <a:lnTo>
                    <a:pt x="151812" y="2654937"/>
                  </a:lnTo>
                  <a:lnTo>
                    <a:pt x="134159" y="2647876"/>
                  </a:lnTo>
                  <a:lnTo>
                    <a:pt x="102385" y="2623163"/>
                  </a:lnTo>
                  <a:lnTo>
                    <a:pt x="77671" y="2573736"/>
                  </a:lnTo>
                  <a:lnTo>
                    <a:pt x="52958" y="2478412"/>
                  </a:lnTo>
                  <a:lnTo>
                    <a:pt x="28244" y="2361905"/>
                  </a:lnTo>
                  <a:lnTo>
                    <a:pt x="7061" y="2213624"/>
                  </a:lnTo>
                  <a:lnTo>
                    <a:pt x="0" y="2164197"/>
                  </a:lnTo>
                  <a:lnTo>
                    <a:pt x="3531" y="2143014"/>
                  </a:lnTo>
                  <a:lnTo>
                    <a:pt x="17653" y="2097118"/>
                  </a:lnTo>
                  <a:lnTo>
                    <a:pt x="35305" y="2019447"/>
                  </a:lnTo>
                  <a:lnTo>
                    <a:pt x="45897" y="1955898"/>
                  </a:lnTo>
                  <a:lnTo>
                    <a:pt x="60019" y="1857044"/>
                  </a:lnTo>
                  <a:lnTo>
                    <a:pt x="74141" y="1729946"/>
                  </a:lnTo>
                  <a:lnTo>
                    <a:pt x="84732" y="1571073"/>
                  </a:lnTo>
                  <a:lnTo>
                    <a:pt x="95324" y="1355712"/>
                  </a:lnTo>
                  <a:lnTo>
                    <a:pt x="102385" y="9956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7;p137">
              <a:extLst>
                <a:ext uri="{FF2B5EF4-FFF2-40B4-BE49-F238E27FC236}">
                  <a16:creationId xmlns:a16="http://schemas.microsoft.com/office/drawing/2014/main" id="{F9E83AE6-F760-BB46-B1C2-0C9FF4874C09}"/>
                </a:ext>
              </a:extLst>
            </p:cNvPr>
            <p:cNvSpPr/>
            <p:nvPr/>
          </p:nvSpPr>
          <p:spPr>
            <a:xfrm rot="-5400000">
              <a:off x="3813969" y="2597944"/>
              <a:ext cx="4445000" cy="2614612"/>
            </a:xfrm>
            <a:custGeom>
              <a:avLst/>
              <a:gdLst/>
              <a:ahLst/>
              <a:cxnLst/>
              <a:rect l="l" t="t" r="r" b="b"/>
              <a:pathLst>
                <a:path w="4443984" h="2615184" extrusionOk="0">
                  <a:moveTo>
                    <a:pt x="2498141" y="643738"/>
                  </a:moveTo>
                  <a:lnTo>
                    <a:pt x="2659076" y="588874"/>
                  </a:lnTo>
                  <a:lnTo>
                    <a:pt x="2871216" y="523037"/>
                  </a:lnTo>
                  <a:lnTo>
                    <a:pt x="3094330" y="471831"/>
                  </a:lnTo>
                  <a:lnTo>
                    <a:pt x="3255264" y="438912"/>
                  </a:lnTo>
                  <a:lnTo>
                    <a:pt x="3503981" y="391364"/>
                  </a:lnTo>
                  <a:lnTo>
                    <a:pt x="3763671" y="347472"/>
                  </a:lnTo>
                  <a:lnTo>
                    <a:pt x="3946551" y="321869"/>
                  </a:lnTo>
                  <a:lnTo>
                    <a:pt x="4092855" y="303581"/>
                  </a:lnTo>
                  <a:lnTo>
                    <a:pt x="4136746" y="292608"/>
                  </a:lnTo>
                  <a:lnTo>
                    <a:pt x="4184295" y="263348"/>
                  </a:lnTo>
                  <a:lnTo>
                    <a:pt x="4253789" y="197511"/>
                  </a:lnTo>
                  <a:lnTo>
                    <a:pt x="4334256" y="91440"/>
                  </a:lnTo>
                  <a:lnTo>
                    <a:pt x="4385463" y="14631"/>
                  </a:lnTo>
                  <a:lnTo>
                    <a:pt x="4407408" y="0"/>
                  </a:lnTo>
                  <a:lnTo>
                    <a:pt x="4418381" y="0"/>
                  </a:lnTo>
                  <a:lnTo>
                    <a:pt x="4429354" y="7316"/>
                  </a:lnTo>
                  <a:lnTo>
                    <a:pt x="4436669" y="18288"/>
                  </a:lnTo>
                  <a:lnTo>
                    <a:pt x="4443984" y="58522"/>
                  </a:lnTo>
                  <a:lnTo>
                    <a:pt x="4443984" y="98756"/>
                  </a:lnTo>
                  <a:lnTo>
                    <a:pt x="4433012" y="175565"/>
                  </a:lnTo>
                  <a:lnTo>
                    <a:pt x="4418381" y="259690"/>
                  </a:lnTo>
                  <a:lnTo>
                    <a:pt x="4385463" y="373076"/>
                  </a:lnTo>
                  <a:lnTo>
                    <a:pt x="4356202" y="453543"/>
                  </a:lnTo>
                  <a:lnTo>
                    <a:pt x="4334256" y="497434"/>
                  </a:lnTo>
                  <a:lnTo>
                    <a:pt x="4294023" y="552298"/>
                  </a:lnTo>
                  <a:lnTo>
                    <a:pt x="4253789" y="588874"/>
                  </a:lnTo>
                  <a:lnTo>
                    <a:pt x="4206240" y="614477"/>
                  </a:lnTo>
                  <a:lnTo>
                    <a:pt x="4158692" y="621792"/>
                  </a:lnTo>
                  <a:lnTo>
                    <a:pt x="4118458" y="621792"/>
                  </a:lnTo>
                  <a:lnTo>
                    <a:pt x="4048964" y="607162"/>
                  </a:lnTo>
                  <a:lnTo>
                    <a:pt x="3935578" y="596189"/>
                  </a:lnTo>
                  <a:lnTo>
                    <a:pt x="3785616" y="588874"/>
                  </a:lnTo>
                  <a:lnTo>
                    <a:pt x="3657600" y="596189"/>
                  </a:lnTo>
                  <a:lnTo>
                    <a:pt x="3569818" y="603504"/>
                  </a:lnTo>
                  <a:lnTo>
                    <a:pt x="3416199" y="621792"/>
                  </a:lnTo>
                  <a:lnTo>
                    <a:pt x="3167482" y="669341"/>
                  </a:lnTo>
                  <a:lnTo>
                    <a:pt x="3072384" y="691287"/>
                  </a:lnTo>
                  <a:lnTo>
                    <a:pt x="2816352" y="757124"/>
                  </a:lnTo>
                  <a:lnTo>
                    <a:pt x="2673706" y="801015"/>
                  </a:lnTo>
                  <a:lnTo>
                    <a:pt x="2538375" y="844906"/>
                  </a:lnTo>
                  <a:lnTo>
                    <a:pt x="2392071" y="896112"/>
                  </a:lnTo>
                  <a:lnTo>
                    <a:pt x="2238452" y="958292"/>
                  </a:lnTo>
                  <a:lnTo>
                    <a:pt x="2062887" y="1031444"/>
                  </a:lnTo>
                  <a:lnTo>
                    <a:pt x="1912925" y="1100938"/>
                  </a:lnTo>
                  <a:lnTo>
                    <a:pt x="1748333" y="1185063"/>
                  </a:lnTo>
                  <a:lnTo>
                    <a:pt x="1587399" y="1276503"/>
                  </a:lnTo>
                  <a:lnTo>
                    <a:pt x="1430122" y="1375258"/>
                  </a:lnTo>
                  <a:lnTo>
                    <a:pt x="1298448" y="1470356"/>
                  </a:lnTo>
                  <a:lnTo>
                    <a:pt x="1144829" y="1580084"/>
                  </a:lnTo>
                  <a:lnTo>
                    <a:pt x="961949" y="1730045"/>
                  </a:lnTo>
                  <a:lnTo>
                    <a:pt x="797357" y="1890980"/>
                  </a:lnTo>
                  <a:lnTo>
                    <a:pt x="735178" y="1960474"/>
                  </a:lnTo>
                  <a:lnTo>
                    <a:pt x="651053" y="2062887"/>
                  </a:lnTo>
                  <a:lnTo>
                    <a:pt x="618135" y="2110436"/>
                  </a:lnTo>
                  <a:lnTo>
                    <a:pt x="596189" y="2154327"/>
                  </a:lnTo>
                  <a:lnTo>
                    <a:pt x="303581" y="2542032"/>
                  </a:lnTo>
                  <a:lnTo>
                    <a:pt x="245060" y="2567636"/>
                  </a:lnTo>
                  <a:lnTo>
                    <a:pt x="186538" y="2589581"/>
                  </a:lnTo>
                  <a:lnTo>
                    <a:pt x="135332" y="2607869"/>
                  </a:lnTo>
                  <a:lnTo>
                    <a:pt x="102413" y="2615184"/>
                  </a:lnTo>
                  <a:lnTo>
                    <a:pt x="73152" y="2615184"/>
                  </a:lnTo>
                  <a:lnTo>
                    <a:pt x="43892" y="2604212"/>
                  </a:lnTo>
                  <a:lnTo>
                    <a:pt x="21946" y="2589581"/>
                  </a:lnTo>
                  <a:lnTo>
                    <a:pt x="7316" y="2560320"/>
                  </a:lnTo>
                  <a:lnTo>
                    <a:pt x="0" y="2527402"/>
                  </a:lnTo>
                  <a:lnTo>
                    <a:pt x="0" y="2501799"/>
                  </a:lnTo>
                  <a:lnTo>
                    <a:pt x="7316" y="2465223"/>
                  </a:lnTo>
                  <a:lnTo>
                    <a:pt x="36576" y="2403044"/>
                  </a:lnTo>
                  <a:lnTo>
                    <a:pt x="80468" y="2322576"/>
                  </a:lnTo>
                  <a:lnTo>
                    <a:pt x="120701" y="2256740"/>
                  </a:lnTo>
                  <a:lnTo>
                    <a:pt x="186538" y="2157984"/>
                  </a:lnTo>
                  <a:lnTo>
                    <a:pt x="270663" y="2051914"/>
                  </a:lnTo>
                  <a:lnTo>
                    <a:pt x="358445" y="1953159"/>
                  </a:lnTo>
                  <a:lnTo>
                    <a:pt x="471831" y="1832458"/>
                  </a:lnTo>
                  <a:lnTo>
                    <a:pt x="574244" y="1733703"/>
                  </a:lnTo>
                  <a:lnTo>
                    <a:pt x="665684" y="1653236"/>
                  </a:lnTo>
                  <a:lnTo>
                    <a:pt x="771754" y="1558138"/>
                  </a:lnTo>
                  <a:lnTo>
                    <a:pt x="943661" y="1419149"/>
                  </a:lnTo>
                  <a:lnTo>
                    <a:pt x="1038759" y="1345997"/>
                  </a:lnTo>
                  <a:lnTo>
                    <a:pt x="1170432" y="1258215"/>
                  </a:lnTo>
                  <a:lnTo>
                    <a:pt x="1258215" y="1199693"/>
                  </a:lnTo>
                  <a:lnTo>
                    <a:pt x="1378916" y="1133856"/>
                  </a:lnTo>
                  <a:lnTo>
                    <a:pt x="1466698" y="1086308"/>
                  </a:lnTo>
                  <a:lnTo>
                    <a:pt x="1583741" y="1024128"/>
                  </a:lnTo>
                  <a:lnTo>
                    <a:pt x="1741018" y="947319"/>
                  </a:lnTo>
                  <a:lnTo>
                    <a:pt x="1817828" y="910743"/>
                  </a:lnTo>
                  <a:lnTo>
                    <a:pt x="1894637" y="877824"/>
                  </a:lnTo>
                  <a:lnTo>
                    <a:pt x="2015338" y="826618"/>
                  </a:lnTo>
                  <a:lnTo>
                    <a:pt x="2179930" y="760781"/>
                  </a:lnTo>
                  <a:lnTo>
                    <a:pt x="2322576" y="705917"/>
                  </a:lnTo>
                  <a:lnTo>
                    <a:pt x="2498141" y="643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8;p137">
              <a:extLst>
                <a:ext uri="{FF2B5EF4-FFF2-40B4-BE49-F238E27FC236}">
                  <a16:creationId xmlns:a16="http://schemas.microsoft.com/office/drawing/2014/main" id="{7DEFFACF-1FE0-2E4B-9DB8-B19A57EFE199}"/>
                </a:ext>
              </a:extLst>
            </p:cNvPr>
            <p:cNvSpPr/>
            <p:nvPr/>
          </p:nvSpPr>
          <p:spPr>
            <a:xfrm>
              <a:off x="6786563" y="4629150"/>
              <a:ext cx="511175" cy="1258888"/>
            </a:xfrm>
            <a:custGeom>
              <a:avLst/>
              <a:gdLst/>
              <a:ahLst/>
              <a:cxnLst/>
              <a:rect l="l" t="t" r="r" b="b"/>
              <a:pathLst>
                <a:path w="511968" h="1259681" extrusionOk="0">
                  <a:moveTo>
                    <a:pt x="481012" y="300038"/>
                  </a:moveTo>
                  <a:lnTo>
                    <a:pt x="495300" y="119063"/>
                  </a:lnTo>
                  <a:lnTo>
                    <a:pt x="500062" y="57150"/>
                  </a:lnTo>
                  <a:lnTo>
                    <a:pt x="495300" y="21431"/>
                  </a:lnTo>
                  <a:lnTo>
                    <a:pt x="490537" y="9525"/>
                  </a:lnTo>
                  <a:lnTo>
                    <a:pt x="485775" y="2381"/>
                  </a:lnTo>
                  <a:lnTo>
                    <a:pt x="478631" y="0"/>
                  </a:lnTo>
                  <a:lnTo>
                    <a:pt x="469106" y="2381"/>
                  </a:lnTo>
                  <a:lnTo>
                    <a:pt x="454818" y="11906"/>
                  </a:lnTo>
                  <a:lnTo>
                    <a:pt x="438150" y="33338"/>
                  </a:lnTo>
                  <a:lnTo>
                    <a:pt x="421481" y="80963"/>
                  </a:lnTo>
                  <a:lnTo>
                    <a:pt x="395287" y="169069"/>
                  </a:lnTo>
                  <a:lnTo>
                    <a:pt x="323850" y="402431"/>
                  </a:lnTo>
                  <a:lnTo>
                    <a:pt x="250031" y="635794"/>
                  </a:lnTo>
                  <a:lnTo>
                    <a:pt x="188118" y="826294"/>
                  </a:lnTo>
                  <a:lnTo>
                    <a:pt x="171450" y="854869"/>
                  </a:lnTo>
                  <a:lnTo>
                    <a:pt x="150018" y="873919"/>
                  </a:lnTo>
                  <a:lnTo>
                    <a:pt x="119062" y="888206"/>
                  </a:lnTo>
                  <a:lnTo>
                    <a:pt x="85725" y="890588"/>
                  </a:lnTo>
                  <a:lnTo>
                    <a:pt x="0" y="878681"/>
                  </a:lnTo>
                  <a:lnTo>
                    <a:pt x="511968" y="1259681"/>
                  </a:lnTo>
                  <a:lnTo>
                    <a:pt x="483393" y="1190625"/>
                  </a:lnTo>
                  <a:lnTo>
                    <a:pt x="464343" y="1131094"/>
                  </a:lnTo>
                  <a:lnTo>
                    <a:pt x="450056" y="1071563"/>
                  </a:lnTo>
                  <a:lnTo>
                    <a:pt x="438150" y="1016794"/>
                  </a:lnTo>
                  <a:lnTo>
                    <a:pt x="435768" y="973931"/>
                  </a:lnTo>
                  <a:cubicBezTo>
                    <a:pt x="434974" y="950912"/>
                    <a:pt x="434181" y="927894"/>
                    <a:pt x="433387" y="904875"/>
                  </a:cubicBezTo>
                  <a:lnTo>
                    <a:pt x="445293" y="752475"/>
                  </a:lnTo>
                  <a:lnTo>
                    <a:pt x="461962" y="559594"/>
                  </a:lnTo>
                  <a:lnTo>
                    <a:pt x="481012" y="3000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583;p138">
            <a:extLst>
              <a:ext uri="{FF2B5EF4-FFF2-40B4-BE49-F238E27FC236}">
                <a16:creationId xmlns:a16="http://schemas.microsoft.com/office/drawing/2014/main" id="{B81FDC9F-4DE1-7A43-9F06-21FEC0FAEA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8412" y="1531353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3" name="Google Shape;1583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476" y="1579480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パラリンピックが目指すもの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指 者 平 転 球 乗 等 筆 横 反 期 帳 君 秒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738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p253"/>
          <p:cNvSpPr txBox="1"/>
          <p:nvPr/>
        </p:nvSpPr>
        <p:spPr>
          <a:xfrm>
            <a:off x="5367337" y="7677472"/>
            <a:ext cx="25860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深</a:t>
            </a:r>
            <a:endParaRPr/>
          </a:p>
        </p:txBody>
      </p:sp>
      <p:sp>
        <p:nvSpPr>
          <p:cNvPr id="2786" name="Google Shape;2786;p253"/>
          <p:cNvSpPr/>
          <p:nvPr/>
        </p:nvSpPr>
        <p:spPr>
          <a:xfrm>
            <a:off x="2852738" y="1782763"/>
            <a:ext cx="809625" cy="558800"/>
          </a:xfrm>
          <a:custGeom>
            <a:avLst/>
            <a:gdLst/>
            <a:ahLst/>
            <a:cxnLst/>
            <a:rect l="l" t="t" r="r" b="b"/>
            <a:pathLst>
              <a:path w="809625" h="557213" extrusionOk="0">
                <a:moveTo>
                  <a:pt x="335756" y="381000"/>
                </a:moveTo>
                <a:lnTo>
                  <a:pt x="254793" y="309563"/>
                </a:lnTo>
                <a:lnTo>
                  <a:pt x="159543" y="219075"/>
                </a:lnTo>
                <a:lnTo>
                  <a:pt x="88106" y="147638"/>
                </a:lnTo>
                <a:lnTo>
                  <a:pt x="30956" y="88107"/>
                </a:lnTo>
                <a:lnTo>
                  <a:pt x="11906" y="61913"/>
                </a:lnTo>
                <a:lnTo>
                  <a:pt x="4762" y="42863"/>
                </a:lnTo>
                <a:lnTo>
                  <a:pt x="0" y="30957"/>
                </a:lnTo>
                <a:lnTo>
                  <a:pt x="4762" y="11907"/>
                </a:lnTo>
                <a:lnTo>
                  <a:pt x="9525" y="4763"/>
                </a:lnTo>
                <a:lnTo>
                  <a:pt x="23812" y="0"/>
                </a:lnTo>
                <a:lnTo>
                  <a:pt x="47625" y="7144"/>
                </a:lnTo>
                <a:lnTo>
                  <a:pt x="135731" y="47625"/>
                </a:lnTo>
                <a:lnTo>
                  <a:pt x="219075" y="83344"/>
                </a:lnTo>
                <a:lnTo>
                  <a:pt x="330993" y="123825"/>
                </a:lnTo>
                <a:lnTo>
                  <a:pt x="395287" y="147638"/>
                </a:lnTo>
                <a:lnTo>
                  <a:pt x="466725" y="169069"/>
                </a:lnTo>
                <a:lnTo>
                  <a:pt x="535781" y="183357"/>
                </a:lnTo>
                <a:lnTo>
                  <a:pt x="619125" y="195263"/>
                </a:lnTo>
                <a:lnTo>
                  <a:pt x="657225" y="223838"/>
                </a:lnTo>
                <a:lnTo>
                  <a:pt x="709612" y="276225"/>
                </a:lnTo>
                <a:lnTo>
                  <a:pt x="769143" y="347663"/>
                </a:lnTo>
                <a:lnTo>
                  <a:pt x="795337" y="390525"/>
                </a:lnTo>
                <a:lnTo>
                  <a:pt x="804862" y="426244"/>
                </a:lnTo>
                <a:lnTo>
                  <a:pt x="809625" y="466725"/>
                </a:lnTo>
                <a:lnTo>
                  <a:pt x="802481" y="509588"/>
                </a:lnTo>
                <a:lnTo>
                  <a:pt x="788193" y="531019"/>
                </a:lnTo>
                <a:lnTo>
                  <a:pt x="769143" y="545307"/>
                </a:lnTo>
                <a:lnTo>
                  <a:pt x="747712" y="554832"/>
                </a:lnTo>
                <a:lnTo>
                  <a:pt x="719137" y="557213"/>
                </a:lnTo>
                <a:lnTo>
                  <a:pt x="657225" y="552450"/>
                </a:lnTo>
                <a:lnTo>
                  <a:pt x="597693" y="540544"/>
                </a:lnTo>
                <a:lnTo>
                  <a:pt x="535781" y="519113"/>
                </a:lnTo>
                <a:lnTo>
                  <a:pt x="471487" y="485775"/>
                </a:lnTo>
                <a:lnTo>
                  <a:pt x="335756" y="381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253"/>
          <p:cNvSpPr/>
          <p:nvPr/>
        </p:nvSpPr>
        <p:spPr>
          <a:xfrm>
            <a:off x="2617788" y="2897188"/>
            <a:ext cx="723900" cy="558800"/>
          </a:xfrm>
          <a:custGeom>
            <a:avLst/>
            <a:gdLst/>
            <a:ahLst/>
            <a:cxnLst/>
            <a:rect l="l" t="t" r="r" b="b"/>
            <a:pathLst>
              <a:path w="723900" h="557213" extrusionOk="0">
                <a:moveTo>
                  <a:pt x="283369" y="390525"/>
                </a:moveTo>
                <a:lnTo>
                  <a:pt x="202406" y="323850"/>
                </a:lnTo>
                <a:lnTo>
                  <a:pt x="130969" y="257175"/>
                </a:lnTo>
                <a:lnTo>
                  <a:pt x="88106" y="207169"/>
                </a:lnTo>
                <a:lnTo>
                  <a:pt x="61912" y="169069"/>
                </a:lnTo>
                <a:lnTo>
                  <a:pt x="38100" y="135732"/>
                </a:lnTo>
                <a:lnTo>
                  <a:pt x="14287" y="88107"/>
                </a:lnTo>
                <a:lnTo>
                  <a:pt x="4762" y="64294"/>
                </a:lnTo>
                <a:lnTo>
                  <a:pt x="0" y="40482"/>
                </a:lnTo>
                <a:lnTo>
                  <a:pt x="0" y="26194"/>
                </a:lnTo>
                <a:lnTo>
                  <a:pt x="2381" y="11907"/>
                </a:lnTo>
                <a:lnTo>
                  <a:pt x="11906" y="2382"/>
                </a:lnTo>
                <a:lnTo>
                  <a:pt x="28575" y="0"/>
                </a:lnTo>
                <a:lnTo>
                  <a:pt x="52387" y="14288"/>
                </a:lnTo>
                <a:lnTo>
                  <a:pt x="161925" y="90488"/>
                </a:lnTo>
                <a:lnTo>
                  <a:pt x="209550" y="116682"/>
                </a:lnTo>
                <a:lnTo>
                  <a:pt x="283369" y="150019"/>
                </a:lnTo>
                <a:lnTo>
                  <a:pt x="350044" y="173832"/>
                </a:lnTo>
                <a:lnTo>
                  <a:pt x="407194" y="188119"/>
                </a:lnTo>
                <a:lnTo>
                  <a:pt x="483394" y="204788"/>
                </a:lnTo>
                <a:lnTo>
                  <a:pt x="595312" y="219075"/>
                </a:lnTo>
                <a:lnTo>
                  <a:pt x="626269" y="250032"/>
                </a:lnTo>
                <a:lnTo>
                  <a:pt x="664369" y="290513"/>
                </a:lnTo>
                <a:lnTo>
                  <a:pt x="700087" y="347663"/>
                </a:lnTo>
                <a:lnTo>
                  <a:pt x="714375" y="383382"/>
                </a:lnTo>
                <a:lnTo>
                  <a:pt x="723900" y="426244"/>
                </a:lnTo>
                <a:lnTo>
                  <a:pt x="723900" y="466725"/>
                </a:lnTo>
                <a:lnTo>
                  <a:pt x="714375" y="495300"/>
                </a:lnTo>
                <a:lnTo>
                  <a:pt x="697706" y="519113"/>
                </a:lnTo>
                <a:lnTo>
                  <a:pt x="673894" y="538163"/>
                </a:lnTo>
                <a:lnTo>
                  <a:pt x="650081" y="550069"/>
                </a:lnTo>
                <a:lnTo>
                  <a:pt x="611981" y="557213"/>
                </a:lnTo>
                <a:lnTo>
                  <a:pt x="569119" y="557213"/>
                </a:lnTo>
                <a:lnTo>
                  <a:pt x="528637" y="545307"/>
                </a:lnTo>
                <a:lnTo>
                  <a:pt x="283369" y="3905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253"/>
          <p:cNvSpPr/>
          <p:nvPr/>
        </p:nvSpPr>
        <p:spPr>
          <a:xfrm>
            <a:off x="2481263" y="5086350"/>
            <a:ext cx="493712" cy="690563"/>
          </a:xfrm>
          <a:custGeom>
            <a:avLst/>
            <a:gdLst/>
            <a:ahLst/>
            <a:cxnLst/>
            <a:rect l="l" t="t" r="r" b="b"/>
            <a:pathLst>
              <a:path w="492918" h="690563" extrusionOk="0">
                <a:moveTo>
                  <a:pt x="159543" y="383381"/>
                </a:moveTo>
                <a:lnTo>
                  <a:pt x="114300" y="302419"/>
                </a:lnTo>
                <a:lnTo>
                  <a:pt x="59531" y="190500"/>
                </a:lnTo>
                <a:lnTo>
                  <a:pt x="28575" y="119063"/>
                </a:lnTo>
                <a:lnTo>
                  <a:pt x="14287" y="83344"/>
                </a:lnTo>
                <a:lnTo>
                  <a:pt x="7143" y="64294"/>
                </a:lnTo>
                <a:lnTo>
                  <a:pt x="0" y="35719"/>
                </a:lnTo>
                <a:lnTo>
                  <a:pt x="0" y="19050"/>
                </a:lnTo>
                <a:lnTo>
                  <a:pt x="7143" y="4763"/>
                </a:lnTo>
                <a:lnTo>
                  <a:pt x="19050" y="0"/>
                </a:lnTo>
                <a:lnTo>
                  <a:pt x="40481" y="4763"/>
                </a:lnTo>
                <a:lnTo>
                  <a:pt x="66675" y="26194"/>
                </a:lnTo>
                <a:lnTo>
                  <a:pt x="109537" y="78581"/>
                </a:lnTo>
                <a:lnTo>
                  <a:pt x="138112" y="102394"/>
                </a:lnTo>
                <a:lnTo>
                  <a:pt x="183356" y="130969"/>
                </a:lnTo>
                <a:lnTo>
                  <a:pt x="211931" y="145256"/>
                </a:lnTo>
                <a:lnTo>
                  <a:pt x="254793" y="154781"/>
                </a:lnTo>
                <a:lnTo>
                  <a:pt x="276225" y="154781"/>
                </a:lnTo>
                <a:lnTo>
                  <a:pt x="492918" y="485775"/>
                </a:lnTo>
                <a:lnTo>
                  <a:pt x="473868" y="581025"/>
                </a:lnTo>
                <a:lnTo>
                  <a:pt x="452437" y="645319"/>
                </a:lnTo>
                <a:lnTo>
                  <a:pt x="440531" y="669131"/>
                </a:lnTo>
                <a:lnTo>
                  <a:pt x="428625" y="685800"/>
                </a:lnTo>
                <a:lnTo>
                  <a:pt x="411956" y="690563"/>
                </a:lnTo>
                <a:lnTo>
                  <a:pt x="388143" y="683419"/>
                </a:lnTo>
                <a:lnTo>
                  <a:pt x="347662" y="642938"/>
                </a:lnTo>
                <a:lnTo>
                  <a:pt x="285750" y="561975"/>
                </a:lnTo>
                <a:lnTo>
                  <a:pt x="240506" y="502444"/>
                </a:lnTo>
                <a:lnTo>
                  <a:pt x="159543" y="3833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253"/>
          <p:cNvSpPr/>
          <p:nvPr/>
        </p:nvSpPr>
        <p:spPr>
          <a:xfrm>
            <a:off x="3894138" y="1905000"/>
            <a:ext cx="342900" cy="1057275"/>
          </a:xfrm>
          <a:custGeom>
            <a:avLst/>
            <a:gdLst/>
            <a:ahLst/>
            <a:cxnLst/>
            <a:rect l="l" t="t" r="r" b="b"/>
            <a:pathLst>
              <a:path w="342900" h="1057275" extrusionOk="0">
                <a:moveTo>
                  <a:pt x="130969" y="526256"/>
                </a:moveTo>
                <a:lnTo>
                  <a:pt x="154781" y="411956"/>
                </a:lnTo>
                <a:lnTo>
                  <a:pt x="159544" y="378619"/>
                </a:lnTo>
                <a:lnTo>
                  <a:pt x="159544" y="283369"/>
                </a:lnTo>
                <a:lnTo>
                  <a:pt x="154781" y="214313"/>
                </a:lnTo>
                <a:lnTo>
                  <a:pt x="147637" y="173831"/>
                </a:lnTo>
                <a:lnTo>
                  <a:pt x="133350" y="121444"/>
                </a:lnTo>
                <a:lnTo>
                  <a:pt x="107156" y="78581"/>
                </a:lnTo>
                <a:lnTo>
                  <a:pt x="90487" y="52388"/>
                </a:lnTo>
                <a:lnTo>
                  <a:pt x="88106" y="35719"/>
                </a:lnTo>
                <a:lnTo>
                  <a:pt x="88106" y="21431"/>
                </a:lnTo>
                <a:lnTo>
                  <a:pt x="90487" y="7144"/>
                </a:lnTo>
                <a:lnTo>
                  <a:pt x="102394" y="0"/>
                </a:lnTo>
                <a:lnTo>
                  <a:pt x="121444" y="0"/>
                </a:lnTo>
                <a:lnTo>
                  <a:pt x="150019" y="9525"/>
                </a:lnTo>
                <a:lnTo>
                  <a:pt x="342900" y="95250"/>
                </a:lnTo>
                <a:lnTo>
                  <a:pt x="338137" y="276225"/>
                </a:lnTo>
                <a:lnTo>
                  <a:pt x="330994" y="450056"/>
                </a:lnTo>
                <a:lnTo>
                  <a:pt x="321469" y="552450"/>
                </a:lnTo>
                <a:lnTo>
                  <a:pt x="307181" y="654844"/>
                </a:lnTo>
                <a:lnTo>
                  <a:pt x="288131" y="733425"/>
                </a:lnTo>
                <a:lnTo>
                  <a:pt x="254794" y="831056"/>
                </a:lnTo>
                <a:lnTo>
                  <a:pt x="202406" y="954881"/>
                </a:lnTo>
                <a:lnTo>
                  <a:pt x="161925" y="1021556"/>
                </a:lnTo>
                <a:lnTo>
                  <a:pt x="128587" y="1050131"/>
                </a:lnTo>
                <a:lnTo>
                  <a:pt x="100012" y="1057275"/>
                </a:lnTo>
                <a:lnTo>
                  <a:pt x="66675" y="1054894"/>
                </a:lnTo>
                <a:lnTo>
                  <a:pt x="40481" y="1045369"/>
                </a:lnTo>
                <a:lnTo>
                  <a:pt x="21431" y="1026319"/>
                </a:lnTo>
                <a:lnTo>
                  <a:pt x="4762" y="983456"/>
                </a:lnTo>
                <a:lnTo>
                  <a:pt x="0" y="926306"/>
                </a:lnTo>
                <a:lnTo>
                  <a:pt x="9525" y="847725"/>
                </a:lnTo>
                <a:lnTo>
                  <a:pt x="26194" y="781050"/>
                </a:lnTo>
                <a:lnTo>
                  <a:pt x="64294" y="685800"/>
                </a:lnTo>
                <a:lnTo>
                  <a:pt x="111919" y="595313"/>
                </a:lnTo>
                <a:lnTo>
                  <a:pt x="130969" y="5262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253"/>
          <p:cNvSpPr/>
          <p:nvPr/>
        </p:nvSpPr>
        <p:spPr>
          <a:xfrm>
            <a:off x="4046538" y="2276475"/>
            <a:ext cx="1023937" cy="1135063"/>
          </a:xfrm>
          <a:custGeom>
            <a:avLst/>
            <a:gdLst/>
            <a:ahLst/>
            <a:cxnLst/>
            <a:rect l="l" t="t" r="r" b="b"/>
            <a:pathLst>
              <a:path w="1023937" h="1135856" extrusionOk="0">
                <a:moveTo>
                  <a:pt x="373856" y="733425"/>
                </a:moveTo>
                <a:lnTo>
                  <a:pt x="447675" y="650081"/>
                </a:lnTo>
                <a:lnTo>
                  <a:pt x="531019" y="547688"/>
                </a:lnTo>
                <a:lnTo>
                  <a:pt x="585787" y="471488"/>
                </a:lnTo>
                <a:lnTo>
                  <a:pt x="628650" y="395288"/>
                </a:lnTo>
                <a:lnTo>
                  <a:pt x="659606" y="328613"/>
                </a:lnTo>
                <a:lnTo>
                  <a:pt x="669131" y="290513"/>
                </a:lnTo>
                <a:lnTo>
                  <a:pt x="673894" y="266700"/>
                </a:lnTo>
                <a:lnTo>
                  <a:pt x="673894" y="242888"/>
                </a:lnTo>
                <a:lnTo>
                  <a:pt x="669131" y="204788"/>
                </a:lnTo>
                <a:lnTo>
                  <a:pt x="645319" y="140494"/>
                </a:lnTo>
                <a:lnTo>
                  <a:pt x="604837" y="47625"/>
                </a:lnTo>
                <a:lnTo>
                  <a:pt x="597694" y="26194"/>
                </a:lnTo>
                <a:lnTo>
                  <a:pt x="597694" y="11906"/>
                </a:lnTo>
                <a:lnTo>
                  <a:pt x="600075" y="4763"/>
                </a:lnTo>
                <a:lnTo>
                  <a:pt x="611981" y="0"/>
                </a:lnTo>
                <a:lnTo>
                  <a:pt x="631031" y="2381"/>
                </a:lnTo>
                <a:lnTo>
                  <a:pt x="695325" y="33338"/>
                </a:lnTo>
                <a:lnTo>
                  <a:pt x="764381" y="73819"/>
                </a:lnTo>
                <a:lnTo>
                  <a:pt x="842962" y="128588"/>
                </a:lnTo>
                <a:lnTo>
                  <a:pt x="897731" y="173831"/>
                </a:lnTo>
                <a:lnTo>
                  <a:pt x="962025" y="242888"/>
                </a:lnTo>
                <a:lnTo>
                  <a:pt x="1002506" y="292894"/>
                </a:lnTo>
                <a:lnTo>
                  <a:pt x="1019175" y="326231"/>
                </a:lnTo>
                <a:lnTo>
                  <a:pt x="1023937" y="350044"/>
                </a:lnTo>
                <a:lnTo>
                  <a:pt x="1019175" y="371475"/>
                </a:lnTo>
                <a:lnTo>
                  <a:pt x="997744" y="388144"/>
                </a:lnTo>
                <a:lnTo>
                  <a:pt x="954881" y="402431"/>
                </a:lnTo>
                <a:lnTo>
                  <a:pt x="897731" y="414338"/>
                </a:lnTo>
                <a:lnTo>
                  <a:pt x="800100" y="531019"/>
                </a:lnTo>
                <a:lnTo>
                  <a:pt x="652462" y="690563"/>
                </a:lnTo>
                <a:lnTo>
                  <a:pt x="457200" y="866775"/>
                </a:lnTo>
                <a:lnTo>
                  <a:pt x="288131" y="990600"/>
                </a:lnTo>
                <a:lnTo>
                  <a:pt x="123825" y="1092994"/>
                </a:lnTo>
                <a:lnTo>
                  <a:pt x="54769" y="1131094"/>
                </a:lnTo>
                <a:lnTo>
                  <a:pt x="38100" y="1135856"/>
                </a:lnTo>
                <a:lnTo>
                  <a:pt x="19050" y="1135856"/>
                </a:lnTo>
                <a:lnTo>
                  <a:pt x="2381" y="1126331"/>
                </a:lnTo>
                <a:lnTo>
                  <a:pt x="0" y="1109663"/>
                </a:lnTo>
                <a:lnTo>
                  <a:pt x="7144" y="1085850"/>
                </a:lnTo>
                <a:lnTo>
                  <a:pt x="88106" y="1014413"/>
                </a:lnTo>
                <a:lnTo>
                  <a:pt x="195262" y="921544"/>
                </a:lnTo>
                <a:lnTo>
                  <a:pt x="283369" y="835819"/>
                </a:lnTo>
                <a:lnTo>
                  <a:pt x="373856" y="7334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253"/>
          <p:cNvSpPr/>
          <p:nvPr/>
        </p:nvSpPr>
        <p:spPr>
          <a:xfrm>
            <a:off x="5419725" y="2125663"/>
            <a:ext cx="1243013" cy="1036637"/>
          </a:xfrm>
          <a:custGeom>
            <a:avLst/>
            <a:gdLst/>
            <a:ahLst/>
            <a:cxnLst/>
            <a:rect l="l" t="t" r="r" b="b"/>
            <a:pathLst>
              <a:path w="1243013" h="1035844" extrusionOk="0">
                <a:moveTo>
                  <a:pt x="190500" y="664369"/>
                </a:moveTo>
                <a:lnTo>
                  <a:pt x="178594" y="481013"/>
                </a:lnTo>
                <a:lnTo>
                  <a:pt x="173831" y="333375"/>
                </a:lnTo>
                <a:lnTo>
                  <a:pt x="166688" y="280988"/>
                </a:lnTo>
                <a:lnTo>
                  <a:pt x="114300" y="173832"/>
                </a:lnTo>
                <a:lnTo>
                  <a:pt x="78581" y="119063"/>
                </a:lnTo>
                <a:lnTo>
                  <a:pt x="42863" y="83344"/>
                </a:lnTo>
                <a:lnTo>
                  <a:pt x="21431" y="64294"/>
                </a:lnTo>
                <a:lnTo>
                  <a:pt x="9525" y="52388"/>
                </a:lnTo>
                <a:lnTo>
                  <a:pt x="0" y="30957"/>
                </a:lnTo>
                <a:lnTo>
                  <a:pt x="0" y="14288"/>
                </a:lnTo>
                <a:lnTo>
                  <a:pt x="9525" y="2382"/>
                </a:lnTo>
                <a:lnTo>
                  <a:pt x="30956" y="0"/>
                </a:lnTo>
                <a:lnTo>
                  <a:pt x="73819" y="11907"/>
                </a:lnTo>
                <a:lnTo>
                  <a:pt x="171450" y="42863"/>
                </a:lnTo>
                <a:lnTo>
                  <a:pt x="273844" y="85725"/>
                </a:lnTo>
                <a:lnTo>
                  <a:pt x="338138" y="126207"/>
                </a:lnTo>
                <a:lnTo>
                  <a:pt x="376238" y="161925"/>
                </a:lnTo>
                <a:lnTo>
                  <a:pt x="409575" y="202407"/>
                </a:lnTo>
                <a:lnTo>
                  <a:pt x="419100" y="238125"/>
                </a:lnTo>
                <a:lnTo>
                  <a:pt x="416719" y="278607"/>
                </a:lnTo>
                <a:lnTo>
                  <a:pt x="409575" y="302419"/>
                </a:lnTo>
                <a:lnTo>
                  <a:pt x="392906" y="350044"/>
                </a:lnTo>
                <a:lnTo>
                  <a:pt x="381000" y="397669"/>
                </a:lnTo>
                <a:lnTo>
                  <a:pt x="376238" y="469107"/>
                </a:lnTo>
                <a:lnTo>
                  <a:pt x="373856" y="552450"/>
                </a:lnTo>
                <a:lnTo>
                  <a:pt x="373856" y="619125"/>
                </a:lnTo>
                <a:lnTo>
                  <a:pt x="383381" y="700088"/>
                </a:lnTo>
                <a:lnTo>
                  <a:pt x="400050" y="757238"/>
                </a:lnTo>
                <a:lnTo>
                  <a:pt x="416719" y="790575"/>
                </a:lnTo>
                <a:lnTo>
                  <a:pt x="438150" y="809625"/>
                </a:lnTo>
                <a:lnTo>
                  <a:pt x="471488" y="823913"/>
                </a:lnTo>
                <a:lnTo>
                  <a:pt x="521494" y="831057"/>
                </a:lnTo>
                <a:lnTo>
                  <a:pt x="576263" y="835819"/>
                </a:lnTo>
                <a:lnTo>
                  <a:pt x="638175" y="835819"/>
                </a:lnTo>
                <a:lnTo>
                  <a:pt x="721519" y="831057"/>
                </a:lnTo>
                <a:lnTo>
                  <a:pt x="802481" y="821532"/>
                </a:lnTo>
                <a:lnTo>
                  <a:pt x="871538" y="807244"/>
                </a:lnTo>
                <a:lnTo>
                  <a:pt x="916781" y="790575"/>
                </a:lnTo>
                <a:lnTo>
                  <a:pt x="940594" y="771525"/>
                </a:lnTo>
                <a:lnTo>
                  <a:pt x="971550" y="750094"/>
                </a:lnTo>
                <a:lnTo>
                  <a:pt x="995363" y="740569"/>
                </a:lnTo>
                <a:lnTo>
                  <a:pt x="1026319" y="742950"/>
                </a:lnTo>
                <a:lnTo>
                  <a:pt x="1095375" y="766763"/>
                </a:lnTo>
                <a:lnTo>
                  <a:pt x="1138238" y="785813"/>
                </a:lnTo>
                <a:lnTo>
                  <a:pt x="1178719" y="812007"/>
                </a:lnTo>
                <a:lnTo>
                  <a:pt x="1214438" y="842963"/>
                </a:lnTo>
                <a:lnTo>
                  <a:pt x="1233488" y="876300"/>
                </a:lnTo>
                <a:lnTo>
                  <a:pt x="1243013" y="902494"/>
                </a:lnTo>
                <a:lnTo>
                  <a:pt x="1240631" y="923925"/>
                </a:lnTo>
                <a:lnTo>
                  <a:pt x="1223963" y="947738"/>
                </a:lnTo>
                <a:lnTo>
                  <a:pt x="1195388" y="971550"/>
                </a:lnTo>
                <a:lnTo>
                  <a:pt x="1138238" y="990600"/>
                </a:lnTo>
                <a:lnTo>
                  <a:pt x="1014413" y="1009650"/>
                </a:lnTo>
                <a:lnTo>
                  <a:pt x="857250" y="1026319"/>
                </a:lnTo>
                <a:lnTo>
                  <a:pt x="666750" y="1035844"/>
                </a:lnTo>
                <a:lnTo>
                  <a:pt x="523875" y="1031082"/>
                </a:lnTo>
                <a:lnTo>
                  <a:pt x="454819" y="1023938"/>
                </a:lnTo>
                <a:lnTo>
                  <a:pt x="402431" y="1014413"/>
                </a:lnTo>
                <a:lnTo>
                  <a:pt x="347663" y="1000125"/>
                </a:lnTo>
                <a:lnTo>
                  <a:pt x="304800" y="983457"/>
                </a:lnTo>
                <a:lnTo>
                  <a:pt x="269081" y="957263"/>
                </a:lnTo>
                <a:lnTo>
                  <a:pt x="230981" y="909638"/>
                </a:lnTo>
                <a:lnTo>
                  <a:pt x="209550" y="859632"/>
                </a:lnTo>
                <a:lnTo>
                  <a:pt x="190500" y="6643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253"/>
          <p:cNvSpPr/>
          <p:nvPr/>
        </p:nvSpPr>
        <p:spPr>
          <a:xfrm>
            <a:off x="4100513" y="3562350"/>
            <a:ext cx="2438400" cy="557213"/>
          </a:xfrm>
          <a:custGeom>
            <a:avLst/>
            <a:gdLst/>
            <a:ahLst/>
            <a:cxnLst/>
            <a:rect l="l" t="t" r="r" b="b"/>
            <a:pathLst>
              <a:path w="2438400" h="557213" extrusionOk="0">
                <a:moveTo>
                  <a:pt x="721518" y="440531"/>
                </a:moveTo>
                <a:lnTo>
                  <a:pt x="507206" y="507206"/>
                </a:lnTo>
                <a:lnTo>
                  <a:pt x="326231" y="554831"/>
                </a:lnTo>
                <a:lnTo>
                  <a:pt x="300037" y="557213"/>
                </a:lnTo>
                <a:lnTo>
                  <a:pt x="230981" y="535781"/>
                </a:lnTo>
                <a:lnTo>
                  <a:pt x="161925" y="492919"/>
                </a:lnTo>
                <a:lnTo>
                  <a:pt x="97631" y="442913"/>
                </a:lnTo>
                <a:lnTo>
                  <a:pt x="57150" y="400050"/>
                </a:lnTo>
                <a:lnTo>
                  <a:pt x="28575" y="364331"/>
                </a:lnTo>
                <a:lnTo>
                  <a:pt x="11906" y="321469"/>
                </a:lnTo>
                <a:lnTo>
                  <a:pt x="2381" y="280988"/>
                </a:lnTo>
                <a:lnTo>
                  <a:pt x="0" y="261938"/>
                </a:lnTo>
                <a:lnTo>
                  <a:pt x="2381" y="247650"/>
                </a:lnTo>
                <a:lnTo>
                  <a:pt x="30956" y="242888"/>
                </a:lnTo>
                <a:lnTo>
                  <a:pt x="47625" y="250031"/>
                </a:lnTo>
                <a:lnTo>
                  <a:pt x="104775" y="300038"/>
                </a:lnTo>
                <a:lnTo>
                  <a:pt x="145256" y="319088"/>
                </a:lnTo>
                <a:lnTo>
                  <a:pt x="190500" y="328613"/>
                </a:lnTo>
                <a:lnTo>
                  <a:pt x="238125" y="333375"/>
                </a:lnTo>
                <a:lnTo>
                  <a:pt x="352425" y="335756"/>
                </a:lnTo>
                <a:lnTo>
                  <a:pt x="514350" y="304800"/>
                </a:lnTo>
                <a:lnTo>
                  <a:pt x="969168" y="204788"/>
                </a:lnTo>
                <a:lnTo>
                  <a:pt x="1183481" y="154781"/>
                </a:lnTo>
                <a:lnTo>
                  <a:pt x="1385887" y="135731"/>
                </a:lnTo>
                <a:lnTo>
                  <a:pt x="1507331" y="111919"/>
                </a:lnTo>
                <a:lnTo>
                  <a:pt x="1712118" y="83344"/>
                </a:lnTo>
                <a:lnTo>
                  <a:pt x="1962150" y="69056"/>
                </a:lnTo>
                <a:lnTo>
                  <a:pt x="2026443" y="30956"/>
                </a:lnTo>
                <a:lnTo>
                  <a:pt x="2095500" y="0"/>
                </a:lnTo>
                <a:lnTo>
                  <a:pt x="2145506" y="9525"/>
                </a:lnTo>
                <a:lnTo>
                  <a:pt x="2212181" y="30956"/>
                </a:lnTo>
                <a:lnTo>
                  <a:pt x="2295525" y="66675"/>
                </a:lnTo>
                <a:lnTo>
                  <a:pt x="2359818" y="109538"/>
                </a:lnTo>
                <a:lnTo>
                  <a:pt x="2405062" y="145256"/>
                </a:lnTo>
                <a:lnTo>
                  <a:pt x="2433637" y="183356"/>
                </a:lnTo>
                <a:lnTo>
                  <a:pt x="2438400" y="202406"/>
                </a:lnTo>
                <a:lnTo>
                  <a:pt x="2428875" y="228600"/>
                </a:lnTo>
                <a:lnTo>
                  <a:pt x="2412206" y="247650"/>
                </a:lnTo>
                <a:lnTo>
                  <a:pt x="2381250" y="261938"/>
                </a:lnTo>
                <a:lnTo>
                  <a:pt x="2331243" y="266700"/>
                </a:lnTo>
                <a:lnTo>
                  <a:pt x="2093118" y="266700"/>
                </a:lnTo>
                <a:lnTo>
                  <a:pt x="1833562" y="273844"/>
                </a:lnTo>
                <a:lnTo>
                  <a:pt x="1395412" y="311944"/>
                </a:lnTo>
                <a:lnTo>
                  <a:pt x="933450" y="385763"/>
                </a:lnTo>
                <a:lnTo>
                  <a:pt x="721518" y="440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253"/>
          <p:cNvSpPr/>
          <p:nvPr/>
        </p:nvSpPr>
        <p:spPr>
          <a:xfrm rot="-5400000">
            <a:off x="2301081" y="4206082"/>
            <a:ext cx="1857375" cy="1004888"/>
          </a:xfrm>
          <a:custGeom>
            <a:avLst/>
            <a:gdLst/>
            <a:ahLst/>
            <a:cxnLst/>
            <a:rect l="l" t="t" r="r" b="b"/>
            <a:pathLst>
              <a:path w="1857375" h="1004887" extrusionOk="0">
                <a:moveTo>
                  <a:pt x="581025" y="466725"/>
                </a:moveTo>
                <a:lnTo>
                  <a:pt x="390525" y="385762"/>
                </a:lnTo>
                <a:lnTo>
                  <a:pt x="238125" y="321468"/>
                </a:lnTo>
                <a:lnTo>
                  <a:pt x="0" y="221456"/>
                </a:lnTo>
                <a:lnTo>
                  <a:pt x="390525" y="0"/>
                </a:lnTo>
                <a:lnTo>
                  <a:pt x="392906" y="28575"/>
                </a:lnTo>
                <a:lnTo>
                  <a:pt x="400050" y="45243"/>
                </a:lnTo>
                <a:lnTo>
                  <a:pt x="416719" y="71437"/>
                </a:lnTo>
                <a:lnTo>
                  <a:pt x="461962" y="123825"/>
                </a:lnTo>
                <a:lnTo>
                  <a:pt x="516731" y="178593"/>
                </a:lnTo>
                <a:lnTo>
                  <a:pt x="611981" y="247650"/>
                </a:lnTo>
                <a:lnTo>
                  <a:pt x="771525" y="340518"/>
                </a:lnTo>
                <a:lnTo>
                  <a:pt x="1076325" y="519112"/>
                </a:lnTo>
                <a:lnTo>
                  <a:pt x="1309687" y="647700"/>
                </a:lnTo>
                <a:lnTo>
                  <a:pt x="1576387" y="797718"/>
                </a:lnTo>
                <a:lnTo>
                  <a:pt x="1793081" y="916781"/>
                </a:lnTo>
                <a:lnTo>
                  <a:pt x="1840706" y="940593"/>
                </a:lnTo>
                <a:lnTo>
                  <a:pt x="1850231" y="950118"/>
                </a:lnTo>
                <a:lnTo>
                  <a:pt x="1854994" y="962025"/>
                </a:lnTo>
                <a:lnTo>
                  <a:pt x="1857375" y="981075"/>
                </a:lnTo>
                <a:lnTo>
                  <a:pt x="1850231" y="997743"/>
                </a:lnTo>
                <a:lnTo>
                  <a:pt x="1835944" y="1004887"/>
                </a:lnTo>
                <a:lnTo>
                  <a:pt x="1795462" y="992981"/>
                </a:lnTo>
                <a:lnTo>
                  <a:pt x="1640681" y="923925"/>
                </a:lnTo>
                <a:lnTo>
                  <a:pt x="1314450" y="778668"/>
                </a:lnTo>
                <a:lnTo>
                  <a:pt x="1052512" y="666750"/>
                </a:lnTo>
                <a:lnTo>
                  <a:pt x="581025" y="4667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253"/>
          <p:cNvSpPr/>
          <p:nvPr/>
        </p:nvSpPr>
        <p:spPr>
          <a:xfrm>
            <a:off x="4160838" y="1714500"/>
            <a:ext cx="2822575" cy="557213"/>
          </a:xfrm>
          <a:custGeom>
            <a:avLst/>
            <a:gdLst/>
            <a:ahLst/>
            <a:cxnLst/>
            <a:rect l="l" t="t" r="r" b="b"/>
            <a:pathLst>
              <a:path w="2821438" h="557441" extrusionOk="0">
                <a:moveTo>
                  <a:pt x="904621" y="347178"/>
                </a:moveTo>
                <a:lnTo>
                  <a:pt x="618565" y="386297"/>
                </a:lnTo>
                <a:lnTo>
                  <a:pt x="224933" y="454755"/>
                </a:lnTo>
                <a:lnTo>
                  <a:pt x="163810" y="464535"/>
                </a:lnTo>
                <a:lnTo>
                  <a:pt x="29340" y="469424"/>
                </a:lnTo>
                <a:lnTo>
                  <a:pt x="0" y="288500"/>
                </a:lnTo>
                <a:lnTo>
                  <a:pt x="229823" y="286055"/>
                </a:lnTo>
                <a:lnTo>
                  <a:pt x="325175" y="271386"/>
                </a:lnTo>
                <a:lnTo>
                  <a:pt x="706582" y="210263"/>
                </a:lnTo>
                <a:lnTo>
                  <a:pt x="1256689" y="146695"/>
                </a:lnTo>
                <a:lnTo>
                  <a:pt x="1708999" y="105131"/>
                </a:lnTo>
                <a:lnTo>
                  <a:pt x="2210208" y="63568"/>
                </a:lnTo>
                <a:lnTo>
                  <a:pt x="2254217" y="56233"/>
                </a:lnTo>
                <a:lnTo>
                  <a:pt x="2410691" y="0"/>
                </a:lnTo>
                <a:lnTo>
                  <a:pt x="2422916" y="0"/>
                </a:lnTo>
                <a:lnTo>
                  <a:pt x="2447365" y="9779"/>
                </a:lnTo>
                <a:lnTo>
                  <a:pt x="2518268" y="61123"/>
                </a:lnTo>
                <a:lnTo>
                  <a:pt x="2589171" y="134470"/>
                </a:lnTo>
                <a:lnTo>
                  <a:pt x="2684522" y="246937"/>
                </a:lnTo>
                <a:lnTo>
                  <a:pt x="2787209" y="393632"/>
                </a:lnTo>
                <a:lnTo>
                  <a:pt x="2814103" y="440085"/>
                </a:lnTo>
                <a:lnTo>
                  <a:pt x="2821438" y="469424"/>
                </a:lnTo>
                <a:lnTo>
                  <a:pt x="2816548" y="503653"/>
                </a:lnTo>
                <a:lnTo>
                  <a:pt x="2799434" y="532992"/>
                </a:lnTo>
                <a:lnTo>
                  <a:pt x="2770095" y="550107"/>
                </a:lnTo>
                <a:lnTo>
                  <a:pt x="2730976" y="557441"/>
                </a:lnTo>
                <a:lnTo>
                  <a:pt x="2601395" y="557441"/>
                </a:lnTo>
                <a:lnTo>
                  <a:pt x="2334899" y="330064"/>
                </a:lnTo>
                <a:lnTo>
                  <a:pt x="2327564" y="315394"/>
                </a:lnTo>
                <a:lnTo>
                  <a:pt x="2310450" y="300725"/>
                </a:lnTo>
                <a:lnTo>
                  <a:pt x="2273776" y="283610"/>
                </a:lnTo>
                <a:lnTo>
                  <a:pt x="2219988" y="271386"/>
                </a:lnTo>
                <a:lnTo>
                  <a:pt x="2117301" y="261606"/>
                </a:lnTo>
                <a:lnTo>
                  <a:pt x="1999945" y="261606"/>
                </a:lnTo>
                <a:lnTo>
                  <a:pt x="1713889" y="271386"/>
                </a:lnTo>
                <a:lnTo>
                  <a:pt x="1369156" y="295835"/>
                </a:lnTo>
                <a:lnTo>
                  <a:pt x="904621" y="34717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253"/>
          <p:cNvSpPr/>
          <p:nvPr/>
        </p:nvSpPr>
        <p:spPr>
          <a:xfrm>
            <a:off x="6156325" y="1982788"/>
            <a:ext cx="661988" cy="469900"/>
          </a:xfrm>
          <a:custGeom>
            <a:avLst/>
            <a:gdLst/>
            <a:ahLst/>
            <a:cxnLst/>
            <a:rect l="l" t="t" r="r" b="b"/>
            <a:pathLst>
              <a:path w="661988" h="469107" extrusionOk="0">
                <a:moveTo>
                  <a:pt x="178594" y="290513"/>
                </a:moveTo>
                <a:lnTo>
                  <a:pt x="302419" y="180975"/>
                </a:lnTo>
                <a:lnTo>
                  <a:pt x="321469" y="159544"/>
                </a:lnTo>
                <a:lnTo>
                  <a:pt x="335757" y="130969"/>
                </a:lnTo>
                <a:lnTo>
                  <a:pt x="340519" y="107157"/>
                </a:lnTo>
                <a:lnTo>
                  <a:pt x="342900" y="78582"/>
                </a:lnTo>
                <a:lnTo>
                  <a:pt x="328613" y="0"/>
                </a:lnTo>
                <a:lnTo>
                  <a:pt x="661988" y="285750"/>
                </a:lnTo>
                <a:lnTo>
                  <a:pt x="604838" y="285750"/>
                </a:lnTo>
                <a:lnTo>
                  <a:pt x="514350" y="309563"/>
                </a:lnTo>
                <a:lnTo>
                  <a:pt x="335757" y="369094"/>
                </a:lnTo>
                <a:lnTo>
                  <a:pt x="90488" y="454819"/>
                </a:lnTo>
                <a:lnTo>
                  <a:pt x="35719" y="469107"/>
                </a:lnTo>
                <a:lnTo>
                  <a:pt x="14288" y="466725"/>
                </a:lnTo>
                <a:lnTo>
                  <a:pt x="0" y="454819"/>
                </a:lnTo>
                <a:lnTo>
                  <a:pt x="4763" y="433388"/>
                </a:lnTo>
                <a:lnTo>
                  <a:pt x="26194" y="407194"/>
                </a:lnTo>
                <a:lnTo>
                  <a:pt x="178594" y="2905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253"/>
          <p:cNvSpPr/>
          <p:nvPr/>
        </p:nvSpPr>
        <p:spPr>
          <a:xfrm rot="-5400000">
            <a:off x="3887788" y="4213225"/>
            <a:ext cx="2881312" cy="471488"/>
          </a:xfrm>
          <a:custGeom>
            <a:avLst/>
            <a:gdLst/>
            <a:ahLst/>
            <a:cxnLst/>
            <a:rect l="l" t="t" r="r" b="b"/>
            <a:pathLst>
              <a:path w="2881313" h="471487" extrusionOk="0">
                <a:moveTo>
                  <a:pt x="1126332" y="385762"/>
                </a:moveTo>
                <a:lnTo>
                  <a:pt x="723900" y="373856"/>
                </a:lnTo>
                <a:lnTo>
                  <a:pt x="545307" y="369094"/>
                </a:lnTo>
                <a:lnTo>
                  <a:pt x="328613" y="366712"/>
                </a:lnTo>
                <a:lnTo>
                  <a:pt x="183357" y="361950"/>
                </a:lnTo>
                <a:lnTo>
                  <a:pt x="97632" y="352425"/>
                </a:lnTo>
                <a:lnTo>
                  <a:pt x="64294" y="342900"/>
                </a:lnTo>
                <a:lnTo>
                  <a:pt x="42863" y="328612"/>
                </a:lnTo>
                <a:lnTo>
                  <a:pt x="19050" y="300037"/>
                </a:lnTo>
                <a:lnTo>
                  <a:pt x="7144" y="271462"/>
                </a:lnTo>
                <a:lnTo>
                  <a:pt x="0" y="245269"/>
                </a:lnTo>
                <a:lnTo>
                  <a:pt x="7144" y="223837"/>
                </a:lnTo>
                <a:lnTo>
                  <a:pt x="40482" y="197644"/>
                </a:lnTo>
                <a:lnTo>
                  <a:pt x="83344" y="171450"/>
                </a:lnTo>
                <a:lnTo>
                  <a:pt x="138113" y="145256"/>
                </a:lnTo>
                <a:lnTo>
                  <a:pt x="202407" y="123825"/>
                </a:lnTo>
                <a:lnTo>
                  <a:pt x="280988" y="97631"/>
                </a:lnTo>
                <a:lnTo>
                  <a:pt x="381000" y="73819"/>
                </a:lnTo>
                <a:lnTo>
                  <a:pt x="428625" y="83344"/>
                </a:lnTo>
                <a:lnTo>
                  <a:pt x="521494" y="104775"/>
                </a:lnTo>
                <a:lnTo>
                  <a:pt x="619125" y="121444"/>
                </a:lnTo>
                <a:lnTo>
                  <a:pt x="733425" y="133350"/>
                </a:lnTo>
                <a:lnTo>
                  <a:pt x="933450" y="157162"/>
                </a:lnTo>
                <a:lnTo>
                  <a:pt x="1150144" y="173831"/>
                </a:lnTo>
                <a:lnTo>
                  <a:pt x="1476375" y="185737"/>
                </a:lnTo>
                <a:lnTo>
                  <a:pt x="1871663" y="185737"/>
                </a:lnTo>
                <a:lnTo>
                  <a:pt x="2164557" y="192881"/>
                </a:lnTo>
                <a:lnTo>
                  <a:pt x="2274094" y="190500"/>
                </a:lnTo>
                <a:lnTo>
                  <a:pt x="2552700" y="190500"/>
                </a:lnTo>
                <a:lnTo>
                  <a:pt x="2588419" y="185737"/>
                </a:lnTo>
                <a:lnTo>
                  <a:pt x="2621757" y="178594"/>
                </a:lnTo>
                <a:lnTo>
                  <a:pt x="2647950" y="166687"/>
                </a:lnTo>
                <a:lnTo>
                  <a:pt x="2683669" y="145256"/>
                </a:lnTo>
                <a:lnTo>
                  <a:pt x="2731294" y="109537"/>
                </a:lnTo>
                <a:lnTo>
                  <a:pt x="2769394" y="66675"/>
                </a:lnTo>
                <a:lnTo>
                  <a:pt x="2812257" y="16669"/>
                </a:lnTo>
                <a:lnTo>
                  <a:pt x="2831307" y="4762"/>
                </a:lnTo>
                <a:lnTo>
                  <a:pt x="2852738" y="0"/>
                </a:lnTo>
                <a:lnTo>
                  <a:pt x="2874169" y="2381"/>
                </a:lnTo>
                <a:lnTo>
                  <a:pt x="2881313" y="14287"/>
                </a:lnTo>
                <a:lnTo>
                  <a:pt x="2871788" y="47625"/>
                </a:lnTo>
                <a:lnTo>
                  <a:pt x="2859882" y="83344"/>
                </a:lnTo>
                <a:lnTo>
                  <a:pt x="2838450" y="154781"/>
                </a:lnTo>
                <a:lnTo>
                  <a:pt x="2793207" y="266700"/>
                </a:lnTo>
                <a:lnTo>
                  <a:pt x="2743200" y="361950"/>
                </a:lnTo>
                <a:lnTo>
                  <a:pt x="2700338" y="419100"/>
                </a:lnTo>
                <a:lnTo>
                  <a:pt x="2662238" y="450056"/>
                </a:lnTo>
                <a:lnTo>
                  <a:pt x="2633663" y="466725"/>
                </a:lnTo>
                <a:lnTo>
                  <a:pt x="2593182" y="471487"/>
                </a:lnTo>
                <a:lnTo>
                  <a:pt x="2557463" y="461962"/>
                </a:lnTo>
                <a:lnTo>
                  <a:pt x="2526507" y="438150"/>
                </a:lnTo>
                <a:lnTo>
                  <a:pt x="2497932" y="411956"/>
                </a:lnTo>
                <a:lnTo>
                  <a:pt x="2466975" y="397669"/>
                </a:lnTo>
                <a:lnTo>
                  <a:pt x="2414588" y="390525"/>
                </a:lnTo>
                <a:lnTo>
                  <a:pt x="2185988" y="390525"/>
                </a:lnTo>
                <a:lnTo>
                  <a:pt x="2002632" y="390525"/>
                </a:lnTo>
                <a:lnTo>
                  <a:pt x="1666875" y="385762"/>
                </a:lnTo>
                <a:lnTo>
                  <a:pt x="1126332" y="3857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253"/>
          <p:cNvSpPr/>
          <p:nvPr/>
        </p:nvSpPr>
        <p:spPr>
          <a:xfrm>
            <a:off x="3732213" y="3849688"/>
            <a:ext cx="1635125" cy="1663700"/>
          </a:xfrm>
          <a:custGeom>
            <a:avLst/>
            <a:gdLst/>
            <a:ahLst/>
            <a:cxnLst/>
            <a:rect l="l" t="t" r="r" b="b"/>
            <a:pathLst>
              <a:path w="1635919" h="1662113" extrusionOk="0">
                <a:moveTo>
                  <a:pt x="754856" y="1112044"/>
                </a:moveTo>
                <a:lnTo>
                  <a:pt x="573881" y="1271588"/>
                </a:lnTo>
                <a:lnTo>
                  <a:pt x="383381" y="1426369"/>
                </a:lnTo>
                <a:lnTo>
                  <a:pt x="207169" y="1552575"/>
                </a:lnTo>
                <a:lnTo>
                  <a:pt x="76200" y="1638300"/>
                </a:lnTo>
                <a:lnTo>
                  <a:pt x="50006" y="1654969"/>
                </a:lnTo>
                <a:lnTo>
                  <a:pt x="30956" y="1662113"/>
                </a:lnTo>
                <a:lnTo>
                  <a:pt x="9525" y="1657350"/>
                </a:lnTo>
                <a:lnTo>
                  <a:pt x="0" y="1635919"/>
                </a:lnTo>
                <a:lnTo>
                  <a:pt x="7144" y="1614488"/>
                </a:lnTo>
                <a:lnTo>
                  <a:pt x="90487" y="1540669"/>
                </a:lnTo>
                <a:lnTo>
                  <a:pt x="273844" y="1376363"/>
                </a:lnTo>
                <a:lnTo>
                  <a:pt x="438150" y="1223963"/>
                </a:lnTo>
                <a:lnTo>
                  <a:pt x="647700" y="1009650"/>
                </a:lnTo>
                <a:lnTo>
                  <a:pt x="831056" y="800100"/>
                </a:lnTo>
                <a:lnTo>
                  <a:pt x="1054894" y="519113"/>
                </a:lnTo>
                <a:lnTo>
                  <a:pt x="1195387" y="321469"/>
                </a:lnTo>
                <a:lnTo>
                  <a:pt x="1385887" y="0"/>
                </a:lnTo>
                <a:lnTo>
                  <a:pt x="1635919" y="38100"/>
                </a:lnTo>
                <a:lnTo>
                  <a:pt x="1543050" y="211932"/>
                </a:lnTo>
                <a:lnTo>
                  <a:pt x="1493044" y="278607"/>
                </a:lnTo>
                <a:lnTo>
                  <a:pt x="1364456" y="450057"/>
                </a:lnTo>
                <a:lnTo>
                  <a:pt x="1252537" y="590550"/>
                </a:lnTo>
                <a:lnTo>
                  <a:pt x="1066800" y="807244"/>
                </a:lnTo>
                <a:lnTo>
                  <a:pt x="923925" y="954882"/>
                </a:lnTo>
                <a:lnTo>
                  <a:pt x="754856" y="1112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253"/>
          <p:cNvSpPr/>
          <p:nvPr/>
        </p:nvSpPr>
        <p:spPr>
          <a:xfrm>
            <a:off x="5276850" y="3829050"/>
            <a:ext cx="2136775" cy="1541463"/>
          </a:xfrm>
          <a:custGeom>
            <a:avLst/>
            <a:gdLst/>
            <a:ahLst/>
            <a:cxnLst/>
            <a:rect l="l" t="t" r="r" b="b"/>
            <a:pathLst>
              <a:path w="2135981" h="1540669" extrusionOk="0">
                <a:moveTo>
                  <a:pt x="683419" y="759619"/>
                </a:moveTo>
                <a:lnTo>
                  <a:pt x="531019" y="595313"/>
                </a:lnTo>
                <a:lnTo>
                  <a:pt x="366713" y="409575"/>
                </a:lnTo>
                <a:lnTo>
                  <a:pt x="223838" y="250031"/>
                </a:lnTo>
                <a:lnTo>
                  <a:pt x="0" y="38100"/>
                </a:lnTo>
                <a:lnTo>
                  <a:pt x="88106" y="0"/>
                </a:lnTo>
                <a:lnTo>
                  <a:pt x="204788" y="116681"/>
                </a:lnTo>
                <a:lnTo>
                  <a:pt x="442913" y="311944"/>
                </a:lnTo>
                <a:lnTo>
                  <a:pt x="795338" y="604838"/>
                </a:lnTo>
                <a:lnTo>
                  <a:pt x="983456" y="759619"/>
                </a:lnTo>
                <a:lnTo>
                  <a:pt x="1164431" y="900113"/>
                </a:lnTo>
                <a:lnTo>
                  <a:pt x="1259681" y="973931"/>
                </a:lnTo>
                <a:lnTo>
                  <a:pt x="1364456" y="1045369"/>
                </a:lnTo>
                <a:lnTo>
                  <a:pt x="1521619" y="1138238"/>
                </a:lnTo>
                <a:lnTo>
                  <a:pt x="1738313" y="1243013"/>
                </a:lnTo>
                <a:lnTo>
                  <a:pt x="1919288" y="1319213"/>
                </a:lnTo>
                <a:lnTo>
                  <a:pt x="2097881" y="1385888"/>
                </a:lnTo>
                <a:lnTo>
                  <a:pt x="2124075" y="1402556"/>
                </a:lnTo>
                <a:lnTo>
                  <a:pt x="2133600" y="1416844"/>
                </a:lnTo>
                <a:lnTo>
                  <a:pt x="2135981" y="1435894"/>
                </a:lnTo>
                <a:lnTo>
                  <a:pt x="2124075" y="1452563"/>
                </a:lnTo>
                <a:lnTo>
                  <a:pt x="1962150" y="1478756"/>
                </a:lnTo>
                <a:lnTo>
                  <a:pt x="1681163" y="1519238"/>
                </a:lnTo>
                <a:lnTo>
                  <a:pt x="1459706" y="1540669"/>
                </a:lnTo>
                <a:lnTo>
                  <a:pt x="1426369" y="1535906"/>
                </a:lnTo>
                <a:lnTo>
                  <a:pt x="1388269" y="1519238"/>
                </a:lnTo>
                <a:lnTo>
                  <a:pt x="1304925" y="1431131"/>
                </a:lnTo>
                <a:lnTo>
                  <a:pt x="1059656" y="1176338"/>
                </a:lnTo>
                <a:lnTo>
                  <a:pt x="857250" y="952500"/>
                </a:lnTo>
                <a:lnTo>
                  <a:pt x="683419" y="759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E023A74-80AC-1546-8348-06AE4E9038BF}"/>
              </a:ext>
            </a:extLst>
          </p:cNvPr>
          <p:cNvGrpSpPr/>
          <p:nvPr/>
        </p:nvGrpSpPr>
        <p:grpSpPr>
          <a:xfrm>
            <a:off x="2477250" y="1734550"/>
            <a:ext cx="4932362" cy="4175125"/>
            <a:chOff x="2633663" y="1866900"/>
            <a:chExt cx="4932362" cy="4175125"/>
          </a:xfrm>
        </p:grpSpPr>
        <p:sp>
          <p:nvSpPr>
            <p:cNvPr id="16" name="Google Shape;2786;p253">
              <a:extLst>
                <a:ext uri="{FF2B5EF4-FFF2-40B4-BE49-F238E27FC236}">
                  <a16:creationId xmlns:a16="http://schemas.microsoft.com/office/drawing/2014/main" id="{E509413B-7EF8-C34A-BE03-B25E861C7658}"/>
                </a:ext>
              </a:extLst>
            </p:cNvPr>
            <p:cNvSpPr/>
            <p:nvPr/>
          </p:nvSpPr>
          <p:spPr>
            <a:xfrm>
              <a:off x="3005138" y="1935163"/>
              <a:ext cx="809625" cy="558800"/>
            </a:xfrm>
            <a:custGeom>
              <a:avLst/>
              <a:gdLst/>
              <a:ahLst/>
              <a:cxnLst/>
              <a:rect l="l" t="t" r="r" b="b"/>
              <a:pathLst>
                <a:path w="809625" h="557213" extrusionOk="0">
                  <a:moveTo>
                    <a:pt x="335756" y="381000"/>
                  </a:moveTo>
                  <a:lnTo>
                    <a:pt x="254793" y="309563"/>
                  </a:lnTo>
                  <a:lnTo>
                    <a:pt x="159543" y="219075"/>
                  </a:lnTo>
                  <a:lnTo>
                    <a:pt x="88106" y="147638"/>
                  </a:lnTo>
                  <a:lnTo>
                    <a:pt x="30956" y="88107"/>
                  </a:lnTo>
                  <a:lnTo>
                    <a:pt x="11906" y="61913"/>
                  </a:lnTo>
                  <a:lnTo>
                    <a:pt x="4762" y="42863"/>
                  </a:lnTo>
                  <a:lnTo>
                    <a:pt x="0" y="30957"/>
                  </a:lnTo>
                  <a:lnTo>
                    <a:pt x="4762" y="11907"/>
                  </a:lnTo>
                  <a:lnTo>
                    <a:pt x="9525" y="4763"/>
                  </a:lnTo>
                  <a:lnTo>
                    <a:pt x="23812" y="0"/>
                  </a:lnTo>
                  <a:lnTo>
                    <a:pt x="47625" y="7144"/>
                  </a:lnTo>
                  <a:lnTo>
                    <a:pt x="135731" y="47625"/>
                  </a:lnTo>
                  <a:lnTo>
                    <a:pt x="219075" y="83344"/>
                  </a:lnTo>
                  <a:lnTo>
                    <a:pt x="330993" y="123825"/>
                  </a:lnTo>
                  <a:lnTo>
                    <a:pt x="395287" y="147638"/>
                  </a:lnTo>
                  <a:lnTo>
                    <a:pt x="466725" y="169069"/>
                  </a:lnTo>
                  <a:lnTo>
                    <a:pt x="535781" y="183357"/>
                  </a:lnTo>
                  <a:lnTo>
                    <a:pt x="619125" y="195263"/>
                  </a:lnTo>
                  <a:lnTo>
                    <a:pt x="657225" y="223838"/>
                  </a:lnTo>
                  <a:lnTo>
                    <a:pt x="709612" y="276225"/>
                  </a:lnTo>
                  <a:lnTo>
                    <a:pt x="769143" y="347663"/>
                  </a:lnTo>
                  <a:lnTo>
                    <a:pt x="795337" y="390525"/>
                  </a:lnTo>
                  <a:lnTo>
                    <a:pt x="804862" y="426244"/>
                  </a:lnTo>
                  <a:lnTo>
                    <a:pt x="809625" y="466725"/>
                  </a:lnTo>
                  <a:lnTo>
                    <a:pt x="802481" y="509588"/>
                  </a:lnTo>
                  <a:lnTo>
                    <a:pt x="788193" y="531019"/>
                  </a:lnTo>
                  <a:lnTo>
                    <a:pt x="769143" y="545307"/>
                  </a:lnTo>
                  <a:lnTo>
                    <a:pt x="747712" y="554832"/>
                  </a:lnTo>
                  <a:lnTo>
                    <a:pt x="719137" y="557213"/>
                  </a:lnTo>
                  <a:lnTo>
                    <a:pt x="657225" y="552450"/>
                  </a:lnTo>
                  <a:lnTo>
                    <a:pt x="597693" y="540544"/>
                  </a:lnTo>
                  <a:lnTo>
                    <a:pt x="535781" y="519113"/>
                  </a:lnTo>
                  <a:lnTo>
                    <a:pt x="471487" y="485775"/>
                  </a:lnTo>
                  <a:lnTo>
                    <a:pt x="335756" y="3810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87;p253">
              <a:extLst>
                <a:ext uri="{FF2B5EF4-FFF2-40B4-BE49-F238E27FC236}">
                  <a16:creationId xmlns:a16="http://schemas.microsoft.com/office/drawing/2014/main" id="{BF7C7A87-FA02-2F48-A6BA-9DACAB6D79A0}"/>
                </a:ext>
              </a:extLst>
            </p:cNvPr>
            <p:cNvSpPr/>
            <p:nvPr/>
          </p:nvSpPr>
          <p:spPr>
            <a:xfrm>
              <a:off x="2770188" y="3049588"/>
              <a:ext cx="723900" cy="558800"/>
            </a:xfrm>
            <a:custGeom>
              <a:avLst/>
              <a:gdLst/>
              <a:ahLst/>
              <a:cxnLst/>
              <a:rect l="l" t="t" r="r" b="b"/>
              <a:pathLst>
                <a:path w="723900" h="557213" extrusionOk="0">
                  <a:moveTo>
                    <a:pt x="283369" y="390525"/>
                  </a:moveTo>
                  <a:lnTo>
                    <a:pt x="202406" y="323850"/>
                  </a:lnTo>
                  <a:lnTo>
                    <a:pt x="130969" y="257175"/>
                  </a:lnTo>
                  <a:lnTo>
                    <a:pt x="88106" y="207169"/>
                  </a:lnTo>
                  <a:lnTo>
                    <a:pt x="61912" y="169069"/>
                  </a:lnTo>
                  <a:lnTo>
                    <a:pt x="38100" y="135732"/>
                  </a:lnTo>
                  <a:lnTo>
                    <a:pt x="14287" y="88107"/>
                  </a:lnTo>
                  <a:lnTo>
                    <a:pt x="4762" y="64294"/>
                  </a:lnTo>
                  <a:lnTo>
                    <a:pt x="0" y="40482"/>
                  </a:lnTo>
                  <a:lnTo>
                    <a:pt x="0" y="26194"/>
                  </a:lnTo>
                  <a:lnTo>
                    <a:pt x="2381" y="11907"/>
                  </a:lnTo>
                  <a:lnTo>
                    <a:pt x="11906" y="2382"/>
                  </a:lnTo>
                  <a:lnTo>
                    <a:pt x="28575" y="0"/>
                  </a:lnTo>
                  <a:lnTo>
                    <a:pt x="52387" y="14288"/>
                  </a:lnTo>
                  <a:lnTo>
                    <a:pt x="161925" y="90488"/>
                  </a:lnTo>
                  <a:lnTo>
                    <a:pt x="209550" y="116682"/>
                  </a:lnTo>
                  <a:lnTo>
                    <a:pt x="283369" y="150019"/>
                  </a:lnTo>
                  <a:lnTo>
                    <a:pt x="350044" y="173832"/>
                  </a:lnTo>
                  <a:lnTo>
                    <a:pt x="407194" y="188119"/>
                  </a:lnTo>
                  <a:lnTo>
                    <a:pt x="483394" y="204788"/>
                  </a:lnTo>
                  <a:lnTo>
                    <a:pt x="595312" y="219075"/>
                  </a:lnTo>
                  <a:lnTo>
                    <a:pt x="626269" y="250032"/>
                  </a:lnTo>
                  <a:lnTo>
                    <a:pt x="664369" y="290513"/>
                  </a:lnTo>
                  <a:lnTo>
                    <a:pt x="700087" y="347663"/>
                  </a:lnTo>
                  <a:lnTo>
                    <a:pt x="714375" y="383382"/>
                  </a:lnTo>
                  <a:lnTo>
                    <a:pt x="723900" y="426244"/>
                  </a:lnTo>
                  <a:lnTo>
                    <a:pt x="723900" y="466725"/>
                  </a:lnTo>
                  <a:lnTo>
                    <a:pt x="714375" y="495300"/>
                  </a:lnTo>
                  <a:lnTo>
                    <a:pt x="697706" y="519113"/>
                  </a:lnTo>
                  <a:lnTo>
                    <a:pt x="673894" y="538163"/>
                  </a:lnTo>
                  <a:lnTo>
                    <a:pt x="650081" y="550069"/>
                  </a:lnTo>
                  <a:lnTo>
                    <a:pt x="611981" y="557213"/>
                  </a:lnTo>
                  <a:lnTo>
                    <a:pt x="569119" y="557213"/>
                  </a:lnTo>
                  <a:lnTo>
                    <a:pt x="528637" y="545307"/>
                  </a:lnTo>
                  <a:lnTo>
                    <a:pt x="283369" y="3905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88;p253">
              <a:extLst>
                <a:ext uri="{FF2B5EF4-FFF2-40B4-BE49-F238E27FC236}">
                  <a16:creationId xmlns:a16="http://schemas.microsoft.com/office/drawing/2014/main" id="{265F7D15-937B-634C-82C6-9DA3F19F396E}"/>
                </a:ext>
              </a:extLst>
            </p:cNvPr>
            <p:cNvSpPr/>
            <p:nvPr/>
          </p:nvSpPr>
          <p:spPr>
            <a:xfrm>
              <a:off x="2633663" y="5238750"/>
              <a:ext cx="493712" cy="690563"/>
            </a:xfrm>
            <a:custGeom>
              <a:avLst/>
              <a:gdLst/>
              <a:ahLst/>
              <a:cxnLst/>
              <a:rect l="l" t="t" r="r" b="b"/>
              <a:pathLst>
                <a:path w="492918" h="690563" extrusionOk="0">
                  <a:moveTo>
                    <a:pt x="159543" y="383381"/>
                  </a:moveTo>
                  <a:lnTo>
                    <a:pt x="114300" y="302419"/>
                  </a:lnTo>
                  <a:lnTo>
                    <a:pt x="59531" y="190500"/>
                  </a:lnTo>
                  <a:lnTo>
                    <a:pt x="28575" y="119063"/>
                  </a:lnTo>
                  <a:lnTo>
                    <a:pt x="14287" y="83344"/>
                  </a:lnTo>
                  <a:lnTo>
                    <a:pt x="7143" y="64294"/>
                  </a:lnTo>
                  <a:lnTo>
                    <a:pt x="0" y="35719"/>
                  </a:lnTo>
                  <a:lnTo>
                    <a:pt x="0" y="19050"/>
                  </a:lnTo>
                  <a:lnTo>
                    <a:pt x="7143" y="4763"/>
                  </a:lnTo>
                  <a:lnTo>
                    <a:pt x="19050" y="0"/>
                  </a:lnTo>
                  <a:lnTo>
                    <a:pt x="40481" y="4763"/>
                  </a:lnTo>
                  <a:lnTo>
                    <a:pt x="66675" y="26194"/>
                  </a:lnTo>
                  <a:lnTo>
                    <a:pt x="109537" y="78581"/>
                  </a:lnTo>
                  <a:lnTo>
                    <a:pt x="138112" y="102394"/>
                  </a:lnTo>
                  <a:lnTo>
                    <a:pt x="183356" y="130969"/>
                  </a:lnTo>
                  <a:lnTo>
                    <a:pt x="211931" y="145256"/>
                  </a:lnTo>
                  <a:lnTo>
                    <a:pt x="254793" y="154781"/>
                  </a:lnTo>
                  <a:lnTo>
                    <a:pt x="276225" y="154781"/>
                  </a:lnTo>
                  <a:lnTo>
                    <a:pt x="492918" y="485775"/>
                  </a:lnTo>
                  <a:lnTo>
                    <a:pt x="473868" y="581025"/>
                  </a:lnTo>
                  <a:lnTo>
                    <a:pt x="452437" y="645319"/>
                  </a:lnTo>
                  <a:lnTo>
                    <a:pt x="440531" y="669131"/>
                  </a:lnTo>
                  <a:lnTo>
                    <a:pt x="428625" y="685800"/>
                  </a:lnTo>
                  <a:lnTo>
                    <a:pt x="411956" y="690563"/>
                  </a:lnTo>
                  <a:lnTo>
                    <a:pt x="388143" y="683419"/>
                  </a:lnTo>
                  <a:lnTo>
                    <a:pt x="347662" y="642938"/>
                  </a:lnTo>
                  <a:lnTo>
                    <a:pt x="285750" y="561975"/>
                  </a:lnTo>
                  <a:lnTo>
                    <a:pt x="240506" y="502444"/>
                  </a:lnTo>
                  <a:lnTo>
                    <a:pt x="159543" y="3833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89;p253">
              <a:extLst>
                <a:ext uri="{FF2B5EF4-FFF2-40B4-BE49-F238E27FC236}">
                  <a16:creationId xmlns:a16="http://schemas.microsoft.com/office/drawing/2014/main" id="{723BE65A-E033-7445-9D7E-4E9738FBCDCB}"/>
                </a:ext>
              </a:extLst>
            </p:cNvPr>
            <p:cNvSpPr/>
            <p:nvPr/>
          </p:nvSpPr>
          <p:spPr>
            <a:xfrm>
              <a:off x="4046538" y="2057400"/>
              <a:ext cx="342900" cy="1057275"/>
            </a:xfrm>
            <a:custGeom>
              <a:avLst/>
              <a:gdLst/>
              <a:ahLst/>
              <a:cxnLst/>
              <a:rect l="l" t="t" r="r" b="b"/>
              <a:pathLst>
                <a:path w="342900" h="1057275" extrusionOk="0">
                  <a:moveTo>
                    <a:pt x="130969" y="526256"/>
                  </a:moveTo>
                  <a:lnTo>
                    <a:pt x="154781" y="411956"/>
                  </a:lnTo>
                  <a:lnTo>
                    <a:pt x="159544" y="378619"/>
                  </a:lnTo>
                  <a:lnTo>
                    <a:pt x="159544" y="283369"/>
                  </a:lnTo>
                  <a:lnTo>
                    <a:pt x="154781" y="214313"/>
                  </a:lnTo>
                  <a:lnTo>
                    <a:pt x="147637" y="173831"/>
                  </a:lnTo>
                  <a:lnTo>
                    <a:pt x="133350" y="121444"/>
                  </a:lnTo>
                  <a:lnTo>
                    <a:pt x="107156" y="78581"/>
                  </a:lnTo>
                  <a:lnTo>
                    <a:pt x="90487" y="52388"/>
                  </a:lnTo>
                  <a:lnTo>
                    <a:pt x="88106" y="35719"/>
                  </a:lnTo>
                  <a:lnTo>
                    <a:pt x="88106" y="21431"/>
                  </a:lnTo>
                  <a:lnTo>
                    <a:pt x="90487" y="7144"/>
                  </a:lnTo>
                  <a:lnTo>
                    <a:pt x="102394" y="0"/>
                  </a:lnTo>
                  <a:lnTo>
                    <a:pt x="121444" y="0"/>
                  </a:lnTo>
                  <a:lnTo>
                    <a:pt x="150019" y="9525"/>
                  </a:lnTo>
                  <a:lnTo>
                    <a:pt x="342900" y="95250"/>
                  </a:lnTo>
                  <a:lnTo>
                    <a:pt x="338137" y="276225"/>
                  </a:lnTo>
                  <a:lnTo>
                    <a:pt x="330994" y="450056"/>
                  </a:lnTo>
                  <a:lnTo>
                    <a:pt x="321469" y="552450"/>
                  </a:lnTo>
                  <a:lnTo>
                    <a:pt x="307181" y="654844"/>
                  </a:lnTo>
                  <a:lnTo>
                    <a:pt x="288131" y="733425"/>
                  </a:lnTo>
                  <a:lnTo>
                    <a:pt x="254794" y="831056"/>
                  </a:lnTo>
                  <a:lnTo>
                    <a:pt x="202406" y="954881"/>
                  </a:lnTo>
                  <a:lnTo>
                    <a:pt x="161925" y="1021556"/>
                  </a:lnTo>
                  <a:lnTo>
                    <a:pt x="128587" y="1050131"/>
                  </a:lnTo>
                  <a:lnTo>
                    <a:pt x="100012" y="1057275"/>
                  </a:lnTo>
                  <a:lnTo>
                    <a:pt x="66675" y="1054894"/>
                  </a:lnTo>
                  <a:lnTo>
                    <a:pt x="40481" y="1045369"/>
                  </a:lnTo>
                  <a:lnTo>
                    <a:pt x="21431" y="1026319"/>
                  </a:lnTo>
                  <a:lnTo>
                    <a:pt x="4762" y="983456"/>
                  </a:lnTo>
                  <a:lnTo>
                    <a:pt x="0" y="926306"/>
                  </a:lnTo>
                  <a:lnTo>
                    <a:pt x="9525" y="847725"/>
                  </a:lnTo>
                  <a:lnTo>
                    <a:pt x="26194" y="781050"/>
                  </a:lnTo>
                  <a:lnTo>
                    <a:pt x="64294" y="685800"/>
                  </a:lnTo>
                  <a:lnTo>
                    <a:pt x="111919" y="595313"/>
                  </a:lnTo>
                  <a:lnTo>
                    <a:pt x="130969" y="5262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90;p253">
              <a:extLst>
                <a:ext uri="{FF2B5EF4-FFF2-40B4-BE49-F238E27FC236}">
                  <a16:creationId xmlns:a16="http://schemas.microsoft.com/office/drawing/2014/main" id="{880724D3-E94E-714D-A2FF-9D21655A8EED}"/>
                </a:ext>
              </a:extLst>
            </p:cNvPr>
            <p:cNvSpPr/>
            <p:nvPr/>
          </p:nvSpPr>
          <p:spPr>
            <a:xfrm>
              <a:off x="4198938" y="2428875"/>
              <a:ext cx="1023937" cy="1135063"/>
            </a:xfrm>
            <a:custGeom>
              <a:avLst/>
              <a:gdLst/>
              <a:ahLst/>
              <a:cxnLst/>
              <a:rect l="l" t="t" r="r" b="b"/>
              <a:pathLst>
                <a:path w="1023937" h="1135856" extrusionOk="0">
                  <a:moveTo>
                    <a:pt x="373856" y="733425"/>
                  </a:moveTo>
                  <a:lnTo>
                    <a:pt x="447675" y="650081"/>
                  </a:lnTo>
                  <a:lnTo>
                    <a:pt x="531019" y="547688"/>
                  </a:lnTo>
                  <a:lnTo>
                    <a:pt x="585787" y="471488"/>
                  </a:lnTo>
                  <a:lnTo>
                    <a:pt x="628650" y="395288"/>
                  </a:lnTo>
                  <a:lnTo>
                    <a:pt x="659606" y="328613"/>
                  </a:lnTo>
                  <a:lnTo>
                    <a:pt x="669131" y="290513"/>
                  </a:lnTo>
                  <a:lnTo>
                    <a:pt x="673894" y="266700"/>
                  </a:lnTo>
                  <a:lnTo>
                    <a:pt x="673894" y="242888"/>
                  </a:lnTo>
                  <a:lnTo>
                    <a:pt x="669131" y="204788"/>
                  </a:lnTo>
                  <a:lnTo>
                    <a:pt x="645319" y="140494"/>
                  </a:lnTo>
                  <a:lnTo>
                    <a:pt x="604837" y="47625"/>
                  </a:lnTo>
                  <a:lnTo>
                    <a:pt x="597694" y="26194"/>
                  </a:lnTo>
                  <a:lnTo>
                    <a:pt x="597694" y="11906"/>
                  </a:lnTo>
                  <a:lnTo>
                    <a:pt x="600075" y="4763"/>
                  </a:lnTo>
                  <a:lnTo>
                    <a:pt x="611981" y="0"/>
                  </a:lnTo>
                  <a:lnTo>
                    <a:pt x="631031" y="2381"/>
                  </a:lnTo>
                  <a:lnTo>
                    <a:pt x="695325" y="33338"/>
                  </a:lnTo>
                  <a:lnTo>
                    <a:pt x="764381" y="73819"/>
                  </a:lnTo>
                  <a:lnTo>
                    <a:pt x="842962" y="128588"/>
                  </a:lnTo>
                  <a:lnTo>
                    <a:pt x="897731" y="173831"/>
                  </a:lnTo>
                  <a:lnTo>
                    <a:pt x="962025" y="242888"/>
                  </a:lnTo>
                  <a:lnTo>
                    <a:pt x="1002506" y="292894"/>
                  </a:lnTo>
                  <a:lnTo>
                    <a:pt x="1019175" y="326231"/>
                  </a:lnTo>
                  <a:lnTo>
                    <a:pt x="1023937" y="350044"/>
                  </a:lnTo>
                  <a:lnTo>
                    <a:pt x="1019175" y="371475"/>
                  </a:lnTo>
                  <a:lnTo>
                    <a:pt x="997744" y="388144"/>
                  </a:lnTo>
                  <a:lnTo>
                    <a:pt x="954881" y="402431"/>
                  </a:lnTo>
                  <a:lnTo>
                    <a:pt x="897731" y="414338"/>
                  </a:lnTo>
                  <a:lnTo>
                    <a:pt x="800100" y="531019"/>
                  </a:lnTo>
                  <a:lnTo>
                    <a:pt x="652462" y="690563"/>
                  </a:lnTo>
                  <a:lnTo>
                    <a:pt x="457200" y="866775"/>
                  </a:lnTo>
                  <a:lnTo>
                    <a:pt x="288131" y="990600"/>
                  </a:lnTo>
                  <a:lnTo>
                    <a:pt x="123825" y="1092994"/>
                  </a:lnTo>
                  <a:lnTo>
                    <a:pt x="54769" y="1131094"/>
                  </a:lnTo>
                  <a:lnTo>
                    <a:pt x="38100" y="1135856"/>
                  </a:lnTo>
                  <a:lnTo>
                    <a:pt x="19050" y="1135856"/>
                  </a:lnTo>
                  <a:lnTo>
                    <a:pt x="2381" y="1126331"/>
                  </a:lnTo>
                  <a:lnTo>
                    <a:pt x="0" y="1109663"/>
                  </a:lnTo>
                  <a:lnTo>
                    <a:pt x="7144" y="1085850"/>
                  </a:lnTo>
                  <a:lnTo>
                    <a:pt x="88106" y="1014413"/>
                  </a:lnTo>
                  <a:lnTo>
                    <a:pt x="195262" y="921544"/>
                  </a:lnTo>
                  <a:lnTo>
                    <a:pt x="283369" y="835819"/>
                  </a:lnTo>
                  <a:lnTo>
                    <a:pt x="373856" y="7334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91;p253">
              <a:extLst>
                <a:ext uri="{FF2B5EF4-FFF2-40B4-BE49-F238E27FC236}">
                  <a16:creationId xmlns:a16="http://schemas.microsoft.com/office/drawing/2014/main" id="{3F258EF2-9A17-7344-B6C5-42F424220DFA}"/>
                </a:ext>
              </a:extLst>
            </p:cNvPr>
            <p:cNvSpPr/>
            <p:nvPr/>
          </p:nvSpPr>
          <p:spPr>
            <a:xfrm>
              <a:off x="5572125" y="2278063"/>
              <a:ext cx="1243013" cy="1036637"/>
            </a:xfrm>
            <a:custGeom>
              <a:avLst/>
              <a:gdLst/>
              <a:ahLst/>
              <a:cxnLst/>
              <a:rect l="l" t="t" r="r" b="b"/>
              <a:pathLst>
                <a:path w="1243013" h="1035844" extrusionOk="0">
                  <a:moveTo>
                    <a:pt x="190500" y="664369"/>
                  </a:moveTo>
                  <a:lnTo>
                    <a:pt x="178594" y="481013"/>
                  </a:lnTo>
                  <a:lnTo>
                    <a:pt x="173831" y="333375"/>
                  </a:lnTo>
                  <a:lnTo>
                    <a:pt x="166688" y="280988"/>
                  </a:lnTo>
                  <a:lnTo>
                    <a:pt x="114300" y="173832"/>
                  </a:lnTo>
                  <a:lnTo>
                    <a:pt x="78581" y="119063"/>
                  </a:lnTo>
                  <a:lnTo>
                    <a:pt x="42863" y="83344"/>
                  </a:lnTo>
                  <a:lnTo>
                    <a:pt x="21431" y="64294"/>
                  </a:lnTo>
                  <a:lnTo>
                    <a:pt x="9525" y="52388"/>
                  </a:lnTo>
                  <a:lnTo>
                    <a:pt x="0" y="30957"/>
                  </a:lnTo>
                  <a:lnTo>
                    <a:pt x="0" y="14288"/>
                  </a:lnTo>
                  <a:lnTo>
                    <a:pt x="9525" y="2382"/>
                  </a:lnTo>
                  <a:lnTo>
                    <a:pt x="30956" y="0"/>
                  </a:lnTo>
                  <a:lnTo>
                    <a:pt x="73819" y="11907"/>
                  </a:lnTo>
                  <a:lnTo>
                    <a:pt x="171450" y="42863"/>
                  </a:lnTo>
                  <a:lnTo>
                    <a:pt x="273844" y="85725"/>
                  </a:lnTo>
                  <a:lnTo>
                    <a:pt x="338138" y="126207"/>
                  </a:lnTo>
                  <a:lnTo>
                    <a:pt x="376238" y="161925"/>
                  </a:lnTo>
                  <a:lnTo>
                    <a:pt x="409575" y="202407"/>
                  </a:lnTo>
                  <a:lnTo>
                    <a:pt x="419100" y="238125"/>
                  </a:lnTo>
                  <a:lnTo>
                    <a:pt x="416719" y="278607"/>
                  </a:lnTo>
                  <a:lnTo>
                    <a:pt x="409575" y="302419"/>
                  </a:lnTo>
                  <a:lnTo>
                    <a:pt x="392906" y="350044"/>
                  </a:lnTo>
                  <a:lnTo>
                    <a:pt x="381000" y="397669"/>
                  </a:lnTo>
                  <a:lnTo>
                    <a:pt x="376238" y="469107"/>
                  </a:lnTo>
                  <a:lnTo>
                    <a:pt x="373856" y="552450"/>
                  </a:lnTo>
                  <a:lnTo>
                    <a:pt x="373856" y="619125"/>
                  </a:lnTo>
                  <a:lnTo>
                    <a:pt x="383381" y="700088"/>
                  </a:lnTo>
                  <a:lnTo>
                    <a:pt x="400050" y="757238"/>
                  </a:lnTo>
                  <a:lnTo>
                    <a:pt x="416719" y="790575"/>
                  </a:lnTo>
                  <a:lnTo>
                    <a:pt x="438150" y="809625"/>
                  </a:lnTo>
                  <a:lnTo>
                    <a:pt x="471488" y="823913"/>
                  </a:lnTo>
                  <a:lnTo>
                    <a:pt x="521494" y="831057"/>
                  </a:lnTo>
                  <a:lnTo>
                    <a:pt x="576263" y="835819"/>
                  </a:lnTo>
                  <a:lnTo>
                    <a:pt x="638175" y="835819"/>
                  </a:lnTo>
                  <a:lnTo>
                    <a:pt x="721519" y="831057"/>
                  </a:lnTo>
                  <a:lnTo>
                    <a:pt x="802481" y="821532"/>
                  </a:lnTo>
                  <a:lnTo>
                    <a:pt x="871538" y="807244"/>
                  </a:lnTo>
                  <a:lnTo>
                    <a:pt x="916781" y="790575"/>
                  </a:lnTo>
                  <a:lnTo>
                    <a:pt x="940594" y="771525"/>
                  </a:lnTo>
                  <a:lnTo>
                    <a:pt x="971550" y="750094"/>
                  </a:lnTo>
                  <a:lnTo>
                    <a:pt x="995363" y="740569"/>
                  </a:lnTo>
                  <a:lnTo>
                    <a:pt x="1026319" y="742950"/>
                  </a:lnTo>
                  <a:lnTo>
                    <a:pt x="1095375" y="766763"/>
                  </a:lnTo>
                  <a:lnTo>
                    <a:pt x="1138238" y="785813"/>
                  </a:lnTo>
                  <a:lnTo>
                    <a:pt x="1178719" y="812007"/>
                  </a:lnTo>
                  <a:lnTo>
                    <a:pt x="1214438" y="842963"/>
                  </a:lnTo>
                  <a:lnTo>
                    <a:pt x="1233488" y="876300"/>
                  </a:lnTo>
                  <a:lnTo>
                    <a:pt x="1243013" y="902494"/>
                  </a:lnTo>
                  <a:lnTo>
                    <a:pt x="1240631" y="923925"/>
                  </a:lnTo>
                  <a:lnTo>
                    <a:pt x="1223963" y="947738"/>
                  </a:lnTo>
                  <a:lnTo>
                    <a:pt x="1195388" y="971550"/>
                  </a:lnTo>
                  <a:lnTo>
                    <a:pt x="1138238" y="990600"/>
                  </a:lnTo>
                  <a:lnTo>
                    <a:pt x="1014413" y="1009650"/>
                  </a:lnTo>
                  <a:lnTo>
                    <a:pt x="857250" y="1026319"/>
                  </a:lnTo>
                  <a:lnTo>
                    <a:pt x="666750" y="1035844"/>
                  </a:lnTo>
                  <a:lnTo>
                    <a:pt x="523875" y="1031082"/>
                  </a:lnTo>
                  <a:lnTo>
                    <a:pt x="454819" y="1023938"/>
                  </a:lnTo>
                  <a:lnTo>
                    <a:pt x="402431" y="1014413"/>
                  </a:lnTo>
                  <a:lnTo>
                    <a:pt x="347663" y="1000125"/>
                  </a:lnTo>
                  <a:lnTo>
                    <a:pt x="304800" y="983457"/>
                  </a:lnTo>
                  <a:lnTo>
                    <a:pt x="269081" y="957263"/>
                  </a:lnTo>
                  <a:lnTo>
                    <a:pt x="230981" y="909638"/>
                  </a:lnTo>
                  <a:lnTo>
                    <a:pt x="209550" y="859632"/>
                  </a:lnTo>
                  <a:lnTo>
                    <a:pt x="190500" y="6643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92;p253">
              <a:extLst>
                <a:ext uri="{FF2B5EF4-FFF2-40B4-BE49-F238E27FC236}">
                  <a16:creationId xmlns:a16="http://schemas.microsoft.com/office/drawing/2014/main" id="{F1314DA1-054E-6F4D-BE38-F433036EE738}"/>
                </a:ext>
              </a:extLst>
            </p:cNvPr>
            <p:cNvSpPr/>
            <p:nvPr/>
          </p:nvSpPr>
          <p:spPr>
            <a:xfrm>
              <a:off x="4252913" y="3714750"/>
              <a:ext cx="2438400" cy="557213"/>
            </a:xfrm>
            <a:custGeom>
              <a:avLst/>
              <a:gdLst/>
              <a:ahLst/>
              <a:cxnLst/>
              <a:rect l="l" t="t" r="r" b="b"/>
              <a:pathLst>
                <a:path w="2438400" h="557213" extrusionOk="0">
                  <a:moveTo>
                    <a:pt x="721518" y="440531"/>
                  </a:moveTo>
                  <a:lnTo>
                    <a:pt x="507206" y="507206"/>
                  </a:lnTo>
                  <a:lnTo>
                    <a:pt x="326231" y="554831"/>
                  </a:lnTo>
                  <a:lnTo>
                    <a:pt x="300037" y="557213"/>
                  </a:lnTo>
                  <a:lnTo>
                    <a:pt x="230981" y="535781"/>
                  </a:lnTo>
                  <a:lnTo>
                    <a:pt x="161925" y="492919"/>
                  </a:lnTo>
                  <a:lnTo>
                    <a:pt x="97631" y="442913"/>
                  </a:lnTo>
                  <a:lnTo>
                    <a:pt x="57150" y="400050"/>
                  </a:lnTo>
                  <a:lnTo>
                    <a:pt x="28575" y="364331"/>
                  </a:lnTo>
                  <a:lnTo>
                    <a:pt x="11906" y="321469"/>
                  </a:lnTo>
                  <a:lnTo>
                    <a:pt x="2381" y="280988"/>
                  </a:lnTo>
                  <a:lnTo>
                    <a:pt x="0" y="261938"/>
                  </a:lnTo>
                  <a:lnTo>
                    <a:pt x="2381" y="247650"/>
                  </a:lnTo>
                  <a:lnTo>
                    <a:pt x="30956" y="242888"/>
                  </a:lnTo>
                  <a:lnTo>
                    <a:pt x="47625" y="250031"/>
                  </a:lnTo>
                  <a:lnTo>
                    <a:pt x="104775" y="300038"/>
                  </a:lnTo>
                  <a:lnTo>
                    <a:pt x="145256" y="319088"/>
                  </a:lnTo>
                  <a:lnTo>
                    <a:pt x="190500" y="328613"/>
                  </a:lnTo>
                  <a:lnTo>
                    <a:pt x="238125" y="333375"/>
                  </a:lnTo>
                  <a:lnTo>
                    <a:pt x="352425" y="335756"/>
                  </a:lnTo>
                  <a:lnTo>
                    <a:pt x="514350" y="304800"/>
                  </a:lnTo>
                  <a:lnTo>
                    <a:pt x="969168" y="204788"/>
                  </a:lnTo>
                  <a:lnTo>
                    <a:pt x="1183481" y="154781"/>
                  </a:lnTo>
                  <a:lnTo>
                    <a:pt x="1385887" y="135731"/>
                  </a:lnTo>
                  <a:lnTo>
                    <a:pt x="1507331" y="111919"/>
                  </a:lnTo>
                  <a:lnTo>
                    <a:pt x="1712118" y="83344"/>
                  </a:lnTo>
                  <a:lnTo>
                    <a:pt x="1962150" y="69056"/>
                  </a:lnTo>
                  <a:lnTo>
                    <a:pt x="2026443" y="30956"/>
                  </a:lnTo>
                  <a:lnTo>
                    <a:pt x="2095500" y="0"/>
                  </a:lnTo>
                  <a:lnTo>
                    <a:pt x="2145506" y="9525"/>
                  </a:lnTo>
                  <a:lnTo>
                    <a:pt x="2212181" y="30956"/>
                  </a:lnTo>
                  <a:lnTo>
                    <a:pt x="2295525" y="66675"/>
                  </a:lnTo>
                  <a:lnTo>
                    <a:pt x="2359818" y="109538"/>
                  </a:lnTo>
                  <a:lnTo>
                    <a:pt x="2405062" y="145256"/>
                  </a:lnTo>
                  <a:lnTo>
                    <a:pt x="2433637" y="183356"/>
                  </a:lnTo>
                  <a:lnTo>
                    <a:pt x="2438400" y="202406"/>
                  </a:lnTo>
                  <a:lnTo>
                    <a:pt x="2428875" y="228600"/>
                  </a:lnTo>
                  <a:lnTo>
                    <a:pt x="2412206" y="247650"/>
                  </a:lnTo>
                  <a:lnTo>
                    <a:pt x="2381250" y="261938"/>
                  </a:lnTo>
                  <a:lnTo>
                    <a:pt x="2331243" y="266700"/>
                  </a:lnTo>
                  <a:lnTo>
                    <a:pt x="2093118" y="266700"/>
                  </a:lnTo>
                  <a:lnTo>
                    <a:pt x="1833562" y="273844"/>
                  </a:lnTo>
                  <a:lnTo>
                    <a:pt x="1395412" y="311944"/>
                  </a:lnTo>
                  <a:lnTo>
                    <a:pt x="933450" y="385763"/>
                  </a:lnTo>
                  <a:lnTo>
                    <a:pt x="721518" y="4405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93;p253">
              <a:extLst>
                <a:ext uri="{FF2B5EF4-FFF2-40B4-BE49-F238E27FC236}">
                  <a16:creationId xmlns:a16="http://schemas.microsoft.com/office/drawing/2014/main" id="{EDCB4E80-0D34-6B43-93AF-A2B65EA10824}"/>
                </a:ext>
              </a:extLst>
            </p:cNvPr>
            <p:cNvSpPr/>
            <p:nvPr/>
          </p:nvSpPr>
          <p:spPr>
            <a:xfrm rot="-5400000">
              <a:off x="2453481" y="4358482"/>
              <a:ext cx="1857375" cy="1004888"/>
            </a:xfrm>
            <a:custGeom>
              <a:avLst/>
              <a:gdLst/>
              <a:ahLst/>
              <a:cxnLst/>
              <a:rect l="l" t="t" r="r" b="b"/>
              <a:pathLst>
                <a:path w="1857375" h="1004887" extrusionOk="0">
                  <a:moveTo>
                    <a:pt x="581025" y="466725"/>
                  </a:moveTo>
                  <a:lnTo>
                    <a:pt x="390525" y="385762"/>
                  </a:lnTo>
                  <a:lnTo>
                    <a:pt x="238125" y="321468"/>
                  </a:lnTo>
                  <a:lnTo>
                    <a:pt x="0" y="221456"/>
                  </a:lnTo>
                  <a:lnTo>
                    <a:pt x="390525" y="0"/>
                  </a:lnTo>
                  <a:lnTo>
                    <a:pt x="392906" y="28575"/>
                  </a:lnTo>
                  <a:lnTo>
                    <a:pt x="400050" y="45243"/>
                  </a:lnTo>
                  <a:lnTo>
                    <a:pt x="416719" y="71437"/>
                  </a:lnTo>
                  <a:lnTo>
                    <a:pt x="461962" y="123825"/>
                  </a:lnTo>
                  <a:lnTo>
                    <a:pt x="516731" y="178593"/>
                  </a:lnTo>
                  <a:lnTo>
                    <a:pt x="611981" y="247650"/>
                  </a:lnTo>
                  <a:lnTo>
                    <a:pt x="771525" y="340518"/>
                  </a:lnTo>
                  <a:lnTo>
                    <a:pt x="1076325" y="519112"/>
                  </a:lnTo>
                  <a:lnTo>
                    <a:pt x="1309687" y="647700"/>
                  </a:lnTo>
                  <a:lnTo>
                    <a:pt x="1576387" y="797718"/>
                  </a:lnTo>
                  <a:lnTo>
                    <a:pt x="1793081" y="916781"/>
                  </a:lnTo>
                  <a:lnTo>
                    <a:pt x="1840706" y="940593"/>
                  </a:lnTo>
                  <a:lnTo>
                    <a:pt x="1850231" y="950118"/>
                  </a:lnTo>
                  <a:lnTo>
                    <a:pt x="1854994" y="962025"/>
                  </a:lnTo>
                  <a:lnTo>
                    <a:pt x="1857375" y="981075"/>
                  </a:lnTo>
                  <a:lnTo>
                    <a:pt x="1850231" y="997743"/>
                  </a:lnTo>
                  <a:lnTo>
                    <a:pt x="1835944" y="1004887"/>
                  </a:lnTo>
                  <a:lnTo>
                    <a:pt x="1795462" y="992981"/>
                  </a:lnTo>
                  <a:lnTo>
                    <a:pt x="1640681" y="923925"/>
                  </a:lnTo>
                  <a:lnTo>
                    <a:pt x="1314450" y="778668"/>
                  </a:lnTo>
                  <a:lnTo>
                    <a:pt x="1052512" y="666750"/>
                  </a:lnTo>
                  <a:lnTo>
                    <a:pt x="581025" y="4667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94;p253">
              <a:extLst>
                <a:ext uri="{FF2B5EF4-FFF2-40B4-BE49-F238E27FC236}">
                  <a16:creationId xmlns:a16="http://schemas.microsoft.com/office/drawing/2014/main" id="{D011E586-F406-9E4B-86F5-61DEFA50DDDE}"/>
                </a:ext>
              </a:extLst>
            </p:cNvPr>
            <p:cNvSpPr/>
            <p:nvPr/>
          </p:nvSpPr>
          <p:spPr>
            <a:xfrm>
              <a:off x="4313238" y="1866900"/>
              <a:ext cx="2822575" cy="557213"/>
            </a:xfrm>
            <a:custGeom>
              <a:avLst/>
              <a:gdLst/>
              <a:ahLst/>
              <a:cxnLst/>
              <a:rect l="l" t="t" r="r" b="b"/>
              <a:pathLst>
                <a:path w="2821438" h="557441" extrusionOk="0">
                  <a:moveTo>
                    <a:pt x="904621" y="347178"/>
                  </a:moveTo>
                  <a:lnTo>
                    <a:pt x="618565" y="386297"/>
                  </a:lnTo>
                  <a:lnTo>
                    <a:pt x="224933" y="454755"/>
                  </a:lnTo>
                  <a:lnTo>
                    <a:pt x="163810" y="464535"/>
                  </a:lnTo>
                  <a:lnTo>
                    <a:pt x="29340" y="469424"/>
                  </a:lnTo>
                  <a:lnTo>
                    <a:pt x="0" y="288500"/>
                  </a:lnTo>
                  <a:lnTo>
                    <a:pt x="229823" y="286055"/>
                  </a:lnTo>
                  <a:lnTo>
                    <a:pt x="325175" y="271386"/>
                  </a:lnTo>
                  <a:lnTo>
                    <a:pt x="706582" y="210263"/>
                  </a:lnTo>
                  <a:lnTo>
                    <a:pt x="1256689" y="146695"/>
                  </a:lnTo>
                  <a:lnTo>
                    <a:pt x="1708999" y="105131"/>
                  </a:lnTo>
                  <a:lnTo>
                    <a:pt x="2210208" y="63568"/>
                  </a:lnTo>
                  <a:lnTo>
                    <a:pt x="2254217" y="56233"/>
                  </a:lnTo>
                  <a:lnTo>
                    <a:pt x="2410691" y="0"/>
                  </a:lnTo>
                  <a:lnTo>
                    <a:pt x="2422916" y="0"/>
                  </a:lnTo>
                  <a:lnTo>
                    <a:pt x="2447365" y="9779"/>
                  </a:lnTo>
                  <a:lnTo>
                    <a:pt x="2518268" y="61123"/>
                  </a:lnTo>
                  <a:lnTo>
                    <a:pt x="2589171" y="134470"/>
                  </a:lnTo>
                  <a:lnTo>
                    <a:pt x="2684522" y="246937"/>
                  </a:lnTo>
                  <a:lnTo>
                    <a:pt x="2787209" y="393632"/>
                  </a:lnTo>
                  <a:lnTo>
                    <a:pt x="2814103" y="440085"/>
                  </a:lnTo>
                  <a:lnTo>
                    <a:pt x="2821438" y="469424"/>
                  </a:lnTo>
                  <a:lnTo>
                    <a:pt x="2816548" y="503653"/>
                  </a:lnTo>
                  <a:lnTo>
                    <a:pt x="2799434" y="532992"/>
                  </a:lnTo>
                  <a:lnTo>
                    <a:pt x="2770095" y="550107"/>
                  </a:lnTo>
                  <a:lnTo>
                    <a:pt x="2730976" y="557441"/>
                  </a:lnTo>
                  <a:lnTo>
                    <a:pt x="2601395" y="557441"/>
                  </a:lnTo>
                  <a:lnTo>
                    <a:pt x="2334899" y="330064"/>
                  </a:lnTo>
                  <a:lnTo>
                    <a:pt x="2327564" y="315394"/>
                  </a:lnTo>
                  <a:lnTo>
                    <a:pt x="2310450" y="300725"/>
                  </a:lnTo>
                  <a:lnTo>
                    <a:pt x="2273776" y="283610"/>
                  </a:lnTo>
                  <a:lnTo>
                    <a:pt x="2219988" y="271386"/>
                  </a:lnTo>
                  <a:lnTo>
                    <a:pt x="2117301" y="261606"/>
                  </a:lnTo>
                  <a:lnTo>
                    <a:pt x="1999945" y="261606"/>
                  </a:lnTo>
                  <a:lnTo>
                    <a:pt x="1713889" y="271386"/>
                  </a:lnTo>
                  <a:lnTo>
                    <a:pt x="1369156" y="295835"/>
                  </a:lnTo>
                  <a:lnTo>
                    <a:pt x="904621" y="34717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95;p253">
              <a:extLst>
                <a:ext uri="{FF2B5EF4-FFF2-40B4-BE49-F238E27FC236}">
                  <a16:creationId xmlns:a16="http://schemas.microsoft.com/office/drawing/2014/main" id="{4664A714-8A31-8D48-B9D5-0621AB163258}"/>
                </a:ext>
              </a:extLst>
            </p:cNvPr>
            <p:cNvSpPr/>
            <p:nvPr/>
          </p:nvSpPr>
          <p:spPr>
            <a:xfrm>
              <a:off x="6308725" y="2135188"/>
              <a:ext cx="661988" cy="469900"/>
            </a:xfrm>
            <a:custGeom>
              <a:avLst/>
              <a:gdLst/>
              <a:ahLst/>
              <a:cxnLst/>
              <a:rect l="l" t="t" r="r" b="b"/>
              <a:pathLst>
                <a:path w="661988" h="469107" extrusionOk="0">
                  <a:moveTo>
                    <a:pt x="178594" y="290513"/>
                  </a:moveTo>
                  <a:lnTo>
                    <a:pt x="302419" y="180975"/>
                  </a:lnTo>
                  <a:lnTo>
                    <a:pt x="321469" y="159544"/>
                  </a:lnTo>
                  <a:lnTo>
                    <a:pt x="335757" y="130969"/>
                  </a:lnTo>
                  <a:lnTo>
                    <a:pt x="340519" y="107157"/>
                  </a:lnTo>
                  <a:lnTo>
                    <a:pt x="342900" y="78582"/>
                  </a:lnTo>
                  <a:lnTo>
                    <a:pt x="328613" y="0"/>
                  </a:lnTo>
                  <a:lnTo>
                    <a:pt x="661988" y="285750"/>
                  </a:lnTo>
                  <a:lnTo>
                    <a:pt x="604838" y="285750"/>
                  </a:lnTo>
                  <a:lnTo>
                    <a:pt x="514350" y="309563"/>
                  </a:lnTo>
                  <a:lnTo>
                    <a:pt x="335757" y="369094"/>
                  </a:lnTo>
                  <a:lnTo>
                    <a:pt x="90488" y="454819"/>
                  </a:lnTo>
                  <a:lnTo>
                    <a:pt x="35719" y="469107"/>
                  </a:lnTo>
                  <a:lnTo>
                    <a:pt x="14288" y="466725"/>
                  </a:lnTo>
                  <a:lnTo>
                    <a:pt x="0" y="454819"/>
                  </a:lnTo>
                  <a:lnTo>
                    <a:pt x="4763" y="433388"/>
                  </a:lnTo>
                  <a:lnTo>
                    <a:pt x="26194" y="407194"/>
                  </a:lnTo>
                  <a:lnTo>
                    <a:pt x="178594" y="2905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96;p253">
              <a:extLst>
                <a:ext uri="{FF2B5EF4-FFF2-40B4-BE49-F238E27FC236}">
                  <a16:creationId xmlns:a16="http://schemas.microsoft.com/office/drawing/2014/main" id="{6B962EF9-2B1A-3B4F-9C38-DE90BCCE07E9}"/>
                </a:ext>
              </a:extLst>
            </p:cNvPr>
            <p:cNvSpPr/>
            <p:nvPr/>
          </p:nvSpPr>
          <p:spPr>
            <a:xfrm rot="-5400000">
              <a:off x="4040188" y="4365625"/>
              <a:ext cx="2881312" cy="471488"/>
            </a:xfrm>
            <a:custGeom>
              <a:avLst/>
              <a:gdLst/>
              <a:ahLst/>
              <a:cxnLst/>
              <a:rect l="l" t="t" r="r" b="b"/>
              <a:pathLst>
                <a:path w="2881313" h="471487" extrusionOk="0">
                  <a:moveTo>
                    <a:pt x="1126332" y="385762"/>
                  </a:moveTo>
                  <a:lnTo>
                    <a:pt x="723900" y="373856"/>
                  </a:lnTo>
                  <a:lnTo>
                    <a:pt x="545307" y="369094"/>
                  </a:lnTo>
                  <a:lnTo>
                    <a:pt x="328613" y="366712"/>
                  </a:lnTo>
                  <a:lnTo>
                    <a:pt x="183357" y="361950"/>
                  </a:lnTo>
                  <a:lnTo>
                    <a:pt x="97632" y="352425"/>
                  </a:lnTo>
                  <a:lnTo>
                    <a:pt x="64294" y="342900"/>
                  </a:lnTo>
                  <a:lnTo>
                    <a:pt x="42863" y="328612"/>
                  </a:lnTo>
                  <a:lnTo>
                    <a:pt x="19050" y="300037"/>
                  </a:lnTo>
                  <a:lnTo>
                    <a:pt x="7144" y="271462"/>
                  </a:lnTo>
                  <a:lnTo>
                    <a:pt x="0" y="245269"/>
                  </a:lnTo>
                  <a:lnTo>
                    <a:pt x="7144" y="223837"/>
                  </a:lnTo>
                  <a:lnTo>
                    <a:pt x="40482" y="197644"/>
                  </a:lnTo>
                  <a:lnTo>
                    <a:pt x="83344" y="171450"/>
                  </a:lnTo>
                  <a:lnTo>
                    <a:pt x="138113" y="145256"/>
                  </a:lnTo>
                  <a:lnTo>
                    <a:pt x="202407" y="123825"/>
                  </a:lnTo>
                  <a:lnTo>
                    <a:pt x="280988" y="97631"/>
                  </a:lnTo>
                  <a:lnTo>
                    <a:pt x="381000" y="73819"/>
                  </a:lnTo>
                  <a:lnTo>
                    <a:pt x="428625" y="83344"/>
                  </a:lnTo>
                  <a:lnTo>
                    <a:pt x="521494" y="104775"/>
                  </a:lnTo>
                  <a:lnTo>
                    <a:pt x="619125" y="121444"/>
                  </a:lnTo>
                  <a:lnTo>
                    <a:pt x="733425" y="133350"/>
                  </a:lnTo>
                  <a:lnTo>
                    <a:pt x="933450" y="157162"/>
                  </a:lnTo>
                  <a:lnTo>
                    <a:pt x="1150144" y="173831"/>
                  </a:lnTo>
                  <a:lnTo>
                    <a:pt x="1476375" y="185737"/>
                  </a:lnTo>
                  <a:lnTo>
                    <a:pt x="1871663" y="185737"/>
                  </a:lnTo>
                  <a:lnTo>
                    <a:pt x="2164557" y="192881"/>
                  </a:lnTo>
                  <a:lnTo>
                    <a:pt x="2274094" y="190500"/>
                  </a:lnTo>
                  <a:lnTo>
                    <a:pt x="2552700" y="190500"/>
                  </a:lnTo>
                  <a:lnTo>
                    <a:pt x="2588419" y="185737"/>
                  </a:lnTo>
                  <a:lnTo>
                    <a:pt x="2621757" y="178594"/>
                  </a:lnTo>
                  <a:lnTo>
                    <a:pt x="2647950" y="166687"/>
                  </a:lnTo>
                  <a:lnTo>
                    <a:pt x="2683669" y="145256"/>
                  </a:lnTo>
                  <a:lnTo>
                    <a:pt x="2731294" y="109537"/>
                  </a:lnTo>
                  <a:lnTo>
                    <a:pt x="2769394" y="66675"/>
                  </a:lnTo>
                  <a:lnTo>
                    <a:pt x="2812257" y="16669"/>
                  </a:lnTo>
                  <a:lnTo>
                    <a:pt x="2831307" y="4762"/>
                  </a:lnTo>
                  <a:lnTo>
                    <a:pt x="2852738" y="0"/>
                  </a:lnTo>
                  <a:lnTo>
                    <a:pt x="2874169" y="2381"/>
                  </a:lnTo>
                  <a:lnTo>
                    <a:pt x="2881313" y="14287"/>
                  </a:lnTo>
                  <a:lnTo>
                    <a:pt x="2871788" y="47625"/>
                  </a:lnTo>
                  <a:lnTo>
                    <a:pt x="2859882" y="83344"/>
                  </a:lnTo>
                  <a:lnTo>
                    <a:pt x="2838450" y="154781"/>
                  </a:lnTo>
                  <a:lnTo>
                    <a:pt x="2793207" y="266700"/>
                  </a:lnTo>
                  <a:lnTo>
                    <a:pt x="2743200" y="361950"/>
                  </a:lnTo>
                  <a:lnTo>
                    <a:pt x="2700338" y="419100"/>
                  </a:lnTo>
                  <a:lnTo>
                    <a:pt x="2662238" y="450056"/>
                  </a:lnTo>
                  <a:lnTo>
                    <a:pt x="2633663" y="466725"/>
                  </a:lnTo>
                  <a:lnTo>
                    <a:pt x="2593182" y="471487"/>
                  </a:lnTo>
                  <a:lnTo>
                    <a:pt x="2557463" y="461962"/>
                  </a:lnTo>
                  <a:lnTo>
                    <a:pt x="2526507" y="438150"/>
                  </a:lnTo>
                  <a:lnTo>
                    <a:pt x="2497932" y="411956"/>
                  </a:lnTo>
                  <a:lnTo>
                    <a:pt x="2466975" y="397669"/>
                  </a:lnTo>
                  <a:lnTo>
                    <a:pt x="2414588" y="390525"/>
                  </a:lnTo>
                  <a:lnTo>
                    <a:pt x="2185988" y="390525"/>
                  </a:lnTo>
                  <a:lnTo>
                    <a:pt x="2002632" y="390525"/>
                  </a:lnTo>
                  <a:lnTo>
                    <a:pt x="1666875" y="385762"/>
                  </a:lnTo>
                  <a:lnTo>
                    <a:pt x="1126332" y="3857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97;p253">
              <a:extLst>
                <a:ext uri="{FF2B5EF4-FFF2-40B4-BE49-F238E27FC236}">
                  <a16:creationId xmlns:a16="http://schemas.microsoft.com/office/drawing/2014/main" id="{253209CB-61BC-194E-9EEE-ECF76E0257AE}"/>
                </a:ext>
              </a:extLst>
            </p:cNvPr>
            <p:cNvSpPr/>
            <p:nvPr/>
          </p:nvSpPr>
          <p:spPr>
            <a:xfrm>
              <a:off x="3884613" y="4002088"/>
              <a:ext cx="1635125" cy="1663700"/>
            </a:xfrm>
            <a:custGeom>
              <a:avLst/>
              <a:gdLst/>
              <a:ahLst/>
              <a:cxnLst/>
              <a:rect l="l" t="t" r="r" b="b"/>
              <a:pathLst>
                <a:path w="1635919" h="1662113" extrusionOk="0">
                  <a:moveTo>
                    <a:pt x="754856" y="1112044"/>
                  </a:moveTo>
                  <a:lnTo>
                    <a:pt x="573881" y="1271588"/>
                  </a:lnTo>
                  <a:lnTo>
                    <a:pt x="383381" y="1426369"/>
                  </a:lnTo>
                  <a:lnTo>
                    <a:pt x="207169" y="1552575"/>
                  </a:lnTo>
                  <a:lnTo>
                    <a:pt x="76200" y="1638300"/>
                  </a:lnTo>
                  <a:lnTo>
                    <a:pt x="50006" y="1654969"/>
                  </a:lnTo>
                  <a:lnTo>
                    <a:pt x="30956" y="1662113"/>
                  </a:lnTo>
                  <a:lnTo>
                    <a:pt x="9525" y="1657350"/>
                  </a:lnTo>
                  <a:lnTo>
                    <a:pt x="0" y="1635919"/>
                  </a:lnTo>
                  <a:lnTo>
                    <a:pt x="7144" y="1614488"/>
                  </a:lnTo>
                  <a:lnTo>
                    <a:pt x="90487" y="1540669"/>
                  </a:lnTo>
                  <a:lnTo>
                    <a:pt x="273844" y="1376363"/>
                  </a:lnTo>
                  <a:lnTo>
                    <a:pt x="438150" y="1223963"/>
                  </a:lnTo>
                  <a:lnTo>
                    <a:pt x="647700" y="1009650"/>
                  </a:lnTo>
                  <a:lnTo>
                    <a:pt x="831056" y="800100"/>
                  </a:lnTo>
                  <a:lnTo>
                    <a:pt x="1054894" y="519113"/>
                  </a:lnTo>
                  <a:lnTo>
                    <a:pt x="1195387" y="321469"/>
                  </a:lnTo>
                  <a:lnTo>
                    <a:pt x="1385887" y="0"/>
                  </a:lnTo>
                  <a:lnTo>
                    <a:pt x="1635919" y="38100"/>
                  </a:lnTo>
                  <a:lnTo>
                    <a:pt x="1543050" y="211932"/>
                  </a:lnTo>
                  <a:lnTo>
                    <a:pt x="1493044" y="278607"/>
                  </a:lnTo>
                  <a:lnTo>
                    <a:pt x="1364456" y="450057"/>
                  </a:lnTo>
                  <a:lnTo>
                    <a:pt x="1252537" y="590550"/>
                  </a:lnTo>
                  <a:lnTo>
                    <a:pt x="1066800" y="807244"/>
                  </a:lnTo>
                  <a:lnTo>
                    <a:pt x="923925" y="954882"/>
                  </a:lnTo>
                  <a:lnTo>
                    <a:pt x="754856" y="11120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98;p253">
              <a:extLst>
                <a:ext uri="{FF2B5EF4-FFF2-40B4-BE49-F238E27FC236}">
                  <a16:creationId xmlns:a16="http://schemas.microsoft.com/office/drawing/2014/main" id="{1F660E5B-F9A7-B447-B4C1-31B0B7242EDA}"/>
                </a:ext>
              </a:extLst>
            </p:cNvPr>
            <p:cNvSpPr/>
            <p:nvPr/>
          </p:nvSpPr>
          <p:spPr>
            <a:xfrm>
              <a:off x="5429250" y="3981450"/>
              <a:ext cx="2136775" cy="1541463"/>
            </a:xfrm>
            <a:custGeom>
              <a:avLst/>
              <a:gdLst/>
              <a:ahLst/>
              <a:cxnLst/>
              <a:rect l="l" t="t" r="r" b="b"/>
              <a:pathLst>
                <a:path w="2135981" h="1540669" extrusionOk="0">
                  <a:moveTo>
                    <a:pt x="683419" y="759619"/>
                  </a:moveTo>
                  <a:lnTo>
                    <a:pt x="531019" y="595313"/>
                  </a:lnTo>
                  <a:lnTo>
                    <a:pt x="366713" y="409575"/>
                  </a:lnTo>
                  <a:lnTo>
                    <a:pt x="223838" y="250031"/>
                  </a:lnTo>
                  <a:lnTo>
                    <a:pt x="0" y="38100"/>
                  </a:lnTo>
                  <a:lnTo>
                    <a:pt x="88106" y="0"/>
                  </a:lnTo>
                  <a:lnTo>
                    <a:pt x="204788" y="116681"/>
                  </a:lnTo>
                  <a:lnTo>
                    <a:pt x="442913" y="311944"/>
                  </a:lnTo>
                  <a:lnTo>
                    <a:pt x="795338" y="604838"/>
                  </a:lnTo>
                  <a:lnTo>
                    <a:pt x="983456" y="759619"/>
                  </a:lnTo>
                  <a:lnTo>
                    <a:pt x="1164431" y="900113"/>
                  </a:lnTo>
                  <a:lnTo>
                    <a:pt x="1259681" y="973931"/>
                  </a:lnTo>
                  <a:lnTo>
                    <a:pt x="1364456" y="1045369"/>
                  </a:lnTo>
                  <a:lnTo>
                    <a:pt x="1521619" y="1138238"/>
                  </a:lnTo>
                  <a:lnTo>
                    <a:pt x="1738313" y="1243013"/>
                  </a:lnTo>
                  <a:lnTo>
                    <a:pt x="1919288" y="1319213"/>
                  </a:lnTo>
                  <a:lnTo>
                    <a:pt x="2097881" y="1385888"/>
                  </a:lnTo>
                  <a:lnTo>
                    <a:pt x="2124075" y="1402556"/>
                  </a:lnTo>
                  <a:lnTo>
                    <a:pt x="2133600" y="1416844"/>
                  </a:lnTo>
                  <a:lnTo>
                    <a:pt x="2135981" y="1435894"/>
                  </a:lnTo>
                  <a:lnTo>
                    <a:pt x="2124075" y="1452563"/>
                  </a:lnTo>
                  <a:lnTo>
                    <a:pt x="1962150" y="1478756"/>
                  </a:lnTo>
                  <a:lnTo>
                    <a:pt x="1681163" y="1519238"/>
                  </a:lnTo>
                  <a:lnTo>
                    <a:pt x="1459706" y="1540669"/>
                  </a:lnTo>
                  <a:lnTo>
                    <a:pt x="1426369" y="1535906"/>
                  </a:lnTo>
                  <a:lnTo>
                    <a:pt x="1388269" y="1519238"/>
                  </a:lnTo>
                  <a:lnTo>
                    <a:pt x="1304925" y="1431131"/>
                  </a:lnTo>
                  <a:lnTo>
                    <a:pt x="1059656" y="1176338"/>
                  </a:lnTo>
                  <a:lnTo>
                    <a:pt x="857250" y="952500"/>
                  </a:lnTo>
                  <a:lnTo>
                    <a:pt x="683419" y="759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803;p254">
            <a:extLst>
              <a:ext uri="{FF2B5EF4-FFF2-40B4-BE49-F238E27FC236}">
                <a16:creationId xmlns:a16="http://schemas.microsoft.com/office/drawing/2014/main" id="{C0A85D49-ED99-B74F-8660-654DFB80E7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5581" y="1714420"/>
            <a:ext cx="493077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3" name="Google Shape;2803;p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773" y="1702388"/>
            <a:ext cx="493077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51"/>
          <p:cNvSpPr txBox="1"/>
          <p:nvPr/>
        </p:nvSpPr>
        <p:spPr>
          <a:xfrm>
            <a:off x="4664968" y="7173416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安</a:t>
            </a:r>
            <a:endParaRPr/>
          </a:p>
        </p:txBody>
      </p:sp>
      <p:sp>
        <p:nvSpPr>
          <p:cNvPr id="1717" name="Google Shape;1717;p151"/>
          <p:cNvSpPr/>
          <p:nvPr/>
        </p:nvSpPr>
        <p:spPr>
          <a:xfrm>
            <a:off x="4476750" y="1417638"/>
            <a:ext cx="671513" cy="860425"/>
          </a:xfrm>
          <a:custGeom>
            <a:avLst/>
            <a:gdLst/>
            <a:ahLst/>
            <a:cxnLst/>
            <a:rect l="l" t="t" r="r" b="b"/>
            <a:pathLst>
              <a:path w="671513" h="862012" extrusionOk="0">
                <a:moveTo>
                  <a:pt x="266700" y="540544"/>
                </a:moveTo>
                <a:lnTo>
                  <a:pt x="271463" y="392906"/>
                </a:lnTo>
                <a:lnTo>
                  <a:pt x="271463" y="326231"/>
                </a:lnTo>
                <a:lnTo>
                  <a:pt x="269081" y="295275"/>
                </a:lnTo>
                <a:lnTo>
                  <a:pt x="261938" y="266700"/>
                </a:lnTo>
                <a:lnTo>
                  <a:pt x="250031" y="242887"/>
                </a:lnTo>
                <a:lnTo>
                  <a:pt x="230981" y="216694"/>
                </a:lnTo>
                <a:lnTo>
                  <a:pt x="204788" y="190500"/>
                </a:lnTo>
                <a:lnTo>
                  <a:pt x="161925" y="152400"/>
                </a:lnTo>
                <a:lnTo>
                  <a:pt x="126206" y="123825"/>
                </a:lnTo>
                <a:lnTo>
                  <a:pt x="92869" y="102394"/>
                </a:lnTo>
                <a:lnTo>
                  <a:pt x="64294" y="80962"/>
                </a:lnTo>
                <a:lnTo>
                  <a:pt x="11906" y="54769"/>
                </a:lnTo>
                <a:lnTo>
                  <a:pt x="2381" y="42862"/>
                </a:lnTo>
                <a:lnTo>
                  <a:pt x="0" y="28575"/>
                </a:lnTo>
                <a:lnTo>
                  <a:pt x="4763" y="11906"/>
                </a:lnTo>
                <a:lnTo>
                  <a:pt x="19050" y="4762"/>
                </a:lnTo>
                <a:lnTo>
                  <a:pt x="59531" y="0"/>
                </a:lnTo>
                <a:lnTo>
                  <a:pt x="204788" y="11906"/>
                </a:lnTo>
                <a:lnTo>
                  <a:pt x="297656" y="26194"/>
                </a:lnTo>
                <a:lnTo>
                  <a:pt x="373856" y="40481"/>
                </a:lnTo>
                <a:lnTo>
                  <a:pt x="495300" y="80962"/>
                </a:lnTo>
                <a:lnTo>
                  <a:pt x="604838" y="135731"/>
                </a:lnTo>
                <a:lnTo>
                  <a:pt x="640556" y="157162"/>
                </a:lnTo>
                <a:lnTo>
                  <a:pt x="657225" y="178594"/>
                </a:lnTo>
                <a:lnTo>
                  <a:pt x="666750" y="202406"/>
                </a:lnTo>
                <a:lnTo>
                  <a:pt x="671513" y="223837"/>
                </a:lnTo>
                <a:lnTo>
                  <a:pt x="671513" y="240506"/>
                </a:lnTo>
                <a:lnTo>
                  <a:pt x="664369" y="259556"/>
                </a:lnTo>
                <a:lnTo>
                  <a:pt x="642938" y="280987"/>
                </a:lnTo>
                <a:lnTo>
                  <a:pt x="616744" y="307181"/>
                </a:lnTo>
                <a:lnTo>
                  <a:pt x="592931" y="347662"/>
                </a:lnTo>
                <a:lnTo>
                  <a:pt x="571500" y="392906"/>
                </a:lnTo>
                <a:lnTo>
                  <a:pt x="559594" y="435769"/>
                </a:lnTo>
                <a:cubicBezTo>
                  <a:pt x="558800" y="464344"/>
                  <a:pt x="558007" y="492919"/>
                  <a:pt x="557213" y="521494"/>
                </a:cubicBezTo>
                <a:lnTo>
                  <a:pt x="564356" y="840581"/>
                </a:lnTo>
                <a:lnTo>
                  <a:pt x="264319" y="862012"/>
                </a:lnTo>
                <a:lnTo>
                  <a:pt x="269081" y="781050"/>
                </a:lnTo>
                <a:cubicBezTo>
                  <a:pt x="268287" y="704056"/>
                  <a:pt x="267494" y="627063"/>
                  <a:pt x="266700" y="54054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151"/>
          <p:cNvSpPr/>
          <p:nvPr/>
        </p:nvSpPr>
        <p:spPr>
          <a:xfrm>
            <a:off x="2914650" y="2141538"/>
            <a:ext cx="393700" cy="1133475"/>
          </a:xfrm>
          <a:custGeom>
            <a:avLst/>
            <a:gdLst/>
            <a:ahLst/>
            <a:cxnLst/>
            <a:rect l="l" t="t" r="r" b="b"/>
            <a:pathLst>
              <a:path w="392906" h="1133475" extrusionOk="0">
                <a:moveTo>
                  <a:pt x="64294" y="750094"/>
                </a:moveTo>
                <a:lnTo>
                  <a:pt x="123825" y="578644"/>
                </a:lnTo>
                <a:lnTo>
                  <a:pt x="138113" y="533400"/>
                </a:lnTo>
                <a:lnTo>
                  <a:pt x="164306" y="402431"/>
                </a:lnTo>
                <a:lnTo>
                  <a:pt x="173831" y="319087"/>
                </a:lnTo>
                <a:lnTo>
                  <a:pt x="176213" y="221456"/>
                </a:lnTo>
                <a:lnTo>
                  <a:pt x="173831" y="180975"/>
                </a:lnTo>
                <a:lnTo>
                  <a:pt x="171450" y="159544"/>
                </a:lnTo>
                <a:lnTo>
                  <a:pt x="164306" y="133350"/>
                </a:lnTo>
                <a:lnTo>
                  <a:pt x="147638" y="104775"/>
                </a:lnTo>
                <a:lnTo>
                  <a:pt x="135731" y="83344"/>
                </a:lnTo>
                <a:lnTo>
                  <a:pt x="128588" y="73819"/>
                </a:lnTo>
                <a:lnTo>
                  <a:pt x="107156" y="57150"/>
                </a:lnTo>
                <a:lnTo>
                  <a:pt x="100013" y="42862"/>
                </a:lnTo>
                <a:lnTo>
                  <a:pt x="97631" y="30956"/>
                </a:lnTo>
                <a:lnTo>
                  <a:pt x="97631" y="19050"/>
                </a:lnTo>
                <a:lnTo>
                  <a:pt x="100013" y="4762"/>
                </a:lnTo>
                <a:lnTo>
                  <a:pt x="107156" y="0"/>
                </a:lnTo>
                <a:lnTo>
                  <a:pt x="119063" y="0"/>
                </a:lnTo>
                <a:lnTo>
                  <a:pt x="142875" y="11906"/>
                </a:lnTo>
                <a:lnTo>
                  <a:pt x="173831" y="33337"/>
                </a:lnTo>
                <a:lnTo>
                  <a:pt x="230981" y="73819"/>
                </a:lnTo>
                <a:lnTo>
                  <a:pt x="314325" y="128587"/>
                </a:lnTo>
                <a:lnTo>
                  <a:pt x="369094" y="157162"/>
                </a:lnTo>
                <a:lnTo>
                  <a:pt x="392906" y="169069"/>
                </a:lnTo>
                <a:lnTo>
                  <a:pt x="376238" y="371475"/>
                </a:lnTo>
                <a:lnTo>
                  <a:pt x="354806" y="678656"/>
                </a:lnTo>
                <a:lnTo>
                  <a:pt x="338138" y="862012"/>
                </a:lnTo>
                <a:lnTo>
                  <a:pt x="330994" y="933450"/>
                </a:lnTo>
                <a:lnTo>
                  <a:pt x="316706" y="992981"/>
                </a:lnTo>
                <a:lnTo>
                  <a:pt x="290513" y="1050131"/>
                </a:lnTo>
                <a:lnTo>
                  <a:pt x="257175" y="1092994"/>
                </a:lnTo>
                <a:lnTo>
                  <a:pt x="240506" y="1107281"/>
                </a:lnTo>
                <a:lnTo>
                  <a:pt x="221456" y="1119187"/>
                </a:lnTo>
                <a:lnTo>
                  <a:pt x="202406" y="1126331"/>
                </a:lnTo>
                <a:lnTo>
                  <a:pt x="178594" y="1131094"/>
                </a:lnTo>
                <a:lnTo>
                  <a:pt x="152400" y="1133475"/>
                </a:lnTo>
                <a:lnTo>
                  <a:pt x="107156" y="1128712"/>
                </a:lnTo>
                <a:lnTo>
                  <a:pt x="76200" y="1121569"/>
                </a:lnTo>
                <a:lnTo>
                  <a:pt x="54769" y="1114425"/>
                </a:lnTo>
                <a:lnTo>
                  <a:pt x="35719" y="1100137"/>
                </a:lnTo>
                <a:lnTo>
                  <a:pt x="14288" y="1064419"/>
                </a:lnTo>
                <a:lnTo>
                  <a:pt x="4763" y="1028700"/>
                </a:lnTo>
                <a:lnTo>
                  <a:pt x="0" y="983456"/>
                </a:lnTo>
                <a:lnTo>
                  <a:pt x="0" y="959644"/>
                </a:lnTo>
                <a:lnTo>
                  <a:pt x="4763" y="938212"/>
                </a:lnTo>
                <a:lnTo>
                  <a:pt x="64294" y="750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151"/>
          <p:cNvSpPr/>
          <p:nvPr/>
        </p:nvSpPr>
        <p:spPr>
          <a:xfrm>
            <a:off x="3719513" y="2705100"/>
            <a:ext cx="1319212" cy="2395538"/>
          </a:xfrm>
          <a:custGeom>
            <a:avLst/>
            <a:gdLst/>
            <a:ahLst/>
            <a:cxnLst/>
            <a:rect l="l" t="t" r="r" b="b"/>
            <a:pathLst>
              <a:path w="1319212" h="2395538" extrusionOk="0">
                <a:moveTo>
                  <a:pt x="1176337" y="695325"/>
                </a:moveTo>
                <a:lnTo>
                  <a:pt x="1047750" y="957263"/>
                </a:lnTo>
                <a:lnTo>
                  <a:pt x="904875" y="1238250"/>
                </a:lnTo>
                <a:lnTo>
                  <a:pt x="819150" y="1390650"/>
                </a:lnTo>
                <a:lnTo>
                  <a:pt x="671512" y="1619250"/>
                </a:lnTo>
                <a:lnTo>
                  <a:pt x="509587" y="1871663"/>
                </a:lnTo>
                <a:lnTo>
                  <a:pt x="304800" y="2176463"/>
                </a:lnTo>
                <a:lnTo>
                  <a:pt x="200025" y="2328863"/>
                </a:lnTo>
                <a:lnTo>
                  <a:pt x="157162" y="2371725"/>
                </a:lnTo>
                <a:lnTo>
                  <a:pt x="133350" y="2395538"/>
                </a:lnTo>
                <a:lnTo>
                  <a:pt x="104775" y="2390775"/>
                </a:lnTo>
                <a:lnTo>
                  <a:pt x="71437" y="2357438"/>
                </a:lnTo>
                <a:lnTo>
                  <a:pt x="23812" y="2271713"/>
                </a:lnTo>
                <a:lnTo>
                  <a:pt x="0" y="2214563"/>
                </a:lnTo>
                <a:lnTo>
                  <a:pt x="0" y="2176463"/>
                </a:lnTo>
                <a:lnTo>
                  <a:pt x="14287" y="2138363"/>
                </a:lnTo>
                <a:lnTo>
                  <a:pt x="47625" y="2109788"/>
                </a:lnTo>
                <a:lnTo>
                  <a:pt x="128587" y="2057400"/>
                </a:lnTo>
                <a:lnTo>
                  <a:pt x="176212" y="2024063"/>
                </a:lnTo>
                <a:lnTo>
                  <a:pt x="200025" y="1985963"/>
                </a:lnTo>
                <a:lnTo>
                  <a:pt x="342900" y="1752600"/>
                </a:lnTo>
                <a:lnTo>
                  <a:pt x="614362" y="1304925"/>
                </a:lnTo>
                <a:lnTo>
                  <a:pt x="638175" y="1200150"/>
                </a:lnTo>
                <a:lnTo>
                  <a:pt x="709612" y="1085850"/>
                </a:lnTo>
                <a:lnTo>
                  <a:pt x="809625" y="885825"/>
                </a:lnTo>
                <a:lnTo>
                  <a:pt x="890587" y="704850"/>
                </a:lnTo>
                <a:lnTo>
                  <a:pt x="923925" y="604838"/>
                </a:lnTo>
                <a:lnTo>
                  <a:pt x="952500" y="509588"/>
                </a:lnTo>
                <a:lnTo>
                  <a:pt x="976312" y="400050"/>
                </a:lnTo>
                <a:lnTo>
                  <a:pt x="985837" y="285750"/>
                </a:lnTo>
                <a:lnTo>
                  <a:pt x="966787" y="238125"/>
                </a:lnTo>
                <a:lnTo>
                  <a:pt x="923925" y="166688"/>
                </a:lnTo>
                <a:lnTo>
                  <a:pt x="881062" y="119063"/>
                </a:lnTo>
                <a:lnTo>
                  <a:pt x="833437" y="66675"/>
                </a:lnTo>
                <a:lnTo>
                  <a:pt x="809625" y="28575"/>
                </a:lnTo>
                <a:lnTo>
                  <a:pt x="819150" y="0"/>
                </a:lnTo>
                <a:lnTo>
                  <a:pt x="862012" y="9525"/>
                </a:lnTo>
                <a:lnTo>
                  <a:pt x="971550" y="52388"/>
                </a:lnTo>
                <a:lnTo>
                  <a:pt x="1057275" y="95250"/>
                </a:lnTo>
                <a:lnTo>
                  <a:pt x="1166812" y="161925"/>
                </a:lnTo>
                <a:lnTo>
                  <a:pt x="1228725" y="219075"/>
                </a:lnTo>
                <a:lnTo>
                  <a:pt x="1281112" y="280988"/>
                </a:lnTo>
                <a:lnTo>
                  <a:pt x="1309687" y="342900"/>
                </a:lnTo>
                <a:lnTo>
                  <a:pt x="1319212" y="395288"/>
                </a:lnTo>
                <a:lnTo>
                  <a:pt x="1309687" y="423863"/>
                </a:lnTo>
                <a:lnTo>
                  <a:pt x="1176337" y="695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151"/>
          <p:cNvSpPr/>
          <p:nvPr/>
        </p:nvSpPr>
        <p:spPr>
          <a:xfrm>
            <a:off x="3227388" y="2068513"/>
            <a:ext cx="3897312" cy="563562"/>
          </a:xfrm>
          <a:custGeom>
            <a:avLst/>
            <a:gdLst/>
            <a:ahLst/>
            <a:cxnLst/>
            <a:rect l="l" t="t" r="r" b="b"/>
            <a:pathLst>
              <a:path w="3897578" h="562708" extrusionOk="0">
                <a:moveTo>
                  <a:pt x="1489520" y="310317"/>
                </a:moveTo>
                <a:lnTo>
                  <a:pt x="1055077" y="351693"/>
                </a:lnTo>
                <a:lnTo>
                  <a:pt x="682697" y="401343"/>
                </a:lnTo>
                <a:lnTo>
                  <a:pt x="359968" y="450994"/>
                </a:lnTo>
                <a:lnTo>
                  <a:pt x="302042" y="463407"/>
                </a:lnTo>
                <a:lnTo>
                  <a:pt x="264804" y="463407"/>
                </a:lnTo>
                <a:lnTo>
                  <a:pt x="33101" y="446856"/>
                </a:lnTo>
                <a:lnTo>
                  <a:pt x="0" y="215153"/>
                </a:lnTo>
                <a:lnTo>
                  <a:pt x="107577" y="252391"/>
                </a:lnTo>
                <a:lnTo>
                  <a:pt x="177915" y="264804"/>
                </a:lnTo>
                <a:lnTo>
                  <a:pt x="281354" y="264804"/>
                </a:lnTo>
                <a:lnTo>
                  <a:pt x="678559" y="219291"/>
                </a:lnTo>
                <a:lnTo>
                  <a:pt x="1514346" y="132402"/>
                </a:lnTo>
                <a:lnTo>
                  <a:pt x="1824663" y="111714"/>
                </a:lnTo>
                <a:lnTo>
                  <a:pt x="2569423" y="82751"/>
                </a:lnTo>
                <a:lnTo>
                  <a:pt x="3099030" y="66201"/>
                </a:lnTo>
                <a:lnTo>
                  <a:pt x="3161093" y="62064"/>
                </a:lnTo>
                <a:lnTo>
                  <a:pt x="3264532" y="33101"/>
                </a:lnTo>
                <a:lnTo>
                  <a:pt x="3351421" y="4138"/>
                </a:lnTo>
                <a:lnTo>
                  <a:pt x="3380384" y="0"/>
                </a:lnTo>
                <a:lnTo>
                  <a:pt x="3409347" y="12413"/>
                </a:lnTo>
                <a:lnTo>
                  <a:pt x="3566574" y="115852"/>
                </a:lnTo>
                <a:lnTo>
                  <a:pt x="3665875" y="173778"/>
                </a:lnTo>
                <a:lnTo>
                  <a:pt x="3748626" y="239979"/>
                </a:lnTo>
                <a:lnTo>
                  <a:pt x="3802415" y="293767"/>
                </a:lnTo>
                <a:lnTo>
                  <a:pt x="3872753" y="397206"/>
                </a:lnTo>
                <a:lnTo>
                  <a:pt x="3897578" y="438581"/>
                </a:lnTo>
                <a:lnTo>
                  <a:pt x="3897578" y="475819"/>
                </a:lnTo>
                <a:lnTo>
                  <a:pt x="3889303" y="508920"/>
                </a:lnTo>
                <a:lnTo>
                  <a:pt x="3868616" y="525470"/>
                </a:lnTo>
                <a:lnTo>
                  <a:pt x="3810690" y="546158"/>
                </a:lnTo>
                <a:lnTo>
                  <a:pt x="3756901" y="550295"/>
                </a:lnTo>
                <a:lnTo>
                  <a:pt x="3670013" y="554433"/>
                </a:lnTo>
                <a:lnTo>
                  <a:pt x="3570711" y="558570"/>
                </a:lnTo>
                <a:lnTo>
                  <a:pt x="3554161" y="562708"/>
                </a:lnTo>
                <a:lnTo>
                  <a:pt x="3293495" y="302042"/>
                </a:lnTo>
                <a:lnTo>
                  <a:pt x="3272807" y="268941"/>
                </a:lnTo>
                <a:lnTo>
                  <a:pt x="3252120" y="256529"/>
                </a:lnTo>
                <a:lnTo>
                  <a:pt x="3107305" y="244116"/>
                </a:lnTo>
                <a:lnTo>
                  <a:pt x="2743200" y="239979"/>
                </a:lnTo>
                <a:lnTo>
                  <a:pt x="2312894" y="256529"/>
                </a:lnTo>
                <a:lnTo>
                  <a:pt x="1489520" y="31031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151"/>
          <p:cNvSpPr/>
          <p:nvPr/>
        </p:nvSpPr>
        <p:spPr>
          <a:xfrm>
            <a:off x="6108700" y="2363788"/>
            <a:ext cx="687388" cy="549275"/>
          </a:xfrm>
          <a:custGeom>
            <a:avLst/>
            <a:gdLst/>
            <a:ahLst/>
            <a:cxnLst/>
            <a:rect l="l" t="t" r="r" b="b"/>
            <a:pathLst>
              <a:path w="688182" h="547688" extrusionOk="0">
                <a:moveTo>
                  <a:pt x="192882" y="328613"/>
                </a:moveTo>
                <a:lnTo>
                  <a:pt x="292894" y="228600"/>
                </a:lnTo>
                <a:lnTo>
                  <a:pt x="357188" y="150019"/>
                </a:lnTo>
                <a:lnTo>
                  <a:pt x="421482" y="71438"/>
                </a:lnTo>
                <a:lnTo>
                  <a:pt x="423863" y="28575"/>
                </a:lnTo>
                <a:lnTo>
                  <a:pt x="416719" y="0"/>
                </a:lnTo>
                <a:lnTo>
                  <a:pt x="688182" y="257175"/>
                </a:lnTo>
                <a:lnTo>
                  <a:pt x="673894" y="266700"/>
                </a:lnTo>
                <a:lnTo>
                  <a:pt x="633413" y="278607"/>
                </a:lnTo>
                <a:lnTo>
                  <a:pt x="497682" y="321469"/>
                </a:lnTo>
                <a:lnTo>
                  <a:pt x="328613" y="392907"/>
                </a:lnTo>
                <a:lnTo>
                  <a:pt x="176213" y="478632"/>
                </a:lnTo>
                <a:lnTo>
                  <a:pt x="61913" y="538163"/>
                </a:lnTo>
                <a:lnTo>
                  <a:pt x="40482" y="547688"/>
                </a:lnTo>
                <a:lnTo>
                  <a:pt x="26194" y="547688"/>
                </a:lnTo>
                <a:lnTo>
                  <a:pt x="7144" y="540544"/>
                </a:lnTo>
                <a:lnTo>
                  <a:pt x="0" y="521494"/>
                </a:lnTo>
                <a:lnTo>
                  <a:pt x="7144" y="495300"/>
                </a:lnTo>
                <a:lnTo>
                  <a:pt x="76200" y="431007"/>
                </a:lnTo>
                <a:lnTo>
                  <a:pt x="192882" y="3286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151"/>
          <p:cNvSpPr/>
          <p:nvPr/>
        </p:nvSpPr>
        <p:spPr>
          <a:xfrm>
            <a:off x="3905250" y="4829175"/>
            <a:ext cx="2492375" cy="1149350"/>
          </a:xfrm>
          <a:custGeom>
            <a:avLst/>
            <a:gdLst/>
            <a:ahLst/>
            <a:cxnLst/>
            <a:rect l="l" t="t" r="r" b="b"/>
            <a:pathLst>
              <a:path w="2492375" h="1149350" extrusionOk="0">
                <a:moveTo>
                  <a:pt x="723900" y="114300"/>
                </a:moveTo>
                <a:lnTo>
                  <a:pt x="1130300" y="225425"/>
                </a:lnTo>
                <a:lnTo>
                  <a:pt x="1377950" y="295275"/>
                </a:lnTo>
                <a:lnTo>
                  <a:pt x="1590675" y="361950"/>
                </a:lnTo>
                <a:lnTo>
                  <a:pt x="1746250" y="412750"/>
                </a:lnTo>
                <a:lnTo>
                  <a:pt x="1943100" y="488950"/>
                </a:lnTo>
                <a:lnTo>
                  <a:pt x="2063750" y="542925"/>
                </a:lnTo>
                <a:lnTo>
                  <a:pt x="2149475" y="603250"/>
                </a:lnTo>
                <a:lnTo>
                  <a:pt x="2206625" y="654050"/>
                </a:lnTo>
                <a:lnTo>
                  <a:pt x="2276475" y="720725"/>
                </a:lnTo>
                <a:lnTo>
                  <a:pt x="2339975" y="790575"/>
                </a:lnTo>
                <a:lnTo>
                  <a:pt x="2397125" y="857250"/>
                </a:lnTo>
                <a:lnTo>
                  <a:pt x="2444750" y="923925"/>
                </a:lnTo>
                <a:lnTo>
                  <a:pt x="2476500" y="971550"/>
                </a:lnTo>
                <a:lnTo>
                  <a:pt x="2486025" y="1006475"/>
                </a:lnTo>
                <a:lnTo>
                  <a:pt x="2492375" y="1050925"/>
                </a:lnTo>
                <a:lnTo>
                  <a:pt x="2489200" y="1095375"/>
                </a:lnTo>
                <a:lnTo>
                  <a:pt x="2476500" y="1123950"/>
                </a:lnTo>
                <a:lnTo>
                  <a:pt x="2454275" y="1139825"/>
                </a:lnTo>
                <a:lnTo>
                  <a:pt x="2419350" y="1149350"/>
                </a:lnTo>
                <a:lnTo>
                  <a:pt x="2378075" y="1139825"/>
                </a:lnTo>
                <a:lnTo>
                  <a:pt x="2301875" y="1108075"/>
                </a:lnTo>
                <a:lnTo>
                  <a:pt x="2187575" y="1025525"/>
                </a:lnTo>
                <a:lnTo>
                  <a:pt x="1968500" y="876300"/>
                </a:lnTo>
                <a:lnTo>
                  <a:pt x="1778000" y="758825"/>
                </a:lnTo>
                <a:lnTo>
                  <a:pt x="1527175" y="612775"/>
                </a:lnTo>
                <a:lnTo>
                  <a:pt x="1289050" y="495300"/>
                </a:lnTo>
                <a:lnTo>
                  <a:pt x="1111250" y="412750"/>
                </a:lnTo>
                <a:lnTo>
                  <a:pt x="854075" y="320675"/>
                </a:lnTo>
                <a:lnTo>
                  <a:pt x="603250" y="234950"/>
                </a:lnTo>
                <a:lnTo>
                  <a:pt x="441325" y="180975"/>
                </a:lnTo>
                <a:lnTo>
                  <a:pt x="311150" y="155575"/>
                </a:lnTo>
                <a:lnTo>
                  <a:pt x="225425" y="142875"/>
                </a:lnTo>
                <a:lnTo>
                  <a:pt x="123825" y="136525"/>
                </a:lnTo>
                <a:lnTo>
                  <a:pt x="57150" y="177800"/>
                </a:lnTo>
                <a:lnTo>
                  <a:pt x="0" y="215900"/>
                </a:lnTo>
                <a:lnTo>
                  <a:pt x="120650" y="0"/>
                </a:lnTo>
                <a:lnTo>
                  <a:pt x="203200" y="12700"/>
                </a:lnTo>
                <a:lnTo>
                  <a:pt x="384175" y="41275"/>
                </a:lnTo>
                <a:lnTo>
                  <a:pt x="581025" y="82550"/>
                </a:lnTo>
                <a:lnTo>
                  <a:pt x="723900" y="114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151"/>
          <p:cNvSpPr/>
          <p:nvPr/>
        </p:nvSpPr>
        <p:spPr>
          <a:xfrm>
            <a:off x="3395663" y="3459163"/>
            <a:ext cx="2471737" cy="2425700"/>
          </a:xfrm>
          <a:custGeom>
            <a:avLst/>
            <a:gdLst/>
            <a:ahLst/>
            <a:cxnLst/>
            <a:rect l="l" t="t" r="r" b="b"/>
            <a:pathLst>
              <a:path w="2471596" h="2426328" extrusionOk="0">
                <a:moveTo>
                  <a:pt x="1733738" y="1394233"/>
                </a:moveTo>
                <a:lnTo>
                  <a:pt x="1815219" y="1294645"/>
                </a:lnTo>
                <a:lnTo>
                  <a:pt x="1883120" y="1199584"/>
                </a:lnTo>
                <a:lnTo>
                  <a:pt x="1937441" y="1109049"/>
                </a:lnTo>
                <a:lnTo>
                  <a:pt x="1996289" y="1009461"/>
                </a:lnTo>
                <a:lnTo>
                  <a:pt x="2059663" y="873659"/>
                </a:lnTo>
                <a:lnTo>
                  <a:pt x="2127564" y="715224"/>
                </a:lnTo>
                <a:lnTo>
                  <a:pt x="2172831" y="561315"/>
                </a:lnTo>
                <a:lnTo>
                  <a:pt x="2181885" y="344031"/>
                </a:lnTo>
                <a:lnTo>
                  <a:pt x="2177358" y="226336"/>
                </a:lnTo>
                <a:lnTo>
                  <a:pt x="2154724" y="167489"/>
                </a:lnTo>
                <a:lnTo>
                  <a:pt x="2109457" y="86008"/>
                </a:lnTo>
                <a:lnTo>
                  <a:pt x="2086823" y="45267"/>
                </a:lnTo>
                <a:lnTo>
                  <a:pt x="2077770" y="31687"/>
                </a:lnTo>
                <a:lnTo>
                  <a:pt x="2082297" y="18107"/>
                </a:lnTo>
                <a:lnTo>
                  <a:pt x="2104930" y="0"/>
                </a:lnTo>
                <a:lnTo>
                  <a:pt x="2127564" y="0"/>
                </a:lnTo>
                <a:lnTo>
                  <a:pt x="2172831" y="13580"/>
                </a:lnTo>
                <a:lnTo>
                  <a:pt x="2236205" y="54321"/>
                </a:lnTo>
                <a:lnTo>
                  <a:pt x="2272419" y="76954"/>
                </a:lnTo>
                <a:lnTo>
                  <a:pt x="2331267" y="126748"/>
                </a:lnTo>
                <a:lnTo>
                  <a:pt x="2367481" y="172016"/>
                </a:lnTo>
                <a:lnTo>
                  <a:pt x="2408221" y="226336"/>
                </a:lnTo>
                <a:lnTo>
                  <a:pt x="2458015" y="312344"/>
                </a:lnTo>
                <a:lnTo>
                  <a:pt x="2471596" y="366665"/>
                </a:lnTo>
                <a:lnTo>
                  <a:pt x="2462542" y="561315"/>
                </a:lnTo>
                <a:lnTo>
                  <a:pt x="2439908" y="633742"/>
                </a:lnTo>
                <a:lnTo>
                  <a:pt x="2372007" y="828392"/>
                </a:lnTo>
                <a:lnTo>
                  <a:pt x="2317687" y="955140"/>
                </a:lnTo>
                <a:lnTo>
                  <a:pt x="2258839" y="1072835"/>
                </a:lnTo>
                <a:lnTo>
                  <a:pt x="2177358" y="1217691"/>
                </a:lnTo>
                <a:lnTo>
                  <a:pt x="2104930" y="1321806"/>
                </a:lnTo>
                <a:lnTo>
                  <a:pt x="1978182" y="1480241"/>
                </a:lnTo>
                <a:lnTo>
                  <a:pt x="1824273" y="1643204"/>
                </a:lnTo>
                <a:lnTo>
                  <a:pt x="1647730" y="1815220"/>
                </a:lnTo>
                <a:lnTo>
                  <a:pt x="1534562" y="1887647"/>
                </a:lnTo>
                <a:lnTo>
                  <a:pt x="1299172" y="2027976"/>
                </a:lnTo>
                <a:lnTo>
                  <a:pt x="1118102" y="2123037"/>
                </a:lnTo>
                <a:lnTo>
                  <a:pt x="882712" y="2222626"/>
                </a:lnTo>
                <a:lnTo>
                  <a:pt x="615635" y="2317687"/>
                </a:lnTo>
                <a:lnTo>
                  <a:pt x="393825" y="2372008"/>
                </a:lnTo>
                <a:lnTo>
                  <a:pt x="194649" y="2412748"/>
                </a:lnTo>
                <a:lnTo>
                  <a:pt x="58847" y="2426328"/>
                </a:lnTo>
                <a:lnTo>
                  <a:pt x="36213" y="2426328"/>
                </a:lnTo>
                <a:lnTo>
                  <a:pt x="13580" y="2426328"/>
                </a:lnTo>
                <a:lnTo>
                  <a:pt x="0" y="2412748"/>
                </a:lnTo>
                <a:lnTo>
                  <a:pt x="9053" y="2385588"/>
                </a:lnTo>
                <a:lnTo>
                  <a:pt x="31687" y="2362954"/>
                </a:lnTo>
                <a:lnTo>
                  <a:pt x="99588" y="2344847"/>
                </a:lnTo>
                <a:lnTo>
                  <a:pt x="334978" y="2276946"/>
                </a:lnTo>
                <a:lnTo>
                  <a:pt x="516047" y="2218099"/>
                </a:lnTo>
                <a:lnTo>
                  <a:pt x="688063" y="2150198"/>
                </a:lnTo>
                <a:lnTo>
                  <a:pt x="909873" y="2046083"/>
                </a:lnTo>
                <a:lnTo>
                  <a:pt x="1118102" y="1923861"/>
                </a:lnTo>
                <a:lnTo>
                  <a:pt x="1262958" y="1828800"/>
                </a:lnTo>
                <a:lnTo>
                  <a:pt x="1412340" y="1720158"/>
                </a:lnTo>
                <a:lnTo>
                  <a:pt x="1579829" y="1575303"/>
                </a:lnTo>
                <a:lnTo>
                  <a:pt x="1733738" y="13942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151"/>
          <p:cNvSpPr/>
          <p:nvPr/>
        </p:nvSpPr>
        <p:spPr>
          <a:xfrm>
            <a:off x="2581275" y="3724275"/>
            <a:ext cx="4576763" cy="661988"/>
          </a:xfrm>
          <a:custGeom>
            <a:avLst/>
            <a:gdLst/>
            <a:ahLst/>
            <a:cxnLst/>
            <a:rect l="l" t="t" r="r" b="b"/>
            <a:pathLst>
              <a:path w="4576763" h="661988" extrusionOk="0">
                <a:moveTo>
                  <a:pt x="1233488" y="423863"/>
                </a:moveTo>
                <a:lnTo>
                  <a:pt x="1009650" y="471488"/>
                </a:lnTo>
                <a:lnTo>
                  <a:pt x="838200" y="514350"/>
                </a:lnTo>
                <a:lnTo>
                  <a:pt x="704850" y="561975"/>
                </a:lnTo>
                <a:lnTo>
                  <a:pt x="504825" y="623888"/>
                </a:lnTo>
                <a:lnTo>
                  <a:pt x="414338" y="661988"/>
                </a:lnTo>
                <a:lnTo>
                  <a:pt x="395288" y="661988"/>
                </a:lnTo>
                <a:lnTo>
                  <a:pt x="333375" y="638175"/>
                </a:lnTo>
                <a:lnTo>
                  <a:pt x="161925" y="514350"/>
                </a:lnTo>
                <a:lnTo>
                  <a:pt x="71438" y="433388"/>
                </a:lnTo>
                <a:lnTo>
                  <a:pt x="28575" y="381000"/>
                </a:lnTo>
                <a:lnTo>
                  <a:pt x="19050" y="342900"/>
                </a:lnTo>
                <a:lnTo>
                  <a:pt x="0" y="304800"/>
                </a:lnTo>
                <a:lnTo>
                  <a:pt x="0" y="285750"/>
                </a:lnTo>
                <a:lnTo>
                  <a:pt x="19050" y="271463"/>
                </a:lnTo>
                <a:lnTo>
                  <a:pt x="128588" y="309563"/>
                </a:lnTo>
                <a:lnTo>
                  <a:pt x="271463" y="352425"/>
                </a:lnTo>
                <a:lnTo>
                  <a:pt x="381000" y="357188"/>
                </a:lnTo>
                <a:lnTo>
                  <a:pt x="904875" y="290513"/>
                </a:lnTo>
                <a:lnTo>
                  <a:pt x="1771650" y="176213"/>
                </a:lnTo>
                <a:lnTo>
                  <a:pt x="2081213" y="152400"/>
                </a:lnTo>
                <a:lnTo>
                  <a:pt x="2967038" y="114300"/>
                </a:lnTo>
                <a:lnTo>
                  <a:pt x="3276600" y="85725"/>
                </a:lnTo>
                <a:lnTo>
                  <a:pt x="3738563" y="66675"/>
                </a:lnTo>
                <a:lnTo>
                  <a:pt x="3881438" y="57150"/>
                </a:lnTo>
                <a:lnTo>
                  <a:pt x="3986213" y="38100"/>
                </a:lnTo>
                <a:lnTo>
                  <a:pt x="4081463" y="4763"/>
                </a:lnTo>
                <a:lnTo>
                  <a:pt x="4114800" y="0"/>
                </a:lnTo>
                <a:lnTo>
                  <a:pt x="4229100" y="28575"/>
                </a:lnTo>
                <a:lnTo>
                  <a:pt x="4371975" y="100013"/>
                </a:lnTo>
                <a:lnTo>
                  <a:pt x="4481513" y="171450"/>
                </a:lnTo>
                <a:lnTo>
                  <a:pt x="4552950" y="228600"/>
                </a:lnTo>
                <a:lnTo>
                  <a:pt x="4572000" y="252413"/>
                </a:lnTo>
                <a:lnTo>
                  <a:pt x="4576763" y="285750"/>
                </a:lnTo>
                <a:lnTo>
                  <a:pt x="4576763" y="347663"/>
                </a:lnTo>
                <a:lnTo>
                  <a:pt x="4557713" y="376238"/>
                </a:lnTo>
                <a:lnTo>
                  <a:pt x="4529138" y="390525"/>
                </a:lnTo>
                <a:lnTo>
                  <a:pt x="4486275" y="395288"/>
                </a:lnTo>
                <a:lnTo>
                  <a:pt x="4262438" y="366713"/>
                </a:lnTo>
                <a:lnTo>
                  <a:pt x="3890963" y="314325"/>
                </a:lnTo>
                <a:lnTo>
                  <a:pt x="3286125" y="285750"/>
                </a:lnTo>
                <a:lnTo>
                  <a:pt x="2967038" y="290513"/>
                </a:lnTo>
                <a:lnTo>
                  <a:pt x="2000250" y="328613"/>
                </a:lnTo>
                <a:lnTo>
                  <a:pt x="1685925" y="357188"/>
                </a:lnTo>
                <a:lnTo>
                  <a:pt x="1233488" y="423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73F7397-AA0C-344F-8FFA-B51CD832B345}"/>
              </a:ext>
            </a:extLst>
          </p:cNvPr>
          <p:cNvGrpSpPr/>
          <p:nvPr/>
        </p:nvGrpSpPr>
        <p:grpSpPr>
          <a:xfrm>
            <a:off x="2577264" y="1413623"/>
            <a:ext cx="4576763" cy="4560887"/>
            <a:chOff x="2733675" y="1570038"/>
            <a:chExt cx="4576763" cy="4560887"/>
          </a:xfrm>
        </p:grpSpPr>
        <p:sp>
          <p:nvSpPr>
            <p:cNvPr id="11" name="Google Shape;1717;p151">
              <a:extLst>
                <a:ext uri="{FF2B5EF4-FFF2-40B4-BE49-F238E27FC236}">
                  <a16:creationId xmlns:a16="http://schemas.microsoft.com/office/drawing/2014/main" id="{6501C911-D008-184F-96F5-69B865B27B71}"/>
                </a:ext>
              </a:extLst>
            </p:cNvPr>
            <p:cNvSpPr/>
            <p:nvPr/>
          </p:nvSpPr>
          <p:spPr>
            <a:xfrm>
              <a:off x="4629150" y="1570038"/>
              <a:ext cx="671513" cy="860425"/>
            </a:xfrm>
            <a:custGeom>
              <a:avLst/>
              <a:gdLst/>
              <a:ahLst/>
              <a:cxnLst/>
              <a:rect l="l" t="t" r="r" b="b"/>
              <a:pathLst>
                <a:path w="671513" h="862012" extrusionOk="0">
                  <a:moveTo>
                    <a:pt x="266700" y="540544"/>
                  </a:moveTo>
                  <a:lnTo>
                    <a:pt x="271463" y="392906"/>
                  </a:lnTo>
                  <a:lnTo>
                    <a:pt x="271463" y="326231"/>
                  </a:lnTo>
                  <a:lnTo>
                    <a:pt x="269081" y="295275"/>
                  </a:lnTo>
                  <a:lnTo>
                    <a:pt x="261938" y="266700"/>
                  </a:lnTo>
                  <a:lnTo>
                    <a:pt x="250031" y="242887"/>
                  </a:lnTo>
                  <a:lnTo>
                    <a:pt x="230981" y="216694"/>
                  </a:lnTo>
                  <a:lnTo>
                    <a:pt x="204788" y="190500"/>
                  </a:lnTo>
                  <a:lnTo>
                    <a:pt x="161925" y="152400"/>
                  </a:lnTo>
                  <a:lnTo>
                    <a:pt x="126206" y="123825"/>
                  </a:lnTo>
                  <a:lnTo>
                    <a:pt x="92869" y="102394"/>
                  </a:lnTo>
                  <a:lnTo>
                    <a:pt x="64294" y="80962"/>
                  </a:lnTo>
                  <a:lnTo>
                    <a:pt x="11906" y="54769"/>
                  </a:lnTo>
                  <a:lnTo>
                    <a:pt x="2381" y="42862"/>
                  </a:lnTo>
                  <a:lnTo>
                    <a:pt x="0" y="28575"/>
                  </a:lnTo>
                  <a:lnTo>
                    <a:pt x="4763" y="11906"/>
                  </a:lnTo>
                  <a:lnTo>
                    <a:pt x="19050" y="4762"/>
                  </a:lnTo>
                  <a:lnTo>
                    <a:pt x="59531" y="0"/>
                  </a:lnTo>
                  <a:lnTo>
                    <a:pt x="204788" y="11906"/>
                  </a:lnTo>
                  <a:lnTo>
                    <a:pt x="297656" y="26194"/>
                  </a:lnTo>
                  <a:lnTo>
                    <a:pt x="373856" y="40481"/>
                  </a:lnTo>
                  <a:lnTo>
                    <a:pt x="495300" y="80962"/>
                  </a:lnTo>
                  <a:lnTo>
                    <a:pt x="604838" y="135731"/>
                  </a:lnTo>
                  <a:lnTo>
                    <a:pt x="640556" y="157162"/>
                  </a:lnTo>
                  <a:lnTo>
                    <a:pt x="657225" y="178594"/>
                  </a:lnTo>
                  <a:lnTo>
                    <a:pt x="666750" y="202406"/>
                  </a:lnTo>
                  <a:lnTo>
                    <a:pt x="671513" y="223837"/>
                  </a:lnTo>
                  <a:lnTo>
                    <a:pt x="671513" y="240506"/>
                  </a:lnTo>
                  <a:lnTo>
                    <a:pt x="664369" y="259556"/>
                  </a:lnTo>
                  <a:lnTo>
                    <a:pt x="642938" y="280987"/>
                  </a:lnTo>
                  <a:lnTo>
                    <a:pt x="616744" y="307181"/>
                  </a:lnTo>
                  <a:lnTo>
                    <a:pt x="592931" y="347662"/>
                  </a:lnTo>
                  <a:lnTo>
                    <a:pt x="571500" y="392906"/>
                  </a:lnTo>
                  <a:lnTo>
                    <a:pt x="559594" y="435769"/>
                  </a:lnTo>
                  <a:cubicBezTo>
                    <a:pt x="558800" y="464344"/>
                    <a:pt x="558007" y="492919"/>
                    <a:pt x="557213" y="521494"/>
                  </a:cubicBezTo>
                  <a:lnTo>
                    <a:pt x="564356" y="840581"/>
                  </a:lnTo>
                  <a:lnTo>
                    <a:pt x="264319" y="862012"/>
                  </a:lnTo>
                  <a:lnTo>
                    <a:pt x="269081" y="781050"/>
                  </a:lnTo>
                  <a:cubicBezTo>
                    <a:pt x="268287" y="704056"/>
                    <a:pt x="267494" y="627063"/>
                    <a:pt x="266700" y="54054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18;p151">
              <a:extLst>
                <a:ext uri="{FF2B5EF4-FFF2-40B4-BE49-F238E27FC236}">
                  <a16:creationId xmlns:a16="http://schemas.microsoft.com/office/drawing/2014/main" id="{F3B9CF2C-A490-874F-98A2-3A0D01D76ECE}"/>
                </a:ext>
              </a:extLst>
            </p:cNvPr>
            <p:cNvSpPr/>
            <p:nvPr/>
          </p:nvSpPr>
          <p:spPr>
            <a:xfrm>
              <a:off x="3067050" y="2293938"/>
              <a:ext cx="393700" cy="1133475"/>
            </a:xfrm>
            <a:custGeom>
              <a:avLst/>
              <a:gdLst/>
              <a:ahLst/>
              <a:cxnLst/>
              <a:rect l="l" t="t" r="r" b="b"/>
              <a:pathLst>
                <a:path w="392906" h="1133475" extrusionOk="0">
                  <a:moveTo>
                    <a:pt x="64294" y="750094"/>
                  </a:moveTo>
                  <a:lnTo>
                    <a:pt x="123825" y="578644"/>
                  </a:lnTo>
                  <a:lnTo>
                    <a:pt x="138113" y="533400"/>
                  </a:lnTo>
                  <a:lnTo>
                    <a:pt x="164306" y="402431"/>
                  </a:lnTo>
                  <a:lnTo>
                    <a:pt x="173831" y="319087"/>
                  </a:lnTo>
                  <a:lnTo>
                    <a:pt x="176213" y="221456"/>
                  </a:lnTo>
                  <a:lnTo>
                    <a:pt x="173831" y="180975"/>
                  </a:lnTo>
                  <a:lnTo>
                    <a:pt x="171450" y="159544"/>
                  </a:lnTo>
                  <a:lnTo>
                    <a:pt x="164306" y="133350"/>
                  </a:lnTo>
                  <a:lnTo>
                    <a:pt x="147638" y="104775"/>
                  </a:lnTo>
                  <a:lnTo>
                    <a:pt x="135731" y="83344"/>
                  </a:lnTo>
                  <a:lnTo>
                    <a:pt x="128588" y="73819"/>
                  </a:lnTo>
                  <a:lnTo>
                    <a:pt x="107156" y="57150"/>
                  </a:lnTo>
                  <a:lnTo>
                    <a:pt x="100013" y="42862"/>
                  </a:lnTo>
                  <a:lnTo>
                    <a:pt x="97631" y="30956"/>
                  </a:lnTo>
                  <a:lnTo>
                    <a:pt x="97631" y="19050"/>
                  </a:lnTo>
                  <a:lnTo>
                    <a:pt x="100013" y="4762"/>
                  </a:lnTo>
                  <a:lnTo>
                    <a:pt x="107156" y="0"/>
                  </a:lnTo>
                  <a:lnTo>
                    <a:pt x="119063" y="0"/>
                  </a:lnTo>
                  <a:lnTo>
                    <a:pt x="142875" y="11906"/>
                  </a:lnTo>
                  <a:lnTo>
                    <a:pt x="173831" y="33337"/>
                  </a:lnTo>
                  <a:lnTo>
                    <a:pt x="230981" y="73819"/>
                  </a:lnTo>
                  <a:lnTo>
                    <a:pt x="314325" y="128587"/>
                  </a:lnTo>
                  <a:lnTo>
                    <a:pt x="369094" y="157162"/>
                  </a:lnTo>
                  <a:lnTo>
                    <a:pt x="392906" y="169069"/>
                  </a:lnTo>
                  <a:lnTo>
                    <a:pt x="376238" y="371475"/>
                  </a:lnTo>
                  <a:lnTo>
                    <a:pt x="354806" y="678656"/>
                  </a:lnTo>
                  <a:lnTo>
                    <a:pt x="338138" y="862012"/>
                  </a:lnTo>
                  <a:lnTo>
                    <a:pt x="330994" y="933450"/>
                  </a:lnTo>
                  <a:lnTo>
                    <a:pt x="316706" y="992981"/>
                  </a:lnTo>
                  <a:lnTo>
                    <a:pt x="290513" y="1050131"/>
                  </a:lnTo>
                  <a:lnTo>
                    <a:pt x="257175" y="1092994"/>
                  </a:lnTo>
                  <a:lnTo>
                    <a:pt x="240506" y="1107281"/>
                  </a:lnTo>
                  <a:lnTo>
                    <a:pt x="221456" y="1119187"/>
                  </a:lnTo>
                  <a:lnTo>
                    <a:pt x="202406" y="1126331"/>
                  </a:lnTo>
                  <a:lnTo>
                    <a:pt x="178594" y="1131094"/>
                  </a:lnTo>
                  <a:lnTo>
                    <a:pt x="152400" y="1133475"/>
                  </a:lnTo>
                  <a:lnTo>
                    <a:pt x="107156" y="1128712"/>
                  </a:lnTo>
                  <a:lnTo>
                    <a:pt x="76200" y="1121569"/>
                  </a:lnTo>
                  <a:lnTo>
                    <a:pt x="54769" y="1114425"/>
                  </a:lnTo>
                  <a:lnTo>
                    <a:pt x="35719" y="1100137"/>
                  </a:lnTo>
                  <a:lnTo>
                    <a:pt x="14288" y="1064419"/>
                  </a:lnTo>
                  <a:lnTo>
                    <a:pt x="4763" y="1028700"/>
                  </a:lnTo>
                  <a:lnTo>
                    <a:pt x="0" y="983456"/>
                  </a:lnTo>
                  <a:lnTo>
                    <a:pt x="0" y="959644"/>
                  </a:lnTo>
                  <a:lnTo>
                    <a:pt x="4763" y="938212"/>
                  </a:lnTo>
                  <a:lnTo>
                    <a:pt x="64294" y="750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719;p151">
              <a:extLst>
                <a:ext uri="{FF2B5EF4-FFF2-40B4-BE49-F238E27FC236}">
                  <a16:creationId xmlns:a16="http://schemas.microsoft.com/office/drawing/2014/main" id="{D2C5AF93-61C4-D546-B2D0-D049C4C12DB3}"/>
                </a:ext>
              </a:extLst>
            </p:cNvPr>
            <p:cNvSpPr/>
            <p:nvPr/>
          </p:nvSpPr>
          <p:spPr>
            <a:xfrm>
              <a:off x="3871913" y="2857500"/>
              <a:ext cx="1319212" cy="2395538"/>
            </a:xfrm>
            <a:custGeom>
              <a:avLst/>
              <a:gdLst/>
              <a:ahLst/>
              <a:cxnLst/>
              <a:rect l="l" t="t" r="r" b="b"/>
              <a:pathLst>
                <a:path w="1319212" h="2395538" extrusionOk="0">
                  <a:moveTo>
                    <a:pt x="1176337" y="695325"/>
                  </a:moveTo>
                  <a:lnTo>
                    <a:pt x="1047750" y="957263"/>
                  </a:lnTo>
                  <a:lnTo>
                    <a:pt x="904875" y="1238250"/>
                  </a:lnTo>
                  <a:lnTo>
                    <a:pt x="819150" y="1390650"/>
                  </a:lnTo>
                  <a:lnTo>
                    <a:pt x="671512" y="1619250"/>
                  </a:lnTo>
                  <a:lnTo>
                    <a:pt x="509587" y="1871663"/>
                  </a:lnTo>
                  <a:lnTo>
                    <a:pt x="304800" y="2176463"/>
                  </a:lnTo>
                  <a:lnTo>
                    <a:pt x="200025" y="2328863"/>
                  </a:lnTo>
                  <a:lnTo>
                    <a:pt x="157162" y="2371725"/>
                  </a:lnTo>
                  <a:lnTo>
                    <a:pt x="133350" y="2395538"/>
                  </a:lnTo>
                  <a:lnTo>
                    <a:pt x="104775" y="2390775"/>
                  </a:lnTo>
                  <a:lnTo>
                    <a:pt x="71437" y="2357438"/>
                  </a:lnTo>
                  <a:lnTo>
                    <a:pt x="23812" y="2271713"/>
                  </a:lnTo>
                  <a:lnTo>
                    <a:pt x="0" y="2214563"/>
                  </a:lnTo>
                  <a:lnTo>
                    <a:pt x="0" y="2176463"/>
                  </a:lnTo>
                  <a:lnTo>
                    <a:pt x="14287" y="2138363"/>
                  </a:lnTo>
                  <a:lnTo>
                    <a:pt x="47625" y="2109788"/>
                  </a:lnTo>
                  <a:lnTo>
                    <a:pt x="128587" y="2057400"/>
                  </a:lnTo>
                  <a:lnTo>
                    <a:pt x="176212" y="2024063"/>
                  </a:lnTo>
                  <a:lnTo>
                    <a:pt x="200025" y="1985963"/>
                  </a:lnTo>
                  <a:lnTo>
                    <a:pt x="342900" y="1752600"/>
                  </a:lnTo>
                  <a:lnTo>
                    <a:pt x="614362" y="1304925"/>
                  </a:lnTo>
                  <a:lnTo>
                    <a:pt x="638175" y="1200150"/>
                  </a:lnTo>
                  <a:lnTo>
                    <a:pt x="709612" y="1085850"/>
                  </a:lnTo>
                  <a:lnTo>
                    <a:pt x="809625" y="885825"/>
                  </a:lnTo>
                  <a:lnTo>
                    <a:pt x="890587" y="704850"/>
                  </a:lnTo>
                  <a:lnTo>
                    <a:pt x="923925" y="604838"/>
                  </a:lnTo>
                  <a:lnTo>
                    <a:pt x="952500" y="509588"/>
                  </a:lnTo>
                  <a:lnTo>
                    <a:pt x="976312" y="400050"/>
                  </a:lnTo>
                  <a:lnTo>
                    <a:pt x="985837" y="285750"/>
                  </a:lnTo>
                  <a:lnTo>
                    <a:pt x="966787" y="238125"/>
                  </a:lnTo>
                  <a:lnTo>
                    <a:pt x="923925" y="166688"/>
                  </a:lnTo>
                  <a:lnTo>
                    <a:pt x="881062" y="119063"/>
                  </a:lnTo>
                  <a:lnTo>
                    <a:pt x="833437" y="66675"/>
                  </a:lnTo>
                  <a:lnTo>
                    <a:pt x="809625" y="28575"/>
                  </a:lnTo>
                  <a:lnTo>
                    <a:pt x="819150" y="0"/>
                  </a:lnTo>
                  <a:lnTo>
                    <a:pt x="862012" y="9525"/>
                  </a:lnTo>
                  <a:lnTo>
                    <a:pt x="971550" y="52388"/>
                  </a:lnTo>
                  <a:lnTo>
                    <a:pt x="1057275" y="95250"/>
                  </a:lnTo>
                  <a:lnTo>
                    <a:pt x="1166812" y="161925"/>
                  </a:lnTo>
                  <a:lnTo>
                    <a:pt x="1228725" y="219075"/>
                  </a:lnTo>
                  <a:lnTo>
                    <a:pt x="1281112" y="280988"/>
                  </a:lnTo>
                  <a:lnTo>
                    <a:pt x="1309687" y="342900"/>
                  </a:lnTo>
                  <a:lnTo>
                    <a:pt x="1319212" y="395288"/>
                  </a:lnTo>
                  <a:lnTo>
                    <a:pt x="1309687" y="423863"/>
                  </a:lnTo>
                  <a:lnTo>
                    <a:pt x="1176337" y="695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20;p151">
              <a:extLst>
                <a:ext uri="{FF2B5EF4-FFF2-40B4-BE49-F238E27FC236}">
                  <a16:creationId xmlns:a16="http://schemas.microsoft.com/office/drawing/2014/main" id="{2C282684-63FC-8F49-8785-781B7A8E3CCB}"/>
                </a:ext>
              </a:extLst>
            </p:cNvPr>
            <p:cNvSpPr/>
            <p:nvPr/>
          </p:nvSpPr>
          <p:spPr>
            <a:xfrm>
              <a:off x="3379788" y="2220913"/>
              <a:ext cx="3897312" cy="563562"/>
            </a:xfrm>
            <a:custGeom>
              <a:avLst/>
              <a:gdLst/>
              <a:ahLst/>
              <a:cxnLst/>
              <a:rect l="l" t="t" r="r" b="b"/>
              <a:pathLst>
                <a:path w="3897578" h="562708" extrusionOk="0">
                  <a:moveTo>
                    <a:pt x="1489520" y="310317"/>
                  </a:moveTo>
                  <a:lnTo>
                    <a:pt x="1055077" y="351693"/>
                  </a:lnTo>
                  <a:lnTo>
                    <a:pt x="682697" y="401343"/>
                  </a:lnTo>
                  <a:lnTo>
                    <a:pt x="359968" y="450994"/>
                  </a:lnTo>
                  <a:lnTo>
                    <a:pt x="302042" y="463407"/>
                  </a:lnTo>
                  <a:lnTo>
                    <a:pt x="264804" y="463407"/>
                  </a:lnTo>
                  <a:lnTo>
                    <a:pt x="33101" y="446856"/>
                  </a:lnTo>
                  <a:lnTo>
                    <a:pt x="0" y="215153"/>
                  </a:lnTo>
                  <a:lnTo>
                    <a:pt x="107577" y="252391"/>
                  </a:lnTo>
                  <a:lnTo>
                    <a:pt x="177915" y="264804"/>
                  </a:lnTo>
                  <a:lnTo>
                    <a:pt x="281354" y="264804"/>
                  </a:lnTo>
                  <a:lnTo>
                    <a:pt x="678559" y="219291"/>
                  </a:lnTo>
                  <a:lnTo>
                    <a:pt x="1514346" y="132402"/>
                  </a:lnTo>
                  <a:lnTo>
                    <a:pt x="1824663" y="111714"/>
                  </a:lnTo>
                  <a:lnTo>
                    <a:pt x="2569423" y="82751"/>
                  </a:lnTo>
                  <a:lnTo>
                    <a:pt x="3099030" y="66201"/>
                  </a:lnTo>
                  <a:lnTo>
                    <a:pt x="3161093" y="62064"/>
                  </a:lnTo>
                  <a:lnTo>
                    <a:pt x="3264532" y="33101"/>
                  </a:lnTo>
                  <a:lnTo>
                    <a:pt x="3351421" y="4138"/>
                  </a:lnTo>
                  <a:lnTo>
                    <a:pt x="3380384" y="0"/>
                  </a:lnTo>
                  <a:lnTo>
                    <a:pt x="3409347" y="12413"/>
                  </a:lnTo>
                  <a:lnTo>
                    <a:pt x="3566574" y="115852"/>
                  </a:lnTo>
                  <a:lnTo>
                    <a:pt x="3665875" y="173778"/>
                  </a:lnTo>
                  <a:lnTo>
                    <a:pt x="3748626" y="239979"/>
                  </a:lnTo>
                  <a:lnTo>
                    <a:pt x="3802415" y="293767"/>
                  </a:lnTo>
                  <a:lnTo>
                    <a:pt x="3872753" y="397206"/>
                  </a:lnTo>
                  <a:lnTo>
                    <a:pt x="3897578" y="438581"/>
                  </a:lnTo>
                  <a:lnTo>
                    <a:pt x="3897578" y="475819"/>
                  </a:lnTo>
                  <a:lnTo>
                    <a:pt x="3889303" y="508920"/>
                  </a:lnTo>
                  <a:lnTo>
                    <a:pt x="3868616" y="525470"/>
                  </a:lnTo>
                  <a:lnTo>
                    <a:pt x="3810690" y="546158"/>
                  </a:lnTo>
                  <a:lnTo>
                    <a:pt x="3756901" y="550295"/>
                  </a:lnTo>
                  <a:lnTo>
                    <a:pt x="3670013" y="554433"/>
                  </a:lnTo>
                  <a:lnTo>
                    <a:pt x="3570711" y="558570"/>
                  </a:lnTo>
                  <a:lnTo>
                    <a:pt x="3554161" y="562708"/>
                  </a:lnTo>
                  <a:lnTo>
                    <a:pt x="3293495" y="302042"/>
                  </a:lnTo>
                  <a:lnTo>
                    <a:pt x="3272807" y="268941"/>
                  </a:lnTo>
                  <a:lnTo>
                    <a:pt x="3252120" y="256529"/>
                  </a:lnTo>
                  <a:lnTo>
                    <a:pt x="3107305" y="244116"/>
                  </a:lnTo>
                  <a:lnTo>
                    <a:pt x="2743200" y="239979"/>
                  </a:lnTo>
                  <a:lnTo>
                    <a:pt x="2312894" y="256529"/>
                  </a:lnTo>
                  <a:lnTo>
                    <a:pt x="1489520" y="31031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21;p151">
              <a:extLst>
                <a:ext uri="{FF2B5EF4-FFF2-40B4-BE49-F238E27FC236}">
                  <a16:creationId xmlns:a16="http://schemas.microsoft.com/office/drawing/2014/main" id="{0B96573F-8684-9B45-88A3-5011DA4C2537}"/>
                </a:ext>
              </a:extLst>
            </p:cNvPr>
            <p:cNvSpPr/>
            <p:nvPr/>
          </p:nvSpPr>
          <p:spPr>
            <a:xfrm>
              <a:off x="6261100" y="2516188"/>
              <a:ext cx="687388" cy="549275"/>
            </a:xfrm>
            <a:custGeom>
              <a:avLst/>
              <a:gdLst/>
              <a:ahLst/>
              <a:cxnLst/>
              <a:rect l="l" t="t" r="r" b="b"/>
              <a:pathLst>
                <a:path w="688182" h="547688" extrusionOk="0">
                  <a:moveTo>
                    <a:pt x="192882" y="328613"/>
                  </a:moveTo>
                  <a:lnTo>
                    <a:pt x="292894" y="228600"/>
                  </a:lnTo>
                  <a:lnTo>
                    <a:pt x="357188" y="150019"/>
                  </a:lnTo>
                  <a:lnTo>
                    <a:pt x="421482" y="71438"/>
                  </a:lnTo>
                  <a:lnTo>
                    <a:pt x="423863" y="28575"/>
                  </a:lnTo>
                  <a:lnTo>
                    <a:pt x="416719" y="0"/>
                  </a:lnTo>
                  <a:lnTo>
                    <a:pt x="688182" y="257175"/>
                  </a:lnTo>
                  <a:lnTo>
                    <a:pt x="673894" y="266700"/>
                  </a:lnTo>
                  <a:lnTo>
                    <a:pt x="633413" y="278607"/>
                  </a:lnTo>
                  <a:lnTo>
                    <a:pt x="497682" y="321469"/>
                  </a:lnTo>
                  <a:lnTo>
                    <a:pt x="328613" y="392907"/>
                  </a:lnTo>
                  <a:lnTo>
                    <a:pt x="176213" y="478632"/>
                  </a:lnTo>
                  <a:lnTo>
                    <a:pt x="61913" y="538163"/>
                  </a:lnTo>
                  <a:lnTo>
                    <a:pt x="40482" y="547688"/>
                  </a:lnTo>
                  <a:lnTo>
                    <a:pt x="26194" y="547688"/>
                  </a:lnTo>
                  <a:lnTo>
                    <a:pt x="7144" y="540544"/>
                  </a:lnTo>
                  <a:lnTo>
                    <a:pt x="0" y="521494"/>
                  </a:lnTo>
                  <a:lnTo>
                    <a:pt x="7144" y="495300"/>
                  </a:lnTo>
                  <a:lnTo>
                    <a:pt x="76200" y="431007"/>
                  </a:lnTo>
                  <a:lnTo>
                    <a:pt x="192882" y="3286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22;p151">
              <a:extLst>
                <a:ext uri="{FF2B5EF4-FFF2-40B4-BE49-F238E27FC236}">
                  <a16:creationId xmlns:a16="http://schemas.microsoft.com/office/drawing/2014/main" id="{CED76BFF-17F1-204F-9432-909D162CDFB7}"/>
                </a:ext>
              </a:extLst>
            </p:cNvPr>
            <p:cNvSpPr/>
            <p:nvPr/>
          </p:nvSpPr>
          <p:spPr>
            <a:xfrm>
              <a:off x="4057650" y="4981575"/>
              <a:ext cx="2492375" cy="1149350"/>
            </a:xfrm>
            <a:custGeom>
              <a:avLst/>
              <a:gdLst/>
              <a:ahLst/>
              <a:cxnLst/>
              <a:rect l="l" t="t" r="r" b="b"/>
              <a:pathLst>
                <a:path w="2492375" h="1149350" extrusionOk="0">
                  <a:moveTo>
                    <a:pt x="723900" y="114300"/>
                  </a:moveTo>
                  <a:lnTo>
                    <a:pt x="1130300" y="225425"/>
                  </a:lnTo>
                  <a:lnTo>
                    <a:pt x="1377950" y="295275"/>
                  </a:lnTo>
                  <a:lnTo>
                    <a:pt x="1590675" y="361950"/>
                  </a:lnTo>
                  <a:lnTo>
                    <a:pt x="1746250" y="412750"/>
                  </a:lnTo>
                  <a:lnTo>
                    <a:pt x="1943100" y="488950"/>
                  </a:lnTo>
                  <a:lnTo>
                    <a:pt x="2063750" y="542925"/>
                  </a:lnTo>
                  <a:lnTo>
                    <a:pt x="2149475" y="603250"/>
                  </a:lnTo>
                  <a:lnTo>
                    <a:pt x="2206625" y="654050"/>
                  </a:lnTo>
                  <a:lnTo>
                    <a:pt x="2276475" y="720725"/>
                  </a:lnTo>
                  <a:lnTo>
                    <a:pt x="2339975" y="790575"/>
                  </a:lnTo>
                  <a:lnTo>
                    <a:pt x="2397125" y="857250"/>
                  </a:lnTo>
                  <a:lnTo>
                    <a:pt x="2444750" y="923925"/>
                  </a:lnTo>
                  <a:lnTo>
                    <a:pt x="2476500" y="971550"/>
                  </a:lnTo>
                  <a:lnTo>
                    <a:pt x="2486025" y="1006475"/>
                  </a:lnTo>
                  <a:lnTo>
                    <a:pt x="2492375" y="1050925"/>
                  </a:lnTo>
                  <a:lnTo>
                    <a:pt x="2489200" y="1095375"/>
                  </a:lnTo>
                  <a:lnTo>
                    <a:pt x="2476500" y="1123950"/>
                  </a:lnTo>
                  <a:lnTo>
                    <a:pt x="2454275" y="1139825"/>
                  </a:lnTo>
                  <a:lnTo>
                    <a:pt x="2419350" y="1149350"/>
                  </a:lnTo>
                  <a:lnTo>
                    <a:pt x="2378075" y="1139825"/>
                  </a:lnTo>
                  <a:lnTo>
                    <a:pt x="2301875" y="1108075"/>
                  </a:lnTo>
                  <a:lnTo>
                    <a:pt x="2187575" y="1025525"/>
                  </a:lnTo>
                  <a:lnTo>
                    <a:pt x="1968500" y="876300"/>
                  </a:lnTo>
                  <a:lnTo>
                    <a:pt x="1778000" y="758825"/>
                  </a:lnTo>
                  <a:lnTo>
                    <a:pt x="1527175" y="612775"/>
                  </a:lnTo>
                  <a:lnTo>
                    <a:pt x="1289050" y="495300"/>
                  </a:lnTo>
                  <a:lnTo>
                    <a:pt x="1111250" y="412750"/>
                  </a:lnTo>
                  <a:lnTo>
                    <a:pt x="854075" y="320675"/>
                  </a:lnTo>
                  <a:lnTo>
                    <a:pt x="603250" y="234950"/>
                  </a:lnTo>
                  <a:lnTo>
                    <a:pt x="441325" y="180975"/>
                  </a:lnTo>
                  <a:lnTo>
                    <a:pt x="311150" y="155575"/>
                  </a:lnTo>
                  <a:lnTo>
                    <a:pt x="225425" y="142875"/>
                  </a:lnTo>
                  <a:lnTo>
                    <a:pt x="123825" y="136525"/>
                  </a:lnTo>
                  <a:lnTo>
                    <a:pt x="57150" y="177800"/>
                  </a:lnTo>
                  <a:lnTo>
                    <a:pt x="0" y="215900"/>
                  </a:lnTo>
                  <a:lnTo>
                    <a:pt x="120650" y="0"/>
                  </a:lnTo>
                  <a:lnTo>
                    <a:pt x="203200" y="12700"/>
                  </a:lnTo>
                  <a:lnTo>
                    <a:pt x="384175" y="41275"/>
                  </a:lnTo>
                  <a:lnTo>
                    <a:pt x="581025" y="82550"/>
                  </a:lnTo>
                  <a:lnTo>
                    <a:pt x="723900" y="114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23;p151">
              <a:extLst>
                <a:ext uri="{FF2B5EF4-FFF2-40B4-BE49-F238E27FC236}">
                  <a16:creationId xmlns:a16="http://schemas.microsoft.com/office/drawing/2014/main" id="{E951DC5F-28EF-1F4F-96F4-0753B7EB4CBE}"/>
                </a:ext>
              </a:extLst>
            </p:cNvPr>
            <p:cNvSpPr/>
            <p:nvPr/>
          </p:nvSpPr>
          <p:spPr>
            <a:xfrm>
              <a:off x="3548063" y="3611563"/>
              <a:ext cx="2471737" cy="2425700"/>
            </a:xfrm>
            <a:custGeom>
              <a:avLst/>
              <a:gdLst/>
              <a:ahLst/>
              <a:cxnLst/>
              <a:rect l="l" t="t" r="r" b="b"/>
              <a:pathLst>
                <a:path w="2471596" h="2426328" extrusionOk="0">
                  <a:moveTo>
                    <a:pt x="1733738" y="1394233"/>
                  </a:moveTo>
                  <a:lnTo>
                    <a:pt x="1815219" y="1294645"/>
                  </a:lnTo>
                  <a:lnTo>
                    <a:pt x="1883120" y="1199584"/>
                  </a:lnTo>
                  <a:lnTo>
                    <a:pt x="1937441" y="1109049"/>
                  </a:lnTo>
                  <a:lnTo>
                    <a:pt x="1996289" y="1009461"/>
                  </a:lnTo>
                  <a:lnTo>
                    <a:pt x="2059663" y="873659"/>
                  </a:lnTo>
                  <a:lnTo>
                    <a:pt x="2127564" y="715224"/>
                  </a:lnTo>
                  <a:lnTo>
                    <a:pt x="2172831" y="561315"/>
                  </a:lnTo>
                  <a:lnTo>
                    <a:pt x="2181885" y="344031"/>
                  </a:lnTo>
                  <a:lnTo>
                    <a:pt x="2177358" y="226336"/>
                  </a:lnTo>
                  <a:lnTo>
                    <a:pt x="2154724" y="167489"/>
                  </a:lnTo>
                  <a:lnTo>
                    <a:pt x="2109457" y="86008"/>
                  </a:lnTo>
                  <a:lnTo>
                    <a:pt x="2086823" y="45267"/>
                  </a:lnTo>
                  <a:lnTo>
                    <a:pt x="2077770" y="31687"/>
                  </a:lnTo>
                  <a:lnTo>
                    <a:pt x="2082297" y="18107"/>
                  </a:lnTo>
                  <a:lnTo>
                    <a:pt x="2104930" y="0"/>
                  </a:lnTo>
                  <a:lnTo>
                    <a:pt x="2127564" y="0"/>
                  </a:lnTo>
                  <a:lnTo>
                    <a:pt x="2172831" y="13580"/>
                  </a:lnTo>
                  <a:lnTo>
                    <a:pt x="2236205" y="54321"/>
                  </a:lnTo>
                  <a:lnTo>
                    <a:pt x="2272419" y="76954"/>
                  </a:lnTo>
                  <a:lnTo>
                    <a:pt x="2331267" y="126748"/>
                  </a:lnTo>
                  <a:lnTo>
                    <a:pt x="2367481" y="172016"/>
                  </a:lnTo>
                  <a:lnTo>
                    <a:pt x="2408221" y="226336"/>
                  </a:lnTo>
                  <a:lnTo>
                    <a:pt x="2458015" y="312344"/>
                  </a:lnTo>
                  <a:lnTo>
                    <a:pt x="2471596" y="366665"/>
                  </a:lnTo>
                  <a:lnTo>
                    <a:pt x="2462542" y="561315"/>
                  </a:lnTo>
                  <a:lnTo>
                    <a:pt x="2439908" y="633742"/>
                  </a:lnTo>
                  <a:lnTo>
                    <a:pt x="2372007" y="828392"/>
                  </a:lnTo>
                  <a:lnTo>
                    <a:pt x="2317687" y="955140"/>
                  </a:lnTo>
                  <a:lnTo>
                    <a:pt x="2258839" y="1072835"/>
                  </a:lnTo>
                  <a:lnTo>
                    <a:pt x="2177358" y="1217691"/>
                  </a:lnTo>
                  <a:lnTo>
                    <a:pt x="2104930" y="1321806"/>
                  </a:lnTo>
                  <a:lnTo>
                    <a:pt x="1978182" y="1480241"/>
                  </a:lnTo>
                  <a:lnTo>
                    <a:pt x="1824273" y="1643204"/>
                  </a:lnTo>
                  <a:lnTo>
                    <a:pt x="1647730" y="1815220"/>
                  </a:lnTo>
                  <a:lnTo>
                    <a:pt x="1534562" y="1887647"/>
                  </a:lnTo>
                  <a:lnTo>
                    <a:pt x="1299172" y="2027976"/>
                  </a:lnTo>
                  <a:lnTo>
                    <a:pt x="1118102" y="2123037"/>
                  </a:lnTo>
                  <a:lnTo>
                    <a:pt x="882712" y="2222626"/>
                  </a:lnTo>
                  <a:lnTo>
                    <a:pt x="615635" y="2317687"/>
                  </a:lnTo>
                  <a:lnTo>
                    <a:pt x="393825" y="2372008"/>
                  </a:lnTo>
                  <a:lnTo>
                    <a:pt x="194649" y="2412748"/>
                  </a:lnTo>
                  <a:lnTo>
                    <a:pt x="58847" y="2426328"/>
                  </a:lnTo>
                  <a:lnTo>
                    <a:pt x="36213" y="2426328"/>
                  </a:lnTo>
                  <a:lnTo>
                    <a:pt x="13580" y="2426328"/>
                  </a:lnTo>
                  <a:lnTo>
                    <a:pt x="0" y="2412748"/>
                  </a:lnTo>
                  <a:lnTo>
                    <a:pt x="9053" y="2385588"/>
                  </a:lnTo>
                  <a:lnTo>
                    <a:pt x="31687" y="2362954"/>
                  </a:lnTo>
                  <a:lnTo>
                    <a:pt x="99588" y="2344847"/>
                  </a:lnTo>
                  <a:lnTo>
                    <a:pt x="334978" y="2276946"/>
                  </a:lnTo>
                  <a:lnTo>
                    <a:pt x="516047" y="2218099"/>
                  </a:lnTo>
                  <a:lnTo>
                    <a:pt x="688063" y="2150198"/>
                  </a:lnTo>
                  <a:lnTo>
                    <a:pt x="909873" y="2046083"/>
                  </a:lnTo>
                  <a:lnTo>
                    <a:pt x="1118102" y="1923861"/>
                  </a:lnTo>
                  <a:lnTo>
                    <a:pt x="1262958" y="1828800"/>
                  </a:lnTo>
                  <a:lnTo>
                    <a:pt x="1412340" y="1720158"/>
                  </a:lnTo>
                  <a:lnTo>
                    <a:pt x="1579829" y="1575303"/>
                  </a:lnTo>
                  <a:lnTo>
                    <a:pt x="1733738" y="13942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24;p151">
              <a:extLst>
                <a:ext uri="{FF2B5EF4-FFF2-40B4-BE49-F238E27FC236}">
                  <a16:creationId xmlns:a16="http://schemas.microsoft.com/office/drawing/2014/main" id="{E65919DA-F558-B44A-AE8C-F5588EE0E3C9}"/>
                </a:ext>
              </a:extLst>
            </p:cNvPr>
            <p:cNvSpPr/>
            <p:nvPr/>
          </p:nvSpPr>
          <p:spPr>
            <a:xfrm>
              <a:off x="2733675" y="3876675"/>
              <a:ext cx="4576763" cy="661988"/>
            </a:xfrm>
            <a:custGeom>
              <a:avLst/>
              <a:gdLst/>
              <a:ahLst/>
              <a:cxnLst/>
              <a:rect l="l" t="t" r="r" b="b"/>
              <a:pathLst>
                <a:path w="4576763" h="661988" extrusionOk="0">
                  <a:moveTo>
                    <a:pt x="1233488" y="423863"/>
                  </a:moveTo>
                  <a:lnTo>
                    <a:pt x="1009650" y="471488"/>
                  </a:lnTo>
                  <a:lnTo>
                    <a:pt x="838200" y="514350"/>
                  </a:lnTo>
                  <a:lnTo>
                    <a:pt x="704850" y="561975"/>
                  </a:lnTo>
                  <a:lnTo>
                    <a:pt x="504825" y="623888"/>
                  </a:lnTo>
                  <a:lnTo>
                    <a:pt x="414338" y="661988"/>
                  </a:lnTo>
                  <a:lnTo>
                    <a:pt x="395288" y="661988"/>
                  </a:lnTo>
                  <a:lnTo>
                    <a:pt x="333375" y="638175"/>
                  </a:lnTo>
                  <a:lnTo>
                    <a:pt x="161925" y="514350"/>
                  </a:lnTo>
                  <a:lnTo>
                    <a:pt x="71438" y="433388"/>
                  </a:lnTo>
                  <a:lnTo>
                    <a:pt x="28575" y="381000"/>
                  </a:lnTo>
                  <a:lnTo>
                    <a:pt x="19050" y="342900"/>
                  </a:lnTo>
                  <a:lnTo>
                    <a:pt x="0" y="304800"/>
                  </a:lnTo>
                  <a:lnTo>
                    <a:pt x="0" y="285750"/>
                  </a:lnTo>
                  <a:lnTo>
                    <a:pt x="19050" y="271463"/>
                  </a:lnTo>
                  <a:lnTo>
                    <a:pt x="128588" y="309563"/>
                  </a:lnTo>
                  <a:lnTo>
                    <a:pt x="271463" y="352425"/>
                  </a:lnTo>
                  <a:lnTo>
                    <a:pt x="381000" y="357188"/>
                  </a:lnTo>
                  <a:lnTo>
                    <a:pt x="904875" y="290513"/>
                  </a:lnTo>
                  <a:lnTo>
                    <a:pt x="1771650" y="176213"/>
                  </a:lnTo>
                  <a:lnTo>
                    <a:pt x="2081213" y="152400"/>
                  </a:lnTo>
                  <a:lnTo>
                    <a:pt x="2967038" y="114300"/>
                  </a:lnTo>
                  <a:lnTo>
                    <a:pt x="3276600" y="85725"/>
                  </a:lnTo>
                  <a:lnTo>
                    <a:pt x="3738563" y="66675"/>
                  </a:lnTo>
                  <a:lnTo>
                    <a:pt x="3881438" y="57150"/>
                  </a:lnTo>
                  <a:lnTo>
                    <a:pt x="3986213" y="38100"/>
                  </a:lnTo>
                  <a:lnTo>
                    <a:pt x="4081463" y="4763"/>
                  </a:lnTo>
                  <a:lnTo>
                    <a:pt x="4114800" y="0"/>
                  </a:lnTo>
                  <a:lnTo>
                    <a:pt x="4229100" y="28575"/>
                  </a:lnTo>
                  <a:lnTo>
                    <a:pt x="4371975" y="100013"/>
                  </a:lnTo>
                  <a:lnTo>
                    <a:pt x="4481513" y="171450"/>
                  </a:lnTo>
                  <a:lnTo>
                    <a:pt x="4552950" y="228600"/>
                  </a:lnTo>
                  <a:lnTo>
                    <a:pt x="4572000" y="252413"/>
                  </a:lnTo>
                  <a:lnTo>
                    <a:pt x="4576763" y="285750"/>
                  </a:lnTo>
                  <a:lnTo>
                    <a:pt x="4576763" y="347663"/>
                  </a:lnTo>
                  <a:lnTo>
                    <a:pt x="4557713" y="376238"/>
                  </a:lnTo>
                  <a:lnTo>
                    <a:pt x="4529138" y="390525"/>
                  </a:lnTo>
                  <a:lnTo>
                    <a:pt x="4486275" y="395288"/>
                  </a:lnTo>
                  <a:lnTo>
                    <a:pt x="4262438" y="366713"/>
                  </a:lnTo>
                  <a:lnTo>
                    <a:pt x="3890963" y="314325"/>
                  </a:lnTo>
                  <a:lnTo>
                    <a:pt x="3286125" y="285750"/>
                  </a:lnTo>
                  <a:lnTo>
                    <a:pt x="2967038" y="290513"/>
                  </a:lnTo>
                  <a:lnTo>
                    <a:pt x="2000250" y="328613"/>
                  </a:lnTo>
                  <a:lnTo>
                    <a:pt x="1685925" y="357188"/>
                  </a:lnTo>
                  <a:lnTo>
                    <a:pt x="1233488" y="4238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729;p152">
            <a:extLst>
              <a:ext uri="{FF2B5EF4-FFF2-40B4-BE49-F238E27FC236}">
                <a16:creationId xmlns:a16="http://schemas.microsoft.com/office/drawing/2014/main" id="{1CFB2505-8605-CF4C-A2B7-8903A2016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9605" y="1414048"/>
            <a:ext cx="45783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9" name="Google Shape;1729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1637" y="1438107"/>
            <a:ext cx="45783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19"/>
          <p:cNvSpPr txBox="1"/>
          <p:nvPr/>
        </p:nvSpPr>
        <p:spPr>
          <a:xfrm>
            <a:off x="4498975" y="7162800"/>
            <a:ext cx="345443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全</a:t>
            </a:r>
            <a:endParaRPr/>
          </a:p>
        </p:txBody>
      </p:sp>
      <p:sp>
        <p:nvSpPr>
          <p:cNvPr id="1386" name="Google Shape;1386;p119"/>
          <p:cNvSpPr/>
          <p:nvPr/>
        </p:nvSpPr>
        <p:spPr>
          <a:xfrm>
            <a:off x="2527300" y="1479550"/>
            <a:ext cx="2463800" cy="2432050"/>
          </a:xfrm>
          <a:custGeom>
            <a:avLst/>
            <a:gdLst/>
            <a:ahLst/>
            <a:cxnLst/>
            <a:rect l="l" t="t" r="r" b="b"/>
            <a:pathLst>
              <a:path w="2463800" h="2432050" extrusionOk="0">
                <a:moveTo>
                  <a:pt x="1841500" y="1031875"/>
                </a:moveTo>
                <a:lnTo>
                  <a:pt x="1955800" y="908050"/>
                </a:lnTo>
                <a:lnTo>
                  <a:pt x="2098675" y="746125"/>
                </a:lnTo>
                <a:lnTo>
                  <a:pt x="2235200" y="584200"/>
                </a:lnTo>
                <a:lnTo>
                  <a:pt x="2295525" y="504825"/>
                </a:lnTo>
                <a:lnTo>
                  <a:pt x="2368550" y="450850"/>
                </a:lnTo>
                <a:lnTo>
                  <a:pt x="2403475" y="450850"/>
                </a:lnTo>
                <a:lnTo>
                  <a:pt x="2428875" y="438150"/>
                </a:lnTo>
                <a:lnTo>
                  <a:pt x="2451100" y="415925"/>
                </a:lnTo>
                <a:lnTo>
                  <a:pt x="2463800" y="390525"/>
                </a:lnTo>
                <a:lnTo>
                  <a:pt x="2463800" y="377825"/>
                </a:lnTo>
                <a:lnTo>
                  <a:pt x="2451100" y="342900"/>
                </a:lnTo>
                <a:lnTo>
                  <a:pt x="2432050" y="304800"/>
                </a:lnTo>
                <a:lnTo>
                  <a:pt x="2416175" y="285750"/>
                </a:lnTo>
                <a:lnTo>
                  <a:pt x="2384425" y="263525"/>
                </a:lnTo>
                <a:lnTo>
                  <a:pt x="2349500" y="231775"/>
                </a:lnTo>
                <a:lnTo>
                  <a:pt x="2273300" y="171450"/>
                </a:lnTo>
                <a:lnTo>
                  <a:pt x="2200275" y="123825"/>
                </a:lnTo>
                <a:lnTo>
                  <a:pt x="2111375" y="69850"/>
                </a:lnTo>
                <a:lnTo>
                  <a:pt x="2047875" y="31750"/>
                </a:lnTo>
                <a:lnTo>
                  <a:pt x="2009775" y="12700"/>
                </a:lnTo>
                <a:lnTo>
                  <a:pt x="1984375" y="3175"/>
                </a:lnTo>
                <a:lnTo>
                  <a:pt x="1965325" y="0"/>
                </a:lnTo>
                <a:lnTo>
                  <a:pt x="1952625" y="0"/>
                </a:lnTo>
                <a:lnTo>
                  <a:pt x="1939925" y="6350"/>
                </a:lnTo>
                <a:lnTo>
                  <a:pt x="1936750" y="22225"/>
                </a:lnTo>
                <a:lnTo>
                  <a:pt x="1936750" y="41275"/>
                </a:lnTo>
                <a:lnTo>
                  <a:pt x="1946275" y="73025"/>
                </a:lnTo>
                <a:lnTo>
                  <a:pt x="1958975" y="85725"/>
                </a:lnTo>
                <a:lnTo>
                  <a:pt x="1971675" y="98425"/>
                </a:lnTo>
                <a:lnTo>
                  <a:pt x="1981200" y="117475"/>
                </a:lnTo>
                <a:lnTo>
                  <a:pt x="1987550" y="139700"/>
                </a:lnTo>
                <a:lnTo>
                  <a:pt x="1990725" y="161925"/>
                </a:lnTo>
                <a:lnTo>
                  <a:pt x="1993900" y="206375"/>
                </a:lnTo>
                <a:lnTo>
                  <a:pt x="1987550" y="247650"/>
                </a:lnTo>
                <a:lnTo>
                  <a:pt x="1978025" y="298450"/>
                </a:lnTo>
                <a:lnTo>
                  <a:pt x="1965325" y="342900"/>
                </a:lnTo>
                <a:lnTo>
                  <a:pt x="1946275" y="390525"/>
                </a:lnTo>
                <a:lnTo>
                  <a:pt x="1914525" y="460375"/>
                </a:lnTo>
                <a:lnTo>
                  <a:pt x="1863725" y="552450"/>
                </a:lnTo>
                <a:lnTo>
                  <a:pt x="1800225" y="654050"/>
                </a:lnTo>
                <a:lnTo>
                  <a:pt x="1689100" y="806450"/>
                </a:lnTo>
                <a:lnTo>
                  <a:pt x="1536700" y="987425"/>
                </a:lnTo>
                <a:lnTo>
                  <a:pt x="1358900" y="1184275"/>
                </a:lnTo>
                <a:lnTo>
                  <a:pt x="1139825" y="1406525"/>
                </a:lnTo>
                <a:lnTo>
                  <a:pt x="927100" y="1609725"/>
                </a:lnTo>
                <a:lnTo>
                  <a:pt x="787400" y="1743075"/>
                </a:lnTo>
                <a:lnTo>
                  <a:pt x="650875" y="1863725"/>
                </a:lnTo>
                <a:lnTo>
                  <a:pt x="428625" y="2054225"/>
                </a:lnTo>
                <a:lnTo>
                  <a:pt x="279400" y="2174875"/>
                </a:lnTo>
                <a:lnTo>
                  <a:pt x="120650" y="2301875"/>
                </a:lnTo>
                <a:lnTo>
                  <a:pt x="25400" y="2378075"/>
                </a:lnTo>
                <a:lnTo>
                  <a:pt x="9525" y="2393950"/>
                </a:lnTo>
                <a:lnTo>
                  <a:pt x="0" y="2413000"/>
                </a:lnTo>
                <a:lnTo>
                  <a:pt x="6350" y="2428875"/>
                </a:lnTo>
                <a:lnTo>
                  <a:pt x="22225" y="2432050"/>
                </a:lnTo>
                <a:lnTo>
                  <a:pt x="50800" y="2422525"/>
                </a:lnTo>
                <a:lnTo>
                  <a:pt x="161925" y="2359025"/>
                </a:lnTo>
                <a:lnTo>
                  <a:pt x="314325" y="2270125"/>
                </a:lnTo>
                <a:lnTo>
                  <a:pt x="463550" y="2178050"/>
                </a:lnTo>
                <a:lnTo>
                  <a:pt x="619125" y="2076450"/>
                </a:lnTo>
                <a:lnTo>
                  <a:pt x="847725" y="1914525"/>
                </a:lnTo>
                <a:lnTo>
                  <a:pt x="1073150" y="1743075"/>
                </a:lnTo>
                <a:lnTo>
                  <a:pt x="1257300" y="1590675"/>
                </a:lnTo>
                <a:lnTo>
                  <a:pt x="1441450" y="1428750"/>
                </a:lnTo>
                <a:lnTo>
                  <a:pt x="1539875" y="1336675"/>
                </a:lnTo>
                <a:lnTo>
                  <a:pt x="1673225" y="1206500"/>
                </a:lnTo>
                <a:lnTo>
                  <a:pt x="1841500" y="10318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119"/>
          <p:cNvSpPr/>
          <p:nvPr/>
        </p:nvSpPr>
        <p:spPr>
          <a:xfrm>
            <a:off x="3636963" y="3452813"/>
            <a:ext cx="2159000" cy="533400"/>
          </a:xfrm>
          <a:custGeom>
            <a:avLst/>
            <a:gdLst/>
            <a:ahLst/>
            <a:cxnLst/>
            <a:rect l="l" t="t" r="r" b="b"/>
            <a:pathLst>
              <a:path w="2159794" h="533400" extrusionOk="0">
                <a:moveTo>
                  <a:pt x="1300162" y="352425"/>
                </a:moveTo>
                <a:lnTo>
                  <a:pt x="1557337" y="321468"/>
                </a:lnTo>
                <a:lnTo>
                  <a:pt x="1826419" y="290512"/>
                </a:lnTo>
                <a:lnTo>
                  <a:pt x="2026444" y="271462"/>
                </a:lnTo>
                <a:lnTo>
                  <a:pt x="2069306" y="264318"/>
                </a:lnTo>
                <a:lnTo>
                  <a:pt x="2095500" y="254793"/>
                </a:lnTo>
                <a:lnTo>
                  <a:pt x="2119312" y="240506"/>
                </a:lnTo>
                <a:lnTo>
                  <a:pt x="2138362" y="226218"/>
                </a:lnTo>
                <a:lnTo>
                  <a:pt x="2150269" y="211931"/>
                </a:lnTo>
                <a:lnTo>
                  <a:pt x="2157412" y="192881"/>
                </a:lnTo>
                <a:lnTo>
                  <a:pt x="2159794" y="178593"/>
                </a:lnTo>
                <a:lnTo>
                  <a:pt x="2159794" y="164306"/>
                </a:lnTo>
                <a:lnTo>
                  <a:pt x="2152650" y="140493"/>
                </a:lnTo>
                <a:lnTo>
                  <a:pt x="2135981" y="111918"/>
                </a:lnTo>
                <a:lnTo>
                  <a:pt x="2119312" y="92868"/>
                </a:lnTo>
                <a:lnTo>
                  <a:pt x="2047875" y="64293"/>
                </a:lnTo>
                <a:lnTo>
                  <a:pt x="1928812" y="30956"/>
                </a:lnTo>
                <a:lnTo>
                  <a:pt x="1790700" y="0"/>
                </a:lnTo>
                <a:lnTo>
                  <a:pt x="1769269" y="2381"/>
                </a:lnTo>
                <a:lnTo>
                  <a:pt x="1740694" y="28575"/>
                </a:lnTo>
                <a:lnTo>
                  <a:pt x="1650206" y="88106"/>
                </a:lnTo>
                <a:lnTo>
                  <a:pt x="1583531" y="123825"/>
                </a:lnTo>
                <a:lnTo>
                  <a:pt x="1521619" y="142875"/>
                </a:lnTo>
                <a:lnTo>
                  <a:pt x="1381125" y="176212"/>
                </a:lnTo>
                <a:lnTo>
                  <a:pt x="1204912" y="214312"/>
                </a:lnTo>
                <a:lnTo>
                  <a:pt x="1059656" y="238125"/>
                </a:lnTo>
                <a:lnTo>
                  <a:pt x="983456" y="247650"/>
                </a:lnTo>
                <a:lnTo>
                  <a:pt x="838200" y="259556"/>
                </a:lnTo>
                <a:lnTo>
                  <a:pt x="690562" y="271462"/>
                </a:lnTo>
                <a:lnTo>
                  <a:pt x="492919" y="285750"/>
                </a:lnTo>
                <a:lnTo>
                  <a:pt x="361950" y="290512"/>
                </a:lnTo>
                <a:lnTo>
                  <a:pt x="307181" y="290512"/>
                </a:lnTo>
                <a:lnTo>
                  <a:pt x="257175" y="285750"/>
                </a:lnTo>
                <a:lnTo>
                  <a:pt x="214312" y="276225"/>
                </a:lnTo>
                <a:lnTo>
                  <a:pt x="178594" y="264318"/>
                </a:lnTo>
                <a:lnTo>
                  <a:pt x="152400" y="254793"/>
                </a:lnTo>
                <a:lnTo>
                  <a:pt x="114300" y="235743"/>
                </a:lnTo>
                <a:lnTo>
                  <a:pt x="78581" y="214312"/>
                </a:lnTo>
                <a:lnTo>
                  <a:pt x="47625" y="190500"/>
                </a:lnTo>
                <a:lnTo>
                  <a:pt x="30956" y="180975"/>
                </a:lnTo>
                <a:lnTo>
                  <a:pt x="9525" y="176212"/>
                </a:lnTo>
                <a:lnTo>
                  <a:pt x="0" y="183356"/>
                </a:lnTo>
                <a:lnTo>
                  <a:pt x="2381" y="214312"/>
                </a:lnTo>
                <a:lnTo>
                  <a:pt x="14287" y="245268"/>
                </a:lnTo>
                <a:lnTo>
                  <a:pt x="50006" y="280987"/>
                </a:lnTo>
                <a:lnTo>
                  <a:pt x="102394" y="328612"/>
                </a:lnTo>
                <a:lnTo>
                  <a:pt x="164306" y="381000"/>
                </a:lnTo>
                <a:lnTo>
                  <a:pt x="235744" y="433387"/>
                </a:lnTo>
                <a:lnTo>
                  <a:pt x="280987" y="464343"/>
                </a:lnTo>
                <a:lnTo>
                  <a:pt x="350044" y="504825"/>
                </a:lnTo>
                <a:lnTo>
                  <a:pt x="402431" y="528637"/>
                </a:lnTo>
                <a:lnTo>
                  <a:pt x="416719" y="533400"/>
                </a:lnTo>
                <a:lnTo>
                  <a:pt x="447675" y="533400"/>
                </a:lnTo>
                <a:lnTo>
                  <a:pt x="521494" y="511968"/>
                </a:lnTo>
                <a:lnTo>
                  <a:pt x="573881" y="490537"/>
                </a:lnTo>
                <a:lnTo>
                  <a:pt x="642937" y="471487"/>
                </a:lnTo>
                <a:lnTo>
                  <a:pt x="778669" y="438150"/>
                </a:lnTo>
                <a:lnTo>
                  <a:pt x="838200" y="428625"/>
                </a:lnTo>
                <a:lnTo>
                  <a:pt x="940594" y="419100"/>
                </a:lnTo>
                <a:lnTo>
                  <a:pt x="1083469" y="383381"/>
                </a:lnTo>
                <a:lnTo>
                  <a:pt x="1300162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119"/>
          <p:cNvSpPr/>
          <p:nvPr/>
        </p:nvSpPr>
        <p:spPr>
          <a:xfrm>
            <a:off x="4751388" y="1882775"/>
            <a:ext cx="2720975" cy="1884363"/>
          </a:xfrm>
          <a:custGeom>
            <a:avLst/>
            <a:gdLst/>
            <a:ahLst/>
            <a:cxnLst/>
            <a:rect l="l" t="t" r="r" b="b"/>
            <a:pathLst>
              <a:path w="2721429" h="1883228" extrusionOk="0">
                <a:moveTo>
                  <a:pt x="503465" y="560614"/>
                </a:moveTo>
                <a:lnTo>
                  <a:pt x="345622" y="405492"/>
                </a:lnTo>
                <a:lnTo>
                  <a:pt x="187779" y="247650"/>
                </a:lnTo>
                <a:lnTo>
                  <a:pt x="0" y="54428"/>
                </a:lnTo>
                <a:lnTo>
                  <a:pt x="89807" y="0"/>
                </a:lnTo>
                <a:lnTo>
                  <a:pt x="228600" y="119742"/>
                </a:lnTo>
                <a:lnTo>
                  <a:pt x="383722" y="247650"/>
                </a:lnTo>
                <a:lnTo>
                  <a:pt x="585107" y="410935"/>
                </a:lnTo>
                <a:lnTo>
                  <a:pt x="781050" y="566057"/>
                </a:lnTo>
                <a:lnTo>
                  <a:pt x="1001486" y="734785"/>
                </a:lnTo>
                <a:lnTo>
                  <a:pt x="1183822" y="873578"/>
                </a:lnTo>
                <a:lnTo>
                  <a:pt x="1455965" y="1069521"/>
                </a:lnTo>
                <a:lnTo>
                  <a:pt x="1660072" y="1208314"/>
                </a:lnTo>
                <a:lnTo>
                  <a:pt x="1804307" y="1303564"/>
                </a:lnTo>
                <a:lnTo>
                  <a:pt x="2008415" y="1431471"/>
                </a:lnTo>
                <a:lnTo>
                  <a:pt x="2122715" y="1499507"/>
                </a:lnTo>
                <a:lnTo>
                  <a:pt x="2305050" y="1602921"/>
                </a:lnTo>
                <a:lnTo>
                  <a:pt x="2495550" y="1700892"/>
                </a:lnTo>
                <a:lnTo>
                  <a:pt x="2680607" y="1787978"/>
                </a:lnTo>
                <a:lnTo>
                  <a:pt x="2696936" y="1796142"/>
                </a:lnTo>
                <a:lnTo>
                  <a:pt x="2710543" y="1809750"/>
                </a:lnTo>
                <a:lnTo>
                  <a:pt x="2721429" y="1828800"/>
                </a:lnTo>
                <a:lnTo>
                  <a:pt x="2721429" y="1845128"/>
                </a:lnTo>
                <a:lnTo>
                  <a:pt x="2710543" y="1853292"/>
                </a:lnTo>
                <a:lnTo>
                  <a:pt x="2664279" y="1858735"/>
                </a:lnTo>
                <a:lnTo>
                  <a:pt x="2560865" y="1864178"/>
                </a:lnTo>
                <a:lnTo>
                  <a:pt x="2389415" y="1866900"/>
                </a:lnTo>
                <a:lnTo>
                  <a:pt x="2144486" y="1877785"/>
                </a:lnTo>
                <a:lnTo>
                  <a:pt x="2005693" y="1883228"/>
                </a:lnTo>
                <a:lnTo>
                  <a:pt x="1959429" y="1883228"/>
                </a:lnTo>
                <a:lnTo>
                  <a:pt x="1910443" y="1877785"/>
                </a:lnTo>
                <a:lnTo>
                  <a:pt x="1880507" y="1872342"/>
                </a:lnTo>
                <a:lnTo>
                  <a:pt x="1839686" y="1856014"/>
                </a:lnTo>
                <a:lnTo>
                  <a:pt x="1809750" y="1839685"/>
                </a:lnTo>
                <a:lnTo>
                  <a:pt x="1768929" y="1809750"/>
                </a:lnTo>
                <a:lnTo>
                  <a:pt x="1709057" y="1747157"/>
                </a:lnTo>
                <a:lnTo>
                  <a:pt x="1575707" y="1619250"/>
                </a:lnTo>
                <a:lnTo>
                  <a:pt x="1379765" y="1428750"/>
                </a:lnTo>
                <a:lnTo>
                  <a:pt x="1181100" y="1232807"/>
                </a:lnTo>
                <a:lnTo>
                  <a:pt x="824593" y="881742"/>
                </a:lnTo>
                <a:lnTo>
                  <a:pt x="503465" y="5606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119"/>
          <p:cNvSpPr/>
          <p:nvPr/>
        </p:nvSpPr>
        <p:spPr>
          <a:xfrm>
            <a:off x="4498975" y="3792538"/>
            <a:ext cx="468313" cy="1844675"/>
          </a:xfrm>
          <a:custGeom>
            <a:avLst/>
            <a:gdLst/>
            <a:ahLst/>
            <a:cxnLst/>
            <a:rect l="l" t="t" r="r" b="b"/>
            <a:pathLst>
              <a:path w="468473" h="1843831" extrusionOk="0">
                <a:moveTo>
                  <a:pt x="155323" y="1122332"/>
                </a:moveTo>
                <a:lnTo>
                  <a:pt x="155323" y="430895"/>
                </a:lnTo>
                <a:lnTo>
                  <a:pt x="155323" y="330687"/>
                </a:lnTo>
                <a:lnTo>
                  <a:pt x="150312" y="290604"/>
                </a:lnTo>
                <a:lnTo>
                  <a:pt x="142797" y="255531"/>
                </a:lnTo>
                <a:lnTo>
                  <a:pt x="135281" y="227974"/>
                </a:lnTo>
                <a:lnTo>
                  <a:pt x="120250" y="195406"/>
                </a:lnTo>
                <a:lnTo>
                  <a:pt x="102713" y="162838"/>
                </a:lnTo>
                <a:lnTo>
                  <a:pt x="87682" y="137786"/>
                </a:lnTo>
                <a:lnTo>
                  <a:pt x="62630" y="105219"/>
                </a:lnTo>
                <a:lnTo>
                  <a:pt x="0" y="30063"/>
                </a:lnTo>
                <a:lnTo>
                  <a:pt x="197911" y="0"/>
                </a:lnTo>
                <a:lnTo>
                  <a:pt x="285593" y="57620"/>
                </a:lnTo>
                <a:lnTo>
                  <a:pt x="338203" y="90187"/>
                </a:lnTo>
                <a:lnTo>
                  <a:pt x="380791" y="115240"/>
                </a:lnTo>
                <a:lnTo>
                  <a:pt x="410854" y="137786"/>
                </a:lnTo>
                <a:lnTo>
                  <a:pt x="433401" y="155323"/>
                </a:lnTo>
                <a:lnTo>
                  <a:pt x="455947" y="180375"/>
                </a:lnTo>
                <a:lnTo>
                  <a:pt x="465968" y="197911"/>
                </a:lnTo>
                <a:lnTo>
                  <a:pt x="468473" y="215448"/>
                </a:lnTo>
                <a:lnTo>
                  <a:pt x="458453" y="245510"/>
                </a:lnTo>
                <a:lnTo>
                  <a:pt x="443421" y="298120"/>
                </a:lnTo>
                <a:lnTo>
                  <a:pt x="428390" y="360750"/>
                </a:lnTo>
                <a:lnTo>
                  <a:pt x="415864" y="440916"/>
                </a:lnTo>
                <a:lnTo>
                  <a:pt x="405843" y="498536"/>
                </a:lnTo>
                <a:lnTo>
                  <a:pt x="390812" y="598744"/>
                </a:lnTo>
                <a:lnTo>
                  <a:pt x="378286" y="718994"/>
                </a:lnTo>
                <a:lnTo>
                  <a:pt x="378286" y="1187467"/>
                </a:lnTo>
                <a:lnTo>
                  <a:pt x="378286" y="1843831"/>
                </a:lnTo>
                <a:lnTo>
                  <a:pt x="162838" y="1838821"/>
                </a:lnTo>
                <a:lnTo>
                  <a:pt x="155323" y="1563248"/>
                </a:lnTo>
                <a:lnTo>
                  <a:pt x="155323" y="11223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119"/>
          <p:cNvSpPr/>
          <p:nvPr/>
        </p:nvSpPr>
        <p:spPr>
          <a:xfrm>
            <a:off x="3675063" y="4389438"/>
            <a:ext cx="2105025" cy="447675"/>
          </a:xfrm>
          <a:custGeom>
            <a:avLst/>
            <a:gdLst/>
            <a:ahLst/>
            <a:cxnLst/>
            <a:rect l="l" t="t" r="r" b="b"/>
            <a:pathLst>
              <a:path w="2105025" h="447675" extrusionOk="0">
                <a:moveTo>
                  <a:pt x="669131" y="200025"/>
                </a:moveTo>
                <a:lnTo>
                  <a:pt x="869156" y="173831"/>
                </a:lnTo>
                <a:lnTo>
                  <a:pt x="1012031" y="152400"/>
                </a:lnTo>
                <a:lnTo>
                  <a:pt x="1183481" y="114300"/>
                </a:lnTo>
                <a:lnTo>
                  <a:pt x="1378744" y="92869"/>
                </a:lnTo>
                <a:lnTo>
                  <a:pt x="1519237" y="71437"/>
                </a:lnTo>
                <a:lnTo>
                  <a:pt x="1588294" y="59531"/>
                </a:lnTo>
                <a:lnTo>
                  <a:pt x="1640681" y="47625"/>
                </a:lnTo>
                <a:lnTo>
                  <a:pt x="1690687" y="33337"/>
                </a:lnTo>
                <a:lnTo>
                  <a:pt x="1719262" y="21431"/>
                </a:lnTo>
                <a:lnTo>
                  <a:pt x="1745456" y="7144"/>
                </a:lnTo>
                <a:lnTo>
                  <a:pt x="1771650" y="0"/>
                </a:lnTo>
                <a:lnTo>
                  <a:pt x="1809750" y="9525"/>
                </a:lnTo>
                <a:lnTo>
                  <a:pt x="1859756" y="23812"/>
                </a:lnTo>
                <a:lnTo>
                  <a:pt x="1905000" y="45244"/>
                </a:lnTo>
                <a:lnTo>
                  <a:pt x="1950244" y="71437"/>
                </a:lnTo>
                <a:lnTo>
                  <a:pt x="1974056" y="88106"/>
                </a:lnTo>
                <a:lnTo>
                  <a:pt x="2007394" y="114300"/>
                </a:lnTo>
                <a:lnTo>
                  <a:pt x="2026444" y="130969"/>
                </a:lnTo>
                <a:lnTo>
                  <a:pt x="2066925" y="164306"/>
                </a:lnTo>
                <a:lnTo>
                  <a:pt x="2085975" y="183356"/>
                </a:lnTo>
                <a:lnTo>
                  <a:pt x="2100262" y="204787"/>
                </a:lnTo>
                <a:lnTo>
                  <a:pt x="2105025" y="221456"/>
                </a:lnTo>
                <a:lnTo>
                  <a:pt x="2102644" y="238125"/>
                </a:lnTo>
                <a:lnTo>
                  <a:pt x="2095500" y="254794"/>
                </a:lnTo>
                <a:lnTo>
                  <a:pt x="2066925" y="271462"/>
                </a:lnTo>
                <a:lnTo>
                  <a:pt x="2007394" y="288131"/>
                </a:lnTo>
                <a:lnTo>
                  <a:pt x="1945481" y="290512"/>
                </a:lnTo>
                <a:lnTo>
                  <a:pt x="1795462" y="285750"/>
                </a:lnTo>
                <a:lnTo>
                  <a:pt x="1576387" y="280987"/>
                </a:lnTo>
                <a:lnTo>
                  <a:pt x="1407319" y="280987"/>
                </a:lnTo>
                <a:lnTo>
                  <a:pt x="1288256" y="285750"/>
                </a:lnTo>
                <a:lnTo>
                  <a:pt x="1181100" y="295275"/>
                </a:lnTo>
                <a:lnTo>
                  <a:pt x="964406" y="316706"/>
                </a:lnTo>
                <a:lnTo>
                  <a:pt x="731044" y="350044"/>
                </a:lnTo>
                <a:lnTo>
                  <a:pt x="554831" y="376237"/>
                </a:lnTo>
                <a:lnTo>
                  <a:pt x="507206" y="388144"/>
                </a:lnTo>
                <a:lnTo>
                  <a:pt x="326231" y="438150"/>
                </a:lnTo>
                <a:lnTo>
                  <a:pt x="288131" y="447675"/>
                </a:lnTo>
                <a:lnTo>
                  <a:pt x="259556" y="435769"/>
                </a:lnTo>
                <a:lnTo>
                  <a:pt x="211931" y="407194"/>
                </a:lnTo>
                <a:lnTo>
                  <a:pt x="164306" y="373856"/>
                </a:lnTo>
                <a:lnTo>
                  <a:pt x="126206" y="342900"/>
                </a:lnTo>
                <a:lnTo>
                  <a:pt x="95250" y="316706"/>
                </a:lnTo>
                <a:lnTo>
                  <a:pt x="54769" y="273844"/>
                </a:lnTo>
                <a:lnTo>
                  <a:pt x="19050" y="235744"/>
                </a:lnTo>
                <a:lnTo>
                  <a:pt x="2381" y="207169"/>
                </a:lnTo>
                <a:lnTo>
                  <a:pt x="0" y="192881"/>
                </a:lnTo>
                <a:lnTo>
                  <a:pt x="0" y="176212"/>
                </a:lnTo>
                <a:lnTo>
                  <a:pt x="7144" y="161925"/>
                </a:lnTo>
                <a:lnTo>
                  <a:pt x="16669" y="157162"/>
                </a:lnTo>
                <a:lnTo>
                  <a:pt x="28575" y="159544"/>
                </a:lnTo>
                <a:lnTo>
                  <a:pt x="57150" y="173831"/>
                </a:lnTo>
                <a:lnTo>
                  <a:pt x="102394" y="192881"/>
                </a:lnTo>
                <a:lnTo>
                  <a:pt x="166687" y="209550"/>
                </a:lnTo>
                <a:lnTo>
                  <a:pt x="226219" y="221456"/>
                </a:lnTo>
                <a:lnTo>
                  <a:pt x="333375" y="226219"/>
                </a:lnTo>
                <a:lnTo>
                  <a:pt x="445294" y="221456"/>
                </a:lnTo>
                <a:lnTo>
                  <a:pt x="585787" y="209550"/>
                </a:lnTo>
                <a:lnTo>
                  <a:pt x="669131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119"/>
          <p:cNvSpPr/>
          <p:nvPr/>
        </p:nvSpPr>
        <p:spPr>
          <a:xfrm>
            <a:off x="3068638" y="5437188"/>
            <a:ext cx="3551237" cy="514350"/>
          </a:xfrm>
          <a:custGeom>
            <a:avLst/>
            <a:gdLst/>
            <a:ahLst/>
            <a:cxnLst/>
            <a:rect l="l" t="t" r="r" b="b"/>
            <a:pathLst>
              <a:path w="3550872" h="513448" extrusionOk="0">
                <a:moveTo>
                  <a:pt x="1211508" y="164419"/>
                </a:moveTo>
                <a:lnTo>
                  <a:pt x="1433618" y="135573"/>
                </a:lnTo>
                <a:lnTo>
                  <a:pt x="1603806" y="109612"/>
                </a:lnTo>
                <a:lnTo>
                  <a:pt x="1797070" y="92305"/>
                </a:lnTo>
                <a:lnTo>
                  <a:pt x="2310519" y="80767"/>
                </a:lnTo>
                <a:lnTo>
                  <a:pt x="2506668" y="74998"/>
                </a:lnTo>
                <a:lnTo>
                  <a:pt x="2725893" y="69229"/>
                </a:lnTo>
                <a:lnTo>
                  <a:pt x="2812429" y="69229"/>
                </a:lnTo>
                <a:lnTo>
                  <a:pt x="2870120" y="63460"/>
                </a:lnTo>
                <a:lnTo>
                  <a:pt x="2962426" y="46152"/>
                </a:lnTo>
                <a:lnTo>
                  <a:pt x="3046077" y="23076"/>
                </a:lnTo>
                <a:lnTo>
                  <a:pt x="3103768" y="0"/>
                </a:lnTo>
                <a:lnTo>
                  <a:pt x="3121075" y="5769"/>
                </a:lnTo>
                <a:lnTo>
                  <a:pt x="3184535" y="28845"/>
                </a:lnTo>
                <a:lnTo>
                  <a:pt x="3294148" y="72113"/>
                </a:lnTo>
                <a:lnTo>
                  <a:pt x="3409530" y="124035"/>
                </a:lnTo>
                <a:lnTo>
                  <a:pt x="3478759" y="164419"/>
                </a:lnTo>
                <a:lnTo>
                  <a:pt x="3513373" y="187495"/>
                </a:lnTo>
                <a:lnTo>
                  <a:pt x="3530680" y="204802"/>
                </a:lnTo>
                <a:lnTo>
                  <a:pt x="3545103" y="222110"/>
                </a:lnTo>
                <a:lnTo>
                  <a:pt x="3550872" y="236532"/>
                </a:lnTo>
                <a:lnTo>
                  <a:pt x="3550872" y="256724"/>
                </a:lnTo>
                <a:lnTo>
                  <a:pt x="3542219" y="282685"/>
                </a:lnTo>
                <a:lnTo>
                  <a:pt x="3524911" y="305761"/>
                </a:lnTo>
                <a:lnTo>
                  <a:pt x="3496066" y="323069"/>
                </a:lnTo>
                <a:lnTo>
                  <a:pt x="3458567" y="334607"/>
                </a:lnTo>
                <a:lnTo>
                  <a:pt x="3397991" y="337491"/>
                </a:lnTo>
                <a:lnTo>
                  <a:pt x="3308571" y="323069"/>
                </a:lnTo>
                <a:lnTo>
                  <a:pt x="3178766" y="302877"/>
                </a:lnTo>
                <a:lnTo>
                  <a:pt x="3020116" y="285569"/>
                </a:lnTo>
                <a:lnTo>
                  <a:pt x="2870120" y="268262"/>
                </a:lnTo>
                <a:lnTo>
                  <a:pt x="2783584" y="268262"/>
                </a:lnTo>
                <a:lnTo>
                  <a:pt x="2529744" y="271147"/>
                </a:lnTo>
                <a:lnTo>
                  <a:pt x="2359556" y="271147"/>
                </a:lnTo>
                <a:lnTo>
                  <a:pt x="2108601" y="279800"/>
                </a:lnTo>
                <a:lnTo>
                  <a:pt x="1926875" y="288454"/>
                </a:lnTo>
                <a:lnTo>
                  <a:pt x="1771109" y="297108"/>
                </a:lnTo>
                <a:lnTo>
                  <a:pt x="1569191" y="314415"/>
                </a:lnTo>
                <a:lnTo>
                  <a:pt x="1361504" y="340376"/>
                </a:lnTo>
                <a:lnTo>
                  <a:pt x="1150933" y="369221"/>
                </a:lnTo>
                <a:lnTo>
                  <a:pt x="934592" y="406720"/>
                </a:lnTo>
                <a:lnTo>
                  <a:pt x="778827" y="435566"/>
                </a:lnTo>
                <a:lnTo>
                  <a:pt x="715367" y="447104"/>
                </a:lnTo>
                <a:lnTo>
                  <a:pt x="611523" y="475949"/>
                </a:lnTo>
                <a:lnTo>
                  <a:pt x="455758" y="513448"/>
                </a:lnTo>
                <a:lnTo>
                  <a:pt x="415374" y="507679"/>
                </a:lnTo>
                <a:lnTo>
                  <a:pt x="351915" y="481718"/>
                </a:lnTo>
                <a:lnTo>
                  <a:pt x="282685" y="441335"/>
                </a:lnTo>
                <a:lnTo>
                  <a:pt x="213456" y="389413"/>
                </a:lnTo>
                <a:lnTo>
                  <a:pt x="147112" y="328838"/>
                </a:lnTo>
                <a:lnTo>
                  <a:pt x="86537" y="265378"/>
                </a:lnTo>
                <a:lnTo>
                  <a:pt x="31730" y="196149"/>
                </a:lnTo>
                <a:lnTo>
                  <a:pt x="5769" y="164419"/>
                </a:lnTo>
                <a:lnTo>
                  <a:pt x="0" y="147111"/>
                </a:lnTo>
                <a:lnTo>
                  <a:pt x="0" y="138458"/>
                </a:lnTo>
                <a:lnTo>
                  <a:pt x="8654" y="135573"/>
                </a:lnTo>
                <a:lnTo>
                  <a:pt x="40384" y="147111"/>
                </a:lnTo>
                <a:lnTo>
                  <a:pt x="109613" y="175957"/>
                </a:lnTo>
                <a:lnTo>
                  <a:pt x="207687" y="213456"/>
                </a:lnTo>
                <a:lnTo>
                  <a:pt x="248071" y="227879"/>
                </a:lnTo>
                <a:lnTo>
                  <a:pt x="294224" y="239417"/>
                </a:lnTo>
                <a:lnTo>
                  <a:pt x="351915" y="248070"/>
                </a:lnTo>
                <a:lnTo>
                  <a:pt x="441335" y="248070"/>
                </a:lnTo>
                <a:lnTo>
                  <a:pt x="646138" y="230763"/>
                </a:lnTo>
                <a:lnTo>
                  <a:pt x="937477" y="199033"/>
                </a:lnTo>
                <a:lnTo>
                  <a:pt x="1211508" y="164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D9BF291-B143-1B43-A452-D367C5142465}"/>
              </a:ext>
            </a:extLst>
          </p:cNvPr>
          <p:cNvGrpSpPr/>
          <p:nvPr/>
        </p:nvGrpSpPr>
        <p:grpSpPr>
          <a:xfrm>
            <a:off x="2523288" y="1487569"/>
            <a:ext cx="4945063" cy="4471988"/>
            <a:chOff x="2679700" y="1631950"/>
            <a:chExt cx="4945063" cy="4471988"/>
          </a:xfrm>
        </p:grpSpPr>
        <p:sp>
          <p:nvSpPr>
            <p:cNvPr id="9" name="Google Shape;1386;p119">
              <a:extLst>
                <a:ext uri="{FF2B5EF4-FFF2-40B4-BE49-F238E27FC236}">
                  <a16:creationId xmlns:a16="http://schemas.microsoft.com/office/drawing/2014/main" id="{16CD74F7-8362-8846-8EB1-DFB9F61D611D}"/>
                </a:ext>
              </a:extLst>
            </p:cNvPr>
            <p:cNvSpPr/>
            <p:nvPr/>
          </p:nvSpPr>
          <p:spPr>
            <a:xfrm>
              <a:off x="2679700" y="1631950"/>
              <a:ext cx="2463800" cy="2432050"/>
            </a:xfrm>
            <a:custGeom>
              <a:avLst/>
              <a:gdLst/>
              <a:ahLst/>
              <a:cxnLst/>
              <a:rect l="l" t="t" r="r" b="b"/>
              <a:pathLst>
                <a:path w="2463800" h="2432050" extrusionOk="0">
                  <a:moveTo>
                    <a:pt x="1841500" y="1031875"/>
                  </a:moveTo>
                  <a:lnTo>
                    <a:pt x="1955800" y="908050"/>
                  </a:lnTo>
                  <a:lnTo>
                    <a:pt x="2098675" y="746125"/>
                  </a:lnTo>
                  <a:lnTo>
                    <a:pt x="2235200" y="584200"/>
                  </a:lnTo>
                  <a:lnTo>
                    <a:pt x="2295525" y="504825"/>
                  </a:lnTo>
                  <a:lnTo>
                    <a:pt x="2368550" y="450850"/>
                  </a:lnTo>
                  <a:lnTo>
                    <a:pt x="2403475" y="450850"/>
                  </a:lnTo>
                  <a:lnTo>
                    <a:pt x="2428875" y="438150"/>
                  </a:lnTo>
                  <a:lnTo>
                    <a:pt x="2451100" y="415925"/>
                  </a:lnTo>
                  <a:lnTo>
                    <a:pt x="2463800" y="390525"/>
                  </a:lnTo>
                  <a:lnTo>
                    <a:pt x="2463800" y="377825"/>
                  </a:lnTo>
                  <a:lnTo>
                    <a:pt x="2451100" y="342900"/>
                  </a:lnTo>
                  <a:lnTo>
                    <a:pt x="2432050" y="304800"/>
                  </a:lnTo>
                  <a:lnTo>
                    <a:pt x="2416175" y="285750"/>
                  </a:lnTo>
                  <a:lnTo>
                    <a:pt x="2384425" y="263525"/>
                  </a:lnTo>
                  <a:lnTo>
                    <a:pt x="2349500" y="231775"/>
                  </a:lnTo>
                  <a:lnTo>
                    <a:pt x="2273300" y="171450"/>
                  </a:lnTo>
                  <a:lnTo>
                    <a:pt x="2200275" y="123825"/>
                  </a:lnTo>
                  <a:lnTo>
                    <a:pt x="2111375" y="69850"/>
                  </a:lnTo>
                  <a:lnTo>
                    <a:pt x="2047875" y="31750"/>
                  </a:lnTo>
                  <a:lnTo>
                    <a:pt x="2009775" y="12700"/>
                  </a:lnTo>
                  <a:lnTo>
                    <a:pt x="1984375" y="3175"/>
                  </a:lnTo>
                  <a:lnTo>
                    <a:pt x="1965325" y="0"/>
                  </a:lnTo>
                  <a:lnTo>
                    <a:pt x="1952625" y="0"/>
                  </a:lnTo>
                  <a:lnTo>
                    <a:pt x="1939925" y="6350"/>
                  </a:lnTo>
                  <a:lnTo>
                    <a:pt x="1936750" y="22225"/>
                  </a:lnTo>
                  <a:lnTo>
                    <a:pt x="1936750" y="41275"/>
                  </a:lnTo>
                  <a:lnTo>
                    <a:pt x="1946275" y="73025"/>
                  </a:lnTo>
                  <a:lnTo>
                    <a:pt x="1958975" y="85725"/>
                  </a:lnTo>
                  <a:lnTo>
                    <a:pt x="1971675" y="98425"/>
                  </a:lnTo>
                  <a:lnTo>
                    <a:pt x="1981200" y="117475"/>
                  </a:lnTo>
                  <a:lnTo>
                    <a:pt x="1987550" y="139700"/>
                  </a:lnTo>
                  <a:lnTo>
                    <a:pt x="1990725" y="161925"/>
                  </a:lnTo>
                  <a:lnTo>
                    <a:pt x="1993900" y="206375"/>
                  </a:lnTo>
                  <a:lnTo>
                    <a:pt x="1987550" y="247650"/>
                  </a:lnTo>
                  <a:lnTo>
                    <a:pt x="1978025" y="298450"/>
                  </a:lnTo>
                  <a:lnTo>
                    <a:pt x="1965325" y="342900"/>
                  </a:lnTo>
                  <a:lnTo>
                    <a:pt x="1946275" y="390525"/>
                  </a:lnTo>
                  <a:lnTo>
                    <a:pt x="1914525" y="460375"/>
                  </a:lnTo>
                  <a:lnTo>
                    <a:pt x="1863725" y="552450"/>
                  </a:lnTo>
                  <a:lnTo>
                    <a:pt x="1800225" y="654050"/>
                  </a:lnTo>
                  <a:lnTo>
                    <a:pt x="1689100" y="806450"/>
                  </a:lnTo>
                  <a:lnTo>
                    <a:pt x="1536700" y="987425"/>
                  </a:lnTo>
                  <a:lnTo>
                    <a:pt x="1358900" y="1184275"/>
                  </a:lnTo>
                  <a:lnTo>
                    <a:pt x="1139825" y="1406525"/>
                  </a:lnTo>
                  <a:lnTo>
                    <a:pt x="927100" y="1609725"/>
                  </a:lnTo>
                  <a:lnTo>
                    <a:pt x="787400" y="1743075"/>
                  </a:lnTo>
                  <a:lnTo>
                    <a:pt x="650875" y="1863725"/>
                  </a:lnTo>
                  <a:lnTo>
                    <a:pt x="428625" y="2054225"/>
                  </a:lnTo>
                  <a:lnTo>
                    <a:pt x="279400" y="2174875"/>
                  </a:lnTo>
                  <a:lnTo>
                    <a:pt x="120650" y="2301875"/>
                  </a:lnTo>
                  <a:lnTo>
                    <a:pt x="25400" y="2378075"/>
                  </a:lnTo>
                  <a:lnTo>
                    <a:pt x="9525" y="2393950"/>
                  </a:lnTo>
                  <a:lnTo>
                    <a:pt x="0" y="2413000"/>
                  </a:lnTo>
                  <a:lnTo>
                    <a:pt x="6350" y="2428875"/>
                  </a:lnTo>
                  <a:lnTo>
                    <a:pt x="22225" y="2432050"/>
                  </a:lnTo>
                  <a:lnTo>
                    <a:pt x="50800" y="2422525"/>
                  </a:lnTo>
                  <a:lnTo>
                    <a:pt x="161925" y="2359025"/>
                  </a:lnTo>
                  <a:lnTo>
                    <a:pt x="314325" y="2270125"/>
                  </a:lnTo>
                  <a:lnTo>
                    <a:pt x="463550" y="2178050"/>
                  </a:lnTo>
                  <a:lnTo>
                    <a:pt x="619125" y="2076450"/>
                  </a:lnTo>
                  <a:lnTo>
                    <a:pt x="847725" y="1914525"/>
                  </a:lnTo>
                  <a:lnTo>
                    <a:pt x="1073150" y="1743075"/>
                  </a:lnTo>
                  <a:lnTo>
                    <a:pt x="1257300" y="1590675"/>
                  </a:lnTo>
                  <a:lnTo>
                    <a:pt x="1441450" y="1428750"/>
                  </a:lnTo>
                  <a:lnTo>
                    <a:pt x="1539875" y="1336675"/>
                  </a:lnTo>
                  <a:lnTo>
                    <a:pt x="1673225" y="1206500"/>
                  </a:lnTo>
                  <a:lnTo>
                    <a:pt x="1841500" y="10318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387;p119">
              <a:extLst>
                <a:ext uri="{FF2B5EF4-FFF2-40B4-BE49-F238E27FC236}">
                  <a16:creationId xmlns:a16="http://schemas.microsoft.com/office/drawing/2014/main" id="{2F207007-294B-A647-80B6-73D917126886}"/>
                </a:ext>
              </a:extLst>
            </p:cNvPr>
            <p:cNvSpPr/>
            <p:nvPr/>
          </p:nvSpPr>
          <p:spPr>
            <a:xfrm>
              <a:off x="3789363" y="3605213"/>
              <a:ext cx="2159000" cy="533400"/>
            </a:xfrm>
            <a:custGeom>
              <a:avLst/>
              <a:gdLst/>
              <a:ahLst/>
              <a:cxnLst/>
              <a:rect l="l" t="t" r="r" b="b"/>
              <a:pathLst>
                <a:path w="2159794" h="533400" extrusionOk="0">
                  <a:moveTo>
                    <a:pt x="1300162" y="352425"/>
                  </a:moveTo>
                  <a:lnTo>
                    <a:pt x="1557337" y="321468"/>
                  </a:lnTo>
                  <a:lnTo>
                    <a:pt x="1826419" y="290512"/>
                  </a:lnTo>
                  <a:lnTo>
                    <a:pt x="2026444" y="271462"/>
                  </a:lnTo>
                  <a:lnTo>
                    <a:pt x="2069306" y="264318"/>
                  </a:lnTo>
                  <a:lnTo>
                    <a:pt x="2095500" y="254793"/>
                  </a:lnTo>
                  <a:lnTo>
                    <a:pt x="2119312" y="240506"/>
                  </a:lnTo>
                  <a:lnTo>
                    <a:pt x="2138362" y="226218"/>
                  </a:lnTo>
                  <a:lnTo>
                    <a:pt x="2150269" y="211931"/>
                  </a:lnTo>
                  <a:lnTo>
                    <a:pt x="2157412" y="192881"/>
                  </a:lnTo>
                  <a:lnTo>
                    <a:pt x="2159794" y="178593"/>
                  </a:lnTo>
                  <a:lnTo>
                    <a:pt x="2159794" y="164306"/>
                  </a:lnTo>
                  <a:lnTo>
                    <a:pt x="2152650" y="140493"/>
                  </a:lnTo>
                  <a:lnTo>
                    <a:pt x="2135981" y="111918"/>
                  </a:lnTo>
                  <a:lnTo>
                    <a:pt x="2119312" y="92868"/>
                  </a:lnTo>
                  <a:lnTo>
                    <a:pt x="2047875" y="64293"/>
                  </a:lnTo>
                  <a:lnTo>
                    <a:pt x="1928812" y="30956"/>
                  </a:lnTo>
                  <a:lnTo>
                    <a:pt x="1790700" y="0"/>
                  </a:lnTo>
                  <a:lnTo>
                    <a:pt x="1769269" y="2381"/>
                  </a:lnTo>
                  <a:lnTo>
                    <a:pt x="1740694" y="28575"/>
                  </a:lnTo>
                  <a:lnTo>
                    <a:pt x="1650206" y="88106"/>
                  </a:lnTo>
                  <a:lnTo>
                    <a:pt x="1583531" y="123825"/>
                  </a:lnTo>
                  <a:lnTo>
                    <a:pt x="1521619" y="142875"/>
                  </a:lnTo>
                  <a:lnTo>
                    <a:pt x="1381125" y="176212"/>
                  </a:lnTo>
                  <a:lnTo>
                    <a:pt x="1204912" y="214312"/>
                  </a:lnTo>
                  <a:lnTo>
                    <a:pt x="1059656" y="238125"/>
                  </a:lnTo>
                  <a:lnTo>
                    <a:pt x="983456" y="247650"/>
                  </a:lnTo>
                  <a:lnTo>
                    <a:pt x="838200" y="259556"/>
                  </a:lnTo>
                  <a:lnTo>
                    <a:pt x="690562" y="271462"/>
                  </a:lnTo>
                  <a:lnTo>
                    <a:pt x="492919" y="285750"/>
                  </a:lnTo>
                  <a:lnTo>
                    <a:pt x="361950" y="290512"/>
                  </a:lnTo>
                  <a:lnTo>
                    <a:pt x="307181" y="290512"/>
                  </a:lnTo>
                  <a:lnTo>
                    <a:pt x="257175" y="285750"/>
                  </a:lnTo>
                  <a:lnTo>
                    <a:pt x="214312" y="276225"/>
                  </a:lnTo>
                  <a:lnTo>
                    <a:pt x="178594" y="264318"/>
                  </a:lnTo>
                  <a:lnTo>
                    <a:pt x="152400" y="254793"/>
                  </a:lnTo>
                  <a:lnTo>
                    <a:pt x="114300" y="235743"/>
                  </a:lnTo>
                  <a:lnTo>
                    <a:pt x="78581" y="214312"/>
                  </a:lnTo>
                  <a:lnTo>
                    <a:pt x="47625" y="190500"/>
                  </a:lnTo>
                  <a:lnTo>
                    <a:pt x="30956" y="180975"/>
                  </a:lnTo>
                  <a:lnTo>
                    <a:pt x="9525" y="176212"/>
                  </a:lnTo>
                  <a:lnTo>
                    <a:pt x="0" y="183356"/>
                  </a:lnTo>
                  <a:lnTo>
                    <a:pt x="2381" y="214312"/>
                  </a:lnTo>
                  <a:lnTo>
                    <a:pt x="14287" y="245268"/>
                  </a:lnTo>
                  <a:lnTo>
                    <a:pt x="50006" y="280987"/>
                  </a:lnTo>
                  <a:lnTo>
                    <a:pt x="102394" y="328612"/>
                  </a:lnTo>
                  <a:lnTo>
                    <a:pt x="164306" y="381000"/>
                  </a:lnTo>
                  <a:lnTo>
                    <a:pt x="235744" y="433387"/>
                  </a:lnTo>
                  <a:lnTo>
                    <a:pt x="280987" y="464343"/>
                  </a:lnTo>
                  <a:lnTo>
                    <a:pt x="350044" y="504825"/>
                  </a:lnTo>
                  <a:lnTo>
                    <a:pt x="402431" y="528637"/>
                  </a:lnTo>
                  <a:lnTo>
                    <a:pt x="416719" y="533400"/>
                  </a:lnTo>
                  <a:lnTo>
                    <a:pt x="447675" y="533400"/>
                  </a:lnTo>
                  <a:lnTo>
                    <a:pt x="521494" y="511968"/>
                  </a:lnTo>
                  <a:lnTo>
                    <a:pt x="573881" y="490537"/>
                  </a:lnTo>
                  <a:lnTo>
                    <a:pt x="642937" y="471487"/>
                  </a:lnTo>
                  <a:lnTo>
                    <a:pt x="778669" y="438150"/>
                  </a:lnTo>
                  <a:lnTo>
                    <a:pt x="838200" y="428625"/>
                  </a:lnTo>
                  <a:lnTo>
                    <a:pt x="940594" y="419100"/>
                  </a:lnTo>
                  <a:lnTo>
                    <a:pt x="1083469" y="383381"/>
                  </a:lnTo>
                  <a:lnTo>
                    <a:pt x="1300162" y="352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388;p119">
              <a:extLst>
                <a:ext uri="{FF2B5EF4-FFF2-40B4-BE49-F238E27FC236}">
                  <a16:creationId xmlns:a16="http://schemas.microsoft.com/office/drawing/2014/main" id="{15D4DE21-BAD9-7E4A-9CF7-E588352F1BC1}"/>
                </a:ext>
              </a:extLst>
            </p:cNvPr>
            <p:cNvSpPr/>
            <p:nvPr/>
          </p:nvSpPr>
          <p:spPr>
            <a:xfrm>
              <a:off x="4903788" y="2035175"/>
              <a:ext cx="2720975" cy="1884363"/>
            </a:xfrm>
            <a:custGeom>
              <a:avLst/>
              <a:gdLst/>
              <a:ahLst/>
              <a:cxnLst/>
              <a:rect l="l" t="t" r="r" b="b"/>
              <a:pathLst>
                <a:path w="2721429" h="1883228" extrusionOk="0">
                  <a:moveTo>
                    <a:pt x="503465" y="560614"/>
                  </a:moveTo>
                  <a:lnTo>
                    <a:pt x="345622" y="405492"/>
                  </a:lnTo>
                  <a:lnTo>
                    <a:pt x="187779" y="247650"/>
                  </a:lnTo>
                  <a:lnTo>
                    <a:pt x="0" y="54428"/>
                  </a:lnTo>
                  <a:lnTo>
                    <a:pt x="89807" y="0"/>
                  </a:lnTo>
                  <a:lnTo>
                    <a:pt x="228600" y="119742"/>
                  </a:lnTo>
                  <a:lnTo>
                    <a:pt x="383722" y="247650"/>
                  </a:lnTo>
                  <a:lnTo>
                    <a:pt x="585107" y="410935"/>
                  </a:lnTo>
                  <a:lnTo>
                    <a:pt x="781050" y="566057"/>
                  </a:lnTo>
                  <a:lnTo>
                    <a:pt x="1001486" y="734785"/>
                  </a:lnTo>
                  <a:lnTo>
                    <a:pt x="1183822" y="873578"/>
                  </a:lnTo>
                  <a:lnTo>
                    <a:pt x="1455965" y="1069521"/>
                  </a:lnTo>
                  <a:lnTo>
                    <a:pt x="1660072" y="1208314"/>
                  </a:lnTo>
                  <a:lnTo>
                    <a:pt x="1804307" y="1303564"/>
                  </a:lnTo>
                  <a:lnTo>
                    <a:pt x="2008415" y="1431471"/>
                  </a:lnTo>
                  <a:lnTo>
                    <a:pt x="2122715" y="1499507"/>
                  </a:lnTo>
                  <a:lnTo>
                    <a:pt x="2305050" y="1602921"/>
                  </a:lnTo>
                  <a:lnTo>
                    <a:pt x="2495550" y="1700892"/>
                  </a:lnTo>
                  <a:lnTo>
                    <a:pt x="2680607" y="1787978"/>
                  </a:lnTo>
                  <a:lnTo>
                    <a:pt x="2696936" y="1796142"/>
                  </a:lnTo>
                  <a:lnTo>
                    <a:pt x="2710543" y="1809750"/>
                  </a:lnTo>
                  <a:lnTo>
                    <a:pt x="2721429" y="1828800"/>
                  </a:lnTo>
                  <a:lnTo>
                    <a:pt x="2721429" y="1845128"/>
                  </a:lnTo>
                  <a:lnTo>
                    <a:pt x="2710543" y="1853292"/>
                  </a:lnTo>
                  <a:lnTo>
                    <a:pt x="2664279" y="1858735"/>
                  </a:lnTo>
                  <a:lnTo>
                    <a:pt x="2560865" y="1864178"/>
                  </a:lnTo>
                  <a:lnTo>
                    <a:pt x="2389415" y="1866900"/>
                  </a:lnTo>
                  <a:lnTo>
                    <a:pt x="2144486" y="1877785"/>
                  </a:lnTo>
                  <a:lnTo>
                    <a:pt x="2005693" y="1883228"/>
                  </a:lnTo>
                  <a:lnTo>
                    <a:pt x="1959429" y="1883228"/>
                  </a:lnTo>
                  <a:lnTo>
                    <a:pt x="1910443" y="1877785"/>
                  </a:lnTo>
                  <a:lnTo>
                    <a:pt x="1880507" y="1872342"/>
                  </a:lnTo>
                  <a:lnTo>
                    <a:pt x="1839686" y="1856014"/>
                  </a:lnTo>
                  <a:lnTo>
                    <a:pt x="1809750" y="1839685"/>
                  </a:lnTo>
                  <a:lnTo>
                    <a:pt x="1768929" y="1809750"/>
                  </a:lnTo>
                  <a:lnTo>
                    <a:pt x="1709057" y="1747157"/>
                  </a:lnTo>
                  <a:lnTo>
                    <a:pt x="1575707" y="1619250"/>
                  </a:lnTo>
                  <a:lnTo>
                    <a:pt x="1379765" y="1428750"/>
                  </a:lnTo>
                  <a:lnTo>
                    <a:pt x="1181100" y="1232807"/>
                  </a:lnTo>
                  <a:lnTo>
                    <a:pt x="824593" y="881742"/>
                  </a:lnTo>
                  <a:lnTo>
                    <a:pt x="503465" y="56061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89;p119">
              <a:extLst>
                <a:ext uri="{FF2B5EF4-FFF2-40B4-BE49-F238E27FC236}">
                  <a16:creationId xmlns:a16="http://schemas.microsoft.com/office/drawing/2014/main" id="{A531B974-B235-4C43-90C8-D5EB993FD6F6}"/>
                </a:ext>
              </a:extLst>
            </p:cNvPr>
            <p:cNvSpPr/>
            <p:nvPr/>
          </p:nvSpPr>
          <p:spPr>
            <a:xfrm>
              <a:off x="4651375" y="3944938"/>
              <a:ext cx="468313" cy="1844675"/>
            </a:xfrm>
            <a:custGeom>
              <a:avLst/>
              <a:gdLst/>
              <a:ahLst/>
              <a:cxnLst/>
              <a:rect l="l" t="t" r="r" b="b"/>
              <a:pathLst>
                <a:path w="468473" h="1843831" extrusionOk="0">
                  <a:moveTo>
                    <a:pt x="155323" y="1122332"/>
                  </a:moveTo>
                  <a:lnTo>
                    <a:pt x="155323" y="430895"/>
                  </a:lnTo>
                  <a:lnTo>
                    <a:pt x="155323" y="330687"/>
                  </a:lnTo>
                  <a:lnTo>
                    <a:pt x="150312" y="290604"/>
                  </a:lnTo>
                  <a:lnTo>
                    <a:pt x="142797" y="255531"/>
                  </a:lnTo>
                  <a:lnTo>
                    <a:pt x="135281" y="227974"/>
                  </a:lnTo>
                  <a:lnTo>
                    <a:pt x="120250" y="195406"/>
                  </a:lnTo>
                  <a:lnTo>
                    <a:pt x="102713" y="162838"/>
                  </a:lnTo>
                  <a:lnTo>
                    <a:pt x="87682" y="137786"/>
                  </a:lnTo>
                  <a:lnTo>
                    <a:pt x="62630" y="105219"/>
                  </a:lnTo>
                  <a:lnTo>
                    <a:pt x="0" y="30063"/>
                  </a:lnTo>
                  <a:lnTo>
                    <a:pt x="197911" y="0"/>
                  </a:lnTo>
                  <a:lnTo>
                    <a:pt x="285593" y="57620"/>
                  </a:lnTo>
                  <a:lnTo>
                    <a:pt x="338203" y="90187"/>
                  </a:lnTo>
                  <a:lnTo>
                    <a:pt x="380791" y="115240"/>
                  </a:lnTo>
                  <a:lnTo>
                    <a:pt x="410854" y="137786"/>
                  </a:lnTo>
                  <a:lnTo>
                    <a:pt x="433401" y="155323"/>
                  </a:lnTo>
                  <a:lnTo>
                    <a:pt x="455947" y="180375"/>
                  </a:lnTo>
                  <a:lnTo>
                    <a:pt x="465968" y="197911"/>
                  </a:lnTo>
                  <a:lnTo>
                    <a:pt x="468473" y="215448"/>
                  </a:lnTo>
                  <a:lnTo>
                    <a:pt x="458453" y="245510"/>
                  </a:lnTo>
                  <a:lnTo>
                    <a:pt x="443421" y="298120"/>
                  </a:lnTo>
                  <a:lnTo>
                    <a:pt x="428390" y="360750"/>
                  </a:lnTo>
                  <a:lnTo>
                    <a:pt x="415864" y="440916"/>
                  </a:lnTo>
                  <a:lnTo>
                    <a:pt x="405843" y="498536"/>
                  </a:lnTo>
                  <a:lnTo>
                    <a:pt x="390812" y="598744"/>
                  </a:lnTo>
                  <a:lnTo>
                    <a:pt x="378286" y="718994"/>
                  </a:lnTo>
                  <a:lnTo>
                    <a:pt x="378286" y="1187467"/>
                  </a:lnTo>
                  <a:lnTo>
                    <a:pt x="378286" y="1843831"/>
                  </a:lnTo>
                  <a:lnTo>
                    <a:pt x="162838" y="1838821"/>
                  </a:lnTo>
                  <a:lnTo>
                    <a:pt x="155323" y="1563248"/>
                  </a:lnTo>
                  <a:lnTo>
                    <a:pt x="155323" y="11223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90;p119">
              <a:extLst>
                <a:ext uri="{FF2B5EF4-FFF2-40B4-BE49-F238E27FC236}">
                  <a16:creationId xmlns:a16="http://schemas.microsoft.com/office/drawing/2014/main" id="{D509CA7E-20B2-9049-8F5D-36FCD629A25E}"/>
                </a:ext>
              </a:extLst>
            </p:cNvPr>
            <p:cNvSpPr/>
            <p:nvPr/>
          </p:nvSpPr>
          <p:spPr>
            <a:xfrm>
              <a:off x="3827463" y="4541838"/>
              <a:ext cx="2105025" cy="447675"/>
            </a:xfrm>
            <a:custGeom>
              <a:avLst/>
              <a:gdLst/>
              <a:ahLst/>
              <a:cxnLst/>
              <a:rect l="l" t="t" r="r" b="b"/>
              <a:pathLst>
                <a:path w="2105025" h="447675" extrusionOk="0">
                  <a:moveTo>
                    <a:pt x="669131" y="200025"/>
                  </a:moveTo>
                  <a:lnTo>
                    <a:pt x="869156" y="173831"/>
                  </a:lnTo>
                  <a:lnTo>
                    <a:pt x="1012031" y="152400"/>
                  </a:lnTo>
                  <a:lnTo>
                    <a:pt x="1183481" y="114300"/>
                  </a:lnTo>
                  <a:lnTo>
                    <a:pt x="1378744" y="92869"/>
                  </a:lnTo>
                  <a:lnTo>
                    <a:pt x="1519237" y="71437"/>
                  </a:lnTo>
                  <a:lnTo>
                    <a:pt x="1588294" y="59531"/>
                  </a:lnTo>
                  <a:lnTo>
                    <a:pt x="1640681" y="47625"/>
                  </a:lnTo>
                  <a:lnTo>
                    <a:pt x="1690687" y="33337"/>
                  </a:lnTo>
                  <a:lnTo>
                    <a:pt x="1719262" y="21431"/>
                  </a:lnTo>
                  <a:lnTo>
                    <a:pt x="1745456" y="7144"/>
                  </a:lnTo>
                  <a:lnTo>
                    <a:pt x="1771650" y="0"/>
                  </a:lnTo>
                  <a:lnTo>
                    <a:pt x="1809750" y="9525"/>
                  </a:lnTo>
                  <a:lnTo>
                    <a:pt x="1859756" y="23812"/>
                  </a:lnTo>
                  <a:lnTo>
                    <a:pt x="1905000" y="45244"/>
                  </a:lnTo>
                  <a:lnTo>
                    <a:pt x="1950244" y="71437"/>
                  </a:lnTo>
                  <a:lnTo>
                    <a:pt x="1974056" y="88106"/>
                  </a:lnTo>
                  <a:lnTo>
                    <a:pt x="2007394" y="114300"/>
                  </a:lnTo>
                  <a:lnTo>
                    <a:pt x="2026444" y="130969"/>
                  </a:lnTo>
                  <a:lnTo>
                    <a:pt x="2066925" y="164306"/>
                  </a:lnTo>
                  <a:lnTo>
                    <a:pt x="2085975" y="183356"/>
                  </a:lnTo>
                  <a:lnTo>
                    <a:pt x="2100262" y="204787"/>
                  </a:lnTo>
                  <a:lnTo>
                    <a:pt x="2105025" y="221456"/>
                  </a:lnTo>
                  <a:lnTo>
                    <a:pt x="2102644" y="238125"/>
                  </a:lnTo>
                  <a:lnTo>
                    <a:pt x="2095500" y="254794"/>
                  </a:lnTo>
                  <a:lnTo>
                    <a:pt x="2066925" y="271462"/>
                  </a:lnTo>
                  <a:lnTo>
                    <a:pt x="2007394" y="288131"/>
                  </a:lnTo>
                  <a:lnTo>
                    <a:pt x="1945481" y="290512"/>
                  </a:lnTo>
                  <a:lnTo>
                    <a:pt x="1795462" y="285750"/>
                  </a:lnTo>
                  <a:lnTo>
                    <a:pt x="1576387" y="280987"/>
                  </a:lnTo>
                  <a:lnTo>
                    <a:pt x="1407319" y="280987"/>
                  </a:lnTo>
                  <a:lnTo>
                    <a:pt x="1288256" y="285750"/>
                  </a:lnTo>
                  <a:lnTo>
                    <a:pt x="1181100" y="295275"/>
                  </a:lnTo>
                  <a:lnTo>
                    <a:pt x="964406" y="316706"/>
                  </a:lnTo>
                  <a:lnTo>
                    <a:pt x="731044" y="350044"/>
                  </a:lnTo>
                  <a:lnTo>
                    <a:pt x="554831" y="376237"/>
                  </a:lnTo>
                  <a:lnTo>
                    <a:pt x="507206" y="388144"/>
                  </a:lnTo>
                  <a:lnTo>
                    <a:pt x="326231" y="438150"/>
                  </a:lnTo>
                  <a:lnTo>
                    <a:pt x="288131" y="447675"/>
                  </a:lnTo>
                  <a:lnTo>
                    <a:pt x="259556" y="435769"/>
                  </a:lnTo>
                  <a:lnTo>
                    <a:pt x="211931" y="407194"/>
                  </a:lnTo>
                  <a:lnTo>
                    <a:pt x="164306" y="373856"/>
                  </a:lnTo>
                  <a:lnTo>
                    <a:pt x="126206" y="342900"/>
                  </a:lnTo>
                  <a:lnTo>
                    <a:pt x="95250" y="316706"/>
                  </a:lnTo>
                  <a:lnTo>
                    <a:pt x="54769" y="273844"/>
                  </a:lnTo>
                  <a:lnTo>
                    <a:pt x="19050" y="235744"/>
                  </a:lnTo>
                  <a:lnTo>
                    <a:pt x="2381" y="207169"/>
                  </a:lnTo>
                  <a:lnTo>
                    <a:pt x="0" y="192881"/>
                  </a:lnTo>
                  <a:lnTo>
                    <a:pt x="0" y="176212"/>
                  </a:lnTo>
                  <a:lnTo>
                    <a:pt x="7144" y="161925"/>
                  </a:lnTo>
                  <a:lnTo>
                    <a:pt x="16669" y="157162"/>
                  </a:lnTo>
                  <a:lnTo>
                    <a:pt x="28575" y="159544"/>
                  </a:lnTo>
                  <a:lnTo>
                    <a:pt x="57150" y="173831"/>
                  </a:lnTo>
                  <a:lnTo>
                    <a:pt x="102394" y="192881"/>
                  </a:lnTo>
                  <a:lnTo>
                    <a:pt x="166687" y="209550"/>
                  </a:lnTo>
                  <a:lnTo>
                    <a:pt x="226219" y="221456"/>
                  </a:lnTo>
                  <a:lnTo>
                    <a:pt x="333375" y="226219"/>
                  </a:lnTo>
                  <a:lnTo>
                    <a:pt x="445294" y="221456"/>
                  </a:lnTo>
                  <a:lnTo>
                    <a:pt x="585787" y="209550"/>
                  </a:lnTo>
                  <a:lnTo>
                    <a:pt x="669131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91;p119">
              <a:extLst>
                <a:ext uri="{FF2B5EF4-FFF2-40B4-BE49-F238E27FC236}">
                  <a16:creationId xmlns:a16="http://schemas.microsoft.com/office/drawing/2014/main" id="{1B7F2167-8A43-254A-87A7-A9F354D2210F}"/>
                </a:ext>
              </a:extLst>
            </p:cNvPr>
            <p:cNvSpPr/>
            <p:nvPr/>
          </p:nvSpPr>
          <p:spPr>
            <a:xfrm>
              <a:off x="3221038" y="5589588"/>
              <a:ext cx="3551237" cy="514350"/>
            </a:xfrm>
            <a:custGeom>
              <a:avLst/>
              <a:gdLst/>
              <a:ahLst/>
              <a:cxnLst/>
              <a:rect l="l" t="t" r="r" b="b"/>
              <a:pathLst>
                <a:path w="3550872" h="513448" extrusionOk="0">
                  <a:moveTo>
                    <a:pt x="1211508" y="164419"/>
                  </a:moveTo>
                  <a:lnTo>
                    <a:pt x="1433618" y="135573"/>
                  </a:lnTo>
                  <a:lnTo>
                    <a:pt x="1603806" y="109612"/>
                  </a:lnTo>
                  <a:lnTo>
                    <a:pt x="1797070" y="92305"/>
                  </a:lnTo>
                  <a:lnTo>
                    <a:pt x="2310519" y="80767"/>
                  </a:lnTo>
                  <a:lnTo>
                    <a:pt x="2506668" y="74998"/>
                  </a:lnTo>
                  <a:lnTo>
                    <a:pt x="2725893" y="69229"/>
                  </a:lnTo>
                  <a:lnTo>
                    <a:pt x="2812429" y="69229"/>
                  </a:lnTo>
                  <a:lnTo>
                    <a:pt x="2870120" y="63460"/>
                  </a:lnTo>
                  <a:lnTo>
                    <a:pt x="2962426" y="46152"/>
                  </a:lnTo>
                  <a:lnTo>
                    <a:pt x="3046077" y="23076"/>
                  </a:lnTo>
                  <a:lnTo>
                    <a:pt x="3103768" y="0"/>
                  </a:lnTo>
                  <a:lnTo>
                    <a:pt x="3121075" y="5769"/>
                  </a:lnTo>
                  <a:lnTo>
                    <a:pt x="3184535" y="28845"/>
                  </a:lnTo>
                  <a:lnTo>
                    <a:pt x="3294148" y="72113"/>
                  </a:lnTo>
                  <a:lnTo>
                    <a:pt x="3409530" y="124035"/>
                  </a:lnTo>
                  <a:lnTo>
                    <a:pt x="3478759" y="164419"/>
                  </a:lnTo>
                  <a:lnTo>
                    <a:pt x="3513373" y="187495"/>
                  </a:lnTo>
                  <a:lnTo>
                    <a:pt x="3530680" y="204802"/>
                  </a:lnTo>
                  <a:lnTo>
                    <a:pt x="3545103" y="222110"/>
                  </a:lnTo>
                  <a:lnTo>
                    <a:pt x="3550872" y="236532"/>
                  </a:lnTo>
                  <a:lnTo>
                    <a:pt x="3550872" y="256724"/>
                  </a:lnTo>
                  <a:lnTo>
                    <a:pt x="3542219" y="282685"/>
                  </a:lnTo>
                  <a:lnTo>
                    <a:pt x="3524911" y="305761"/>
                  </a:lnTo>
                  <a:lnTo>
                    <a:pt x="3496066" y="323069"/>
                  </a:lnTo>
                  <a:lnTo>
                    <a:pt x="3458567" y="334607"/>
                  </a:lnTo>
                  <a:lnTo>
                    <a:pt x="3397991" y="337491"/>
                  </a:lnTo>
                  <a:lnTo>
                    <a:pt x="3308571" y="323069"/>
                  </a:lnTo>
                  <a:lnTo>
                    <a:pt x="3178766" y="302877"/>
                  </a:lnTo>
                  <a:lnTo>
                    <a:pt x="3020116" y="285569"/>
                  </a:lnTo>
                  <a:lnTo>
                    <a:pt x="2870120" y="268262"/>
                  </a:lnTo>
                  <a:lnTo>
                    <a:pt x="2783584" y="268262"/>
                  </a:lnTo>
                  <a:lnTo>
                    <a:pt x="2529744" y="271147"/>
                  </a:lnTo>
                  <a:lnTo>
                    <a:pt x="2359556" y="271147"/>
                  </a:lnTo>
                  <a:lnTo>
                    <a:pt x="2108601" y="279800"/>
                  </a:lnTo>
                  <a:lnTo>
                    <a:pt x="1926875" y="288454"/>
                  </a:lnTo>
                  <a:lnTo>
                    <a:pt x="1771109" y="297108"/>
                  </a:lnTo>
                  <a:lnTo>
                    <a:pt x="1569191" y="314415"/>
                  </a:lnTo>
                  <a:lnTo>
                    <a:pt x="1361504" y="340376"/>
                  </a:lnTo>
                  <a:lnTo>
                    <a:pt x="1150933" y="369221"/>
                  </a:lnTo>
                  <a:lnTo>
                    <a:pt x="934592" y="406720"/>
                  </a:lnTo>
                  <a:lnTo>
                    <a:pt x="778827" y="435566"/>
                  </a:lnTo>
                  <a:lnTo>
                    <a:pt x="715367" y="447104"/>
                  </a:lnTo>
                  <a:lnTo>
                    <a:pt x="611523" y="475949"/>
                  </a:lnTo>
                  <a:lnTo>
                    <a:pt x="455758" y="513448"/>
                  </a:lnTo>
                  <a:lnTo>
                    <a:pt x="415374" y="507679"/>
                  </a:lnTo>
                  <a:lnTo>
                    <a:pt x="351915" y="481718"/>
                  </a:lnTo>
                  <a:lnTo>
                    <a:pt x="282685" y="441335"/>
                  </a:lnTo>
                  <a:lnTo>
                    <a:pt x="213456" y="389413"/>
                  </a:lnTo>
                  <a:lnTo>
                    <a:pt x="147112" y="328838"/>
                  </a:lnTo>
                  <a:lnTo>
                    <a:pt x="86537" y="265378"/>
                  </a:lnTo>
                  <a:lnTo>
                    <a:pt x="31730" y="196149"/>
                  </a:lnTo>
                  <a:lnTo>
                    <a:pt x="5769" y="164419"/>
                  </a:lnTo>
                  <a:lnTo>
                    <a:pt x="0" y="147111"/>
                  </a:lnTo>
                  <a:lnTo>
                    <a:pt x="0" y="138458"/>
                  </a:lnTo>
                  <a:lnTo>
                    <a:pt x="8654" y="135573"/>
                  </a:lnTo>
                  <a:lnTo>
                    <a:pt x="40384" y="147111"/>
                  </a:lnTo>
                  <a:lnTo>
                    <a:pt x="109613" y="175957"/>
                  </a:lnTo>
                  <a:lnTo>
                    <a:pt x="207687" y="213456"/>
                  </a:lnTo>
                  <a:lnTo>
                    <a:pt x="248071" y="227879"/>
                  </a:lnTo>
                  <a:lnTo>
                    <a:pt x="294224" y="239417"/>
                  </a:lnTo>
                  <a:lnTo>
                    <a:pt x="351915" y="248070"/>
                  </a:lnTo>
                  <a:lnTo>
                    <a:pt x="441335" y="248070"/>
                  </a:lnTo>
                  <a:lnTo>
                    <a:pt x="646138" y="230763"/>
                  </a:lnTo>
                  <a:lnTo>
                    <a:pt x="937477" y="199033"/>
                  </a:lnTo>
                  <a:lnTo>
                    <a:pt x="1211508" y="164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396;p120">
            <a:extLst>
              <a:ext uri="{FF2B5EF4-FFF2-40B4-BE49-F238E27FC236}">
                <a16:creationId xmlns:a16="http://schemas.microsoft.com/office/drawing/2014/main" id="{0A5EDACE-6DC7-D943-9787-CC7A9BE9BE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391" y="1496178"/>
            <a:ext cx="494347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359" y="1520242"/>
            <a:ext cx="494347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79"/>
          <p:cNvSpPr txBox="1"/>
          <p:nvPr/>
        </p:nvSpPr>
        <p:spPr>
          <a:xfrm>
            <a:off x="5153025" y="6828686"/>
            <a:ext cx="28003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第</a:t>
            </a:r>
            <a:endParaRPr/>
          </a:p>
        </p:txBody>
      </p:sp>
      <p:sp>
        <p:nvSpPr>
          <p:cNvPr id="941" name="Google Shape;941;p79"/>
          <p:cNvSpPr/>
          <p:nvPr/>
        </p:nvSpPr>
        <p:spPr>
          <a:xfrm>
            <a:off x="2859088" y="1458913"/>
            <a:ext cx="1120775" cy="1450975"/>
          </a:xfrm>
          <a:custGeom>
            <a:avLst/>
            <a:gdLst/>
            <a:ahLst/>
            <a:cxnLst/>
            <a:rect l="l" t="t" r="r" b="b"/>
            <a:pathLst>
              <a:path w="1119188" h="1450182" extrusionOk="0">
                <a:moveTo>
                  <a:pt x="866775" y="552450"/>
                </a:moveTo>
                <a:lnTo>
                  <a:pt x="733425" y="738188"/>
                </a:lnTo>
                <a:lnTo>
                  <a:pt x="621507" y="871538"/>
                </a:lnTo>
                <a:lnTo>
                  <a:pt x="561975" y="942975"/>
                </a:lnTo>
                <a:lnTo>
                  <a:pt x="492919" y="1023938"/>
                </a:lnTo>
                <a:lnTo>
                  <a:pt x="352425" y="1169194"/>
                </a:lnTo>
                <a:lnTo>
                  <a:pt x="192882" y="1323975"/>
                </a:lnTo>
                <a:lnTo>
                  <a:pt x="88107" y="1426369"/>
                </a:lnTo>
                <a:lnTo>
                  <a:pt x="66675" y="1438275"/>
                </a:lnTo>
                <a:lnTo>
                  <a:pt x="35719" y="1447800"/>
                </a:lnTo>
                <a:lnTo>
                  <a:pt x="11907" y="1450182"/>
                </a:lnTo>
                <a:lnTo>
                  <a:pt x="2382" y="1445419"/>
                </a:lnTo>
                <a:lnTo>
                  <a:pt x="0" y="1435894"/>
                </a:lnTo>
                <a:lnTo>
                  <a:pt x="0" y="1412082"/>
                </a:lnTo>
                <a:lnTo>
                  <a:pt x="9525" y="1388269"/>
                </a:lnTo>
                <a:lnTo>
                  <a:pt x="52388" y="1340644"/>
                </a:lnTo>
                <a:lnTo>
                  <a:pt x="119063" y="1259682"/>
                </a:lnTo>
                <a:lnTo>
                  <a:pt x="230982" y="1121569"/>
                </a:lnTo>
                <a:lnTo>
                  <a:pt x="340519" y="971550"/>
                </a:lnTo>
                <a:lnTo>
                  <a:pt x="440532" y="821532"/>
                </a:lnTo>
                <a:lnTo>
                  <a:pt x="521494" y="697707"/>
                </a:lnTo>
                <a:lnTo>
                  <a:pt x="600075" y="571500"/>
                </a:lnTo>
                <a:lnTo>
                  <a:pt x="692944" y="407194"/>
                </a:lnTo>
                <a:lnTo>
                  <a:pt x="750094" y="280988"/>
                </a:lnTo>
                <a:lnTo>
                  <a:pt x="766763" y="230982"/>
                </a:lnTo>
                <a:lnTo>
                  <a:pt x="769144" y="202407"/>
                </a:lnTo>
                <a:lnTo>
                  <a:pt x="766763" y="178594"/>
                </a:lnTo>
                <a:lnTo>
                  <a:pt x="762000" y="157163"/>
                </a:lnTo>
                <a:lnTo>
                  <a:pt x="745332" y="128588"/>
                </a:lnTo>
                <a:lnTo>
                  <a:pt x="711994" y="100013"/>
                </a:lnTo>
                <a:lnTo>
                  <a:pt x="671513" y="69057"/>
                </a:lnTo>
                <a:lnTo>
                  <a:pt x="650082" y="42863"/>
                </a:lnTo>
                <a:lnTo>
                  <a:pt x="642938" y="21432"/>
                </a:lnTo>
                <a:lnTo>
                  <a:pt x="645319" y="11907"/>
                </a:lnTo>
                <a:lnTo>
                  <a:pt x="650082" y="4763"/>
                </a:lnTo>
                <a:lnTo>
                  <a:pt x="671513" y="0"/>
                </a:lnTo>
                <a:lnTo>
                  <a:pt x="731044" y="4763"/>
                </a:lnTo>
                <a:lnTo>
                  <a:pt x="771525" y="9525"/>
                </a:lnTo>
                <a:lnTo>
                  <a:pt x="816769" y="16669"/>
                </a:lnTo>
                <a:lnTo>
                  <a:pt x="871538" y="35719"/>
                </a:lnTo>
                <a:lnTo>
                  <a:pt x="907257" y="50007"/>
                </a:lnTo>
                <a:lnTo>
                  <a:pt x="969169" y="78582"/>
                </a:lnTo>
                <a:lnTo>
                  <a:pt x="1012032" y="102394"/>
                </a:lnTo>
                <a:lnTo>
                  <a:pt x="1059657" y="130969"/>
                </a:lnTo>
                <a:lnTo>
                  <a:pt x="1085850" y="150019"/>
                </a:lnTo>
                <a:lnTo>
                  <a:pt x="1104900" y="169069"/>
                </a:lnTo>
                <a:lnTo>
                  <a:pt x="1114425" y="185738"/>
                </a:lnTo>
                <a:lnTo>
                  <a:pt x="1119188" y="200025"/>
                </a:lnTo>
                <a:lnTo>
                  <a:pt x="1119188" y="219075"/>
                </a:lnTo>
                <a:lnTo>
                  <a:pt x="1114425" y="238125"/>
                </a:lnTo>
                <a:lnTo>
                  <a:pt x="1107282" y="257175"/>
                </a:lnTo>
                <a:lnTo>
                  <a:pt x="1085850" y="276225"/>
                </a:lnTo>
                <a:lnTo>
                  <a:pt x="1050132" y="302419"/>
                </a:lnTo>
                <a:lnTo>
                  <a:pt x="940594" y="440532"/>
                </a:lnTo>
                <a:lnTo>
                  <a:pt x="900113" y="502444"/>
                </a:lnTo>
                <a:lnTo>
                  <a:pt x="866775" y="552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79"/>
          <p:cNvSpPr/>
          <p:nvPr/>
        </p:nvSpPr>
        <p:spPr>
          <a:xfrm>
            <a:off x="4600575" y="1392238"/>
            <a:ext cx="1000125" cy="1181100"/>
          </a:xfrm>
          <a:custGeom>
            <a:avLst/>
            <a:gdLst/>
            <a:ahLst/>
            <a:cxnLst/>
            <a:rect l="l" t="t" r="r" b="b"/>
            <a:pathLst>
              <a:path w="1000125" h="1181100" extrusionOk="0">
                <a:moveTo>
                  <a:pt x="404813" y="631032"/>
                </a:moveTo>
                <a:lnTo>
                  <a:pt x="459581" y="552450"/>
                </a:lnTo>
                <a:lnTo>
                  <a:pt x="516731" y="461963"/>
                </a:lnTo>
                <a:lnTo>
                  <a:pt x="557213" y="397669"/>
                </a:lnTo>
                <a:lnTo>
                  <a:pt x="592931" y="330994"/>
                </a:lnTo>
                <a:lnTo>
                  <a:pt x="616744" y="269082"/>
                </a:lnTo>
                <a:lnTo>
                  <a:pt x="633413" y="216694"/>
                </a:lnTo>
                <a:lnTo>
                  <a:pt x="635794" y="192882"/>
                </a:lnTo>
                <a:lnTo>
                  <a:pt x="633413" y="166688"/>
                </a:lnTo>
                <a:lnTo>
                  <a:pt x="626269" y="135732"/>
                </a:lnTo>
                <a:lnTo>
                  <a:pt x="611981" y="116682"/>
                </a:lnTo>
                <a:lnTo>
                  <a:pt x="595313" y="104775"/>
                </a:lnTo>
                <a:lnTo>
                  <a:pt x="569119" y="92869"/>
                </a:lnTo>
                <a:lnTo>
                  <a:pt x="554831" y="80963"/>
                </a:lnTo>
                <a:lnTo>
                  <a:pt x="538163" y="52388"/>
                </a:lnTo>
                <a:lnTo>
                  <a:pt x="533400" y="30957"/>
                </a:lnTo>
                <a:lnTo>
                  <a:pt x="533400" y="16669"/>
                </a:lnTo>
                <a:lnTo>
                  <a:pt x="542925" y="4763"/>
                </a:lnTo>
                <a:lnTo>
                  <a:pt x="557213" y="0"/>
                </a:lnTo>
                <a:lnTo>
                  <a:pt x="609600" y="4763"/>
                </a:lnTo>
                <a:lnTo>
                  <a:pt x="673894" y="11907"/>
                </a:lnTo>
                <a:lnTo>
                  <a:pt x="738188" y="26194"/>
                </a:lnTo>
                <a:lnTo>
                  <a:pt x="788194" y="40482"/>
                </a:lnTo>
                <a:lnTo>
                  <a:pt x="821531" y="52388"/>
                </a:lnTo>
                <a:lnTo>
                  <a:pt x="854869" y="66675"/>
                </a:lnTo>
                <a:lnTo>
                  <a:pt x="892969" y="85725"/>
                </a:lnTo>
                <a:lnTo>
                  <a:pt x="945356" y="121444"/>
                </a:lnTo>
                <a:lnTo>
                  <a:pt x="969169" y="142875"/>
                </a:lnTo>
                <a:lnTo>
                  <a:pt x="983456" y="157163"/>
                </a:lnTo>
                <a:lnTo>
                  <a:pt x="992981" y="171450"/>
                </a:lnTo>
                <a:lnTo>
                  <a:pt x="997744" y="185738"/>
                </a:lnTo>
                <a:lnTo>
                  <a:pt x="1000125" y="204788"/>
                </a:lnTo>
                <a:lnTo>
                  <a:pt x="992981" y="226219"/>
                </a:lnTo>
                <a:lnTo>
                  <a:pt x="981075" y="240507"/>
                </a:lnTo>
                <a:lnTo>
                  <a:pt x="957263" y="257175"/>
                </a:lnTo>
                <a:lnTo>
                  <a:pt x="921544" y="271463"/>
                </a:lnTo>
                <a:lnTo>
                  <a:pt x="897731" y="292894"/>
                </a:lnTo>
                <a:lnTo>
                  <a:pt x="857250" y="335757"/>
                </a:lnTo>
                <a:lnTo>
                  <a:pt x="792956" y="419100"/>
                </a:lnTo>
                <a:lnTo>
                  <a:pt x="714375" y="538163"/>
                </a:lnTo>
                <a:lnTo>
                  <a:pt x="566738" y="702469"/>
                </a:lnTo>
                <a:lnTo>
                  <a:pt x="490538" y="790575"/>
                </a:lnTo>
                <a:lnTo>
                  <a:pt x="404813" y="881063"/>
                </a:lnTo>
                <a:lnTo>
                  <a:pt x="297656" y="985838"/>
                </a:lnTo>
                <a:lnTo>
                  <a:pt x="180975" y="1085850"/>
                </a:lnTo>
                <a:lnTo>
                  <a:pt x="78581" y="1166813"/>
                </a:lnTo>
                <a:lnTo>
                  <a:pt x="59531" y="1176338"/>
                </a:lnTo>
                <a:lnTo>
                  <a:pt x="35719" y="1181100"/>
                </a:lnTo>
                <a:lnTo>
                  <a:pt x="19050" y="1181100"/>
                </a:lnTo>
                <a:lnTo>
                  <a:pt x="2381" y="1176338"/>
                </a:lnTo>
                <a:lnTo>
                  <a:pt x="0" y="1164432"/>
                </a:lnTo>
                <a:lnTo>
                  <a:pt x="4763" y="1138238"/>
                </a:lnTo>
                <a:lnTo>
                  <a:pt x="9525" y="1116807"/>
                </a:lnTo>
                <a:lnTo>
                  <a:pt x="40481" y="1088232"/>
                </a:lnTo>
                <a:lnTo>
                  <a:pt x="95250" y="1026319"/>
                </a:lnTo>
                <a:lnTo>
                  <a:pt x="180975" y="928688"/>
                </a:lnTo>
                <a:lnTo>
                  <a:pt x="261938" y="826294"/>
                </a:lnTo>
                <a:lnTo>
                  <a:pt x="350044" y="711994"/>
                </a:lnTo>
                <a:lnTo>
                  <a:pt x="404813" y="6310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79"/>
          <p:cNvSpPr/>
          <p:nvPr/>
        </p:nvSpPr>
        <p:spPr>
          <a:xfrm>
            <a:off x="3436938" y="1912938"/>
            <a:ext cx="1419225" cy="390525"/>
          </a:xfrm>
          <a:custGeom>
            <a:avLst/>
            <a:gdLst/>
            <a:ahLst/>
            <a:cxnLst/>
            <a:rect l="l" t="t" r="r" b="b"/>
            <a:pathLst>
              <a:path w="1419225" h="390525" extrusionOk="0">
                <a:moveTo>
                  <a:pt x="433387" y="216694"/>
                </a:moveTo>
                <a:lnTo>
                  <a:pt x="345281" y="235744"/>
                </a:lnTo>
                <a:lnTo>
                  <a:pt x="273844" y="250031"/>
                </a:lnTo>
                <a:lnTo>
                  <a:pt x="202406" y="261937"/>
                </a:lnTo>
                <a:lnTo>
                  <a:pt x="140494" y="271462"/>
                </a:lnTo>
                <a:lnTo>
                  <a:pt x="35719" y="278606"/>
                </a:lnTo>
                <a:lnTo>
                  <a:pt x="0" y="357187"/>
                </a:lnTo>
                <a:lnTo>
                  <a:pt x="111919" y="385762"/>
                </a:lnTo>
                <a:lnTo>
                  <a:pt x="150019" y="390525"/>
                </a:lnTo>
                <a:lnTo>
                  <a:pt x="197644" y="390525"/>
                </a:lnTo>
                <a:lnTo>
                  <a:pt x="273844" y="390525"/>
                </a:lnTo>
                <a:lnTo>
                  <a:pt x="328612" y="388144"/>
                </a:lnTo>
                <a:lnTo>
                  <a:pt x="395287" y="381000"/>
                </a:lnTo>
                <a:lnTo>
                  <a:pt x="507206" y="361950"/>
                </a:lnTo>
                <a:lnTo>
                  <a:pt x="623887" y="342900"/>
                </a:lnTo>
                <a:lnTo>
                  <a:pt x="804862" y="311944"/>
                </a:lnTo>
                <a:lnTo>
                  <a:pt x="954881" y="280987"/>
                </a:lnTo>
                <a:lnTo>
                  <a:pt x="1133475" y="242887"/>
                </a:lnTo>
                <a:lnTo>
                  <a:pt x="1273969" y="209550"/>
                </a:lnTo>
                <a:lnTo>
                  <a:pt x="1338262" y="192881"/>
                </a:lnTo>
                <a:lnTo>
                  <a:pt x="1371600" y="178594"/>
                </a:lnTo>
                <a:lnTo>
                  <a:pt x="1395412" y="161925"/>
                </a:lnTo>
                <a:lnTo>
                  <a:pt x="1409700" y="150019"/>
                </a:lnTo>
                <a:lnTo>
                  <a:pt x="1416844" y="140494"/>
                </a:lnTo>
                <a:lnTo>
                  <a:pt x="1419225" y="128587"/>
                </a:lnTo>
                <a:lnTo>
                  <a:pt x="1416844" y="109537"/>
                </a:lnTo>
                <a:lnTo>
                  <a:pt x="1412081" y="88106"/>
                </a:lnTo>
                <a:lnTo>
                  <a:pt x="1397794" y="64294"/>
                </a:lnTo>
                <a:lnTo>
                  <a:pt x="1378744" y="52387"/>
                </a:lnTo>
                <a:lnTo>
                  <a:pt x="1343025" y="40481"/>
                </a:lnTo>
                <a:lnTo>
                  <a:pt x="1290637" y="28575"/>
                </a:lnTo>
                <a:lnTo>
                  <a:pt x="1207294" y="14287"/>
                </a:lnTo>
                <a:lnTo>
                  <a:pt x="1123950" y="4762"/>
                </a:lnTo>
                <a:lnTo>
                  <a:pt x="1050131" y="0"/>
                </a:lnTo>
                <a:lnTo>
                  <a:pt x="1021556" y="0"/>
                </a:lnTo>
                <a:lnTo>
                  <a:pt x="997744" y="9525"/>
                </a:lnTo>
                <a:lnTo>
                  <a:pt x="945356" y="42862"/>
                </a:lnTo>
                <a:lnTo>
                  <a:pt x="881062" y="83344"/>
                </a:lnTo>
                <a:lnTo>
                  <a:pt x="819150" y="114300"/>
                </a:lnTo>
                <a:lnTo>
                  <a:pt x="714375" y="147637"/>
                </a:lnTo>
                <a:lnTo>
                  <a:pt x="566737" y="185737"/>
                </a:lnTo>
                <a:lnTo>
                  <a:pt x="433387" y="2166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79"/>
          <p:cNvSpPr/>
          <p:nvPr/>
        </p:nvSpPr>
        <p:spPr>
          <a:xfrm>
            <a:off x="3810000" y="2243138"/>
            <a:ext cx="485775" cy="581025"/>
          </a:xfrm>
          <a:custGeom>
            <a:avLst/>
            <a:gdLst/>
            <a:ahLst/>
            <a:cxnLst/>
            <a:rect l="l" t="t" r="r" b="b"/>
            <a:pathLst>
              <a:path w="485775" h="581025" extrusionOk="0">
                <a:moveTo>
                  <a:pt x="202406" y="345281"/>
                </a:moveTo>
                <a:lnTo>
                  <a:pt x="166688" y="290512"/>
                </a:lnTo>
                <a:lnTo>
                  <a:pt x="128588" y="228600"/>
                </a:lnTo>
                <a:lnTo>
                  <a:pt x="64294" y="123825"/>
                </a:lnTo>
                <a:lnTo>
                  <a:pt x="0" y="14287"/>
                </a:lnTo>
                <a:lnTo>
                  <a:pt x="109538" y="0"/>
                </a:lnTo>
                <a:lnTo>
                  <a:pt x="200025" y="76200"/>
                </a:lnTo>
                <a:lnTo>
                  <a:pt x="278606" y="123825"/>
                </a:lnTo>
                <a:lnTo>
                  <a:pt x="373856" y="171450"/>
                </a:lnTo>
                <a:lnTo>
                  <a:pt x="440531" y="200025"/>
                </a:lnTo>
                <a:lnTo>
                  <a:pt x="450056" y="211931"/>
                </a:lnTo>
                <a:lnTo>
                  <a:pt x="459581" y="245268"/>
                </a:lnTo>
                <a:lnTo>
                  <a:pt x="471488" y="297656"/>
                </a:lnTo>
                <a:lnTo>
                  <a:pt x="481013" y="366712"/>
                </a:lnTo>
                <a:lnTo>
                  <a:pt x="485775" y="414337"/>
                </a:lnTo>
                <a:lnTo>
                  <a:pt x="481013" y="464343"/>
                </a:lnTo>
                <a:lnTo>
                  <a:pt x="473869" y="502443"/>
                </a:lnTo>
                <a:lnTo>
                  <a:pt x="452438" y="552450"/>
                </a:lnTo>
                <a:lnTo>
                  <a:pt x="435769" y="573881"/>
                </a:lnTo>
                <a:lnTo>
                  <a:pt x="416719" y="581025"/>
                </a:lnTo>
                <a:lnTo>
                  <a:pt x="404813" y="581025"/>
                </a:lnTo>
                <a:lnTo>
                  <a:pt x="383381" y="571500"/>
                </a:lnTo>
                <a:lnTo>
                  <a:pt x="354806" y="550068"/>
                </a:lnTo>
                <a:lnTo>
                  <a:pt x="326231" y="519112"/>
                </a:lnTo>
                <a:lnTo>
                  <a:pt x="288131" y="466725"/>
                </a:lnTo>
                <a:lnTo>
                  <a:pt x="254794" y="421481"/>
                </a:lnTo>
                <a:lnTo>
                  <a:pt x="202406" y="3452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79"/>
          <p:cNvSpPr/>
          <p:nvPr/>
        </p:nvSpPr>
        <p:spPr>
          <a:xfrm>
            <a:off x="5154613" y="1712913"/>
            <a:ext cx="1657350" cy="377825"/>
          </a:xfrm>
          <a:custGeom>
            <a:avLst/>
            <a:gdLst/>
            <a:ahLst/>
            <a:cxnLst/>
            <a:rect l="l" t="t" r="r" b="b"/>
            <a:pathLst>
              <a:path w="1657350" h="378619" extrusionOk="0">
                <a:moveTo>
                  <a:pt x="409575" y="204787"/>
                </a:moveTo>
                <a:lnTo>
                  <a:pt x="511969" y="192881"/>
                </a:lnTo>
                <a:lnTo>
                  <a:pt x="619125" y="176212"/>
                </a:lnTo>
                <a:lnTo>
                  <a:pt x="740569" y="154781"/>
                </a:lnTo>
                <a:lnTo>
                  <a:pt x="866775" y="126206"/>
                </a:lnTo>
                <a:lnTo>
                  <a:pt x="992982" y="95250"/>
                </a:lnTo>
                <a:lnTo>
                  <a:pt x="1107282" y="57150"/>
                </a:lnTo>
                <a:lnTo>
                  <a:pt x="1157288" y="30956"/>
                </a:lnTo>
                <a:lnTo>
                  <a:pt x="1223963" y="4762"/>
                </a:lnTo>
                <a:lnTo>
                  <a:pt x="1259682" y="0"/>
                </a:lnTo>
                <a:lnTo>
                  <a:pt x="1283494" y="2381"/>
                </a:lnTo>
                <a:lnTo>
                  <a:pt x="1345407" y="11906"/>
                </a:lnTo>
                <a:lnTo>
                  <a:pt x="1416844" y="28575"/>
                </a:lnTo>
                <a:lnTo>
                  <a:pt x="1476375" y="45244"/>
                </a:lnTo>
                <a:lnTo>
                  <a:pt x="1521619" y="61912"/>
                </a:lnTo>
                <a:lnTo>
                  <a:pt x="1554957" y="78581"/>
                </a:lnTo>
                <a:lnTo>
                  <a:pt x="1585913" y="97631"/>
                </a:lnTo>
                <a:lnTo>
                  <a:pt x="1619250" y="121444"/>
                </a:lnTo>
                <a:lnTo>
                  <a:pt x="1640682" y="142875"/>
                </a:lnTo>
                <a:lnTo>
                  <a:pt x="1654969" y="164306"/>
                </a:lnTo>
                <a:lnTo>
                  <a:pt x="1657350" y="183356"/>
                </a:lnTo>
                <a:lnTo>
                  <a:pt x="1640682" y="207169"/>
                </a:lnTo>
                <a:lnTo>
                  <a:pt x="1616869" y="223837"/>
                </a:lnTo>
                <a:lnTo>
                  <a:pt x="1545432" y="242887"/>
                </a:lnTo>
                <a:lnTo>
                  <a:pt x="1431132" y="257175"/>
                </a:lnTo>
                <a:lnTo>
                  <a:pt x="1307307" y="266700"/>
                </a:lnTo>
                <a:cubicBezTo>
                  <a:pt x="1212852" y="271543"/>
                  <a:pt x="1245435" y="271462"/>
                  <a:pt x="1209675" y="271462"/>
                </a:cubicBezTo>
                <a:lnTo>
                  <a:pt x="1102519" y="280987"/>
                </a:lnTo>
                <a:lnTo>
                  <a:pt x="952500" y="295275"/>
                </a:lnTo>
                <a:lnTo>
                  <a:pt x="754857" y="316706"/>
                </a:lnTo>
                <a:lnTo>
                  <a:pt x="509588" y="359569"/>
                </a:lnTo>
                <a:lnTo>
                  <a:pt x="416719" y="371475"/>
                </a:lnTo>
                <a:lnTo>
                  <a:pt x="338138" y="378619"/>
                </a:lnTo>
                <a:lnTo>
                  <a:pt x="278607" y="378619"/>
                </a:lnTo>
                <a:lnTo>
                  <a:pt x="223838" y="378619"/>
                </a:lnTo>
                <a:lnTo>
                  <a:pt x="152400" y="376237"/>
                </a:lnTo>
                <a:lnTo>
                  <a:pt x="69057" y="364331"/>
                </a:lnTo>
                <a:lnTo>
                  <a:pt x="0" y="342900"/>
                </a:lnTo>
                <a:lnTo>
                  <a:pt x="135732" y="180975"/>
                </a:lnTo>
                <a:lnTo>
                  <a:pt x="202407" y="209550"/>
                </a:lnTo>
                <a:lnTo>
                  <a:pt x="242888" y="214312"/>
                </a:lnTo>
                <a:lnTo>
                  <a:pt x="316707" y="214312"/>
                </a:lnTo>
                <a:lnTo>
                  <a:pt x="409575" y="2047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79"/>
          <p:cNvSpPr/>
          <p:nvPr/>
        </p:nvSpPr>
        <p:spPr>
          <a:xfrm>
            <a:off x="5341938" y="1979613"/>
            <a:ext cx="698500" cy="885825"/>
          </a:xfrm>
          <a:custGeom>
            <a:avLst/>
            <a:gdLst/>
            <a:ahLst/>
            <a:cxnLst/>
            <a:rect l="l" t="t" r="r" b="b"/>
            <a:pathLst>
              <a:path w="700087" h="885825" extrusionOk="0">
                <a:moveTo>
                  <a:pt x="192881" y="457200"/>
                </a:moveTo>
                <a:lnTo>
                  <a:pt x="230981" y="385762"/>
                </a:lnTo>
                <a:lnTo>
                  <a:pt x="276225" y="283369"/>
                </a:lnTo>
                <a:lnTo>
                  <a:pt x="314325" y="180975"/>
                </a:lnTo>
                <a:lnTo>
                  <a:pt x="361950" y="21431"/>
                </a:lnTo>
                <a:lnTo>
                  <a:pt x="561975" y="0"/>
                </a:lnTo>
                <a:lnTo>
                  <a:pt x="631031" y="52387"/>
                </a:lnTo>
                <a:lnTo>
                  <a:pt x="661987" y="64294"/>
                </a:lnTo>
                <a:lnTo>
                  <a:pt x="688181" y="76200"/>
                </a:lnTo>
                <a:lnTo>
                  <a:pt x="697706" y="85725"/>
                </a:lnTo>
                <a:lnTo>
                  <a:pt x="700087" y="92869"/>
                </a:lnTo>
                <a:lnTo>
                  <a:pt x="700087" y="107156"/>
                </a:lnTo>
                <a:lnTo>
                  <a:pt x="690562" y="130969"/>
                </a:lnTo>
                <a:lnTo>
                  <a:pt x="669131" y="159544"/>
                </a:lnTo>
                <a:lnTo>
                  <a:pt x="638175" y="180975"/>
                </a:lnTo>
                <a:lnTo>
                  <a:pt x="611981" y="197644"/>
                </a:lnTo>
                <a:lnTo>
                  <a:pt x="571500" y="252412"/>
                </a:lnTo>
                <a:lnTo>
                  <a:pt x="502444" y="345281"/>
                </a:lnTo>
                <a:lnTo>
                  <a:pt x="404812" y="469106"/>
                </a:lnTo>
                <a:lnTo>
                  <a:pt x="309562" y="576262"/>
                </a:lnTo>
                <a:lnTo>
                  <a:pt x="238125" y="654844"/>
                </a:lnTo>
                <a:lnTo>
                  <a:pt x="138112" y="762000"/>
                </a:lnTo>
                <a:lnTo>
                  <a:pt x="0" y="885825"/>
                </a:lnTo>
                <a:lnTo>
                  <a:pt x="14287" y="773906"/>
                </a:lnTo>
                <a:lnTo>
                  <a:pt x="64294" y="690562"/>
                </a:lnTo>
                <a:lnTo>
                  <a:pt x="121444" y="595312"/>
                </a:lnTo>
                <a:lnTo>
                  <a:pt x="192881" y="457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9"/>
          <p:cNvSpPr/>
          <p:nvPr/>
        </p:nvSpPr>
        <p:spPr>
          <a:xfrm>
            <a:off x="3411538" y="2625725"/>
            <a:ext cx="2976562" cy="922338"/>
          </a:xfrm>
          <a:custGeom>
            <a:avLst/>
            <a:gdLst/>
            <a:ahLst/>
            <a:cxnLst/>
            <a:rect l="l" t="t" r="r" b="b"/>
            <a:pathLst>
              <a:path w="2976184" h="921916" extrusionOk="0">
                <a:moveTo>
                  <a:pt x="1212519" y="210438"/>
                </a:moveTo>
                <a:lnTo>
                  <a:pt x="1079743" y="217953"/>
                </a:lnTo>
                <a:lnTo>
                  <a:pt x="894358" y="230479"/>
                </a:lnTo>
                <a:lnTo>
                  <a:pt x="749056" y="240500"/>
                </a:lnTo>
                <a:lnTo>
                  <a:pt x="653858" y="245510"/>
                </a:lnTo>
                <a:lnTo>
                  <a:pt x="591228" y="248016"/>
                </a:lnTo>
                <a:lnTo>
                  <a:pt x="541124" y="255531"/>
                </a:lnTo>
                <a:lnTo>
                  <a:pt x="491020" y="260542"/>
                </a:lnTo>
                <a:lnTo>
                  <a:pt x="443421" y="260542"/>
                </a:lnTo>
                <a:lnTo>
                  <a:pt x="365760" y="255531"/>
                </a:lnTo>
                <a:lnTo>
                  <a:pt x="303130" y="248016"/>
                </a:lnTo>
                <a:lnTo>
                  <a:pt x="237994" y="232984"/>
                </a:lnTo>
                <a:lnTo>
                  <a:pt x="142797" y="200417"/>
                </a:lnTo>
                <a:lnTo>
                  <a:pt x="75156" y="165344"/>
                </a:lnTo>
                <a:lnTo>
                  <a:pt x="42588" y="150313"/>
                </a:lnTo>
                <a:lnTo>
                  <a:pt x="12526" y="142797"/>
                </a:lnTo>
                <a:lnTo>
                  <a:pt x="0" y="147807"/>
                </a:lnTo>
                <a:lnTo>
                  <a:pt x="2505" y="170354"/>
                </a:lnTo>
                <a:lnTo>
                  <a:pt x="12526" y="197912"/>
                </a:lnTo>
                <a:lnTo>
                  <a:pt x="35073" y="225469"/>
                </a:lnTo>
                <a:lnTo>
                  <a:pt x="102713" y="290604"/>
                </a:lnTo>
                <a:lnTo>
                  <a:pt x="162838" y="350729"/>
                </a:lnTo>
                <a:lnTo>
                  <a:pt x="237994" y="410854"/>
                </a:lnTo>
                <a:lnTo>
                  <a:pt x="298119" y="453443"/>
                </a:lnTo>
                <a:lnTo>
                  <a:pt x="350729" y="483505"/>
                </a:lnTo>
                <a:lnTo>
                  <a:pt x="383296" y="496031"/>
                </a:lnTo>
                <a:lnTo>
                  <a:pt x="415864" y="503547"/>
                </a:lnTo>
                <a:lnTo>
                  <a:pt x="438411" y="503547"/>
                </a:lnTo>
                <a:lnTo>
                  <a:pt x="473484" y="498536"/>
                </a:lnTo>
                <a:lnTo>
                  <a:pt x="506051" y="486010"/>
                </a:lnTo>
                <a:lnTo>
                  <a:pt x="578702" y="468474"/>
                </a:lnTo>
                <a:lnTo>
                  <a:pt x="658869" y="453443"/>
                </a:lnTo>
                <a:lnTo>
                  <a:pt x="796655" y="430896"/>
                </a:lnTo>
                <a:lnTo>
                  <a:pt x="924421" y="413359"/>
                </a:lnTo>
                <a:lnTo>
                  <a:pt x="1069723" y="395823"/>
                </a:lnTo>
                <a:lnTo>
                  <a:pt x="1222540" y="383297"/>
                </a:lnTo>
                <a:lnTo>
                  <a:pt x="1320243" y="380792"/>
                </a:lnTo>
                <a:lnTo>
                  <a:pt x="1397905" y="385802"/>
                </a:lnTo>
                <a:lnTo>
                  <a:pt x="1603331" y="335698"/>
                </a:lnTo>
                <a:lnTo>
                  <a:pt x="1746128" y="325677"/>
                </a:lnTo>
                <a:lnTo>
                  <a:pt x="1901451" y="313151"/>
                </a:lnTo>
                <a:lnTo>
                  <a:pt x="2089341" y="293109"/>
                </a:lnTo>
                <a:lnTo>
                  <a:pt x="2199570" y="278078"/>
                </a:lnTo>
                <a:lnTo>
                  <a:pt x="2319820" y="260542"/>
                </a:lnTo>
                <a:lnTo>
                  <a:pt x="2440070" y="240500"/>
                </a:lnTo>
                <a:lnTo>
                  <a:pt x="2512721" y="225469"/>
                </a:lnTo>
                <a:lnTo>
                  <a:pt x="2525247" y="227974"/>
                </a:lnTo>
                <a:lnTo>
                  <a:pt x="2545289" y="235490"/>
                </a:lnTo>
                <a:lnTo>
                  <a:pt x="2557815" y="243005"/>
                </a:lnTo>
                <a:lnTo>
                  <a:pt x="2572846" y="258037"/>
                </a:lnTo>
                <a:lnTo>
                  <a:pt x="2582867" y="283089"/>
                </a:lnTo>
                <a:lnTo>
                  <a:pt x="2587877" y="310646"/>
                </a:lnTo>
                <a:lnTo>
                  <a:pt x="2587877" y="338203"/>
                </a:lnTo>
                <a:lnTo>
                  <a:pt x="2572846" y="405844"/>
                </a:lnTo>
                <a:lnTo>
                  <a:pt x="2525247" y="543630"/>
                </a:lnTo>
                <a:lnTo>
                  <a:pt x="2460112" y="703963"/>
                </a:lnTo>
                <a:lnTo>
                  <a:pt x="2362409" y="854275"/>
                </a:lnTo>
                <a:lnTo>
                  <a:pt x="2389966" y="876822"/>
                </a:lnTo>
                <a:lnTo>
                  <a:pt x="2415018" y="891853"/>
                </a:lnTo>
                <a:lnTo>
                  <a:pt x="2442575" y="901874"/>
                </a:lnTo>
                <a:lnTo>
                  <a:pt x="2490174" y="916906"/>
                </a:lnTo>
                <a:lnTo>
                  <a:pt x="2525247" y="921916"/>
                </a:lnTo>
                <a:lnTo>
                  <a:pt x="2555309" y="911895"/>
                </a:lnTo>
                <a:lnTo>
                  <a:pt x="2597898" y="879327"/>
                </a:lnTo>
                <a:lnTo>
                  <a:pt x="2622950" y="846760"/>
                </a:lnTo>
                <a:lnTo>
                  <a:pt x="2660528" y="781624"/>
                </a:lnTo>
                <a:lnTo>
                  <a:pt x="2715643" y="676406"/>
                </a:lnTo>
                <a:lnTo>
                  <a:pt x="2775768" y="548640"/>
                </a:lnTo>
                <a:lnTo>
                  <a:pt x="2838398" y="393318"/>
                </a:lnTo>
                <a:lnTo>
                  <a:pt x="2853429" y="353234"/>
                </a:lnTo>
                <a:lnTo>
                  <a:pt x="2875976" y="333193"/>
                </a:lnTo>
                <a:lnTo>
                  <a:pt x="2911049" y="310646"/>
                </a:lnTo>
                <a:lnTo>
                  <a:pt x="2948627" y="285594"/>
                </a:lnTo>
                <a:lnTo>
                  <a:pt x="2956142" y="275573"/>
                </a:lnTo>
                <a:lnTo>
                  <a:pt x="2968668" y="260542"/>
                </a:lnTo>
                <a:lnTo>
                  <a:pt x="2976184" y="232984"/>
                </a:lnTo>
                <a:lnTo>
                  <a:pt x="2976184" y="215448"/>
                </a:lnTo>
                <a:lnTo>
                  <a:pt x="2973679" y="195406"/>
                </a:lnTo>
                <a:lnTo>
                  <a:pt x="2963658" y="170354"/>
                </a:lnTo>
                <a:lnTo>
                  <a:pt x="2938606" y="142797"/>
                </a:lnTo>
                <a:lnTo>
                  <a:pt x="2880986" y="100209"/>
                </a:lnTo>
                <a:lnTo>
                  <a:pt x="2803325" y="55115"/>
                </a:lnTo>
                <a:lnTo>
                  <a:pt x="2735684" y="20042"/>
                </a:lnTo>
                <a:lnTo>
                  <a:pt x="2688085" y="5011"/>
                </a:lnTo>
                <a:lnTo>
                  <a:pt x="2653012" y="0"/>
                </a:lnTo>
                <a:lnTo>
                  <a:pt x="2617940" y="5011"/>
                </a:lnTo>
                <a:lnTo>
                  <a:pt x="2557815" y="27558"/>
                </a:lnTo>
                <a:lnTo>
                  <a:pt x="2480153" y="65136"/>
                </a:lnTo>
                <a:lnTo>
                  <a:pt x="2460112" y="70146"/>
                </a:lnTo>
                <a:lnTo>
                  <a:pt x="2379945" y="85177"/>
                </a:lnTo>
                <a:lnTo>
                  <a:pt x="2031722" y="137787"/>
                </a:lnTo>
                <a:lnTo>
                  <a:pt x="1941534" y="135281"/>
                </a:lnTo>
                <a:lnTo>
                  <a:pt x="1668467" y="165344"/>
                </a:lnTo>
                <a:lnTo>
                  <a:pt x="1498113" y="182880"/>
                </a:lnTo>
                <a:lnTo>
                  <a:pt x="1310222" y="200417"/>
                </a:lnTo>
                <a:lnTo>
                  <a:pt x="1212519" y="210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9"/>
          <p:cNvSpPr/>
          <p:nvPr/>
        </p:nvSpPr>
        <p:spPr>
          <a:xfrm>
            <a:off x="3614738" y="3294063"/>
            <a:ext cx="2327275" cy="438150"/>
          </a:xfrm>
          <a:custGeom>
            <a:avLst/>
            <a:gdLst/>
            <a:ahLst/>
            <a:cxnLst/>
            <a:rect l="l" t="t" r="r" b="b"/>
            <a:pathLst>
              <a:path w="2327335" h="438411" extrusionOk="0">
                <a:moveTo>
                  <a:pt x="904379" y="165344"/>
                </a:moveTo>
                <a:lnTo>
                  <a:pt x="1097280" y="140292"/>
                </a:lnTo>
                <a:lnTo>
                  <a:pt x="1312727" y="110229"/>
                </a:lnTo>
                <a:lnTo>
                  <a:pt x="1528175" y="90188"/>
                </a:lnTo>
                <a:lnTo>
                  <a:pt x="1633393" y="70146"/>
                </a:lnTo>
                <a:lnTo>
                  <a:pt x="1758654" y="50104"/>
                </a:lnTo>
                <a:lnTo>
                  <a:pt x="1883914" y="30063"/>
                </a:lnTo>
                <a:lnTo>
                  <a:pt x="2004164" y="12526"/>
                </a:lnTo>
                <a:lnTo>
                  <a:pt x="2126919" y="2505"/>
                </a:lnTo>
                <a:lnTo>
                  <a:pt x="2177023" y="0"/>
                </a:lnTo>
                <a:lnTo>
                  <a:pt x="2242158" y="0"/>
                </a:lnTo>
                <a:lnTo>
                  <a:pt x="2299778" y="7516"/>
                </a:lnTo>
                <a:lnTo>
                  <a:pt x="2327335" y="20042"/>
                </a:lnTo>
                <a:lnTo>
                  <a:pt x="2207086" y="217953"/>
                </a:lnTo>
                <a:lnTo>
                  <a:pt x="2159487" y="185385"/>
                </a:lnTo>
                <a:lnTo>
                  <a:pt x="2114393" y="187891"/>
                </a:lnTo>
                <a:lnTo>
                  <a:pt x="2026711" y="192901"/>
                </a:lnTo>
                <a:lnTo>
                  <a:pt x="1893935" y="205427"/>
                </a:lnTo>
                <a:lnTo>
                  <a:pt x="1748633" y="225469"/>
                </a:lnTo>
                <a:lnTo>
                  <a:pt x="1485586" y="275573"/>
                </a:lnTo>
                <a:lnTo>
                  <a:pt x="1277654" y="295614"/>
                </a:lnTo>
                <a:lnTo>
                  <a:pt x="1099785" y="315656"/>
                </a:lnTo>
                <a:lnTo>
                  <a:pt x="799160" y="350729"/>
                </a:lnTo>
                <a:lnTo>
                  <a:pt x="506051" y="383297"/>
                </a:lnTo>
                <a:lnTo>
                  <a:pt x="298119" y="405843"/>
                </a:lnTo>
                <a:lnTo>
                  <a:pt x="77661" y="430896"/>
                </a:lnTo>
                <a:lnTo>
                  <a:pt x="22546" y="438411"/>
                </a:lnTo>
                <a:lnTo>
                  <a:pt x="0" y="253026"/>
                </a:lnTo>
                <a:lnTo>
                  <a:pt x="182880" y="243005"/>
                </a:lnTo>
                <a:lnTo>
                  <a:pt x="445926" y="217953"/>
                </a:lnTo>
                <a:lnTo>
                  <a:pt x="741540" y="187891"/>
                </a:lnTo>
                <a:lnTo>
                  <a:pt x="904379" y="165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79"/>
          <p:cNvSpPr/>
          <p:nvPr/>
        </p:nvSpPr>
        <p:spPr>
          <a:xfrm>
            <a:off x="3181350" y="3397250"/>
            <a:ext cx="542925" cy="1244600"/>
          </a:xfrm>
          <a:custGeom>
            <a:avLst/>
            <a:gdLst/>
            <a:ahLst/>
            <a:cxnLst/>
            <a:rect l="l" t="t" r="r" b="b"/>
            <a:pathLst>
              <a:path w="542925" h="1244600" extrusionOk="0">
                <a:moveTo>
                  <a:pt x="492125" y="527050"/>
                </a:moveTo>
                <a:lnTo>
                  <a:pt x="457200" y="628650"/>
                </a:lnTo>
                <a:lnTo>
                  <a:pt x="403225" y="746125"/>
                </a:lnTo>
                <a:lnTo>
                  <a:pt x="352425" y="838200"/>
                </a:lnTo>
                <a:lnTo>
                  <a:pt x="301625" y="923925"/>
                </a:lnTo>
                <a:lnTo>
                  <a:pt x="254000" y="1022350"/>
                </a:lnTo>
                <a:lnTo>
                  <a:pt x="136525" y="1241425"/>
                </a:lnTo>
                <a:lnTo>
                  <a:pt x="114300" y="1244600"/>
                </a:lnTo>
                <a:lnTo>
                  <a:pt x="85725" y="1231900"/>
                </a:lnTo>
                <a:lnTo>
                  <a:pt x="57150" y="1206500"/>
                </a:lnTo>
                <a:lnTo>
                  <a:pt x="31750" y="1168400"/>
                </a:lnTo>
                <a:lnTo>
                  <a:pt x="12700" y="1127125"/>
                </a:lnTo>
                <a:lnTo>
                  <a:pt x="0" y="1079500"/>
                </a:lnTo>
                <a:lnTo>
                  <a:pt x="3175" y="1031875"/>
                </a:lnTo>
                <a:lnTo>
                  <a:pt x="9525" y="971550"/>
                </a:lnTo>
                <a:lnTo>
                  <a:pt x="22225" y="914400"/>
                </a:lnTo>
                <a:lnTo>
                  <a:pt x="41275" y="873125"/>
                </a:lnTo>
                <a:lnTo>
                  <a:pt x="101600" y="800100"/>
                </a:lnTo>
                <a:lnTo>
                  <a:pt x="168275" y="717550"/>
                </a:lnTo>
                <a:lnTo>
                  <a:pt x="234950" y="625475"/>
                </a:lnTo>
                <a:lnTo>
                  <a:pt x="273050" y="568325"/>
                </a:lnTo>
                <a:lnTo>
                  <a:pt x="295275" y="514350"/>
                </a:lnTo>
                <a:lnTo>
                  <a:pt x="320675" y="422275"/>
                </a:lnTo>
                <a:lnTo>
                  <a:pt x="330200" y="311150"/>
                </a:lnTo>
                <a:lnTo>
                  <a:pt x="336550" y="196850"/>
                </a:lnTo>
                <a:lnTo>
                  <a:pt x="323850" y="142875"/>
                </a:lnTo>
                <a:lnTo>
                  <a:pt x="301625" y="76200"/>
                </a:lnTo>
                <a:lnTo>
                  <a:pt x="279400" y="25400"/>
                </a:lnTo>
                <a:lnTo>
                  <a:pt x="279400" y="6350"/>
                </a:lnTo>
                <a:lnTo>
                  <a:pt x="295275" y="0"/>
                </a:lnTo>
                <a:lnTo>
                  <a:pt x="327025" y="6350"/>
                </a:lnTo>
                <a:lnTo>
                  <a:pt x="384175" y="34925"/>
                </a:lnTo>
                <a:lnTo>
                  <a:pt x="441325" y="76200"/>
                </a:lnTo>
                <a:lnTo>
                  <a:pt x="476250" y="114300"/>
                </a:lnTo>
                <a:lnTo>
                  <a:pt x="511175" y="174625"/>
                </a:lnTo>
                <a:lnTo>
                  <a:pt x="542925" y="269875"/>
                </a:lnTo>
                <a:lnTo>
                  <a:pt x="527050" y="368300"/>
                </a:lnTo>
                <a:lnTo>
                  <a:pt x="492125" y="527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79"/>
          <p:cNvSpPr/>
          <p:nvPr/>
        </p:nvSpPr>
        <p:spPr>
          <a:xfrm>
            <a:off x="3284538" y="3813175"/>
            <a:ext cx="3665537" cy="830263"/>
          </a:xfrm>
          <a:custGeom>
            <a:avLst/>
            <a:gdLst/>
            <a:ahLst/>
            <a:cxnLst/>
            <a:rect l="l" t="t" r="r" b="b"/>
            <a:pathLst>
              <a:path w="3665551" h="830912" extrusionOk="0">
                <a:moveTo>
                  <a:pt x="1176793" y="337931"/>
                </a:moveTo>
                <a:lnTo>
                  <a:pt x="1665798" y="278296"/>
                </a:lnTo>
                <a:lnTo>
                  <a:pt x="1920240" y="234564"/>
                </a:lnTo>
                <a:lnTo>
                  <a:pt x="2286000" y="194807"/>
                </a:lnTo>
                <a:lnTo>
                  <a:pt x="2719346" y="131197"/>
                </a:lnTo>
                <a:lnTo>
                  <a:pt x="2989690" y="83489"/>
                </a:lnTo>
                <a:lnTo>
                  <a:pt x="3057276" y="67587"/>
                </a:lnTo>
                <a:lnTo>
                  <a:pt x="3180521" y="19879"/>
                </a:lnTo>
                <a:lnTo>
                  <a:pt x="3248108" y="0"/>
                </a:lnTo>
                <a:lnTo>
                  <a:pt x="3291840" y="0"/>
                </a:lnTo>
                <a:lnTo>
                  <a:pt x="3339548" y="19879"/>
                </a:lnTo>
                <a:lnTo>
                  <a:pt x="3419061" y="59635"/>
                </a:lnTo>
                <a:lnTo>
                  <a:pt x="3510501" y="119270"/>
                </a:lnTo>
                <a:lnTo>
                  <a:pt x="3582062" y="174929"/>
                </a:lnTo>
                <a:lnTo>
                  <a:pt x="3629770" y="218661"/>
                </a:lnTo>
                <a:lnTo>
                  <a:pt x="3657600" y="258418"/>
                </a:lnTo>
                <a:lnTo>
                  <a:pt x="3665551" y="294199"/>
                </a:lnTo>
                <a:lnTo>
                  <a:pt x="3665551" y="322028"/>
                </a:lnTo>
                <a:lnTo>
                  <a:pt x="3645673" y="349858"/>
                </a:lnTo>
                <a:lnTo>
                  <a:pt x="3617843" y="381663"/>
                </a:lnTo>
                <a:lnTo>
                  <a:pt x="3558208" y="433347"/>
                </a:lnTo>
                <a:lnTo>
                  <a:pt x="3546281" y="453225"/>
                </a:lnTo>
                <a:lnTo>
                  <a:pt x="3248108" y="270345"/>
                </a:lnTo>
                <a:lnTo>
                  <a:pt x="3216302" y="246491"/>
                </a:lnTo>
                <a:lnTo>
                  <a:pt x="3188473" y="246491"/>
                </a:lnTo>
                <a:lnTo>
                  <a:pt x="3104984" y="254442"/>
                </a:lnTo>
                <a:lnTo>
                  <a:pt x="2480807" y="333955"/>
                </a:lnTo>
                <a:lnTo>
                  <a:pt x="1745311" y="429371"/>
                </a:lnTo>
                <a:lnTo>
                  <a:pt x="1264257" y="496957"/>
                </a:lnTo>
                <a:lnTo>
                  <a:pt x="584421" y="604300"/>
                </a:lnTo>
                <a:lnTo>
                  <a:pt x="349857" y="652007"/>
                </a:lnTo>
                <a:lnTo>
                  <a:pt x="294198" y="667910"/>
                </a:lnTo>
                <a:lnTo>
                  <a:pt x="222636" y="703691"/>
                </a:lnTo>
                <a:lnTo>
                  <a:pt x="143123" y="759350"/>
                </a:lnTo>
                <a:lnTo>
                  <a:pt x="95415" y="799107"/>
                </a:lnTo>
                <a:lnTo>
                  <a:pt x="67586" y="818985"/>
                </a:lnTo>
                <a:lnTo>
                  <a:pt x="31805" y="830912"/>
                </a:lnTo>
                <a:lnTo>
                  <a:pt x="0" y="822960"/>
                </a:lnTo>
                <a:lnTo>
                  <a:pt x="186855" y="485030"/>
                </a:lnTo>
                <a:lnTo>
                  <a:pt x="290222" y="469127"/>
                </a:lnTo>
                <a:lnTo>
                  <a:pt x="822960" y="385639"/>
                </a:lnTo>
                <a:lnTo>
                  <a:pt x="1176793" y="337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79"/>
          <p:cNvSpPr/>
          <p:nvPr/>
        </p:nvSpPr>
        <p:spPr>
          <a:xfrm>
            <a:off x="6153150" y="4002088"/>
            <a:ext cx="706438" cy="1384300"/>
          </a:xfrm>
          <a:custGeom>
            <a:avLst/>
            <a:gdLst/>
            <a:ahLst/>
            <a:cxnLst/>
            <a:rect l="l" t="t" r="r" b="b"/>
            <a:pathLst>
              <a:path w="707231" h="1383507" extrusionOk="0">
                <a:moveTo>
                  <a:pt x="328613" y="481013"/>
                </a:moveTo>
                <a:lnTo>
                  <a:pt x="352425" y="400050"/>
                </a:lnTo>
                <a:lnTo>
                  <a:pt x="378619" y="307182"/>
                </a:lnTo>
                <a:lnTo>
                  <a:pt x="397669" y="221457"/>
                </a:lnTo>
                <a:lnTo>
                  <a:pt x="404813" y="166688"/>
                </a:lnTo>
                <a:lnTo>
                  <a:pt x="404813" y="142875"/>
                </a:lnTo>
                <a:lnTo>
                  <a:pt x="397669" y="114300"/>
                </a:lnTo>
                <a:lnTo>
                  <a:pt x="383381" y="83344"/>
                </a:lnTo>
                <a:lnTo>
                  <a:pt x="345281" y="50007"/>
                </a:lnTo>
                <a:lnTo>
                  <a:pt x="328613" y="0"/>
                </a:lnTo>
                <a:lnTo>
                  <a:pt x="707231" y="230982"/>
                </a:lnTo>
                <a:lnTo>
                  <a:pt x="683419" y="257175"/>
                </a:lnTo>
                <a:lnTo>
                  <a:pt x="671513" y="290513"/>
                </a:lnTo>
                <a:lnTo>
                  <a:pt x="628650" y="407194"/>
                </a:lnTo>
                <a:lnTo>
                  <a:pt x="566738" y="571500"/>
                </a:lnTo>
                <a:lnTo>
                  <a:pt x="533400" y="659607"/>
                </a:lnTo>
                <a:lnTo>
                  <a:pt x="507206" y="733425"/>
                </a:lnTo>
                <a:lnTo>
                  <a:pt x="442913" y="869157"/>
                </a:lnTo>
                <a:lnTo>
                  <a:pt x="383381" y="992982"/>
                </a:lnTo>
                <a:lnTo>
                  <a:pt x="319088" y="1104900"/>
                </a:lnTo>
                <a:lnTo>
                  <a:pt x="250031" y="1204913"/>
                </a:lnTo>
                <a:lnTo>
                  <a:pt x="190500" y="1278732"/>
                </a:lnTo>
                <a:lnTo>
                  <a:pt x="138113" y="1331119"/>
                </a:lnTo>
                <a:lnTo>
                  <a:pt x="104775" y="1359694"/>
                </a:lnTo>
                <a:lnTo>
                  <a:pt x="71438" y="1378744"/>
                </a:lnTo>
                <a:lnTo>
                  <a:pt x="59531" y="1383507"/>
                </a:lnTo>
                <a:lnTo>
                  <a:pt x="38100" y="1383507"/>
                </a:lnTo>
                <a:lnTo>
                  <a:pt x="16669" y="1371600"/>
                </a:lnTo>
                <a:lnTo>
                  <a:pt x="0" y="1350169"/>
                </a:lnTo>
                <a:lnTo>
                  <a:pt x="9525" y="1176338"/>
                </a:lnTo>
                <a:lnTo>
                  <a:pt x="152400" y="871538"/>
                </a:lnTo>
                <a:lnTo>
                  <a:pt x="178594" y="831057"/>
                </a:lnTo>
                <a:lnTo>
                  <a:pt x="207169" y="778669"/>
                </a:lnTo>
                <a:lnTo>
                  <a:pt x="233363" y="728663"/>
                </a:lnTo>
                <a:lnTo>
                  <a:pt x="264319" y="659607"/>
                </a:lnTo>
                <a:lnTo>
                  <a:pt x="295275" y="583407"/>
                </a:lnTo>
                <a:lnTo>
                  <a:pt x="328613" y="4810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79"/>
          <p:cNvSpPr/>
          <p:nvPr/>
        </p:nvSpPr>
        <p:spPr>
          <a:xfrm>
            <a:off x="5688013" y="4659313"/>
            <a:ext cx="666750" cy="711200"/>
          </a:xfrm>
          <a:custGeom>
            <a:avLst/>
            <a:gdLst/>
            <a:ahLst/>
            <a:cxnLst/>
            <a:rect l="l" t="t" r="r" b="b"/>
            <a:pathLst>
              <a:path w="666750" h="709613" extrusionOk="0">
                <a:moveTo>
                  <a:pt x="252413" y="135732"/>
                </a:moveTo>
                <a:lnTo>
                  <a:pt x="357188" y="200025"/>
                </a:lnTo>
                <a:lnTo>
                  <a:pt x="431007" y="247650"/>
                </a:lnTo>
                <a:lnTo>
                  <a:pt x="476250" y="276225"/>
                </a:lnTo>
                <a:lnTo>
                  <a:pt x="495300" y="283369"/>
                </a:lnTo>
                <a:lnTo>
                  <a:pt x="528638" y="285750"/>
                </a:lnTo>
                <a:lnTo>
                  <a:pt x="554832" y="278607"/>
                </a:lnTo>
                <a:lnTo>
                  <a:pt x="585788" y="259557"/>
                </a:lnTo>
                <a:lnTo>
                  <a:pt x="609600" y="230982"/>
                </a:lnTo>
                <a:lnTo>
                  <a:pt x="666750" y="188119"/>
                </a:lnTo>
                <a:lnTo>
                  <a:pt x="478632" y="709613"/>
                </a:lnTo>
                <a:lnTo>
                  <a:pt x="464344" y="692944"/>
                </a:lnTo>
                <a:lnTo>
                  <a:pt x="445294" y="657225"/>
                </a:lnTo>
                <a:lnTo>
                  <a:pt x="428625" y="614363"/>
                </a:lnTo>
                <a:lnTo>
                  <a:pt x="392907" y="542925"/>
                </a:lnTo>
                <a:lnTo>
                  <a:pt x="335757" y="454819"/>
                </a:lnTo>
                <a:lnTo>
                  <a:pt x="252413" y="345282"/>
                </a:lnTo>
                <a:lnTo>
                  <a:pt x="142875" y="209550"/>
                </a:lnTo>
                <a:lnTo>
                  <a:pt x="50007" y="104775"/>
                </a:lnTo>
                <a:lnTo>
                  <a:pt x="23813" y="73819"/>
                </a:lnTo>
                <a:lnTo>
                  <a:pt x="9525" y="52388"/>
                </a:lnTo>
                <a:lnTo>
                  <a:pt x="2382" y="30957"/>
                </a:lnTo>
                <a:lnTo>
                  <a:pt x="0" y="14288"/>
                </a:lnTo>
                <a:lnTo>
                  <a:pt x="4763" y="4763"/>
                </a:lnTo>
                <a:lnTo>
                  <a:pt x="16669" y="0"/>
                </a:lnTo>
                <a:lnTo>
                  <a:pt x="38100" y="7144"/>
                </a:lnTo>
                <a:lnTo>
                  <a:pt x="69057" y="23813"/>
                </a:lnTo>
                <a:lnTo>
                  <a:pt x="133350" y="61913"/>
                </a:lnTo>
                <a:lnTo>
                  <a:pt x="252413" y="1357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79"/>
          <p:cNvSpPr/>
          <p:nvPr/>
        </p:nvSpPr>
        <p:spPr>
          <a:xfrm>
            <a:off x="4743450" y="2925763"/>
            <a:ext cx="409575" cy="3081337"/>
          </a:xfrm>
          <a:custGeom>
            <a:avLst/>
            <a:gdLst/>
            <a:ahLst/>
            <a:cxnLst/>
            <a:rect l="l" t="t" r="r" b="b"/>
            <a:pathLst>
              <a:path w="409492" h="3081130" extrusionOk="0">
                <a:moveTo>
                  <a:pt x="381663" y="1061499"/>
                </a:moveTo>
                <a:lnTo>
                  <a:pt x="381663" y="628153"/>
                </a:lnTo>
                <a:lnTo>
                  <a:pt x="385638" y="405517"/>
                </a:lnTo>
                <a:lnTo>
                  <a:pt x="385638" y="353833"/>
                </a:lnTo>
                <a:lnTo>
                  <a:pt x="393590" y="278296"/>
                </a:lnTo>
                <a:lnTo>
                  <a:pt x="405517" y="202758"/>
                </a:lnTo>
                <a:lnTo>
                  <a:pt x="409492" y="174929"/>
                </a:lnTo>
                <a:lnTo>
                  <a:pt x="401541" y="139148"/>
                </a:lnTo>
                <a:lnTo>
                  <a:pt x="381663" y="107343"/>
                </a:lnTo>
                <a:lnTo>
                  <a:pt x="345882" y="75537"/>
                </a:lnTo>
                <a:lnTo>
                  <a:pt x="302150" y="47708"/>
                </a:lnTo>
                <a:lnTo>
                  <a:pt x="202758" y="0"/>
                </a:lnTo>
                <a:lnTo>
                  <a:pt x="0" y="47708"/>
                </a:lnTo>
                <a:lnTo>
                  <a:pt x="63610" y="111318"/>
                </a:lnTo>
                <a:lnTo>
                  <a:pt x="79513" y="131197"/>
                </a:lnTo>
                <a:lnTo>
                  <a:pt x="111318" y="174929"/>
                </a:lnTo>
                <a:lnTo>
                  <a:pt x="135172" y="218661"/>
                </a:lnTo>
                <a:lnTo>
                  <a:pt x="151075" y="278296"/>
                </a:lnTo>
                <a:lnTo>
                  <a:pt x="159026" y="365760"/>
                </a:lnTo>
                <a:cubicBezTo>
                  <a:pt x="160351" y="654657"/>
                  <a:pt x="161677" y="943555"/>
                  <a:pt x="163002" y="1232452"/>
                </a:cubicBezTo>
                <a:lnTo>
                  <a:pt x="151075" y="1785068"/>
                </a:lnTo>
                <a:lnTo>
                  <a:pt x="139148" y="2274073"/>
                </a:lnTo>
                <a:lnTo>
                  <a:pt x="135172" y="2397318"/>
                </a:lnTo>
                <a:lnTo>
                  <a:pt x="123245" y="2496710"/>
                </a:lnTo>
                <a:lnTo>
                  <a:pt x="107343" y="2584174"/>
                </a:lnTo>
                <a:lnTo>
                  <a:pt x="75537" y="2671638"/>
                </a:lnTo>
                <a:lnTo>
                  <a:pt x="67586" y="2695492"/>
                </a:lnTo>
                <a:lnTo>
                  <a:pt x="75537" y="2763078"/>
                </a:lnTo>
                <a:lnTo>
                  <a:pt x="91440" y="2834640"/>
                </a:lnTo>
                <a:lnTo>
                  <a:pt x="127221" y="2918129"/>
                </a:lnTo>
                <a:lnTo>
                  <a:pt x="159026" y="2973788"/>
                </a:lnTo>
                <a:lnTo>
                  <a:pt x="198783" y="3025471"/>
                </a:lnTo>
                <a:lnTo>
                  <a:pt x="230588" y="3057277"/>
                </a:lnTo>
                <a:lnTo>
                  <a:pt x="254442" y="3073179"/>
                </a:lnTo>
                <a:lnTo>
                  <a:pt x="278296" y="3081130"/>
                </a:lnTo>
                <a:lnTo>
                  <a:pt x="302150" y="3073179"/>
                </a:lnTo>
                <a:lnTo>
                  <a:pt x="326004" y="3061252"/>
                </a:lnTo>
                <a:lnTo>
                  <a:pt x="341906" y="3041374"/>
                </a:lnTo>
                <a:lnTo>
                  <a:pt x="365760" y="2993666"/>
                </a:lnTo>
                <a:lnTo>
                  <a:pt x="381663" y="2938007"/>
                </a:lnTo>
                <a:lnTo>
                  <a:pt x="381663" y="2771030"/>
                </a:lnTo>
                <a:lnTo>
                  <a:pt x="381663" y="10614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79"/>
          <p:cNvSpPr/>
          <p:nvPr/>
        </p:nvSpPr>
        <p:spPr>
          <a:xfrm>
            <a:off x="3057525" y="4217988"/>
            <a:ext cx="1876425" cy="1470025"/>
          </a:xfrm>
          <a:custGeom>
            <a:avLst/>
            <a:gdLst/>
            <a:ahLst/>
            <a:cxnLst/>
            <a:rect l="l" t="t" r="r" b="b"/>
            <a:pathLst>
              <a:path w="1876425" h="1471612" extrusionOk="0">
                <a:moveTo>
                  <a:pt x="1393031" y="283369"/>
                </a:moveTo>
                <a:lnTo>
                  <a:pt x="1459706" y="204787"/>
                </a:lnTo>
                <a:lnTo>
                  <a:pt x="1585913" y="40481"/>
                </a:lnTo>
                <a:lnTo>
                  <a:pt x="1864519" y="0"/>
                </a:lnTo>
                <a:lnTo>
                  <a:pt x="1876425" y="92869"/>
                </a:lnTo>
                <a:lnTo>
                  <a:pt x="1752600" y="233362"/>
                </a:lnTo>
                <a:lnTo>
                  <a:pt x="1609725" y="395287"/>
                </a:lnTo>
                <a:lnTo>
                  <a:pt x="1478756" y="533400"/>
                </a:lnTo>
                <a:lnTo>
                  <a:pt x="1388269" y="623887"/>
                </a:lnTo>
                <a:lnTo>
                  <a:pt x="1262063" y="742950"/>
                </a:lnTo>
                <a:lnTo>
                  <a:pt x="1114425" y="871537"/>
                </a:lnTo>
                <a:lnTo>
                  <a:pt x="950119" y="990600"/>
                </a:lnTo>
                <a:lnTo>
                  <a:pt x="792956" y="1100137"/>
                </a:lnTo>
                <a:lnTo>
                  <a:pt x="497681" y="1273969"/>
                </a:lnTo>
                <a:lnTo>
                  <a:pt x="319088" y="1364456"/>
                </a:lnTo>
                <a:lnTo>
                  <a:pt x="126206" y="1450181"/>
                </a:lnTo>
                <a:lnTo>
                  <a:pt x="83344" y="1466850"/>
                </a:lnTo>
                <a:lnTo>
                  <a:pt x="54769" y="1471612"/>
                </a:lnTo>
                <a:lnTo>
                  <a:pt x="28575" y="1471612"/>
                </a:lnTo>
                <a:lnTo>
                  <a:pt x="0" y="1464469"/>
                </a:lnTo>
                <a:lnTo>
                  <a:pt x="2381" y="1445419"/>
                </a:lnTo>
                <a:lnTo>
                  <a:pt x="23813" y="1419225"/>
                </a:lnTo>
                <a:lnTo>
                  <a:pt x="104775" y="1371600"/>
                </a:lnTo>
                <a:lnTo>
                  <a:pt x="257175" y="1278731"/>
                </a:lnTo>
                <a:lnTo>
                  <a:pt x="381000" y="1197769"/>
                </a:lnTo>
                <a:lnTo>
                  <a:pt x="519113" y="1104900"/>
                </a:lnTo>
                <a:lnTo>
                  <a:pt x="678656" y="983456"/>
                </a:lnTo>
                <a:lnTo>
                  <a:pt x="890588" y="804862"/>
                </a:lnTo>
                <a:lnTo>
                  <a:pt x="1031081" y="673894"/>
                </a:lnTo>
                <a:lnTo>
                  <a:pt x="1181100" y="523875"/>
                </a:lnTo>
                <a:lnTo>
                  <a:pt x="1338263" y="352425"/>
                </a:lnTo>
                <a:lnTo>
                  <a:pt x="1393031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C16F14F-7670-5F4B-AA34-0DFCD98ABEF4}"/>
              </a:ext>
            </a:extLst>
          </p:cNvPr>
          <p:cNvGrpSpPr/>
          <p:nvPr/>
        </p:nvGrpSpPr>
        <p:grpSpPr>
          <a:xfrm>
            <a:off x="2855077" y="1388226"/>
            <a:ext cx="4090987" cy="4614862"/>
            <a:chOff x="3011488" y="1544638"/>
            <a:chExt cx="4090987" cy="4614862"/>
          </a:xfrm>
        </p:grpSpPr>
        <p:sp>
          <p:nvSpPr>
            <p:cNvPr id="17" name="Google Shape;941;p79">
              <a:extLst>
                <a:ext uri="{FF2B5EF4-FFF2-40B4-BE49-F238E27FC236}">
                  <a16:creationId xmlns:a16="http://schemas.microsoft.com/office/drawing/2014/main" id="{7829251E-5A59-5F40-9639-FA2089D67C29}"/>
                </a:ext>
              </a:extLst>
            </p:cNvPr>
            <p:cNvSpPr/>
            <p:nvPr/>
          </p:nvSpPr>
          <p:spPr>
            <a:xfrm>
              <a:off x="3011488" y="1611313"/>
              <a:ext cx="1120775" cy="1450975"/>
            </a:xfrm>
            <a:custGeom>
              <a:avLst/>
              <a:gdLst/>
              <a:ahLst/>
              <a:cxnLst/>
              <a:rect l="l" t="t" r="r" b="b"/>
              <a:pathLst>
                <a:path w="1119188" h="1450182" extrusionOk="0">
                  <a:moveTo>
                    <a:pt x="866775" y="552450"/>
                  </a:moveTo>
                  <a:lnTo>
                    <a:pt x="733425" y="738188"/>
                  </a:lnTo>
                  <a:lnTo>
                    <a:pt x="621507" y="871538"/>
                  </a:lnTo>
                  <a:lnTo>
                    <a:pt x="561975" y="942975"/>
                  </a:lnTo>
                  <a:lnTo>
                    <a:pt x="492919" y="1023938"/>
                  </a:lnTo>
                  <a:lnTo>
                    <a:pt x="352425" y="1169194"/>
                  </a:lnTo>
                  <a:lnTo>
                    <a:pt x="192882" y="1323975"/>
                  </a:lnTo>
                  <a:lnTo>
                    <a:pt x="88107" y="1426369"/>
                  </a:lnTo>
                  <a:lnTo>
                    <a:pt x="66675" y="1438275"/>
                  </a:lnTo>
                  <a:lnTo>
                    <a:pt x="35719" y="1447800"/>
                  </a:lnTo>
                  <a:lnTo>
                    <a:pt x="11907" y="1450182"/>
                  </a:lnTo>
                  <a:lnTo>
                    <a:pt x="2382" y="1445419"/>
                  </a:lnTo>
                  <a:lnTo>
                    <a:pt x="0" y="1435894"/>
                  </a:lnTo>
                  <a:lnTo>
                    <a:pt x="0" y="1412082"/>
                  </a:lnTo>
                  <a:lnTo>
                    <a:pt x="9525" y="1388269"/>
                  </a:lnTo>
                  <a:lnTo>
                    <a:pt x="52388" y="1340644"/>
                  </a:lnTo>
                  <a:lnTo>
                    <a:pt x="119063" y="1259682"/>
                  </a:lnTo>
                  <a:lnTo>
                    <a:pt x="230982" y="1121569"/>
                  </a:lnTo>
                  <a:lnTo>
                    <a:pt x="340519" y="971550"/>
                  </a:lnTo>
                  <a:lnTo>
                    <a:pt x="440532" y="821532"/>
                  </a:lnTo>
                  <a:lnTo>
                    <a:pt x="521494" y="697707"/>
                  </a:lnTo>
                  <a:lnTo>
                    <a:pt x="600075" y="571500"/>
                  </a:lnTo>
                  <a:lnTo>
                    <a:pt x="692944" y="407194"/>
                  </a:lnTo>
                  <a:lnTo>
                    <a:pt x="750094" y="280988"/>
                  </a:lnTo>
                  <a:lnTo>
                    <a:pt x="766763" y="230982"/>
                  </a:lnTo>
                  <a:lnTo>
                    <a:pt x="769144" y="202407"/>
                  </a:lnTo>
                  <a:lnTo>
                    <a:pt x="766763" y="178594"/>
                  </a:lnTo>
                  <a:lnTo>
                    <a:pt x="762000" y="157163"/>
                  </a:lnTo>
                  <a:lnTo>
                    <a:pt x="745332" y="128588"/>
                  </a:lnTo>
                  <a:lnTo>
                    <a:pt x="711994" y="100013"/>
                  </a:lnTo>
                  <a:lnTo>
                    <a:pt x="671513" y="69057"/>
                  </a:lnTo>
                  <a:lnTo>
                    <a:pt x="650082" y="42863"/>
                  </a:lnTo>
                  <a:lnTo>
                    <a:pt x="642938" y="21432"/>
                  </a:lnTo>
                  <a:lnTo>
                    <a:pt x="645319" y="11907"/>
                  </a:lnTo>
                  <a:lnTo>
                    <a:pt x="650082" y="4763"/>
                  </a:lnTo>
                  <a:lnTo>
                    <a:pt x="671513" y="0"/>
                  </a:lnTo>
                  <a:lnTo>
                    <a:pt x="731044" y="4763"/>
                  </a:lnTo>
                  <a:lnTo>
                    <a:pt x="771525" y="9525"/>
                  </a:lnTo>
                  <a:lnTo>
                    <a:pt x="816769" y="16669"/>
                  </a:lnTo>
                  <a:lnTo>
                    <a:pt x="871538" y="35719"/>
                  </a:lnTo>
                  <a:lnTo>
                    <a:pt x="907257" y="50007"/>
                  </a:lnTo>
                  <a:lnTo>
                    <a:pt x="969169" y="78582"/>
                  </a:lnTo>
                  <a:lnTo>
                    <a:pt x="1012032" y="102394"/>
                  </a:lnTo>
                  <a:lnTo>
                    <a:pt x="1059657" y="130969"/>
                  </a:lnTo>
                  <a:lnTo>
                    <a:pt x="1085850" y="150019"/>
                  </a:lnTo>
                  <a:lnTo>
                    <a:pt x="1104900" y="169069"/>
                  </a:lnTo>
                  <a:lnTo>
                    <a:pt x="1114425" y="185738"/>
                  </a:lnTo>
                  <a:lnTo>
                    <a:pt x="1119188" y="200025"/>
                  </a:lnTo>
                  <a:lnTo>
                    <a:pt x="1119188" y="219075"/>
                  </a:lnTo>
                  <a:lnTo>
                    <a:pt x="1114425" y="238125"/>
                  </a:lnTo>
                  <a:lnTo>
                    <a:pt x="1107282" y="257175"/>
                  </a:lnTo>
                  <a:lnTo>
                    <a:pt x="1085850" y="276225"/>
                  </a:lnTo>
                  <a:lnTo>
                    <a:pt x="1050132" y="302419"/>
                  </a:lnTo>
                  <a:lnTo>
                    <a:pt x="940594" y="440532"/>
                  </a:lnTo>
                  <a:lnTo>
                    <a:pt x="900113" y="502444"/>
                  </a:lnTo>
                  <a:lnTo>
                    <a:pt x="866775" y="552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42;p79">
              <a:extLst>
                <a:ext uri="{FF2B5EF4-FFF2-40B4-BE49-F238E27FC236}">
                  <a16:creationId xmlns:a16="http://schemas.microsoft.com/office/drawing/2014/main" id="{B53DBA22-5F29-CF41-B776-FABB8BF8215F}"/>
                </a:ext>
              </a:extLst>
            </p:cNvPr>
            <p:cNvSpPr/>
            <p:nvPr/>
          </p:nvSpPr>
          <p:spPr>
            <a:xfrm>
              <a:off x="4752975" y="1544638"/>
              <a:ext cx="1000125" cy="1181100"/>
            </a:xfrm>
            <a:custGeom>
              <a:avLst/>
              <a:gdLst/>
              <a:ahLst/>
              <a:cxnLst/>
              <a:rect l="l" t="t" r="r" b="b"/>
              <a:pathLst>
                <a:path w="1000125" h="1181100" extrusionOk="0">
                  <a:moveTo>
                    <a:pt x="404813" y="631032"/>
                  </a:moveTo>
                  <a:lnTo>
                    <a:pt x="459581" y="552450"/>
                  </a:lnTo>
                  <a:lnTo>
                    <a:pt x="516731" y="461963"/>
                  </a:lnTo>
                  <a:lnTo>
                    <a:pt x="557213" y="397669"/>
                  </a:lnTo>
                  <a:lnTo>
                    <a:pt x="592931" y="330994"/>
                  </a:lnTo>
                  <a:lnTo>
                    <a:pt x="616744" y="269082"/>
                  </a:lnTo>
                  <a:lnTo>
                    <a:pt x="633413" y="216694"/>
                  </a:lnTo>
                  <a:lnTo>
                    <a:pt x="635794" y="192882"/>
                  </a:lnTo>
                  <a:lnTo>
                    <a:pt x="633413" y="166688"/>
                  </a:lnTo>
                  <a:lnTo>
                    <a:pt x="626269" y="135732"/>
                  </a:lnTo>
                  <a:lnTo>
                    <a:pt x="611981" y="116682"/>
                  </a:lnTo>
                  <a:lnTo>
                    <a:pt x="595313" y="104775"/>
                  </a:lnTo>
                  <a:lnTo>
                    <a:pt x="569119" y="92869"/>
                  </a:lnTo>
                  <a:lnTo>
                    <a:pt x="554831" y="80963"/>
                  </a:lnTo>
                  <a:lnTo>
                    <a:pt x="538163" y="52388"/>
                  </a:lnTo>
                  <a:lnTo>
                    <a:pt x="533400" y="30957"/>
                  </a:lnTo>
                  <a:lnTo>
                    <a:pt x="533400" y="16669"/>
                  </a:lnTo>
                  <a:lnTo>
                    <a:pt x="542925" y="4763"/>
                  </a:lnTo>
                  <a:lnTo>
                    <a:pt x="557213" y="0"/>
                  </a:lnTo>
                  <a:lnTo>
                    <a:pt x="609600" y="4763"/>
                  </a:lnTo>
                  <a:lnTo>
                    <a:pt x="673894" y="11907"/>
                  </a:lnTo>
                  <a:lnTo>
                    <a:pt x="738188" y="26194"/>
                  </a:lnTo>
                  <a:lnTo>
                    <a:pt x="788194" y="40482"/>
                  </a:lnTo>
                  <a:lnTo>
                    <a:pt x="821531" y="52388"/>
                  </a:lnTo>
                  <a:lnTo>
                    <a:pt x="854869" y="66675"/>
                  </a:lnTo>
                  <a:lnTo>
                    <a:pt x="892969" y="85725"/>
                  </a:lnTo>
                  <a:lnTo>
                    <a:pt x="945356" y="121444"/>
                  </a:lnTo>
                  <a:lnTo>
                    <a:pt x="969169" y="142875"/>
                  </a:lnTo>
                  <a:lnTo>
                    <a:pt x="983456" y="157163"/>
                  </a:lnTo>
                  <a:lnTo>
                    <a:pt x="992981" y="171450"/>
                  </a:lnTo>
                  <a:lnTo>
                    <a:pt x="997744" y="185738"/>
                  </a:lnTo>
                  <a:lnTo>
                    <a:pt x="1000125" y="204788"/>
                  </a:lnTo>
                  <a:lnTo>
                    <a:pt x="992981" y="226219"/>
                  </a:lnTo>
                  <a:lnTo>
                    <a:pt x="981075" y="240507"/>
                  </a:lnTo>
                  <a:lnTo>
                    <a:pt x="957263" y="257175"/>
                  </a:lnTo>
                  <a:lnTo>
                    <a:pt x="921544" y="271463"/>
                  </a:lnTo>
                  <a:lnTo>
                    <a:pt x="897731" y="292894"/>
                  </a:lnTo>
                  <a:lnTo>
                    <a:pt x="857250" y="335757"/>
                  </a:lnTo>
                  <a:lnTo>
                    <a:pt x="792956" y="419100"/>
                  </a:lnTo>
                  <a:lnTo>
                    <a:pt x="714375" y="538163"/>
                  </a:lnTo>
                  <a:lnTo>
                    <a:pt x="566738" y="702469"/>
                  </a:lnTo>
                  <a:lnTo>
                    <a:pt x="490538" y="790575"/>
                  </a:lnTo>
                  <a:lnTo>
                    <a:pt x="404813" y="881063"/>
                  </a:lnTo>
                  <a:lnTo>
                    <a:pt x="297656" y="985838"/>
                  </a:lnTo>
                  <a:lnTo>
                    <a:pt x="180975" y="1085850"/>
                  </a:lnTo>
                  <a:lnTo>
                    <a:pt x="78581" y="1166813"/>
                  </a:lnTo>
                  <a:lnTo>
                    <a:pt x="59531" y="1176338"/>
                  </a:lnTo>
                  <a:lnTo>
                    <a:pt x="35719" y="1181100"/>
                  </a:lnTo>
                  <a:lnTo>
                    <a:pt x="19050" y="1181100"/>
                  </a:lnTo>
                  <a:lnTo>
                    <a:pt x="2381" y="1176338"/>
                  </a:lnTo>
                  <a:lnTo>
                    <a:pt x="0" y="1164432"/>
                  </a:lnTo>
                  <a:lnTo>
                    <a:pt x="4763" y="1138238"/>
                  </a:lnTo>
                  <a:lnTo>
                    <a:pt x="9525" y="1116807"/>
                  </a:lnTo>
                  <a:lnTo>
                    <a:pt x="40481" y="1088232"/>
                  </a:lnTo>
                  <a:lnTo>
                    <a:pt x="95250" y="1026319"/>
                  </a:lnTo>
                  <a:lnTo>
                    <a:pt x="180975" y="928688"/>
                  </a:lnTo>
                  <a:lnTo>
                    <a:pt x="261938" y="826294"/>
                  </a:lnTo>
                  <a:lnTo>
                    <a:pt x="350044" y="711994"/>
                  </a:lnTo>
                  <a:lnTo>
                    <a:pt x="404813" y="6310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943;p79">
              <a:extLst>
                <a:ext uri="{FF2B5EF4-FFF2-40B4-BE49-F238E27FC236}">
                  <a16:creationId xmlns:a16="http://schemas.microsoft.com/office/drawing/2014/main" id="{1E442C32-3030-8A46-A9AF-1B683916BA1F}"/>
                </a:ext>
              </a:extLst>
            </p:cNvPr>
            <p:cNvSpPr/>
            <p:nvPr/>
          </p:nvSpPr>
          <p:spPr>
            <a:xfrm>
              <a:off x="3589338" y="2065338"/>
              <a:ext cx="1419225" cy="390525"/>
            </a:xfrm>
            <a:custGeom>
              <a:avLst/>
              <a:gdLst/>
              <a:ahLst/>
              <a:cxnLst/>
              <a:rect l="l" t="t" r="r" b="b"/>
              <a:pathLst>
                <a:path w="1419225" h="390525" extrusionOk="0">
                  <a:moveTo>
                    <a:pt x="433387" y="216694"/>
                  </a:moveTo>
                  <a:lnTo>
                    <a:pt x="345281" y="235744"/>
                  </a:lnTo>
                  <a:lnTo>
                    <a:pt x="273844" y="250031"/>
                  </a:lnTo>
                  <a:lnTo>
                    <a:pt x="202406" y="261937"/>
                  </a:lnTo>
                  <a:lnTo>
                    <a:pt x="140494" y="271462"/>
                  </a:lnTo>
                  <a:lnTo>
                    <a:pt x="35719" y="278606"/>
                  </a:lnTo>
                  <a:lnTo>
                    <a:pt x="0" y="357187"/>
                  </a:lnTo>
                  <a:lnTo>
                    <a:pt x="111919" y="385762"/>
                  </a:lnTo>
                  <a:lnTo>
                    <a:pt x="150019" y="390525"/>
                  </a:lnTo>
                  <a:lnTo>
                    <a:pt x="197644" y="390525"/>
                  </a:lnTo>
                  <a:lnTo>
                    <a:pt x="273844" y="390525"/>
                  </a:lnTo>
                  <a:lnTo>
                    <a:pt x="328612" y="388144"/>
                  </a:lnTo>
                  <a:lnTo>
                    <a:pt x="395287" y="381000"/>
                  </a:lnTo>
                  <a:lnTo>
                    <a:pt x="507206" y="361950"/>
                  </a:lnTo>
                  <a:lnTo>
                    <a:pt x="623887" y="342900"/>
                  </a:lnTo>
                  <a:lnTo>
                    <a:pt x="804862" y="311944"/>
                  </a:lnTo>
                  <a:lnTo>
                    <a:pt x="954881" y="280987"/>
                  </a:lnTo>
                  <a:lnTo>
                    <a:pt x="1133475" y="242887"/>
                  </a:lnTo>
                  <a:lnTo>
                    <a:pt x="1273969" y="209550"/>
                  </a:lnTo>
                  <a:lnTo>
                    <a:pt x="1338262" y="192881"/>
                  </a:lnTo>
                  <a:lnTo>
                    <a:pt x="1371600" y="178594"/>
                  </a:lnTo>
                  <a:lnTo>
                    <a:pt x="1395412" y="161925"/>
                  </a:lnTo>
                  <a:lnTo>
                    <a:pt x="1409700" y="150019"/>
                  </a:lnTo>
                  <a:lnTo>
                    <a:pt x="1416844" y="140494"/>
                  </a:lnTo>
                  <a:lnTo>
                    <a:pt x="1419225" y="128587"/>
                  </a:lnTo>
                  <a:lnTo>
                    <a:pt x="1416844" y="109537"/>
                  </a:lnTo>
                  <a:lnTo>
                    <a:pt x="1412081" y="88106"/>
                  </a:lnTo>
                  <a:lnTo>
                    <a:pt x="1397794" y="64294"/>
                  </a:lnTo>
                  <a:lnTo>
                    <a:pt x="1378744" y="52387"/>
                  </a:lnTo>
                  <a:lnTo>
                    <a:pt x="1343025" y="40481"/>
                  </a:lnTo>
                  <a:lnTo>
                    <a:pt x="1290637" y="28575"/>
                  </a:lnTo>
                  <a:lnTo>
                    <a:pt x="1207294" y="14287"/>
                  </a:lnTo>
                  <a:lnTo>
                    <a:pt x="1123950" y="4762"/>
                  </a:lnTo>
                  <a:lnTo>
                    <a:pt x="1050131" y="0"/>
                  </a:lnTo>
                  <a:lnTo>
                    <a:pt x="1021556" y="0"/>
                  </a:lnTo>
                  <a:lnTo>
                    <a:pt x="997744" y="9525"/>
                  </a:lnTo>
                  <a:lnTo>
                    <a:pt x="945356" y="42862"/>
                  </a:lnTo>
                  <a:lnTo>
                    <a:pt x="881062" y="83344"/>
                  </a:lnTo>
                  <a:lnTo>
                    <a:pt x="819150" y="114300"/>
                  </a:lnTo>
                  <a:lnTo>
                    <a:pt x="714375" y="147637"/>
                  </a:lnTo>
                  <a:lnTo>
                    <a:pt x="566737" y="185737"/>
                  </a:lnTo>
                  <a:lnTo>
                    <a:pt x="433387" y="2166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44;p79">
              <a:extLst>
                <a:ext uri="{FF2B5EF4-FFF2-40B4-BE49-F238E27FC236}">
                  <a16:creationId xmlns:a16="http://schemas.microsoft.com/office/drawing/2014/main" id="{46332C9B-5B26-B046-A80A-E8226064B420}"/>
                </a:ext>
              </a:extLst>
            </p:cNvPr>
            <p:cNvSpPr/>
            <p:nvPr/>
          </p:nvSpPr>
          <p:spPr>
            <a:xfrm>
              <a:off x="3962400" y="2395538"/>
              <a:ext cx="485775" cy="581025"/>
            </a:xfrm>
            <a:custGeom>
              <a:avLst/>
              <a:gdLst/>
              <a:ahLst/>
              <a:cxnLst/>
              <a:rect l="l" t="t" r="r" b="b"/>
              <a:pathLst>
                <a:path w="485775" h="581025" extrusionOk="0">
                  <a:moveTo>
                    <a:pt x="202406" y="345281"/>
                  </a:moveTo>
                  <a:lnTo>
                    <a:pt x="166688" y="290512"/>
                  </a:lnTo>
                  <a:lnTo>
                    <a:pt x="128588" y="228600"/>
                  </a:lnTo>
                  <a:lnTo>
                    <a:pt x="64294" y="123825"/>
                  </a:lnTo>
                  <a:lnTo>
                    <a:pt x="0" y="14287"/>
                  </a:lnTo>
                  <a:lnTo>
                    <a:pt x="109538" y="0"/>
                  </a:lnTo>
                  <a:lnTo>
                    <a:pt x="200025" y="76200"/>
                  </a:lnTo>
                  <a:lnTo>
                    <a:pt x="278606" y="123825"/>
                  </a:lnTo>
                  <a:lnTo>
                    <a:pt x="373856" y="171450"/>
                  </a:lnTo>
                  <a:lnTo>
                    <a:pt x="440531" y="200025"/>
                  </a:lnTo>
                  <a:lnTo>
                    <a:pt x="450056" y="211931"/>
                  </a:lnTo>
                  <a:lnTo>
                    <a:pt x="459581" y="245268"/>
                  </a:lnTo>
                  <a:lnTo>
                    <a:pt x="471488" y="297656"/>
                  </a:lnTo>
                  <a:lnTo>
                    <a:pt x="481013" y="366712"/>
                  </a:lnTo>
                  <a:lnTo>
                    <a:pt x="485775" y="414337"/>
                  </a:lnTo>
                  <a:lnTo>
                    <a:pt x="481013" y="464343"/>
                  </a:lnTo>
                  <a:lnTo>
                    <a:pt x="473869" y="502443"/>
                  </a:lnTo>
                  <a:lnTo>
                    <a:pt x="452438" y="552450"/>
                  </a:lnTo>
                  <a:lnTo>
                    <a:pt x="435769" y="573881"/>
                  </a:lnTo>
                  <a:lnTo>
                    <a:pt x="416719" y="581025"/>
                  </a:lnTo>
                  <a:lnTo>
                    <a:pt x="404813" y="581025"/>
                  </a:lnTo>
                  <a:lnTo>
                    <a:pt x="383381" y="571500"/>
                  </a:lnTo>
                  <a:lnTo>
                    <a:pt x="354806" y="550068"/>
                  </a:lnTo>
                  <a:lnTo>
                    <a:pt x="326231" y="519112"/>
                  </a:lnTo>
                  <a:lnTo>
                    <a:pt x="288131" y="466725"/>
                  </a:lnTo>
                  <a:lnTo>
                    <a:pt x="254794" y="421481"/>
                  </a:lnTo>
                  <a:lnTo>
                    <a:pt x="202406" y="3452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45;p79">
              <a:extLst>
                <a:ext uri="{FF2B5EF4-FFF2-40B4-BE49-F238E27FC236}">
                  <a16:creationId xmlns:a16="http://schemas.microsoft.com/office/drawing/2014/main" id="{EA64FD6C-3B90-1547-A8DA-D44500240D7D}"/>
                </a:ext>
              </a:extLst>
            </p:cNvPr>
            <p:cNvSpPr/>
            <p:nvPr/>
          </p:nvSpPr>
          <p:spPr>
            <a:xfrm>
              <a:off x="5307013" y="1865313"/>
              <a:ext cx="1657350" cy="377825"/>
            </a:xfrm>
            <a:custGeom>
              <a:avLst/>
              <a:gdLst/>
              <a:ahLst/>
              <a:cxnLst/>
              <a:rect l="l" t="t" r="r" b="b"/>
              <a:pathLst>
                <a:path w="1657350" h="378619" extrusionOk="0">
                  <a:moveTo>
                    <a:pt x="409575" y="204787"/>
                  </a:moveTo>
                  <a:lnTo>
                    <a:pt x="511969" y="192881"/>
                  </a:lnTo>
                  <a:lnTo>
                    <a:pt x="619125" y="176212"/>
                  </a:lnTo>
                  <a:lnTo>
                    <a:pt x="740569" y="154781"/>
                  </a:lnTo>
                  <a:lnTo>
                    <a:pt x="866775" y="126206"/>
                  </a:lnTo>
                  <a:lnTo>
                    <a:pt x="992982" y="95250"/>
                  </a:lnTo>
                  <a:lnTo>
                    <a:pt x="1107282" y="57150"/>
                  </a:lnTo>
                  <a:lnTo>
                    <a:pt x="1157288" y="30956"/>
                  </a:lnTo>
                  <a:lnTo>
                    <a:pt x="1223963" y="4762"/>
                  </a:lnTo>
                  <a:lnTo>
                    <a:pt x="1259682" y="0"/>
                  </a:lnTo>
                  <a:lnTo>
                    <a:pt x="1283494" y="2381"/>
                  </a:lnTo>
                  <a:lnTo>
                    <a:pt x="1345407" y="11906"/>
                  </a:lnTo>
                  <a:lnTo>
                    <a:pt x="1416844" y="28575"/>
                  </a:lnTo>
                  <a:lnTo>
                    <a:pt x="1476375" y="45244"/>
                  </a:lnTo>
                  <a:lnTo>
                    <a:pt x="1521619" y="61912"/>
                  </a:lnTo>
                  <a:lnTo>
                    <a:pt x="1554957" y="78581"/>
                  </a:lnTo>
                  <a:lnTo>
                    <a:pt x="1585913" y="97631"/>
                  </a:lnTo>
                  <a:lnTo>
                    <a:pt x="1619250" y="121444"/>
                  </a:lnTo>
                  <a:lnTo>
                    <a:pt x="1640682" y="142875"/>
                  </a:lnTo>
                  <a:lnTo>
                    <a:pt x="1654969" y="164306"/>
                  </a:lnTo>
                  <a:lnTo>
                    <a:pt x="1657350" y="183356"/>
                  </a:lnTo>
                  <a:lnTo>
                    <a:pt x="1640682" y="207169"/>
                  </a:lnTo>
                  <a:lnTo>
                    <a:pt x="1616869" y="223837"/>
                  </a:lnTo>
                  <a:lnTo>
                    <a:pt x="1545432" y="242887"/>
                  </a:lnTo>
                  <a:lnTo>
                    <a:pt x="1431132" y="257175"/>
                  </a:lnTo>
                  <a:lnTo>
                    <a:pt x="1307307" y="266700"/>
                  </a:lnTo>
                  <a:cubicBezTo>
                    <a:pt x="1212852" y="271543"/>
                    <a:pt x="1245435" y="271462"/>
                    <a:pt x="1209675" y="271462"/>
                  </a:cubicBezTo>
                  <a:lnTo>
                    <a:pt x="1102519" y="280987"/>
                  </a:lnTo>
                  <a:lnTo>
                    <a:pt x="952500" y="295275"/>
                  </a:lnTo>
                  <a:lnTo>
                    <a:pt x="754857" y="316706"/>
                  </a:lnTo>
                  <a:lnTo>
                    <a:pt x="509588" y="359569"/>
                  </a:lnTo>
                  <a:lnTo>
                    <a:pt x="416719" y="371475"/>
                  </a:lnTo>
                  <a:lnTo>
                    <a:pt x="338138" y="378619"/>
                  </a:lnTo>
                  <a:lnTo>
                    <a:pt x="278607" y="378619"/>
                  </a:lnTo>
                  <a:lnTo>
                    <a:pt x="223838" y="378619"/>
                  </a:lnTo>
                  <a:lnTo>
                    <a:pt x="152400" y="376237"/>
                  </a:lnTo>
                  <a:lnTo>
                    <a:pt x="69057" y="364331"/>
                  </a:lnTo>
                  <a:lnTo>
                    <a:pt x="0" y="342900"/>
                  </a:lnTo>
                  <a:lnTo>
                    <a:pt x="135732" y="180975"/>
                  </a:lnTo>
                  <a:lnTo>
                    <a:pt x="202407" y="209550"/>
                  </a:lnTo>
                  <a:lnTo>
                    <a:pt x="242888" y="214312"/>
                  </a:lnTo>
                  <a:lnTo>
                    <a:pt x="316707" y="214312"/>
                  </a:lnTo>
                  <a:lnTo>
                    <a:pt x="409575" y="2047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46;p79">
              <a:extLst>
                <a:ext uri="{FF2B5EF4-FFF2-40B4-BE49-F238E27FC236}">
                  <a16:creationId xmlns:a16="http://schemas.microsoft.com/office/drawing/2014/main" id="{558C4D8C-18D2-F948-A218-128104ADF88A}"/>
                </a:ext>
              </a:extLst>
            </p:cNvPr>
            <p:cNvSpPr/>
            <p:nvPr/>
          </p:nvSpPr>
          <p:spPr>
            <a:xfrm>
              <a:off x="5494338" y="2132013"/>
              <a:ext cx="698500" cy="885825"/>
            </a:xfrm>
            <a:custGeom>
              <a:avLst/>
              <a:gdLst/>
              <a:ahLst/>
              <a:cxnLst/>
              <a:rect l="l" t="t" r="r" b="b"/>
              <a:pathLst>
                <a:path w="700087" h="885825" extrusionOk="0">
                  <a:moveTo>
                    <a:pt x="192881" y="457200"/>
                  </a:moveTo>
                  <a:lnTo>
                    <a:pt x="230981" y="385762"/>
                  </a:lnTo>
                  <a:lnTo>
                    <a:pt x="276225" y="283369"/>
                  </a:lnTo>
                  <a:lnTo>
                    <a:pt x="314325" y="180975"/>
                  </a:lnTo>
                  <a:lnTo>
                    <a:pt x="361950" y="21431"/>
                  </a:lnTo>
                  <a:lnTo>
                    <a:pt x="561975" y="0"/>
                  </a:lnTo>
                  <a:lnTo>
                    <a:pt x="631031" y="52387"/>
                  </a:lnTo>
                  <a:lnTo>
                    <a:pt x="661987" y="64294"/>
                  </a:lnTo>
                  <a:lnTo>
                    <a:pt x="688181" y="76200"/>
                  </a:lnTo>
                  <a:lnTo>
                    <a:pt x="697706" y="85725"/>
                  </a:lnTo>
                  <a:lnTo>
                    <a:pt x="700087" y="92869"/>
                  </a:lnTo>
                  <a:lnTo>
                    <a:pt x="700087" y="107156"/>
                  </a:lnTo>
                  <a:lnTo>
                    <a:pt x="690562" y="130969"/>
                  </a:lnTo>
                  <a:lnTo>
                    <a:pt x="669131" y="159544"/>
                  </a:lnTo>
                  <a:lnTo>
                    <a:pt x="638175" y="180975"/>
                  </a:lnTo>
                  <a:lnTo>
                    <a:pt x="611981" y="197644"/>
                  </a:lnTo>
                  <a:lnTo>
                    <a:pt x="571500" y="252412"/>
                  </a:lnTo>
                  <a:lnTo>
                    <a:pt x="502444" y="345281"/>
                  </a:lnTo>
                  <a:lnTo>
                    <a:pt x="404812" y="469106"/>
                  </a:lnTo>
                  <a:lnTo>
                    <a:pt x="309562" y="576262"/>
                  </a:lnTo>
                  <a:lnTo>
                    <a:pt x="238125" y="654844"/>
                  </a:lnTo>
                  <a:lnTo>
                    <a:pt x="138112" y="762000"/>
                  </a:lnTo>
                  <a:lnTo>
                    <a:pt x="0" y="885825"/>
                  </a:lnTo>
                  <a:lnTo>
                    <a:pt x="14287" y="773906"/>
                  </a:lnTo>
                  <a:lnTo>
                    <a:pt x="64294" y="690562"/>
                  </a:lnTo>
                  <a:lnTo>
                    <a:pt x="121444" y="595312"/>
                  </a:lnTo>
                  <a:lnTo>
                    <a:pt x="192881" y="457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47;p79">
              <a:extLst>
                <a:ext uri="{FF2B5EF4-FFF2-40B4-BE49-F238E27FC236}">
                  <a16:creationId xmlns:a16="http://schemas.microsoft.com/office/drawing/2014/main" id="{A6FA6182-287E-5B49-A579-F2473E479B44}"/>
                </a:ext>
              </a:extLst>
            </p:cNvPr>
            <p:cNvSpPr/>
            <p:nvPr/>
          </p:nvSpPr>
          <p:spPr>
            <a:xfrm>
              <a:off x="3563938" y="2778125"/>
              <a:ext cx="2976562" cy="922338"/>
            </a:xfrm>
            <a:custGeom>
              <a:avLst/>
              <a:gdLst/>
              <a:ahLst/>
              <a:cxnLst/>
              <a:rect l="l" t="t" r="r" b="b"/>
              <a:pathLst>
                <a:path w="2976184" h="921916" extrusionOk="0">
                  <a:moveTo>
                    <a:pt x="1212519" y="210438"/>
                  </a:moveTo>
                  <a:lnTo>
                    <a:pt x="1079743" y="217953"/>
                  </a:lnTo>
                  <a:lnTo>
                    <a:pt x="894358" y="230479"/>
                  </a:lnTo>
                  <a:lnTo>
                    <a:pt x="749056" y="240500"/>
                  </a:lnTo>
                  <a:lnTo>
                    <a:pt x="653858" y="245510"/>
                  </a:lnTo>
                  <a:lnTo>
                    <a:pt x="591228" y="248016"/>
                  </a:lnTo>
                  <a:lnTo>
                    <a:pt x="541124" y="255531"/>
                  </a:lnTo>
                  <a:lnTo>
                    <a:pt x="491020" y="260542"/>
                  </a:lnTo>
                  <a:lnTo>
                    <a:pt x="443421" y="260542"/>
                  </a:lnTo>
                  <a:lnTo>
                    <a:pt x="365760" y="255531"/>
                  </a:lnTo>
                  <a:lnTo>
                    <a:pt x="303130" y="248016"/>
                  </a:lnTo>
                  <a:lnTo>
                    <a:pt x="237994" y="232984"/>
                  </a:lnTo>
                  <a:lnTo>
                    <a:pt x="142797" y="200417"/>
                  </a:lnTo>
                  <a:lnTo>
                    <a:pt x="75156" y="165344"/>
                  </a:lnTo>
                  <a:lnTo>
                    <a:pt x="42588" y="150313"/>
                  </a:lnTo>
                  <a:lnTo>
                    <a:pt x="12526" y="142797"/>
                  </a:lnTo>
                  <a:lnTo>
                    <a:pt x="0" y="147807"/>
                  </a:lnTo>
                  <a:lnTo>
                    <a:pt x="2505" y="170354"/>
                  </a:lnTo>
                  <a:lnTo>
                    <a:pt x="12526" y="197912"/>
                  </a:lnTo>
                  <a:lnTo>
                    <a:pt x="35073" y="225469"/>
                  </a:lnTo>
                  <a:lnTo>
                    <a:pt x="102713" y="290604"/>
                  </a:lnTo>
                  <a:lnTo>
                    <a:pt x="162838" y="350729"/>
                  </a:lnTo>
                  <a:lnTo>
                    <a:pt x="237994" y="410854"/>
                  </a:lnTo>
                  <a:lnTo>
                    <a:pt x="298119" y="453443"/>
                  </a:lnTo>
                  <a:lnTo>
                    <a:pt x="350729" y="483505"/>
                  </a:lnTo>
                  <a:lnTo>
                    <a:pt x="383296" y="496031"/>
                  </a:lnTo>
                  <a:lnTo>
                    <a:pt x="415864" y="503547"/>
                  </a:lnTo>
                  <a:lnTo>
                    <a:pt x="438411" y="503547"/>
                  </a:lnTo>
                  <a:lnTo>
                    <a:pt x="473484" y="498536"/>
                  </a:lnTo>
                  <a:lnTo>
                    <a:pt x="506051" y="486010"/>
                  </a:lnTo>
                  <a:lnTo>
                    <a:pt x="578702" y="468474"/>
                  </a:lnTo>
                  <a:lnTo>
                    <a:pt x="658869" y="453443"/>
                  </a:lnTo>
                  <a:lnTo>
                    <a:pt x="796655" y="430896"/>
                  </a:lnTo>
                  <a:lnTo>
                    <a:pt x="924421" y="413359"/>
                  </a:lnTo>
                  <a:lnTo>
                    <a:pt x="1069723" y="395823"/>
                  </a:lnTo>
                  <a:lnTo>
                    <a:pt x="1222540" y="383297"/>
                  </a:lnTo>
                  <a:lnTo>
                    <a:pt x="1320243" y="380792"/>
                  </a:lnTo>
                  <a:lnTo>
                    <a:pt x="1397905" y="385802"/>
                  </a:lnTo>
                  <a:lnTo>
                    <a:pt x="1603331" y="335698"/>
                  </a:lnTo>
                  <a:lnTo>
                    <a:pt x="1746128" y="325677"/>
                  </a:lnTo>
                  <a:lnTo>
                    <a:pt x="1901451" y="313151"/>
                  </a:lnTo>
                  <a:lnTo>
                    <a:pt x="2089341" y="293109"/>
                  </a:lnTo>
                  <a:lnTo>
                    <a:pt x="2199570" y="278078"/>
                  </a:lnTo>
                  <a:lnTo>
                    <a:pt x="2319820" y="260542"/>
                  </a:lnTo>
                  <a:lnTo>
                    <a:pt x="2440070" y="240500"/>
                  </a:lnTo>
                  <a:lnTo>
                    <a:pt x="2512721" y="225469"/>
                  </a:lnTo>
                  <a:lnTo>
                    <a:pt x="2525247" y="227974"/>
                  </a:lnTo>
                  <a:lnTo>
                    <a:pt x="2545289" y="235490"/>
                  </a:lnTo>
                  <a:lnTo>
                    <a:pt x="2557815" y="243005"/>
                  </a:lnTo>
                  <a:lnTo>
                    <a:pt x="2572846" y="258037"/>
                  </a:lnTo>
                  <a:lnTo>
                    <a:pt x="2582867" y="283089"/>
                  </a:lnTo>
                  <a:lnTo>
                    <a:pt x="2587877" y="310646"/>
                  </a:lnTo>
                  <a:lnTo>
                    <a:pt x="2587877" y="338203"/>
                  </a:lnTo>
                  <a:lnTo>
                    <a:pt x="2572846" y="405844"/>
                  </a:lnTo>
                  <a:lnTo>
                    <a:pt x="2525247" y="543630"/>
                  </a:lnTo>
                  <a:lnTo>
                    <a:pt x="2460112" y="703963"/>
                  </a:lnTo>
                  <a:lnTo>
                    <a:pt x="2362409" y="854275"/>
                  </a:lnTo>
                  <a:lnTo>
                    <a:pt x="2389966" y="876822"/>
                  </a:lnTo>
                  <a:lnTo>
                    <a:pt x="2415018" y="891853"/>
                  </a:lnTo>
                  <a:lnTo>
                    <a:pt x="2442575" y="901874"/>
                  </a:lnTo>
                  <a:lnTo>
                    <a:pt x="2490174" y="916906"/>
                  </a:lnTo>
                  <a:lnTo>
                    <a:pt x="2525247" y="921916"/>
                  </a:lnTo>
                  <a:lnTo>
                    <a:pt x="2555309" y="911895"/>
                  </a:lnTo>
                  <a:lnTo>
                    <a:pt x="2597898" y="879327"/>
                  </a:lnTo>
                  <a:lnTo>
                    <a:pt x="2622950" y="846760"/>
                  </a:lnTo>
                  <a:lnTo>
                    <a:pt x="2660528" y="781624"/>
                  </a:lnTo>
                  <a:lnTo>
                    <a:pt x="2715643" y="676406"/>
                  </a:lnTo>
                  <a:lnTo>
                    <a:pt x="2775768" y="548640"/>
                  </a:lnTo>
                  <a:lnTo>
                    <a:pt x="2838398" y="393318"/>
                  </a:lnTo>
                  <a:lnTo>
                    <a:pt x="2853429" y="353234"/>
                  </a:lnTo>
                  <a:lnTo>
                    <a:pt x="2875976" y="333193"/>
                  </a:lnTo>
                  <a:lnTo>
                    <a:pt x="2911049" y="310646"/>
                  </a:lnTo>
                  <a:lnTo>
                    <a:pt x="2948627" y="285594"/>
                  </a:lnTo>
                  <a:lnTo>
                    <a:pt x="2956142" y="275573"/>
                  </a:lnTo>
                  <a:lnTo>
                    <a:pt x="2968668" y="260542"/>
                  </a:lnTo>
                  <a:lnTo>
                    <a:pt x="2976184" y="232984"/>
                  </a:lnTo>
                  <a:lnTo>
                    <a:pt x="2976184" y="215448"/>
                  </a:lnTo>
                  <a:lnTo>
                    <a:pt x="2973679" y="195406"/>
                  </a:lnTo>
                  <a:lnTo>
                    <a:pt x="2963658" y="170354"/>
                  </a:lnTo>
                  <a:lnTo>
                    <a:pt x="2938606" y="142797"/>
                  </a:lnTo>
                  <a:lnTo>
                    <a:pt x="2880986" y="100209"/>
                  </a:lnTo>
                  <a:lnTo>
                    <a:pt x="2803325" y="55115"/>
                  </a:lnTo>
                  <a:lnTo>
                    <a:pt x="2735684" y="20042"/>
                  </a:lnTo>
                  <a:lnTo>
                    <a:pt x="2688085" y="5011"/>
                  </a:lnTo>
                  <a:lnTo>
                    <a:pt x="2653012" y="0"/>
                  </a:lnTo>
                  <a:lnTo>
                    <a:pt x="2617940" y="5011"/>
                  </a:lnTo>
                  <a:lnTo>
                    <a:pt x="2557815" y="27558"/>
                  </a:lnTo>
                  <a:lnTo>
                    <a:pt x="2480153" y="65136"/>
                  </a:lnTo>
                  <a:lnTo>
                    <a:pt x="2460112" y="70146"/>
                  </a:lnTo>
                  <a:lnTo>
                    <a:pt x="2379945" y="85177"/>
                  </a:lnTo>
                  <a:lnTo>
                    <a:pt x="2031722" y="137787"/>
                  </a:lnTo>
                  <a:lnTo>
                    <a:pt x="1941534" y="135281"/>
                  </a:lnTo>
                  <a:lnTo>
                    <a:pt x="1668467" y="165344"/>
                  </a:lnTo>
                  <a:lnTo>
                    <a:pt x="1498113" y="182880"/>
                  </a:lnTo>
                  <a:lnTo>
                    <a:pt x="1310222" y="200417"/>
                  </a:lnTo>
                  <a:lnTo>
                    <a:pt x="1212519" y="2104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948;p79">
              <a:extLst>
                <a:ext uri="{FF2B5EF4-FFF2-40B4-BE49-F238E27FC236}">
                  <a16:creationId xmlns:a16="http://schemas.microsoft.com/office/drawing/2014/main" id="{1B4C1F24-E6B3-AC47-A2EB-1479B626B0C8}"/>
                </a:ext>
              </a:extLst>
            </p:cNvPr>
            <p:cNvSpPr/>
            <p:nvPr/>
          </p:nvSpPr>
          <p:spPr>
            <a:xfrm>
              <a:off x="3767138" y="3446463"/>
              <a:ext cx="2327275" cy="438150"/>
            </a:xfrm>
            <a:custGeom>
              <a:avLst/>
              <a:gdLst/>
              <a:ahLst/>
              <a:cxnLst/>
              <a:rect l="l" t="t" r="r" b="b"/>
              <a:pathLst>
                <a:path w="2327335" h="438411" extrusionOk="0">
                  <a:moveTo>
                    <a:pt x="904379" y="165344"/>
                  </a:moveTo>
                  <a:lnTo>
                    <a:pt x="1097280" y="140292"/>
                  </a:lnTo>
                  <a:lnTo>
                    <a:pt x="1312727" y="110229"/>
                  </a:lnTo>
                  <a:lnTo>
                    <a:pt x="1528175" y="90188"/>
                  </a:lnTo>
                  <a:lnTo>
                    <a:pt x="1633393" y="70146"/>
                  </a:lnTo>
                  <a:lnTo>
                    <a:pt x="1758654" y="50104"/>
                  </a:lnTo>
                  <a:lnTo>
                    <a:pt x="1883914" y="30063"/>
                  </a:lnTo>
                  <a:lnTo>
                    <a:pt x="2004164" y="12526"/>
                  </a:lnTo>
                  <a:lnTo>
                    <a:pt x="2126919" y="2505"/>
                  </a:lnTo>
                  <a:lnTo>
                    <a:pt x="2177023" y="0"/>
                  </a:lnTo>
                  <a:lnTo>
                    <a:pt x="2242158" y="0"/>
                  </a:lnTo>
                  <a:lnTo>
                    <a:pt x="2299778" y="7516"/>
                  </a:lnTo>
                  <a:lnTo>
                    <a:pt x="2327335" y="20042"/>
                  </a:lnTo>
                  <a:lnTo>
                    <a:pt x="2207086" y="217953"/>
                  </a:lnTo>
                  <a:lnTo>
                    <a:pt x="2159487" y="185385"/>
                  </a:lnTo>
                  <a:lnTo>
                    <a:pt x="2114393" y="187891"/>
                  </a:lnTo>
                  <a:lnTo>
                    <a:pt x="2026711" y="192901"/>
                  </a:lnTo>
                  <a:lnTo>
                    <a:pt x="1893935" y="205427"/>
                  </a:lnTo>
                  <a:lnTo>
                    <a:pt x="1748633" y="225469"/>
                  </a:lnTo>
                  <a:lnTo>
                    <a:pt x="1485586" y="275573"/>
                  </a:lnTo>
                  <a:lnTo>
                    <a:pt x="1277654" y="295614"/>
                  </a:lnTo>
                  <a:lnTo>
                    <a:pt x="1099785" y="315656"/>
                  </a:lnTo>
                  <a:lnTo>
                    <a:pt x="799160" y="350729"/>
                  </a:lnTo>
                  <a:lnTo>
                    <a:pt x="506051" y="383297"/>
                  </a:lnTo>
                  <a:lnTo>
                    <a:pt x="298119" y="405843"/>
                  </a:lnTo>
                  <a:lnTo>
                    <a:pt x="77661" y="430896"/>
                  </a:lnTo>
                  <a:lnTo>
                    <a:pt x="22546" y="438411"/>
                  </a:lnTo>
                  <a:lnTo>
                    <a:pt x="0" y="253026"/>
                  </a:lnTo>
                  <a:lnTo>
                    <a:pt x="182880" y="243005"/>
                  </a:lnTo>
                  <a:lnTo>
                    <a:pt x="445926" y="217953"/>
                  </a:lnTo>
                  <a:lnTo>
                    <a:pt x="741540" y="187891"/>
                  </a:lnTo>
                  <a:lnTo>
                    <a:pt x="904379" y="165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49;p79">
              <a:extLst>
                <a:ext uri="{FF2B5EF4-FFF2-40B4-BE49-F238E27FC236}">
                  <a16:creationId xmlns:a16="http://schemas.microsoft.com/office/drawing/2014/main" id="{5ADAD32B-CCA4-5A4C-8D1D-16C58C9069C4}"/>
                </a:ext>
              </a:extLst>
            </p:cNvPr>
            <p:cNvSpPr/>
            <p:nvPr/>
          </p:nvSpPr>
          <p:spPr>
            <a:xfrm>
              <a:off x="3333750" y="3549650"/>
              <a:ext cx="542925" cy="1244600"/>
            </a:xfrm>
            <a:custGeom>
              <a:avLst/>
              <a:gdLst/>
              <a:ahLst/>
              <a:cxnLst/>
              <a:rect l="l" t="t" r="r" b="b"/>
              <a:pathLst>
                <a:path w="542925" h="1244600" extrusionOk="0">
                  <a:moveTo>
                    <a:pt x="492125" y="527050"/>
                  </a:moveTo>
                  <a:lnTo>
                    <a:pt x="457200" y="628650"/>
                  </a:lnTo>
                  <a:lnTo>
                    <a:pt x="403225" y="746125"/>
                  </a:lnTo>
                  <a:lnTo>
                    <a:pt x="352425" y="838200"/>
                  </a:lnTo>
                  <a:lnTo>
                    <a:pt x="301625" y="923925"/>
                  </a:lnTo>
                  <a:lnTo>
                    <a:pt x="254000" y="1022350"/>
                  </a:lnTo>
                  <a:lnTo>
                    <a:pt x="136525" y="1241425"/>
                  </a:lnTo>
                  <a:lnTo>
                    <a:pt x="114300" y="1244600"/>
                  </a:lnTo>
                  <a:lnTo>
                    <a:pt x="85725" y="1231900"/>
                  </a:lnTo>
                  <a:lnTo>
                    <a:pt x="57150" y="1206500"/>
                  </a:lnTo>
                  <a:lnTo>
                    <a:pt x="31750" y="1168400"/>
                  </a:lnTo>
                  <a:lnTo>
                    <a:pt x="12700" y="1127125"/>
                  </a:lnTo>
                  <a:lnTo>
                    <a:pt x="0" y="1079500"/>
                  </a:lnTo>
                  <a:lnTo>
                    <a:pt x="3175" y="1031875"/>
                  </a:lnTo>
                  <a:lnTo>
                    <a:pt x="9525" y="971550"/>
                  </a:lnTo>
                  <a:lnTo>
                    <a:pt x="22225" y="914400"/>
                  </a:lnTo>
                  <a:lnTo>
                    <a:pt x="41275" y="873125"/>
                  </a:lnTo>
                  <a:lnTo>
                    <a:pt x="101600" y="800100"/>
                  </a:lnTo>
                  <a:lnTo>
                    <a:pt x="168275" y="717550"/>
                  </a:lnTo>
                  <a:lnTo>
                    <a:pt x="234950" y="625475"/>
                  </a:lnTo>
                  <a:lnTo>
                    <a:pt x="273050" y="568325"/>
                  </a:lnTo>
                  <a:lnTo>
                    <a:pt x="295275" y="514350"/>
                  </a:lnTo>
                  <a:lnTo>
                    <a:pt x="320675" y="422275"/>
                  </a:lnTo>
                  <a:lnTo>
                    <a:pt x="330200" y="311150"/>
                  </a:lnTo>
                  <a:lnTo>
                    <a:pt x="336550" y="196850"/>
                  </a:lnTo>
                  <a:lnTo>
                    <a:pt x="323850" y="142875"/>
                  </a:lnTo>
                  <a:lnTo>
                    <a:pt x="301625" y="76200"/>
                  </a:lnTo>
                  <a:lnTo>
                    <a:pt x="279400" y="25400"/>
                  </a:lnTo>
                  <a:lnTo>
                    <a:pt x="279400" y="6350"/>
                  </a:lnTo>
                  <a:lnTo>
                    <a:pt x="295275" y="0"/>
                  </a:lnTo>
                  <a:lnTo>
                    <a:pt x="327025" y="6350"/>
                  </a:lnTo>
                  <a:lnTo>
                    <a:pt x="384175" y="34925"/>
                  </a:lnTo>
                  <a:lnTo>
                    <a:pt x="441325" y="76200"/>
                  </a:lnTo>
                  <a:lnTo>
                    <a:pt x="476250" y="114300"/>
                  </a:lnTo>
                  <a:lnTo>
                    <a:pt x="511175" y="174625"/>
                  </a:lnTo>
                  <a:lnTo>
                    <a:pt x="542925" y="269875"/>
                  </a:lnTo>
                  <a:lnTo>
                    <a:pt x="527050" y="368300"/>
                  </a:lnTo>
                  <a:lnTo>
                    <a:pt x="492125" y="527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950;p79">
              <a:extLst>
                <a:ext uri="{FF2B5EF4-FFF2-40B4-BE49-F238E27FC236}">
                  <a16:creationId xmlns:a16="http://schemas.microsoft.com/office/drawing/2014/main" id="{1074073F-08CA-3347-966E-7BEC5D19ADE9}"/>
                </a:ext>
              </a:extLst>
            </p:cNvPr>
            <p:cNvSpPr/>
            <p:nvPr/>
          </p:nvSpPr>
          <p:spPr>
            <a:xfrm>
              <a:off x="3436938" y="3965575"/>
              <a:ext cx="3665537" cy="830263"/>
            </a:xfrm>
            <a:custGeom>
              <a:avLst/>
              <a:gdLst/>
              <a:ahLst/>
              <a:cxnLst/>
              <a:rect l="l" t="t" r="r" b="b"/>
              <a:pathLst>
                <a:path w="3665551" h="830912" extrusionOk="0">
                  <a:moveTo>
                    <a:pt x="1176793" y="337931"/>
                  </a:moveTo>
                  <a:lnTo>
                    <a:pt x="1665798" y="278296"/>
                  </a:lnTo>
                  <a:lnTo>
                    <a:pt x="1920240" y="234564"/>
                  </a:lnTo>
                  <a:lnTo>
                    <a:pt x="2286000" y="194807"/>
                  </a:lnTo>
                  <a:lnTo>
                    <a:pt x="2719346" y="131197"/>
                  </a:lnTo>
                  <a:lnTo>
                    <a:pt x="2989690" y="83489"/>
                  </a:lnTo>
                  <a:lnTo>
                    <a:pt x="3057276" y="67587"/>
                  </a:lnTo>
                  <a:lnTo>
                    <a:pt x="3180521" y="19879"/>
                  </a:lnTo>
                  <a:lnTo>
                    <a:pt x="3248108" y="0"/>
                  </a:lnTo>
                  <a:lnTo>
                    <a:pt x="3291840" y="0"/>
                  </a:lnTo>
                  <a:lnTo>
                    <a:pt x="3339548" y="19879"/>
                  </a:lnTo>
                  <a:lnTo>
                    <a:pt x="3419061" y="59635"/>
                  </a:lnTo>
                  <a:lnTo>
                    <a:pt x="3510501" y="119270"/>
                  </a:lnTo>
                  <a:lnTo>
                    <a:pt x="3582062" y="174929"/>
                  </a:lnTo>
                  <a:lnTo>
                    <a:pt x="3629770" y="218661"/>
                  </a:lnTo>
                  <a:lnTo>
                    <a:pt x="3657600" y="258418"/>
                  </a:lnTo>
                  <a:lnTo>
                    <a:pt x="3665551" y="294199"/>
                  </a:lnTo>
                  <a:lnTo>
                    <a:pt x="3665551" y="322028"/>
                  </a:lnTo>
                  <a:lnTo>
                    <a:pt x="3645673" y="349858"/>
                  </a:lnTo>
                  <a:lnTo>
                    <a:pt x="3617843" y="381663"/>
                  </a:lnTo>
                  <a:lnTo>
                    <a:pt x="3558208" y="433347"/>
                  </a:lnTo>
                  <a:lnTo>
                    <a:pt x="3546281" y="453225"/>
                  </a:lnTo>
                  <a:lnTo>
                    <a:pt x="3248108" y="270345"/>
                  </a:lnTo>
                  <a:lnTo>
                    <a:pt x="3216302" y="246491"/>
                  </a:lnTo>
                  <a:lnTo>
                    <a:pt x="3188473" y="246491"/>
                  </a:lnTo>
                  <a:lnTo>
                    <a:pt x="3104984" y="254442"/>
                  </a:lnTo>
                  <a:lnTo>
                    <a:pt x="2480807" y="333955"/>
                  </a:lnTo>
                  <a:lnTo>
                    <a:pt x="1745311" y="429371"/>
                  </a:lnTo>
                  <a:lnTo>
                    <a:pt x="1264257" y="496957"/>
                  </a:lnTo>
                  <a:lnTo>
                    <a:pt x="584421" y="604300"/>
                  </a:lnTo>
                  <a:lnTo>
                    <a:pt x="349857" y="652007"/>
                  </a:lnTo>
                  <a:lnTo>
                    <a:pt x="294198" y="667910"/>
                  </a:lnTo>
                  <a:lnTo>
                    <a:pt x="222636" y="703691"/>
                  </a:lnTo>
                  <a:lnTo>
                    <a:pt x="143123" y="759350"/>
                  </a:lnTo>
                  <a:lnTo>
                    <a:pt x="95415" y="799107"/>
                  </a:lnTo>
                  <a:lnTo>
                    <a:pt x="67586" y="818985"/>
                  </a:lnTo>
                  <a:lnTo>
                    <a:pt x="31805" y="830912"/>
                  </a:lnTo>
                  <a:lnTo>
                    <a:pt x="0" y="822960"/>
                  </a:lnTo>
                  <a:lnTo>
                    <a:pt x="186855" y="485030"/>
                  </a:lnTo>
                  <a:lnTo>
                    <a:pt x="290222" y="469127"/>
                  </a:lnTo>
                  <a:lnTo>
                    <a:pt x="822960" y="385639"/>
                  </a:lnTo>
                  <a:lnTo>
                    <a:pt x="1176793" y="3379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951;p79">
              <a:extLst>
                <a:ext uri="{FF2B5EF4-FFF2-40B4-BE49-F238E27FC236}">
                  <a16:creationId xmlns:a16="http://schemas.microsoft.com/office/drawing/2014/main" id="{DAFCC321-29E0-4445-9E47-A98F8ABA86CA}"/>
                </a:ext>
              </a:extLst>
            </p:cNvPr>
            <p:cNvSpPr/>
            <p:nvPr/>
          </p:nvSpPr>
          <p:spPr>
            <a:xfrm>
              <a:off x="6305550" y="4154488"/>
              <a:ext cx="706438" cy="1384300"/>
            </a:xfrm>
            <a:custGeom>
              <a:avLst/>
              <a:gdLst/>
              <a:ahLst/>
              <a:cxnLst/>
              <a:rect l="l" t="t" r="r" b="b"/>
              <a:pathLst>
                <a:path w="707231" h="1383507" extrusionOk="0">
                  <a:moveTo>
                    <a:pt x="328613" y="481013"/>
                  </a:moveTo>
                  <a:lnTo>
                    <a:pt x="352425" y="400050"/>
                  </a:lnTo>
                  <a:lnTo>
                    <a:pt x="378619" y="307182"/>
                  </a:lnTo>
                  <a:lnTo>
                    <a:pt x="397669" y="221457"/>
                  </a:lnTo>
                  <a:lnTo>
                    <a:pt x="404813" y="166688"/>
                  </a:lnTo>
                  <a:lnTo>
                    <a:pt x="404813" y="142875"/>
                  </a:lnTo>
                  <a:lnTo>
                    <a:pt x="397669" y="114300"/>
                  </a:lnTo>
                  <a:lnTo>
                    <a:pt x="383381" y="83344"/>
                  </a:lnTo>
                  <a:lnTo>
                    <a:pt x="345281" y="50007"/>
                  </a:lnTo>
                  <a:lnTo>
                    <a:pt x="328613" y="0"/>
                  </a:lnTo>
                  <a:lnTo>
                    <a:pt x="707231" y="230982"/>
                  </a:lnTo>
                  <a:lnTo>
                    <a:pt x="683419" y="257175"/>
                  </a:lnTo>
                  <a:lnTo>
                    <a:pt x="671513" y="290513"/>
                  </a:lnTo>
                  <a:lnTo>
                    <a:pt x="628650" y="407194"/>
                  </a:lnTo>
                  <a:lnTo>
                    <a:pt x="566738" y="571500"/>
                  </a:lnTo>
                  <a:lnTo>
                    <a:pt x="533400" y="659607"/>
                  </a:lnTo>
                  <a:lnTo>
                    <a:pt x="507206" y="733425"/>
                  </a:lnTo>
                  <a:lnTo>
                    <a:pt x="442913" y="869157"/>
                  </a:lnTo>
                  <a:lnTo>
                    <a:pt x="383381" y="992982"/>
                  </a:lnTo>
                  <a:lnTo>
                    <a:pt x="319088" y="1104900"/>
                  </a:lnTo>
                  <a:lnTo>
                    <a:pt x="250031" y="1204913"/>
                  </a:lnTo>
                  <a:lnTo>
                    <a:pt x="190500" y="1278732"/>
                  </a:lnTo>
                  <a:lnTo>
                    <a:pt x="138113" y="1331119"/>
                  </a:lnTo>
                  <a:lnTo>
                    <a:pt x="104775" y="1359694"/>
                  </a:lnTo>
                  <a:lnTo>
                    <a:pt x="71438" y="1378744"/>
                  </a:lnTo>
                  <a:lnTo>
                    <a:pt x="59531" y="1383507"/>
                  </a:lnTo>
                  <a:lnTo>
                    <a:pt x="38100" y="1383507"/>
                  </a:lnTo>
                  <a:lnTo>
                    <a:pt x="16669" y="1371600"/>
                  </a:lnTo>
                  <a:lnTo>
                    <a:pt x="0" y="1350169"/>
                  </a:lnTo>
                  <a:lnTo>
                    <a:pt x="9525" y="1176338"/>
                  </a:lnTo>
                  <a:lnTo>
                    <a:pt x="152400" y="871538"/>
                  </a:lnTo>
                  <a:lnTo>
                    <a:pt x="178594" y="831057"/>
                  </a:lnTo>
                  <a:lnTo>
                    <a:pt x="207169" y="778669"/>
                  </a:lnTo>
                  <a:lnTo>
                    <a:pt x="233363" y="728663"/>
                  </a:lnTo>
                  <a:lnTo>
                    <a:pt x="264319" y="659607"/>
                  </a:lnTo>
                  <a:lnTo>
                    <a:pt x="295275" y="583407"/>
                  </a:lnTo>
                  <a:lnTo>
                    <a:pt x="328613" y="4810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952;p79">
              <a:extLst>
                <a:ext uri="{FF2B5EF4-FFF2-40B4-BE49-F238E27FC236}">
                  <a16:creationId xmlns:a16="http://schemas.microsoft.com/office/drawing/2014/main" id="{EFA5BFD2-5179-BE49-8973-DEA43693E6AC}"/>
                </a:ext>
              </a:extLst>
            </p:cNvPr>
            <p:cNvSpPr/>
            <p:nvPr/>
          </p:nvSpPr>
          <p:spPr>
            <a:xfrm>
              <a:off x="5840413" y="4811713"/>
              <a:ext cx="666750" cy="711200"/>
            </a:xfrm>
            <a:custGeom>
              <a:avLst/>
              <a:gdLst/>
              <a:ahLst/>
              <a:cxnLst/>
              <a:rect l="l" t="t" r="r" b="b"/>
              <a:pathLst>
                <a:path w="666750" h="709613" extrusionOk="0">
                  <a:moveTo>
                    <a:pt x="252413" y="135732"/>
                  </a:moveTo>
                  <a:lnTo>
                    <a:pt x="357188" y="200025"/>
                  </a:lnTo>
                  <a:lnTo>
                    <a:pt x="431007" y="247650"/>
                  </a:lnTo>
                  <a:lnTo>
                    <a:pt x="476250" y="276225"/>
                  </a:lnTo>
                  <a:lnTo>
                    <a:pt x="495300" y="283369"/>
                  </a:lnTo>
                  <a:lnTo>
                    <a:pt x="528638" y="285750"/>
                  </a:lnTo>
                  <a:lnTo>
                    <a:pt x="554832" y="278607"/>
                  </a:lnTo>
                  <a:lnTo>
                    <a:pt x="585788" y="259557"/>
                  </a:lnTo>
                  <a:lnTo>
                    <a:pt x="609600" y="230982"/>
                  </a:lnTo>
                  <a:lnTo>
                    <a:pt x="666750" y="188119"/>
                  </a:lnTo>
                  <a:lnTo>
                    <a:pt x="478632" y="709613"/>
                  </a:lnTo>
                  <a:lnTo>
                    <a:pt x="464344" y="692944"/>
                  </a:lnTo>
                  <a:lnTo>
                    <a:pt x="445294" y="657225"/>
                  </a:lnTo>
                  <a:lnTo>
                    <a:pt x="428625" y="614363"/>
                  </a:lnTo>
                  <a:lnTo>
                    <a:pt x="392907" y="542925"/>
                  </a:lnTo>
                  <a:lnTo>
                    <a:pt x="335757" y="454819"/>
                  </a:lnTo>
                  <a:lnTo>
                    <a:pt x="252413" y="345282"/>
                  </a:lnTo>
                  <a:lnTo>
                    <a:pt x="142875" y="209550"/>
                  </a:lnTo>
                  <a:lnTo>
                    <a:pt x="50007" y="104775"/>
                  </a:lnTo>
                  <a:lnTo>
                    <a:pt x="23813" y="73819"/>
                  </a:lnTo>
                  <a:lnTo>
                    <a:pt x="9525" y="52388"/>
                  </a:lnTo>
                  <a:lnTo>
                    <a:pt x="2382" y="30957"/>
                  </a:lnTo>
                  <a:lnTo>
                    <a:pt x="0" y="14288"/>
                  </a:lnTo>
                  <a:lnTo>
                    <a:pt x="4763" y="4763"/>
                  </a:lnTo>
                  <a:lnTo>
                    <a:pt x="16669" y="0"/>
                  </a:lnTo>
                  <a:lnTo>
                    <a:pt x="38100" y="7144"/>
                  </a:lnTo>
                  <a:lnTo>
                    <a:pt x="69057" y="23813"/>
                  </a:lnTo>
                  <a:lnTo>
                    <a:pt x="133350" y="61913"/>
                  </a:lnTo>
                  <a:lnTo>
                    <a:pt x="252413" y="1357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953;p79">
              <a:extLst>
                <a:ext uri="{FF2B5EF4-FFF2-40B4-BE49-F238E27FC236}">
                  <a16:creationId xmlns:a16="http://schemas.microsoft.com/office/drawing/2014/main" id="{2C10C7AD-B6C6-BE41-9B6A-35A3C02E1198}"/>
                </a:ext>
              </a:extLst>
            </p:cNvPr>
            <p:cNvSpPr/>
            <p:nvPr/>
          </p:nvSpPr>
          <p:spPr>
            <a:xfrm>
              <a:off x="4895850" y="3078163"/>
              <a:ext cx="409575" cy="3081337"/>
            </a:xfrm>
            <a:custGeom>
              <a:avLst/>
              <a:gdLst/>
              <a:ahLst/>
              <a:cxnLst/>
              <a:rect l="l" t="t" r="r" b="b"/>
              <a:pathLst>
                <a:path w="409492" h="3081130" extrusionOk="0">
                  <a:moveTo>
                    <a:pt x="381663" y="1061499"/>
                  </a:moveTo>
                  <a:lnTo>
                    <a:pt x="381663" y="628153"/>
                  </a:lnTo>
                  <a:lnTo>
                    <a:pt x="385638" y="405517"/>
                  </a:lnTo>
                  <a:lnTo>
                    <a:pt x="385638" y="353833"/>
                  </a:lnTo>
                  <a:lnTo>
                    <a:pt x="393590" y="278296"/>
                  </a:lnTo>
                  <a:lnTo>
                    <a:pt x="405517" y="202758"/>
                  </a:lnTo>
                  <a:lnTo>
                    <a:pt x="409492" y="174929"/>
                  </a:lnTo>
                  <a:lnTo>
                    <a:pt x="401541" y="139148"/>
                  </a:lnTo>
                  <a:lnTo>
                    <a:pt x="381663" y="107343"/>
                  </a:lnTo>
                  <a:lnTo>
                    <a:pt x="345882" y="75537"/>
                  </a:lnTo>
                  <a:lnTo>
                    <a:pt x="302150" y="47708"/>
                  </a:lnTo>
                  <a:lnTo>
                    <a:pt x="202758" y="0"/>
                  </a:lnTo>
                  <a:lnTo>
                    <a:pt x="0" y="47708"/>
                  </a:lnTo>
                  <a:lnTo>
                    <a:pt x="63610" y="111318"/>
                  </a:lnTo>
                  <a:lnTo>
                    <a:pt x="79513" y="131197"/>
                  </a:lnTo>
                  <a:lnTo>
                    <a:pt x="111318" y="174929"/>
                  </a:lnTo>
                  <a:lnTo>
                    <a:pt x="135172" y="218661"/>
                  </a:lnTo>
                  <a:lnTo>
                    <a:pt x="151075" y="278296"/>
                  </a:lnTo>
                  <a:lnTo>
                    <a:pt x="159026" y="365760"/>
                  </a:lnTo>
                  <a:cubicBezTo>
                    <a:pt x="160351" y="654657"/>
                    <a:pt x="161677" y="943555"/>
                    <a:pt x="163002" y="1232452"/>
                  </a:cubicBezTo>
                  <a:lnTo>
                    <a:pt x="151075" y="1785068"/>
                  </a:lnTo>
                  <a:lnTo>
                    <a:pt x="139148" y="2274073"/>
                  </a:lnTo>
                  <a:lnTo>
                    <a:pt x="135172" y="2397318"/>
                  </a:lnTo>
                  <a:lnTo>
                    <a:pt x="123245" y="2496710"/>
                  </a:lnTo>
                  <a:lnTo>
                    <a:pt x="107343" y="2584174"/>
                  </a:lnTo>
                  <a:lnTo>
                    <a:pt x="75537" y="2671638"/>
                  </a:lnTo>
                  <a:lnTo>
                    <a:pt x="67586" y="2695492"/>
                  </a:lnTo>
                  <a:lnTo>
                    <a:pt x="75537" y="2763078"/>
                  </a:lnTo>
                  <a:lnTo>
                    <a:pt x="91440" y="2834640"/>
                  </a:lnTo>
                  <a:lnTo>
                    <a:pt x="127221" y="2918129"/>
                  </a:lnTo>
                  <a:lnTo>
                    <a:pt x="159026" y="2973788"/>
                  </a:lnTo>
                  <a:lnTo>
                    <a:pt x="198783" y="3025471"/>
                  </a:lnTo>
                  <a:lnTo>
                    <a:pt x="230588" y="3057277"/>
                  </a:lnTo>
                  <a:lnTo>
                    <a:pt x="254442" y="3073179"/>
                  </a:lnTo>
                  <a:lnTo>
                    <a:pt x="278296" y="3081130"/>
                  </a:lnTo>
                  <a:lnTo>
                    <a:pt x="302150" y="3073179"/>
                  </a:lnTo>
                  <a:lnTo>
                    <a:pt x="326004" y="3061252"/>
                  </a:lnTo>
                  <a:lnTo>
                    <a:pt x="341906" y="3041374"/>
                  </a:lnTo>
                  <a:lnTo>
                    <a:pt x="365760" y="2993666"/>
                  </a:lnTo>
                  <a:lnTo>
                    <a:pt x="381663" y="2938007"/>
                  </a:lnTo>
                  <a:lnTo>
                    <a:pt x="381663" y="2771030"/>
                  </a:lnTo>
                  <a:lnTo>
                    <a:pt x="381663" y="10614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954;p79">
              <a:extLst>
                <a:ext uri="{FF2B5EF4-FFF2-40B4-BE49-F238E27FC236}">
                  <a16:creationId xmlns:a16="http://schemas.microsoft.com/office/drawing/2014/main" id="{1F850076-722F-6945-89A1-01D7CDC057A4}"/>
                </a:ext>
              </a:extLst>
            </p:cNvPr>
            <p:cNvSpPr/>
            <p:nvPr/>
          </p:nvSpPr>
          <p:spPr>
            <a:xfrm>
              <a:off x="3209925" y="4370388"/>
              <a:ext cx="1876425" cy="1470025"/>
            </a:xfrm>
            <a:custGeom>
              <a:avLst/>
              <a:gdLst/>
              <a:ahLst/>
              <a:cxnLst/>
              <a:rect l="l" t="t" r="r" b="b"/>
              <a:pathLst>
                <a:path w="1876425" h="1471612" extrusionOk="0">
                  <a:moveTo>
                    <a:pt x="1393031" y="283369"/>
                  </a:moveTo>
                  <a:lnTo>
                    <a:pt x="1459706" y="204787"/>
                  </a:lnTo>
                  <a:lnTo>
                    <a:pt x="1585913" y="40481"/>
                  </a:lnTo>
                  <a:lnTo>
                    <a:pt x="1864519" y="0"/>
                  </a:lnTo>
                  <a:lnTo>
                    <a:pt x="1876425" y="92869"/>
                  </a:lnTo>
                  <a:lnTo>
                    <a:pt x="1752600" y="233362"/>
                  </a:lnTo>
                  <a:lnTo>
                    <a:pt x="1609725" y="395287"/>
                  </a:lnTo>
                  <a:lnTo>
                    <a:pt x="1478756" y="533400"/>
                  </a:lnTo>
                  <a:lnTo>
                    <a:pt x="1388269" y="623887"/>
                  </a:lnTo>
                  <a:lnTo>
                    <a:pt x="1262063" y="742950"/>
                  </a:lnTo>
                  <a:lnTo>
                    <a:pt x="1114425" y="871537"/>
                  </a:lnTo>
                  <a:lnTo>
                    <a:pt x="950119" y="990600"/>
                  </a:lnTo>
                  <a:lnTo>
                    <a:pt x="792956" y="1100137"/>
                  </a:lnTo>
                  <a:lnTo>
                    <a:pt x="497681" y="1273969"/>
                  </a:lnTo>
                  <a:lnTo>
                    <a:pt x="319088" y="1364456"/>
                  </a:lnTo>
                  <a:lnTo>
                    <a:pt x="126206" y="1450181"/>
                  </a:lnTo>
                  <a:lnTo>
                    <a:pt x="83344" y="1466850"/>
                  </a:lnTo>
                  <a:lnTo>
                    <a:pt x="54769" y="1471612"/>
                  </a:lnTo>
                  <a:lnTo>
                    <a:pt x="28575" y="1471612"/>
                  </a:lnTo>
                  <a:lnTo>
                    <a:pt x="0" y="1464469"/>
                  </a:lnTo>
                  <a:lnTo>
                    <a:pt x="2381" y="1445419"/>
                  </a:lnTo>
                  <a:lnTo>
                    <a:pt x="23813" y="1419225"/>
                  </a:lnTo>
                  <a:lnTo>
                    <a:pt x="104775" y="1371600"/>
                  </a:lnTo>
                  <a:lnTo>
                    <a:pt x="257175" y="1278731"/>
                  </a:lnTo>
                  <a:lnTo>
                    <a:pt x="381000" y="1197769"/>
                  </a:lnTo>
                  <a:lnTo>
                    <a:pt x="519113" y="1104900"/>
                  </a:lnTo>
                  <a:lnTo>
                    <a:pt x="678656" y="983456"/>
                  </a:lnTo>
                  <a:lnTo>
                    <a:pt x="890588" y="804862"/>
                  </a:lnTo>
                  <a:lnTo>
                    <a:pt x="1031081" y="673894"/>
                  </a:lnTo>
                  <a:lnTo>
                    <a:pt x="1181100" y="523875"/>
                  </a:lnTo>
                  <a:lnTo>
                    <a:pt x="1338263" y="352425"/>
                  </a:lnTo>
                  <a:lnTo>
                    <a:pt x="1393031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959;p80">
            <a:extLst>
              <a:ext uri="{FF2B5EF4-FFF2-40B4-BE49-F238E27FC236}">
                <a16:creationId xmlns:a16="http://schemas.microsoft.com/office/drawing/2014/main" id="{6B0ABDEA-2976-934F-91CA-8CDD491CFC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173" y="1385471"/>
            <a:ext cx="4089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8300" y="1421567"/>
            <a:ext cx="4089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349"/>
          <p:cNvSpPr txBox="1"/>
          <p:nvPr/>
        </p:nvSpPr>
        <p:spPr>
          <a:xfrm>
            <a:off x="4219575" y="6819900"/>
            <a:ext cx="37338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宮</a:t>
            </a:r>
            <a:endParaRPr/>
          </a:p>
        </p:txBody>
      </p:sp>
      <p:sp>
        <p:nvSpPr>
          <p:cNvPr id="3841" name="Google Shape;3841;p349"/>
          <p:cNvSpPr/>
          <p:nvPr/>
        </p:nvSpPr>
        <p:spPr>
          <a:xfrm>
            <a:off x="4576763" y="1390650"/>
            <a:ext cx="574675" cy="735013"/>
          </a:xfrm>
          <a:custGeom>
            <a:avLst/>
            <a:gdLst/>
            <a:ahLst/>
            <a:cxnLst/>
            <a:rect l="l" t="t" r="r" b="b"/>
            <a:pathLst>
              <a:path w="573881" h="735806" extrusionOk="0">
                <a:moveTo>
                  <a:pt x="211931" y="507206"/>
                </a:moveTo>
                <a:cubicBezTo>
                  <a:pt x="212725" y="432594"/>
                  <a:pt x="213518" y="357981"/>
                  <a:pt x="214312" y="283369"/>
                </a:cubicBezTo>
                <a:lnTo>
                  <a:pt x="207168" y="252413"/>
                </a:lnTo>
                <a:lnTo>
                  <a:pt x="188118" y="209550"/>
                </a:lnTo>
                <a:lnTo>
                  <a:pt x="171450" y="183356"/>
                </a:lnTo>
                <a:lnTo>
                  <a:pt x="119062" y="135731"/>
                </a:lnTo>
                <a:lnTo>
                  <a:pt x="45243" y="88106"/>
                </a:lnTo>
                <a:lnTo>
                  <a:pt x="21431" y="69056"/>
                </a:lnTo>
                <a:lnTo>
                  <a:pt x="7143" y="52388"/>
                </a:lnTo>
                <a:lnTo>
                  <a:pt x="0" y="35719"/>
                </a:lnTo>
                <a:lnTo>
                  <a:pt x="2381" y="19050"/>
                </a:lnTo>
                <a:lnTo>
                  <a:pt x="9525" y="7144"/>
                </a:lnTo>
                <a:lnTo>
                  <a:pt x="28575" y="0"/>
                </a:lnTo>
                <a:lnTo>
                  <a:pt x="92868" y="4763"/>
                </a:lnTo>
                <a:lnTo>
                  <a:pt x="238125" y="26194"/>
                </a:lnTo>
                <a:lnTo>
                  <a:pt x="316706" y="47625"/>
                </a:lnTo>
                <a:lnTo>
                  <a:pt x="390525" y="71438"/>
                </a:lnTo>
                <a:lnTo>
                  <a:pt x="435768" y="90488"/>
                </a:lnTo>
                <a:lnTo>
                  <a:pt x="476250" y="111919"/>
                </a:lnTo>
                <a:lnTo>
                  <a:pt x="507206" y="138113"/>
                </a:lnTo>
                <a:lnTo>
                  <a:pt x="540543" y="178594"/>
                </a:lnTo>
                <a:lnTo>
                  <a:pt x="564356" y="221456"/>
                </a:lnTo>
                <a:lnTo>
                  <a:pt x="573881" y="257175"/>
                </a:lnTo>
                <a:lnTo>
                  <a:pt x="566737" y="283369"/>
                </a:lnTo>
                <a:lnTo>
                  <a:pt x="554831" y="295275"/>
                </a:lnTo>
                <a:lnTo>
                  <a:pt x="521493" y="316706"/>
                </a:lnTo>
                <a:lnTo>
                  <a:pt x="502443" y="340519"/>
                </a:lnTo>
                <a:lnTo>
                  <a:pt x="488156" y="369094"/>
                </a:lnTo>
                <a:lnTo>
                  <a:pt x="483393" y="400050"/>
                </a:lnTo>
                <a:lnTo>
                  <a:pt x="485775" y="716756"/>
                </a:lnTo>
                <a:lnTo>
                  <a:pt x="207168" y="735806"/>
                </a:lnTo>
                <a:cubicBezTo>
                  <a:pt x="208756" y="659606"/>
                  <a:pt x="210343" y="583406"/>
                  <a:pt x="211931" y="507206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2" name="Google Shape;3842;p349"/>
          <p:cNvSpPr/>
          <p:nvPr/>
        </p:nvSpPr>
        <p:spPr>
          <a:xfrm>
            <a:off x="2887663" y="1922463"/>
            <a:ext cx="473075" cy="1158875"/>
          </a:xfrm>
          <a:custGeom>
            <a:avLst/>
            <a:gdLst/>
            <a:ahLst/>
            <a:cxnLst/>
            <a:rect l="l" t="t" r="r" b="b"/>
            <a:pathLst>
              <a:path w="471488" h="1159669" extrusionOk="0">
                <a:moveTo>
                  <a:pt x="9525" y="962025"/>
                </a:moveTo>
                <a:lnTo>
                  <a:pt x="0" y="814387"/>
                </a:lnTo>
                <a:lnTo>
                  <a:pt x="4763" y="792956"/>
                </a:lnTo>
                <a:lnTo>
                  <a:pt x="26194" y="771525"/>
                </a:lnTo>
                <a:lnTo>
                  <a:pt x="92869" y="707231"/>
                </a:lnTo>
                <a:lnTo>
                  <a:pt x="147638" y="638175"/>
                </a:lnTo>
                <a:lnTo>
                  <a:pt x="204788" y="550069"/>
                </a:lnTo>
                <a:lnTo>
                  <a:pt x="252413" y="466725"/>
                </a:lnTo>
                <a:lnTo>
                  <a:pt x="290513" y="381000"/>
                </a:lnTo>
                <a:lnTo>
                  <a:pt x="297657" y="350044"/>
                </a:lnTo>
                <a:lnTo>
                  <a:pt x="314325" y="61912"/>
                </a:lnTo>
                <a:lnTo>
                  <a:pt x="319088" y="21431"/>
                </a:lnTo>
                <a:lnTo>
                  <a:pt x="326232" y="9525"/>
                </a:lnTo>
                <a:lnTo>
                  <a:pt x="333375" y="4762"/>
                </a:lnTo>
                <a:lnTo>
                  <a:pt x="340519" y="0"/>
                </a:lnTo>
                <a:lnTo>
                  <a:pt x="357188" y="2381"/>
                </a:lnTo>
                <a:lnTo>
                  <a:pt x="378619" y="16669"/>
                </a:lnTo>
                <a:lnTo>
                  <a:pt x="390525" y="35719"/>
                </a:lnTo>
                <a:lnTo>
                  <a:pt x="452438" y="257175"/>
                </a:lnTo>
                <a:lnTo>
                  <a:pt x="471488" y="442912"/>
                </a:lnTo>
                <a:lnTo>
                  <a:pt x="459582" y="583406"/>
                </a:lnTo>
                <a:lnTo>
                  <a:pt x="442913" y="695325"/>
                </a:lnTo>
                <a:lnTo>
                  <a:pt x="414338" y="800100"/>
                </a:lnTo>
                <a:lnTo>
                  <a:pt x="366713" y="916781"/>
                </a:lnTo>
                <a:lnTo>
                  <a:pt x="295275" y="1047750"/>
                </a:lnTo>
                <a:lnTo>
                  <a:pt x="245269" y="1119187"/>
                </a:lnTo>
                <a:lnTo>
                  <a:pt x="216694" y="1145381"/>
                </a:lnTo>
                <a:lnTo>
                  <a:pt x="185738" y="1157287"/>
                </a:lnTo>
                <a:lnTo>
                  <a:pt x="154782" y="1159669"/>
                </a:lnTo>
                <a:lnTo>
                  <a:pt x="119063" y="1157287"/>
                </a:lnTo>
                <a:lnTo>
                  <a:pt x="73819" y="1143000"/>
                </a:lnTo>
                <a:lnTo>
                  <a:pt x="52388" y="1121569"/>
                </a:lnTo>
                <a:lnTo>
                  <a:pt x="30957" y="1078706"/>
                </a:lnTo>
                <a:lnTo>
                  <a:pt x="9525" y="9620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3" name="Google Shape;3843;p349"/>
          <p:cNvSpPr/>
          <p:nvPr/>
        </p:nvSpPr>
        <p:spPr>
          <a:xfrm>
            <a:off x="3829050" y="2801938"/>
            <a:ext cx="493713" cy="1177925"/>
          </a:xfrm>
          <a:custGeom>
            <a:avLst/>
            <a:gdLst/>
            <a:ahLst/>
            <a:cxnLst/>
            <a:rect l="l" t="t" r="r" b="b"/>
            <a:pathLst>
              <a:path w="492919" h="1176338" extrusionOk="0">
                <a:moveTo>
                  <a:pt x="235744" y="885825"/>
                </a:moveTo>
                <a:lnTo>
                  <a:pt x="195263" y="447675"/>
                </a:lnTo>
                <a:lnTo>
                  <a:pt x="180975" y="335757"/>
                </a:lnTo>
                <a:lnTo>
                  <a:pt x="126206" y="216694"/>
                </a:lnTo>
                <a:lnTo>
                  <a:pt x="30956" y="85725"/>
                </a:lnTo>
                <a:lnTo>
                  <a:pt x="11906" y="57150"/>
                </a:lnTo>
                <a:lnTo>
                  <a:pt x="0" y="28575"/>
                </a:lnTo>
                <a:lnTo>
                  <a:pt x="4763" y="14288"/>
                </a:lnTo>
                <a:lnTo>
                  <a:pt x="11906" y="4763"/>
                </a:lnTo>
                <a:lnTo>
                  <a:pt x="28575" y="0"/>
                </a:lnTo>
                <a:lnTo>
                  <a:pt x="114300" y="33338"/>
                </a:lnTo>
                <a:lnTo>
                  <a:pt x="276225" y="83344"/>
                </a:lnTo>
                <a:lnTo>
                  <a:pt x="361950" y="116682"/>
                </a:lnTo>
                <a:lnTo>
                  <a:pt x="381000" y="276225"/>
                </a:lnTo>
                <a:lnTo>
                  <a:pt x="492919" y="912019"/>
                </a:lnTo>
                <a:lnTo>
                  <a:pt x="492919" y="1090613"/>
                </a:lnTo>
                <a:lnTo>
                  <a:pt x="466725" y="1147763"/>
                </a:lnTo>
                <a:lnTo>
                  <a:pt x="438150" y="1171575"/>
                </a:lnTo>
                <a:lnTo>
                  <a:pt x="416719" y="1176338"/>
                </a:lnTo>
                <a:lnTo>
                  <a:pt x="383381" y="1171575"/>
                </a:lnTo>
                <a:lnTo>
                  <a:pt x="333375" y="1128713"/>
                </a:lnTo>
                <a:lnTo>
                  <a:pt x="288131" y="1073944"/>
                </a:lnTo>
                <a:lnTo>
                  <a:pt x="269081" y="1028700"/>
                </a:lnTo>
                <a:lnTo>
                  <a:pt x="235744" y="8858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4" name="Google Shape;3844;p349"/>
          <p:cNvSpPr/>
          <p:nvPr/>
        </p:nvSpPr>
        <p:spPr>
          <a:xfrm>
            <a:off x="3513138" y="4494213"/>
            <a:ext cx="625475" cy="1401762"/>
          </a:xfrm>
          <a:custGeom>
            <a:avLst/>
            <a:gdLst/>
            <a:ahLst/>
            <a:cxnLst/>
            <a:rect l="l" t="t" r="r" b="b"/>
            <a:pathLst>
              <a:path w="626269" h="1402556" extrusionOk="0">
                <a:moveTo>
                  <a:pt x="292894" y="709612"/>
                </a:moveTo>
                <a:lnTo>
                  <a:pt x="223837" y="295275"/>
                </a:lnTo>
                <a:lnTo>
                  <a:pt x="200025" y="230981"/>
                </a:lnTo>
                <a:lnTo>
                  <a:pt x="157162" y="169069"/>
                </a:lnTo>
                <a:lnTo>
                  <a:pt x="80962" y="102394"/>
                </a:lnTo>
                <a:lnTo>
                  <a:pt x="23812" y="59531"/>
                </a:lnTo>
                <a:lnTo>
                  <a:pt x="4762" y="42862"/>
                </a:lnTo>
                <a:lnTo>
                  <a:pt x="0" y="33337"/>
                </a:lnTo>
                <a:lnTo>
                  <a:pt x="0" y="19050"/>
                </a:lnTo>
                <a:lnTo>
                  <a:pt x="11906" y="7144"/>
                </a:lnTo>
                <a:lnTo>
                  <a:pt x="50006" y="0"/>
                </a:lnTo>
                <a:lnTo>
                  <a:pt x="119062" y="2381"/>
                </a:lnTo>
                <a:lnTo>
                  <a:pt x="207169" y="16669"/>
                </a:lnTo>
                <a:lnTo>
                  <a:pt x="288131" y="45244"/>
                </a:lnTo>
                <a:lnTo>
                  <a:pt x="390525" y="95250"/>
                </a:lnTo>
                <a:lnTo>
                  <a:pt x="450056" y="276225"/>
                </a:lnTo>
                <a:lnTo>
                  <a:pt x="590550" y="1078706"/>
                </a:lnTo>
                <a:lnTo>
                  <a:pt x="626269" y="1259681"/>
                </a:lnTo>
                <a:lnTo>
                  <a:pt x="595312" y="1333500"/>
                </a:lnTo>
                <a:lnTo>
                  <a:pt x="569119" y="1366837"/>
                </a:lnTo>
                <a:lnTo>
                  <a:pt x="545306" y="1390650"/>
                </a:lnTo>
                <a:lnTo>
                  <a:pt x="528637" y="1397794"/>
                </a:lnTo>
                <a:lnTo>
                  <a:pt x="504825" y="1402556"/>
                </a:lnTo>
                <a:lnTo>
                  <a:pt x="473869" y="1395412"/>
                </a:lnTo>
                <a:lnTo>
                  <a:pt x="440531" y="1369219"/>
                </a:lnTo>
                <a:lnTo>
                  <a:pt x="392906" y="1297781"/>
                </a:lnTo>
                <a:lnTo>
                  <a:pt x="378619" y="1257300"/>
                </a:lnTo>
                <a:lnTo>
                  <a:pt x="292894" y="7096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5" name="Google Shape;3845;p349"/>
          <p:cNvSpPr/>
          <p:nvPr/>
        </p:nvSpPr>
        <p:spPr>
          <a:xfrm>
            <a:off x="3267075" y="1885950"/>
            <a:ext cx="3870325" cy="476250"/>
          </a:xfrm>
          <a:custGeom>
            <a:avLst/>
            <a:gdLst/>
            <a:ahLst/>
            <a:cxnLst/>
            <a:rect l="l" t="t" r="r" b="b"/>
            <a:pathLst>
              <a:path w="3870325" h="476250" extrusionOk="0">
                <a:moveTo>
                  <a:pt x="285750" y="473075"/>
                </a:moveTo>
                <a:lnTo>
                  <a:pt x="47625" y="473075"/>
                </a:lnTo>
                <a:lnTo>
                  <a:pt x="0" y="352425"/>
                </a:lnTo>
                <a:lnTo>
                  <a:pt x="38100" y="292100"/>
                </a:lnTo>
                <a:lnTo>
                  <a:pt x="358775" y="292100"/>
                </a:lnTo>
                <a:lnTo>
                  <a:pt x="498475" y="285750"/>
                </a:lnTo>
                <a:lnTo>
                  <a:pt x="1543050" y="174625"/>
                </a:lnTo>
                <a:lnTo>
                  <a:pt x="1800225" y="161925"/>
                </a:lnTo>
                <a:lnTo>
                  <a:pt x="2613025" y="79375"/>
                </a:lnTo>
                <a:lnTo>
                  <a:pt x="3444875" y="3175"/>
                </a:lnTo>
                <a:lnTo>
                  <a:pt x="3489325" y="0"/>
                </a:lnTo>
                <a:lnTo>
                  <a:pt x="3508375" y="12700"/>
                </a:lnTo>
                <a:lnTo>
                  <a:pt x="3676650" y="142875"/>
                </a:lnTo>
                <a:lnTo>
                  <a:pt x="3768725" y="228600"/>
                </a:lnTo>
                <a:lnTo>
                  <a:pt x="3810000" y="279400"/>
                </a:lnTo>
                <a:lnTo>
                  <a:pt x="3857625" y="368300"/>
                </a:lnTo>
                <a:lnTo>
                  <a:pt x="3870325" y="415925"/>
                </a:lnTo>
                <a:lnTo>
                  <a:pt x="3867150" y="454025"/>
                </a:lnTo>
                <a:lnTo>
                  <a:pt x="3857625" y="476250"/>
                </a:lnTo>
                <a:lnTo>
                  <a:pt x="3343275" y="292100"/>
                </a:lnTo>
                <a:lnTo>
                  <a:pt x="3336925" y="276225"/>
                </a:lnTo>
                <a:lnTo>
                  <a:pt x="3317875" y="266700"/>
                </a:lnTo>
                <a:lnTo>
                  <a:pt x="3270250" y="257175"/>
                </a:lnTo>
                <a:lnTo>
                  <a:pt x="3175000" y="247650"/>
                </a:lnTo>
                <a:lnTo>
                  <a:pt x="2435225" y="260350"/>
                </a:lnTo>
                <a:lnTo>
                  <a:pt x="1920875" y="288925"/>
                </a:lnTo>
                <a:lnTo>
                  <a:pt x="1635125" y="314325"/>
                </a:lnTo>
                <a:lnTo>
                  <a:pt x="1266825" y="365125"/>
                </a:lnTo>
                <a:lnTo>
                  <a:pt x="739775" y="431800"/>
                </a:lnTo>
                <a:lnTo>
                  <a:pt x="285750" y="4730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6" name="Google Shape;3846;p349"/>
          <p:cNvSpPr/>
          <p:nvPr/>
        </p:nvSpPr>
        <p:spPr>
          <a:xfrm>
            <a:off x="6286500" y="2124075"/>
            <a:ext cx="844550" cy="609600"/>
          </a:xfrm>
          <a:custGeom>
            <a:avLst/>
            <a:gdLst/>
            <a:ahLst/>
            <a:cxnLst/>
            <a:rect l="l" t="t" r="r" b="b"/>
            <a:pathLst>
              <a:path w="844550" h="609600" extrusionOk="0">
                <a:moveTo>
                  <a:pt x="168275" y="323850"/>
                </a:moveTo>
                <a:lnTo>
                  <a:pt x="298450" y="127000"/>
                </a:lnTo>
                <a:lnTo>
                  <a:pt x="333375" y="85725"/>
                </a:lnTo>
                <a:lnTo>
                  <a:pt x="311150" y="0"/>
                </a:lnTo>
                <a:lnTo>
                  <a:pt x="622300" y="57150"/>
                </a:lnTo>
                <a:lnTo>
                  <a:pt x="844550" y="225425"/>
                </a:lnTo>
                <a:lnTo>
                  <a:pt x="825500" y="250825"/>
                </a:lnTo>
                <a:lnTo>
                  <a:pt x="800100" y="257175"/>
                </a:lnTo>
                <a:lnTo>
                  <a:pt x="711200" y="250825"/>
                </a:lnTo>
                <a:lnTo>
                  <a:pt x="647700" y="250825"/>
                </a:lnTo>
                <a:lnTo>
                  <a:pt x="587375" y="260350"/>
                </a:lnTo>
                <a:lnTo>
                  <a:pt x="504825" y="304800"/>
                </a:lnTo>
                <a:lnTo>
                  <a:pt x="92075" y="574675"/>
                </a:lnTo>
                <a:lnTo>
                  <a:pt x="53975" y="600075"/>
                </a:lnTo>
                <a:lnTo>
                  <a:pt x="25400" y="609600"/>
                </a:lnTo>
                <a:lnTo>
                  <a:pt x="6350" y="603250"/>
                </a:lnTo>
                <a:lnTo>
                  <a:pt x="0" y="577850"/>
                </a:lnTo>
                <a:lnTo>
                  <a:pt x="168275" y="3238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7" name="Google Shape;3847;p349"/>
          <p:cNvSpPr/>
          <p:nvPr/>
        </p:nvSpPr>
        <p:spPr>
          <a:xfrm>
            <a:off x="4084638" y="2671763"/>
            <a:ext cx="1930400" cy="1146175"/>
          </a:xfrm>
          <a:custGeom>
            <a:avLst/>
            <a:gdLst/>
            <a:ahLst/>
            <a:cxnLst/>
            <a:rect l="l" t="t" r="r" b="b"/>
            <a:pathLst>
              <a:path w="1931293" h="1145381" extrusionOk="0">
                <a:moveTo>
                  <a:pt x="302419" y="385762"/>
                </a:moveTo>
                <a:lnTo>
                  <a:pt x="85725" y="407193"/>
                </a:lnTo>
                <a:lnTo>
                  <a:pt x="0" y="307181"/>
                </a:lnTo>
                <a:lnTo>
                  <a:pt x="78581" y="240506"/>
                </a:lnTo>
                <a:lnTo>
                  <a:pt x="340519" y="221456"/>
                </a:lnTo>
                <a:lnTo>
                  <a:pt x="1259681" y="109537"/>
                </a:lnTo>
                <a:lnTo>
                  <a:pt x="1354931" y="76200"/>
                </a:lnTo>
                <a:lnTo>
                  <a:pt x="1626394" y="0"/>
                </a:lnTo>
                <a:lnTo>
                  <a:pt x="1647825" y="0"/>
                </a:lnTo>
                <a:lnTo>
                  <a:pt x="1714500" y="35718"/>
                </a:lnTo>
                <a:lnTo>
                  <a:pt x="1809750" y="116681"/>
                </a:lnTo>
                <a:lnTo>
                  <a:pt x="1912144" y="207168"/>
                </a:lnTo>
                <a:lnTo>
                  <a:pt x="1928812" y="235743"/>
                </a:lnTo>
                <a:cubicBezTo>
                  <a:pt x="1931293" y="255581"/>
                  <a:pt x="1931194" y="248394"/>
                  <a:pt x="1931194" y="257175"/>
                </a:cubicBezTo>
                <a:lnTo>
                  <a:pt x="1921669" y="278606"/>
                </a:lnTo>
                <a:lnTo>
                  <a:pt x="1897856" y="297656"/>
                </a:lnTo>
                <a:lnTo>
                  <a:pt x="1859756" y="323850"/>
                </a:lnTo>
                <a:lnTo>
                  <a:pt x="1831181" y="354806"/>
                </a:lnTo>
                <a:lnTo>
                  <a:pt x="1578769" y="959643"/>
                </a:lnTo>
                <a:lnTo>
                  <a:pt x="1545431" y="1066800"/>
                </a:lnTo>
                <a:lnTo>
                  <a:pt x="1526381" y="1109662"/>
                </a:lnTo>
                <a:lnTo>
                  <a:pt x="1514475" y="1128712"/>
                </a:lnTo>
                <a:lnTo>
                  <a:pt x="1490662" y="1140618"/>
                </a:lnTo>
                <a:lnTo>
                  <a:pt x="1454944" y="1145381"/>
                </a:lnTo>
                <a:lnTo>
                  <a:pt x="1407319" y="1138237"/>
                </a:lnTo>
                <a:lnTo>
                  <a:pt x="1369219" y="1126331"/>
                </a:lnTo>
                <a:lnTo>
                  <a:pt x="1271587" y="1057275"/>
                </a:lnTo>
                <a:lnTo>
                  <a:pt x="1373981" y="890587"/>
                </a:lnTo>
                <a:lnTo>
                  <a:pt x="1473994" y="583406"/>
                </a:lnTo>
                <a:lnTo>
                  <a:pt x="1531144" y="338137"/>
                </a:lnTo>
                <a:cubicBezTo>
                  <a:pt x="1531938" y="319087"/>
                  <a:pt x="1532731" y="300037"/>
                  <a:pt x="1533525" y="280987"/>
                </a:cubicBezTo>
                <a:lnTo>
                  <a:pt x="1531144" y="257175"/>
                </a:lnTo>
                <a:lnTo>
                  <a:pt x="1524000" y="242887"/>
                </a:lnTo>
                <a:lnTo>
                  <a:pt x="1502569" y="226218"/>
                </a:lnTo>
                <a:lnTo>
                  <a:pt x="1485900" y="221456"/>
                </a:lnTo>
                <a:lnTo>
                  <a:pt x="1457325" y="219075"/>
                </a:lnTo>
                <a:lnTo>
                  <a:pt x="302419" y="3857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8" name="Google Shape;3848;p349"/>
          <p:cNvSpPr/>
          <p:nvPr/>
        </p:nvSpPr>
        <p:spPr>
          <a:xfrm>
            <a:off x="4219575" y="3519488"/>
            <a:ext cx="1266825" cy="384175"/>
          </a:xfrm>
          <a:custGeom>
            <a:avLst/>
            <a:gdLst/>
            <a:ahLst/>
            <a:cxnLst/>
            <a:rect l="l" t="t" r="r" b="b"/>
            <a:pathLst>
              <a:path w="1266825" h="383381" extrusionOk="0">
                <a:moveTo>
                  <a:pt x="321469" y="352425"/>
                </a:moveTo>
                <a:lnTo>
                  <a:pt x="64294" y="383381"/>
                </a:lnTo>
                <a:lnTo>
                  <a:pt x="0" y="264318"/>
                </a:lnTo>
                <a:lnTo>
                  <a:pt x="57150" y="197643"/>
                </a:lnTo>
                <a:lnTo>
                  <a:pt x="204788" y="185737"/>
                </a:lnTo>
                <a:lnTo>
                  <a:pt x="521494" y="150018"/>
                </a:lnTo>
                <a:lnTo>
                  <a:pt x="781050" y="102393"/>
                </a:lnTo>
                <a:lnTo>
                  <a:pt x="990600" y="52387"/>
                </a:lnTo>
                <a:lnTo>
                  <a:pt x="1100138" y="0"/>
                </a:lnTo>
                <a:lnTo>
                  <a:pt x="1114425" y="0"/>
                </a:lnTo>
                <a:lnTo>
                  <a:pt x="1266825" y="57150"/>
                </a:lnTo>
                <a:lnTo>
                  <a:pt x="1254919" y="211931"/>
                </a:lnTo>
                <a:lnTo>
                  <a:pt x="1169194" y="214312"/>
                </a:lnTo>
                <a:lnTo>
                  <a:pt x="1076325" y="214312"/>
                </a:lnTo>
                <a:lnTo>
                  <a:pt x="733425" y="288131"/>
                </a:lnTo>
                <a:lnTo>
                  <a:pt x="321469" y="3524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9" name="Google Shape;3849;p349"/>
          <p:cNvSpPr/>
          <p:nvPr/>
        </p:nvSpPr>
        <p:spPr>
          <a:xfrm>
            <a:off x="4467225" y="3768725"/>
            <a:ext cx="549275" cy="869950"/>
          </a:xfrm>
          <a:custGeom>
            <a:avLst/>
            <a:gdLst/>
            <a:ahLst/>
            <a:cxnLst/>
            <a:rect l="l" t="t" r="r" b="b"/>
            <a:pathLst>
              <a:path w="549275" h="869950" extrusionOk="0">
                <a:moveTo>
                  <a:pt x="146050" y="384175"/>
                </a:moveTo>
                <a:lnTo>
                  <a:pt x="111125" y="523875"/>
                </a:lnTo>
                <a:lnTo>
                  <a:pt x="73025" y="657225"/>
                </a:lnTo>
                <a:lnTo>
                  <a:pt x="0" y="869950"/>
                </a:lnTo>
                <a:lnTo>
                  <a:pt x="155575" y="771525"/>
                </a:lnTo>
                <a:lnTo>
                  <a:pt x="200025" y="704850"/>
                </a:lnTo>
                <a:lnTo>
                  <a:pt x="304800" y="542925"/>
                </a:lnTo>
                <a:lnTo>
                  <a:pt x="377825" y="419100"/>
                </a:lnTo>
                <a:lnTo>
                  <a:pt x="403225" y="368300"/>
                </a:lnTo>
                <a:lnTo>
                  <a:pt x="431800" y="333375"/>
                </a:lnTo>
                <a:lnTo>
                  <a:pt x="482600" y="285750"/>
                </a:lnTo>
                <a:lnTo>
                  <a:pt x="536575" y="234950"/>
                </a:lnTo>
                <a:lnTo>
                  <a:pt x="549275" y="212725"/>
                </a:lnTo>
                <a:lnTo>
                  <a:pt x="546100" y="180975"/>
                </a:lnTo>
                <a:lnTo>
                  <a:pt x="530225" y="152400"/>
                </a:lnTo>
                <a:lnTo>
                  <a:pt x="501650" y="127000"/>
                </a:lnTo>
                <a:lnTo>
                  <a:pt x="444500" y="85725"/>
                </a:lnTo>
                <a:lnTo>
                  <a:pt x="304800" y="0"/>
                </a:lnTo>
                <a:lnTo>
                  <a:pt x="47625" y="3175"/>
                </a:lnTo>
                <a:lnTo>
                  <a:pt x="120650" y="142875"/>
                </a:lnTo>
                <a:lnTo>
                  <a:pt x="152400" y="203200"/>
                </a:lnTo>
                <a:lnTo>
                  <a:pt x="161925" y="228600"/>
                </a:lnTo>
                <a:lnTo>
                  <a:pt x="171450" y="263525"/>
                </a:lnTo>
                <a:lnTo>
                  <a:pt x="168275" y="295275"/>
                </a:lnTo>
                <a:lnTo>
                  <a:pt x="146050" y="3841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0" name="Google Shape;3850;p349"/>
          <p:cNvSpPr/>
          <p:nvPr/>
        </p:nvSpPr>
        <p:spPr>
          <a:xfrm>
            <a:off x="3808413" y="4362450"/>
            <a:ext cx="2473325" cy="1303338"/>
          </a:xfrm>
          <a:custGeom>
            <a:avLst/>
            <a:gdLst/>
            <a:ahLst/>
            <a:cxnLst/>
            <a:rect l="l" t="t" r="r" b="b"/>
            <a:pathLst>
              <a:path w="2474119" h="1302544" extrusionOk="0">
                <a:moveTo>
                  <a:pt x="509587" y="376238"/>
                </a:moveTo>
                <a:lnTo>
                  <a:pt x="109537" y="414338"/>
                </a:lnTo>
                <a:lnTo>
                  <a:pt x="0" y="321469"/>
                </a:lnTo>
                <a:lnTo>
                  <a:pt x="42862" y="226219"/>
                </a:lnTo>
                <a:lnTo>
                  <a:pt x="697706" y="176213"/>
                </a:lnTo>
                <a:lnTo>
                  <a:pt x="826294" y="159544"/>
                </a:lnTo>
                <a:lnTo>
                  <a:pt x="1485900" y="80963"/>
                </a:lnTo>
                <a:lnTo>
                  <a:pt x="1807369" y="42863"/>
                </a:lnTo>
                <a:lnTo>
                  <a:pt x="2074069" y="7144"/>
                </a:lnTo>
                <a:lnTo>
                  <a:pt x="2128837" y="0"/>
                </a:lnTo>
                <a:lnTo>
                  <a:pt x="2152650" y="2381"/>
                </a:lnTo>
                <a:lnTo>
                  <a:pt x="2293144" y="95250"/>
                </a:lnTo>
                <a:lnTo>
                  <a:pt x="2383631" y="173831"/>
                </a:lnTo>
                <a:lnTo>
                  <a:pt x="2428875" y="226219"/>
                </a:lnTo>
                <a:lnTo>
                  <a:pt x="2459831" y="273844"/>
                </a:lnTo>
                <a:lnTo>
                  <a:pt x="2471737" y="302419"/>
                </a:lnTo>
                <a:lnTo>
                  <a:pt x="2474119" y="321469"/>
                </a:lnTo>
                <a:lnTo>
                  <a:pt x="2466975" y="347663"/>
                </a:lnTo>
                <a:lnTo>
                  <a:pt x="2452687" y="364331"/>
                </a:lnTo>
                <a:lnTo>
                  <a:pt x="2424112" y="385763"/>
                </a:lnTo>
                <a:lnTo>
                  <a:pt x="2378869" y="407194"/>
                </a:lnTo>
                <a:lnTo>
                  <a:pt x="2338387" y="440531"/>
                </a:lnTo>
                <a:lnTo>
                  <a:pt x="2316956" y="476250"/>
                </a:lnTo>
                <a:lnTo>
                  <a:pt x="2076450" y="1143000"/>
                </a:lnTo>
                <a:lnTo>
                  <a:pt x="2076450" y="1164431"/>
                </a:lnTo>
                <a:lnTo>
                  <a:pt x="2071687" y="1226344"/>
                </a:lnTo>
                <a:lnTo>
                  <a:pt x="2062162" y="1264444"/>
                </a:lnTo>
                <a:lnTo>
                  <a:pt x="2040731" y="1285875"/>
                </a:lnTo>
                <a:lnTo>
                  <a:pt x="2000250" y="1297781"/>
                </a:lnTo>
                <a:lnTo>
                  <a:pt x="1964531" y="1302544"/>
                </a:lnTo>
                <a:lnTo>
                  <a:pt x="1916906" y="1293019"/>
                </a:lnTo>
                <a:lnTo>
                  <a:pt x="1859756" y="1276350"/>
                </a:lnTo>
                <a:lnTo>
                  <a:pt x="1883569" y="1069181"/>
                </a:lnTo>
                <a:lnTo>
                  <a:pt x="2024062" y="326231"/>
                </a:lnTo>
                <a:lnTo>
                  <a:pt x="2028825" y="273844"/>
                </a:lnTo>
                <a:lnTo>
                  <a:pt x="2028825" y="252413"/>
                </a:lnTo>
                <a:lnTo>
                  <a:pt x="2019300" y="228600"/>
                </a:lnTo>
                <a:lnTo>
                  <a:pt x="1997869" y="214313"/>
                </a:lnTo>
                <a:lnTo>
                  <a:pt x="1957387" y="204788"/>
                </a:lnTo>
                <a:lnTo>
                  <a:pt x="1924050" y="204788"/>
                </a:lnTo>
                <a:lnTo>
                  <a:pt x="1176337" y="300038"/>
                </a:lnTo>
                <a:lnTo>
                  <a:pt x="509587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349"/>
          <p:cNvSpPr/>
          <p:nvPr/>
        </p:nvSpPr>
        <p:spPr>
          <a:xfrm>
            <a:off x="3979863" y="5418138"/>
            <a:ext cx="1822450" cy="346075"/>
          </a:xfrm>
          <a:custGeom>
            <a:avLst/>
            <a:gdLst/>
            <a:ahLst/>
            <a:cxnLst/>
            <a:rect l="l" t="t" r="r" b="b"/>
            <a:pathLst>
              <a:path w="1824037" h="347662" extrusionOk="0">
                <a:moveTo>
                  <a:pt x="569119" y="269081"/>
                </a:moveTo>
                <a:lnTo>
                  <a:pt x="104775" y="347662"/>
                </a:lnTo>
                <a:lnTo>
                  <a:pt x="0" y="235744"/>
                </a:lnTo>
                <a:lnTo>
                  <a:pt x="66675" y="154781"/>
                </a:lnTo>
                <a:lnTo>
                  <a:pt x="361950" y="126206"/>
                </a:lnTo>
                <a:lnTo>
                  <a:pt x="914400" y="69056"/>
                </a:lnTo>
                <a:lnTo>
                  <a:pt x="1521619" y="0"/>
                </a:lnTo>
                <a:lnTo>
                  <a:pt x="1559719" y="0"/>
                </a:lnTo>
                <a:lnTo>
                  <a:pt x="1776412" y="21431"/>
                </a:lnTo>
                <a:lnTo>
                  <a:pt x="1824037" y="133350"/>
                </a:lnTo>
                <a:lnTo>
                  <a:pt x="1700212" y="221456"/>
                </a:lnTo>
                <a:lnTo>
                  <a:pt x="1609725" y="211931"/>
                </a:lnTo>
                <a:lnTo>
                  <a:pt x="1493044" y="200025"/>
                </a:lnTo>
                <a:lnTo>
                  <a:pt x="1090612" y="209550"/>
                </a:lnTo>
                <a:lnTo>
                  <a:pt x="569119" y="2690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4275079-1EF1-604E-91B5-1D5BC7762902}"/>
              </a:ext>
            </a:extLst>
          </p:cNvPr>
          <p:cNvGrpSpPr/>
          <p:nvPr/>
        </p:nvGrpSpPr>
        <p:grpSpPr>
          <a:xfrm>
            <a:off x="2883651" y="1386638"/>
            <a:ext cx="4249737" cy="4505325"/>
            <a:chOff x="3040063" y="1543050"/>
            <a:chExt cx="4249737" cy="4505325"/>
          </a:xfrm>
        </p:grpSpPr>
        <p:sp>
          <p:nvSpPr>
            <p:cNvPr id="15" name="Google Shape;3841;p349">
              <a:extLst>
                <a:ext uri="{FF2B5EF4-FFF2-40B4-BE49-F238E27FC236}">
                  <a16:creationId xmlns:a16="http://schemas.microsoft.com/office/drawing/2014/main" id="{ED223C0E-D912-4B42-901A-E8824B57A1F5}"/>
                </a:ext>
              </a:extLst>
            </p:cNvPr>
            <p:cNvSpPr/>
            <p:nvPr/>
          </p:nvSpPr>
          <p:spPr>
            <a:xfrm>
              <a:off x="4729163" y="1543050"/>
              <a:ext cx="574675" cy="735013"/>
            </a:xfrm>
            <a:custGeom>
              <a:avLst/>
              <a:gdLst/>
              <a:ahLst/>
              <a:cxnLst/>
              <a:rect l="l" t="t" r="r" b="b"/>
              <a:pathLst>
                <a:path w="573881" h="735806" extrusionOk="0">
                  <a:moveTo>
                    <a:pt x="211931" y="507206"/>
                  </a:moveTo>
                  <a:cubicBezTo>
                    <a:pt x="212725" y="432594"/>
                    <a:pt x="213518" y="357981"/>
                    <a:pt x="214312" y="283369"/>
                  </a:cubicBezTo>
                  <a:lnTo>
                    <a:pt x="207168" y="252413"/>
                  </a:lnTo>
                  <a:lnTo>
                    <a:pt x="188118" y="209550"/>
                  </a:lnTo>
                  <a:lnTo>
                    <a:pt x="171450" y="183356"/>
                  </a:lnTo>
                  <a:lnTo>
                    <a:pt x="119062" y="135731"/>
                  </a:lnTo>
                  <a:lnTo>
                    <a:pt x="45243" y="88106"/>
                  </a:lnTo>
                  <a:lnTo>
                    <a:pt x="21431" y="69056"/>
                  </a:lnTo>
                  <a:lnTo>
                    <a:pt x="7143" y="52388"/>
                  </a:lnTo>
                  <a:lnTo>
                    <a:pt x="0" y="35719"/>
                  </a:lnTo>
                  <a:lnTo>
                    <a:pt x="2381" y="19050"/>
                  </a:lnTo>
                  <a:lnTo>
                    <a:pt x="9525" y="7144"/>
                  </a:lnTo>
                  <a:lnTo>
                    <a:pt x="28575" y="0"/>
                  </a:lnTo>
                  <a:lnTo>
                    <a:pt x="92868" y="4763"/>
                  </a:lnTo>
                  <a:lnTo>
                    <a:pt x="238125" y="26194"/>
                  </a:lnTo>
                  <a:lnTo>
                    <a:pt x="316706" y="47625"/>
                  </a:lnTo>
                  <a:lnTo>
                    <a:pt x="390525" y="71438"/>
                  </a:lnTo>
                  <a:lnTo>
                    <a:pt x="435768" y="90488"/>
                  </a:lnTo>
                  <a:lnTo>
                    <a:pt x="476250" y="111919"/>
                  </a:lnTo>
                  <a:lnTo>
                    <a:pt x="507206" y="138113"/>
                  </a:lnTo>
                  <a:lnTo>
                    <a:pt x="540543" y="178594"/>
                  </a:lnTo>
                  <a:lnTo>
                    <a:pt x="564356" y="221456"/>
                  </a:lnTo>
                  <a:lnTo>
                    <a:pt x="573881" y="257175"/>
                  </a:lnTo>
                  <a:lnTo>
                    <a:pt x="566737" y="283369"/>
                  </a:lnTo>
                  <a:lnTo>
                    <a:pt x="554831" y="295275"/>
                  </a:lnTo>
                  <a:lnTo>
                    <a:pt x="521493" y="316706"/>
                  </a:lnTo>
                  <a:lnTo>
                    <a:pt x="502443" y="340519"/>
                  </a:lnTo>
                  <a:lnTo>
                    <a:pt x="488156" y="369094"/>
                  </a:lnTo>
                  <a:lnTo>
                    <a:pt x="483393" y="400050"/>
                  </a:lnTo>
                  <a:lnTo>
                    <a:pt x="485775" y="716756"/>
                  </a:lnTo>
                  <a:lnTo>
                    <a:pt x="207168" y="735806"/>
                  </a:lnTo>
                  <a:cubicBezTo>
                    <a:pt x="208756" y="659606"/>
                    <a:pt x="210343" y="583406"/>
                    <a:pt x="211931" y="507206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42;p349">
              <a:extLst>
                <a:ext uri="{FF2B5EF4-FFF2-40B4-BE49-F238E27FC236}">
                  <a16:creationId xmlns:a16="http://schemas.microsoft.com/office/drawing/2014/main" id="{84D79DF7-C41A-1742-905E-0BE4980D5D54}"/>
                </a:ext>
              </a:extLst>
            </p:cNvPr>
            <p:cNvSpPr/>
            <p:nvPr/>
          </p:nvSpPr>
          <p:spPr>
            <a:xfrm>
              <a:off x="3040063" y="2074863"/>
              <a:ext cx="473075" cy="1158875"/>
            </a:xfrm>
            <a:custGeom>
              <a:avLst/>
              <a:gdLst/>
              <a:ahLst/>
              <a:cxnLst/>
              <a:rect l="l" t="t" r="r" b="b"/>
              <a:pathLst>
                <a:path w="471488" h="1159669" extrusionOk="0">
                  <a:moveTo>
                    <a:pt x="9525" y="962025"/>
                  </a:moveTo>
                  <a:lnTo>
                    <a:pt x="0" y="814387"/>
                  </a:lnTo>
                  <a:lnTo>
                    <a:pt x="4763" y="792956"/>
                  </a:lnTo>
                  <a:lnTo>
                    <a:pt x="26194" y="771525"/>
                  </a:lnTo>
                  <a:lnTo>
                    <a:pt x="92869" y="707231"/>
                  </a:lnTo>
                  <a:lnTo>
                    <a:pt x="147638" y="638175"/>
                  </a:lnTo>
                  <a:lnTo>
                    <a:pt x="204788" y="550069"/>
                  </a:lnTo>
                  <a:lnTo>
                    <a:pt x="252413" y="466725"/>
                  </a:lnTo>
                  <a:lnTo>
                    <a:pt x="290513" y="381000"/>
                  </a:lnTo>
                  <a:lnTo>
                    <a:pt x="297657" y="350044"/>
                  </a:lnTo>
                  <a:lnTo>
                    <a:pt x="314325" y="61912"/>
                  </a:lnTo>
                  <a:lnTo>
                    <a:pt x="319088" y="21431"/>
                  </a:lnTo>
                  <a:lnTo>
                    <a:pt x="326232" y="9525"/>
                  </a:lnTo>
                  <a:lnTo>
                    <a:pt x="333375" y="4762"/>
                  </a:lnTo>
                  <a:lnTo>
                    <a:pt x="340519" y="0"/>
                  </a:lnTo>
                  <a:lnTo>
                    <a:pt x="357188" y="2381"/>
                  </a:lnTo>
                  <a:lnTo>
                    <a:pt x="378619" y="16669"/>
                  </a:lnTo>
                  <a:lnTo>
                    <a:pt x="390525" y="35719"/>
                  </a:lnTo>
                  <a:lnTo>
                    <a:pt x="452438" y="257175"/>
                  </a:lnTo>
                  <a:lnTo>
                    <a:pt x="471488" y="442912"/>
                  </a:lnTo>
                  <a:lnTo>
                    <a:pt x="459582" y="583406"/>
                  </a:lnTo>
                  <a:lnTo>
                    <a:pt x="442913" y="695325"/>
                  </a:lnTo>
                  <a:lnTo>
                    <a:pt x="414338" y="800100"/>
                  </a:lnTo>
                  <a:lnTo>
                    <a:pt x="366713" y="916781"/>
                  </a:lnTo>
                  <a:lnTo>
                    <a:pt x="295275" y="1047750"/>
                  </a:lnTo>
                  <a:lnTo>
                    <a:pt x="245269" y="1119187"/>
                  </a:lnTo>
                  <a:lnTo>
                    <a:pt x="216694" y="1145381"/>
                  </a:lnTo>
                  <a:lnTo>
                    <a:pt x="185738" y="1157287"/>
                  </a:lnTo>
                  <a:lnTo>
                    <a:pt x="154782" y="1159669"/>
                  </a:lnTo>
                  <a:lnTo>
                    <a:pt x="119063" y="1157287"/>
                  </a:lnTo>
                  <a:lnTo>
                    <a:pt x="73819" y="1143000"/>
                  </a:lnTo>
                  <a:lnTo>
                    <a:pt x="52388" y="1121569"/>
                  </a:lnTo>
                  <a:lnTo>
                    <a:pt x="30957" y="1078706"/>
                  </a:lnTo>
                  <a:lnTo>
                    <a:pt x="9525" y="9620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43;p349">
              <a:extLst>
                <a:ext uri="{FF2B5EF4-FFF2-40B4-BE49-F238E27FC236}">
                  <a16:creationId xmlns:a16="http://schemas.microsoft.com/office/drawing/2014/main" id="{7DE4A8C0-96BC-6D49-9061-2E4D2EC1DB48}"/>
                </a:ext>
              </a:extLst>
            </p:cNvPr>
            <p:cNvSpPr/>
            <p:nvPr/>
          </p:nvSpPr>
          <p:spPr>
            <a:xfrm>
              <a:off x="3981450" y="2954338"/>
              <a:ext cx="493713" cy="1177925"/>
            </a:xfrm>
            <a:custGeom>
              <a:avLst/>
              <a:gdLst/>
              <a:ahLst/>
              <a:cxnLst/>
              <a:rect l="l" t="t" r="r" b="b"/>
              <a:pathLst>
                <a:path w="492919" h="1176338" extrusionOk="0">
                  <a:moveTo>
                    <a:pt x="235744" y="885825"/>
                  </a:moveTo>
                  <a:lnTo>
                    <a:pt x="195263" y="447675"/>
                  </a:lnTo>
                  <a:lnTo>
                    <a:pt x="180975" y="335757"/>
                  </a:lnTo>
                  <a:lnTo>
                    <a:pt x="126206" y="216694"/>
                  </a:lnTo>
                  <a:lnTo>
                    <a:pt x="30956" y="85725"/>
                  </a:lnTo>
                  <a:lnTo>
                    <a:pt x="11906" y="57150"/>
                  </a:lnTo>
                  <a:lnTo>
                    <a:pt x="0" y="28575"/>
                  </a:lnTo>
                  <a:lnTo>
                    <a:pt x="4763" y="14288"/>
                  </a:lnTo>
                  <a:lnTo>
                    <a:pt x="11906" y="4763"/>
                  </a:lnTo>
                  <a:lnTo>
                    <a:pt x="28575" y="0"/>
                  </a:lnTo>
                  <a:lnTo>
                    <a:pt x="114300" y="33338"/>
                  </a:lnTo>
                  <a:lnTo>
                    <a:pt x="276225" y="83344"/>
                  </a:lnTo>
                  <a:lnTo>
                    <a:pt x="361950" y="116682"/>
                  </a:lnTo>
                  <a:lnTo>
                    <a:pt x="381000" y="276225"/>
                  </a:lnTo>
                  <a:lnTo>
                    <a:pt x="492919" y="912019"/>
                  </a:lnTo>
                  <a:lnTo>
                    <a:pt x="492919" y="1090613"/>
                  </a:lnTo>
                  <a:lnTo>
                    <a:pt x="466725" y="1147763"/>
                  </a:lnTo>
                  <a:lnTo>
                    <a:pt x="438150" y="1171575"/>
                  </a:lnTo>
                  <a:lnTo>
                    <a:pt x="416719" y="1176338"/>
                  </a:lnTo>
                  <a:lnTo>
                    <a:pt x="383381" y="1171575"/>
                  </a:lnTo>
                  <a:lnTo>
                    <a:pt x="333375" y="1128713"/>
                  </a:lnTo>
                  <a:lnTo>
                    <a:pt x="288131" y="1073944"/>
                  </a:lnTo>
                  <a:lnTo>
                    <a:pt x="269081" y="1028700"/>
                  </a:lnTo>
                  <a:lnTo>
                    <a:pt x="235744" y="8858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44;p349">
              <a:extLst>
                <a:ext uri="{FF2B5EF4-FFF2-40B4-BE49-F238E27FC236}">
                  <a16:creationId xmlns:a16="http://schemas.microsoft.com/office/drawing/2014/main" id="{8E036057-4D12-AA40-B842-1EF96AF639CC}"/>
                </a:ext>
              </a:extLst>
            </p:cNvPr>
            <p:cNvSpPr/>
            <p:nvPr/>
          </p:nvSpPr>
          <p:spPr>
            <a:xfrm>
              <a:off x="3665538" y="4646613"/>
              <a:ext cx="625475" cy="1401762"/>
            </a:xfrm>
            <a:custGeom>
              <a:avLst/>
              <a:gdLst/>
              <a:ahLst/>
              <a:cxnLst/>
              <a:rect l="l" t="t" r="r" b="b"/>
              <a:pathLst>
                <a:path w="626269" h="1402556" extrusionOk="0">
                  <a:moveTo>
                    <a:pt x="292894" y="709612"/>
                  </a:moveTo>
                  <a:lnTo>
                    <a:pt x="223837" y="295275"/>
                  </a:lnTo>
                  <a:lnTo>
                    <a:pt x="200025" y="230981"/>
                  </a:lnTo>
                  <a:lnTo>
                    <a:pt x="157162" y="169069"/>
                  </a:lnTo>
                  <a:lnTo>
                    <a:pt x="80962" y="102394"/>
                  </a:lnTo>
                  <a:lnTo>
                    <a:pt x="23812" y="59531"/>
                  </a:lnTo>
                  <a:lnTo>
                    <a:pt x="4762" y="42862"/>
                  </a:lnTo>
                  <a:lnTo>
                    <a:pt x="0" y="33337"/>
                  </a:lnTo>
                  <a:lnTo>
                    <a:pt x="0" y="19050"/>
                  </a:lnTo>
                  <a:lnTo>
                    <a:pt x="11906" y="7144"/>
                  </a:lnTo>
                  <a:lnTo>
                    <a:pt x="50006" y="0"/>
                  </a:lnTo>
                  <a:lnTo>
                    <a:pt x="119062" y="2381"/>
                  </a:lnTo>
                  <a:lnTo>
                    <a:pt x="207169" y="16669"/>
                  </a:lnTo>
                  <a:lnTo>
                    <a:pt x="288131" y="45244"/>
                  </a:lnTo>
                  <a:lnTo>
                    <a:pt x="390525" y="95250"/>
                  </a:lnTo>
                  <a:lnTo>
                    <a:pt x="450056" y="276225"/>
                  </a:lnTo>
                  <a:lnTo>
                    <a:pt x="590550" y="1078706"/>
                  </a:lnTo>
                  <a:lnTo>
                    <a:pt x="626269" y="1259681"/>
                  </a:lnTo>
                  <a:lnTo>
                    <a:pt x="595312" y="1333500"/>
                  </a:lnTo>
                  <a:lnTo>
                    <a:pt x="569119" y="1366837"/>
                  </a:lnTo>
                  <a:lnTo>
                    <a:pt x="545306" y="1390650"/>
                  </a:lnTo>
                  <a:lnTo>
                    <a:pt x="528637" y="1397794"/>
                  </a:lnTo>
                  <a:lnTo>
                    <a:pt x="504825" y="1402556"/>
                  </a:lnTo>
                  <a:lnTo>
                    <a:pt x="473869" y="1395412"/>
                  </a:lnTo>
                  <a:lnTo>
                    <a:pt x="440531" y="1369219"/>
                  </a:lnTo>
                  <a:lnTo>
                    <a:pt x="392906" y="1297781"/>
                  </a:lnTo>
                  <a:lnTo>
                    <a:pt x="378619" y="1257300"/>
                  </a:lnTo>
                  <a:lnTo>
                    <a:pt x="292894" y="7096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45;p349">
              <a:extLst>
                <a:ext uri="{FF2B5EF4-FFF2-40B4-BE49-F238E27FC236}">
                  <a16:creationId xmlns:a16="http://schemas.microsoft.com/office/drawing/2014/main" id="{C23EBE62-FBEE-7F4F-902D-634E8D0563EE}"/>
                </a:ext>
              </a:extLst>
            </p:cNvPr>
            <p:cNvSpPr/>
            <p:nvPr/>
          </p:nvSpPr>
          <p:spPr>
            <a:xfrm>
              <a:off x="3419475" y="2038350"/>
              <a:ext cx="3870325" cy="476250"/>
            </a:xfrm>
            <a:custGeom>
              <a:avLst/>
              <a:gdLst/>
              <a:ahLst/>
              <a:cxnLst/>
              <a:rect l="l" t="t" r="r" b="b"/>
              <a:pathLst>
                <a:path w="3870325" h="476250" extrusionOk="0">
                  <a:moveTo>
                    <a:pt x="285750" y="473075"/>
                  </a:moveTo>
                  <a:lnTo>
                    <a:pt x="47625" y="473075"/>
                  </a:lnTo>
                  <a:lnTo>
                    <a:pt x="0" y="352425"/>
                  </a:lnTo>
                  <a:lnTo>
                    <a:pt x="38100" y="292100"/>
                  </a:lnTo>
                  <a:lnTo>
                    <a:pt x="358775" y="292100"/>
                  </a:lnTo>
                  <a:lnTo>
                    <a:pt x="498475" y="285750"/>
                  </a:lnTo>
                  <a:lnTo>
                    <a:pt x="1543050" y="174625"/>
                  </a:lnTo>
                  <a:lnTo>
                    <a:pt x="1800225" y="161925"/>
                  </a:lnTo>
                  <a:lnTo>
                    <a:pt x="2613025" y="79375"/>
                  </a:lnTo>
                  <a:lnTo>
                    <a:pt x="3444875" y="3175"/>
                  </a:lnTo>
                  <a:lnTo>
                    <a:pt x="3489325" y="0"/>
                  </a:lnTo>
                  <a:lnTo>
                    <a:pt x="3508375" y="12700"/>
                  </a:lnTo>
                  <a:lnTo>
                    <a:pt x="3676650" y="142875"/>
                  </a:lnTo>
                  <a:lnTo>
                    <a:pt x="3768725" y="228600"/>
                  </a:lnTo>
                  <a:lnTo>
                    <a:pt x="3810000" y="279400"/>
                  </a:lnTo>
                  <a:lnTo>
                    <a:pt x="3857625" y="368300"/>
                  </a:lnTo>
                  <a:lnTo>
                    <a:pt x="3870325" y="415925"/>
                  </a:lnTo>
                  <a:lnTo>
                    <a:pt x="3867150" y="454025"/>
                  </a:lnTo>
                  <a:lnTo>
                    <a:pt x="3857625" y="476250"/>
                  </a:lnTo>
                  <a:lnTo>
                    <a:pt x="3343275" y="292100"/>
                  </a:lnTo>
                  <a:lnTo>
                    <a:pt x="3336925" y="276225"/>
                  </a:lnTo>
                  <a:lnTo>
                    <a:pt x="3317875" y="266700"/>
                  </a:lnTo>
                  <a:lnTo>
                    <a:pt x="3270250" y="257175"/>
                  </a:lnTo>
                  <a:lnTo>
                    <a:pt x="3175000" y="247650"/>
                  </a:lnTo>
                  <a:lnTo>
                    <a:pt x="2435225" y="260350"/>
                  </a:lnTo>
                  <a:lnTo>
                    <a:pt x="1920875" y="288925"/>
                  </a:lnTo>
                  <a:lnTo>
                    <a:pt x="1635125" y="314325"/>
                  </a:lnTo>
                  <a:lnTo>
                    <a:pt x="1266825" y="365125"/>
                  </a:lnTo>
                  <a:lnTo>
                    <a:pt x="739775" y="431800"/>
                  </a:lnTo>
                  <a:lnTo>
                    <a:pt x="285750" y="4730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46;p349">
              <a:extLst>
                <a:ext uri="{FF2B5EF4-FFF2-40B4-BE49-F238E27FC236}">
                  <a16:creationId xmlns:a16="http://schemas.microsoft.com/office/drawing/2014/main" id="{87A2F163-ABF3-1E46-9844-ADCAD78E1E2C}"/>
                </a:ext>
              </a:extLst>
            </p:cNvPr>
            <p:cNvSpPr/>
            <p:nvPr/>
          </p:nvSpPr>
          <p:spPr>
            <a:xfrm>
              <a:off x="6438900" y="2276475"/>
              <a:ext cx="844550" cy="609600"/>
            </a:xfrm>
            <a:custGeom>
              <a:avLst/>
              <a:gdLst/>
              <a:ahLst/>
              <a:cxnLst/>
              <a:rect l="l" t="t" r="r" b="b"/>
              <a:pathLst>
                <a:path w="844550" h="609600" extrusionOk="0">
                  <a:moveTo>
                    <a:pt x="168275" y="323850"/>
                  </a:moveTo>
                  <a:lnTo>
                    <a:pt x="298450" y="127000"/>
                  </a:lnTo>
                  <a:lnTo>
                    <a:pt x="333375" y="85725"/>
                  </a:lnTo>
                  <a:lnTo>
                    <a:pt x="311150" y="0"/>
                  </a:lnTo>
                  <a:lnTo>
                    <a:pt x="622300" y="57150"/>
                  </a:lnTo>
                  <a:lnTo>
                    <a:pt x="844550" y="225425"/>
                  </a:lnTo>
                  <a:lnTo>
                    <a:pt x="825500" y="250825"/>
                  </a:lnTo>
                  <a:lnTo>
                    <a:pt x="800100" y="257175"/>
                  </a:lnTo>
                  <a:lnTo>
                    <a:pt x="711200" y="250825"/>
                  </a:lnTo>
                  <a:lnTo>
                    <a:pt x="647700" y="250825"/>
                  </a:lnTo>
                  <a:lnTo>
                    <a:pt x="587375" y="260350"/>
                  </a:lnTo>
                  <a:lnTo>
                    <a:pt x="504825" y="304800"/>
                  </a:lnTo>
                  <a:lnTo>
                    <a:pt x="92075" y="574675"/>
                  </a:lnTo>
                  <a:lnTo>
                    <a:pt x="53975" y="600075"/>
                  </a:lnTo>
                  <a:lnTo>
                    <a:pt x="25400" y="609600"/>
                  </a:lnTo>
                  <a:lnTo>
                    <a:pt x="6350" y="603250"/>
                  </a:lnTo>
                  <a:lnTo>
                    <a:pt x="0" y="577850"/>
                  </a:lnTo>
                  <a:lnTo>
                    <a:pt x="168275" y="3238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47;p349">
              <a:extLst>
                <a:ext uri="{FF2B5EF4-FFF2-40B4-BE49-F238E27FC236}">
                  <a16:creationId xmlns:a16="http://schemas.microsoft.com/office/drawing/2014/main" id="{D767F9F5-5EE4-BA46-B37B-AB25482DB00C}"/>
                </a:ext>
              </a:extLst>
            </p:cNvPr>
            <p:cNvSpPr/>
            <p:nvPr/>
          </p:nvSpPr>
          <p:spPr>
            <a:xfrm>
              <a:off x="4237038" y="2824163"/>
              <a:ext cx="1930400" cy="1146175"/>
            </a:xfrm>
            <a:custGeom>
              <a:avLst/>
              <a:gdLst/>
              <a:ahLst/>
              <a:cxnLst/>
              <a:rect l="l" t="t" r="r" b="b"/>
              <a:pathLst>
                <a:path w="1931293" h="1145381" extrusionOk="0">
                  <a:moveTo>
                    <a:pt x="302419" y="385762"/>
                  </a:moveTo>
                  <a:lnTo>
                    <a:pt x="85725" y="407193"/>
                  </a:lnTo>
                  <a:lnTo>
                    <a:pt x="0" y="307181"/>
                  </a:lnTo>
                  <a:lnTo>
                    <a:pt x="78581" y="240506"/>
                  </a:lnTo>
                  <a:lnTo>
                    <a:pt x="340519" y="221456"/>
                  </a:lnTo>
                  <a:lnTo>
                    <a:pt x="1259681" y="109537"/>
                  </a:lnTo>
                  <a:lnTo>
                    <a:pt x="1354931" y="76200"/>
                  </a:lnTo>
                  <a:lnTo>
                    <a:pt x="1626394" y="0"/>
                  </a:lnTo>
                  <a:lnTo>
                    <a:pt x="1647825" y="0"/>
                  </a:lnTo>
                  <a:lnTo>
                    <a:pt x="1714500" y="35718"/>
                  </a:lnTo>
                  <a:lnTo>
                    <a:pt x="1809750" y="116681"/>
                  </a:lnTo>
                  <a:lnTo>
                    <a:pt x="1912144" y="207168"/>
                  </a:lnTo>
                  <a:lnTo>
                    <a:pt x="1928812" y="235743"/>
                  </a:lnTo>
                  <a:cubicBezTo>
                    <a:pt x="1931293" y="255581"/>
                    <a:pt x="1931194" y="248394"/>
                    <a:pt x="1931194" y="257175"/>
                  </a:cubicBezTo>
                  <a:lnTo>
                    <a:pt x="1921669" y="278606"/>
                  </a:lnTo>
                  <a:lnTo>
                    <a:pt x="1897856" y="297656"/>
                  </a:lnTo>
                  <a:lnTo>
                    <a:pt x="1859756" y="323850"/>
                  </a:lnTo>
                  <a:lnTo>
                    <a:pt x="1831181" y="354806"/>
                  </a:lnTo>
                  <a:lnTo>
                    <a:pt x="1578769" y="959643"/>
                  </a:lnTo>
                  <a:lnTo>
                    <a:pt x="1545431" y="1066800"/>
                  </a:lnTo>
                  <a:lnTo>
                    <a:pt x="1526381" y="1109662"/>
                  </a:lnTo>
                  <a:lnTo>
                    <a:pt x="1514475" y="1128712"/>
                  </a:lnTo>
                  <a:lnTo>
                    <a:pt x="1490662" y="1140618"/>
                  </a:lnTo>
                  <a:lnTo>
                    <a:pt x="1454944" y="1145381"/>
                  </a:lnTo>
                  <a:lnTo>
                    <a:pt x="1407319" y="1138237"/>
                  </a:lnTo>
                  <a:lnTo>
                    <a:pt x="1369219" y="1126331"/>
                  </a:lnTo>
                  <a:lnTo>
                    <a:pt x="1271587" y="1057275"/>
                  </a:lnTo>
                  <a:lnTo>
                    <a:pt x="1373981" y="890587"/>
                  </a:lnTo>
                  <a:lnTo>
                    <a:pt x="1473994" y="583406"/>
                  </a:lnTo>
                  <a:lnTo>
                    <a:pt x="1531144" y="338137"/>
                  </a:lnTo>
                  <a:cubicBezTo>
                    <a:pt x="1531938" y="319087"/>
                    <a:pt x="1532731" y="300037"/>
                    <a:pt x="1533525" y="280987"/>
                  </a:cubicBezTo>
                  <a:lnTo>
                    <a:pt x="1531144" y="257175"/>
                  </a:lnTo>
                  <a:lnTo>
                    <a:pt x="1524000" y="242887"/>
                  </a:lnTo>
                  <a:lnTo>
                    <a:pt x="1502569" y="226218"/>
                  </a:lnTo>
                  <a:lnTo>
                    <a:pt x="1485900" y="221456"/>
                  </a:lnTo>
                  <a:lnTo>
                    <a:pt x="1457325" y="219075"/>
                  </a:lnTo>
                  <a:lnTo>
                    <a:pt x="302419" y="3857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48;p349">
              <a:extLst>
                <a:ext uri="{FF2B5EF4-FFF2-40B4-BE49-F238E27FC236}">
                  <a16:creationId xmlns:a16="http://schemas.microsoft.com/office/drawing/2014/main" id="{37BA9459-808B-AE4C-9D44-A3C07BB760DB}"/>
                </a:ext>
              </a:extLst>
            </p:cNvPr>
            <p:cNvSpPr/>
            <p:nvPr/>
          </p:nvSpPr>
          <p:spPr>
            <a:xfrm>
              <a:off x="4371975" y="3671888"/>
              <a:ext cx="1266825" cy="384175"/>
            </a:xfrm>
            <a:custGeom>
              <a:avLst/>
              <a:gdLst/>
              <a:ahLst/>
              <a:cxnLst/>
              <a:rect l="l" t="t" r="r" b="b"/>
              <a:pathLst>
                <a:path w="1266825" h="383381" extrusionOk="0">
                  <a:moveTo>
                    <a:pt x="321469" y="352425"/>
                  </a:moveTo>
                  <a:lnTo>
                    <a:pt x="64294" y="383381"/>
                  </a:lnTo>
                  <a:lnTo>
                    <a:pt x="0" y="264318"/>
                  </a:lnTo>
                  <a:lnTo>
                    <a:pt x="57150" y="197643"/>
                  </a:lnTo>
                  <a:lnTo>
                    <a:pt x="204788" y="185737"/>
                  </a:lnTo>
                  <a:lnTo>
                    <a:pt x="521494" y="150018"/>
                  </a:lnTo>
                  <a:lnTo>
                    <a:pt x="781050" y="102393"/>
                  </a:lnTo>
                  <a:lnTo>
                    <a:pt x="990600" y="52387"/>
                  </a:lnTo>
                  <a:lnTo>
                    <a:pt x="1100138" y="0"/>
                  </a:lnTo>
                  <a:lnTo>
                    <a:pt x="1114425" y="0"/>
                  </a:lnTo>
                  <a:lnTo>
                    <a:pt x="1266825" y="57150"/>
                  </a:lnTo>
                  <a:lnTo>
                    <a:pt x="1254919" y="211931"/>
                  </a:lnTo>
                  <a:lnTo>
                    <a:pt x="1169194" y="214312"/>
                  </a:lnTo>
                  <a:lnTo>
                    <a:pt x="1076325" y="214312"/>
                  </a:lnTo>
                  <a:lnTo>
                    <a:pt x="733425" y="288131"/>
                  </a:lnTo>
                  <a:lnTo>
                    <a:pt x="321469" y="3524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849;p349">
              <a:extLst>
                <a:ext uri="{FF2B5EF4-FFF2-40B4-BE49-F238E27FC236}">
                  <a16:creationId xmlns:a16="http://schemas.microsoft.com/office/drawing/2014/main" id="{6813F90E-44CF-5349-9179-E29BD82224E1}"/>
                </a:ext>
              </a:extLst>
            </p:cNvPr>
            <p:cNvSpPr/>
            <p:nvPr/>
          </p:nvSpPr>
          <p:spPr>
            <a:xfrm>
              <a:off x="4619625" y="3921125"/>
              <a:ext cx="549275" cy="869950"/>
            </a:xfrm>
            <a:custGeom>
              <a:avLst/>
              <a:gdLst/>
              <a:ahLst/>
              <a:cxnLst/>
              <a:rect l="l" t="t" r="r" b="b"/>
              <a:pathLst>
                <a:path w="549275" h="869950" extrusionOk="0">
                  <a:moveTo>
                    <a:pt x="146050" y="384175"/>
                  </a:moveTo>
                  <a:lnTo>
                    <a:pt x="111125" y="523875"/>
                  </a:lnTo>
                  <a:lnTo>
                    <a:pt x="73025" y="657225"/>
                  </a:lnTo>
                  <a:lnTo>
                    <a:pt x="0" y="869950"/>
                  </a:lnTo>
                  <a:lnTo>
                    <a:pt x="155575" y="771525"/>
                  </a:lnTo>
                  <a:lnTo>
                    <a:pt x="200025" y="704850"/>
                  </a:lnTo>
                  <a:lnTo>
                    <a:pt x="304800" y="542925"/>
                  </a:lnTo>
                  <a:lnTo>
                    <a:pt x="377825" y="419100"/>
                  </a:lnTo>
                  <a:lnTo>
                    <a:pt x="403225" y="368300"/>
                  </a:lnTo>
                  <a:lnTo>
                    <a:pt x="431800" y="333375"/>
                  </a:lnTo>
                  <a:lnTo>
                    <a:pt x="482600" y="285750"/>
                  </a:lnTo>
                  <a:lnTo>
                    <a:pt x="536575" y="234950"/>
                  </a:lnTo>
                  <a:lnTo>
                    <a:pt x="549275" y="212725"/>
                  </a:lnTo>
                  <a:lnTo>
                    <a:pt x="546100" y="180975"/>
                  </a:lnTo>
                  <a:lnTo>
                    <a:pt x="530225" y="152400"/>
                  </a:lnTo>
                  <a:lnTo>
                    <a:pt x="501650" y="127000"/>
                  </a:lnTo>
                  <a:lnTo>
                    <a:pt x="444500" y="85725"/>
                  </a:lnTo>
                  <a:lnTo>
                    <a:pt x="304800" y="0"/>
                  </a:lnTo>
                  <a:lnTo>
                    <a:pt x="47625" y="3175"/>
                  </a:lnTo>
                  <a:lnTo>
                    <a:pt x="120650" y="142875"/>
                  </a:lnTo>
                  <a:lnTo>
                    <a:pt x="152400" y="203200"/>
                  </a:lnTo>
                  <a:lnTo>
                    <a:pt x="161925" y="228600"/>
                  </a:lnTo>
                  <a:lnTo>
                    <a:pt x="171450" y="263525"/>
                  </a:lnTo>
                  <a:lnTo>
                    <a:pt x="168275" y="295275"/>
                  </a:lnTo>
                  <a:lnTo>
                    <a:pt x="146050" y="3841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850;p349">
              <a:extLst>
                <a:ext uri="{FF2B5EF4-FFF2-40B4-BE49-F238E27FC236}">
                  <a16:creationId xmlns:a16="http://schemas.microsoft.com/office/drawing/2014/main" id="{2832CBF4-23B7-B145-9430-7B1DD23D047F}"/>
                </a:ext>
              </a:extLst>
            </p:cNvPr>
            <p:cNvSpPr/>
            <p:nvPr/>
          </p:nvSpPr>
          <p:spPr>
            <a:xfrm>
              <a:off x="3960813" y="4514850"/>
              <a:ext cx="2473325" cy="1303338"/>
            </a:xfrm>
            <a:custGeom>
              <a:avLst/>
              <a:gdLst/>
              <a:ahLst/>
              <a:cxnLst/>
              <a:rect l="l" t="t" r="r" b="b"/>
              <a:pathLst>
                <a:path w="2474119" h="1302544" extrusionOk="0">
                  <a:moveTo>
                    <a:pt x="509587" y="376238"/>
                  </a:moveTo>
                  <a:lnTo>
                    <a:pt x="109537" y="414338"/>
                  </a:lnTo>
                  <a:lnTo>
                    <a:pt x="0" y="321469"/>
                  </a:lnTo>
                  <a:lnTo>
                    <a:pt x="42862" y="226219"/>
                  </a:lnTo>
                  <a:lnTo>
                    <a:pt x="697706" y="176213"/>
                  </a:lnTo>
                  <a:lnTo>
                    <a:pt x="826294" y="159544"/>
                  </a:lnTo>
                  <a:lnTo>
                    <a:pt x="1485900" y="80963"/>
                  </a:lnTo>
                  <a:lnTo>
                    <a:pt x="1807369" y="42863"/>
                  </a:lnTo>
                  <a:lnTo>
                    <a:pt x="2074069" y="7144"/>
                  </a:lnTo>
                  <a:lnTo>
                    <a:pt x="2128837" y="0"/>
                  </a:lnTo>
                  <a:lnTo>
                    <a:pt x="2152650" y="2381"/>
                  </a:lnTo>
                  <a:lnTo>
                    <a:pt x="2293144" y="95250"/>
                  </a:lnTo>
                  <a:lnTo>
                    <a:pt x="2383631" y="173831"/>
                  </a:lnTo>
                  <a:lnTo>
                    <a:pt x="2428875" y="226219"/>
                  </a:lnTo>
                  <a:lnTo>
                    <a:pt x="2459831" y="273844"/>
                  </a:lnTo>
                  <a:lnTo>
                    <a:pt x="2471737" y="302419"/>
                  </a:lnTo>
                  <a:lnTo>
                    <a:pt x="2474119" y="321469"/>
                  </a:lnTo>
                  <a:lnTo>
                    <a:pt x="2466975" y="347663"/>
                  </a:lnTo>
                  <a:lnTo>
                    <a:pt x="2452687" y="364331"/>
                  </a:lnTo>
                  <a:lnTo>
                    <a:pt x="2424112" y="385763"/>
                  </a:lnTo>
                  <a:lnTo>
                    <a:pt x="2378869" y="407194"/>
                  </a:lnTo>
                  <a:lnTo>
                    <a:pt x="2338387" y="440531"/>
                  </a:lnTo>
                  <a:lnTo>
                    <a:pt x="2316956" y="476250"/>
                  </a:lnTo>
                  <a:lnTo>
                    <a:pt x="2076450" y="1143000"/>
                  </a:lnTo>
                  <a:lnTo>
                    <a:pt x="2076450" y="1164431"/>
                  </a:lnTo>
                  <a:lnTo>
                    <a:pt x="2071687" y="1226344"/>
                  </a:lnTo>
                  <a:lnTo>
                    <a:pt x="2062162" y="1264444"/>
                  </a:lnTo>
                  <a:lnTo>
                    <a:pt x="2040731" y="1285875"/>
                  </a:lnTo>
                  <a:lnTo>
                    <a:pt x="2000250" y="1297781"/>
                  </a:lnTo>
                  <a:lnTo>
                    <a:pt x="1964531" y="1302544"/>
                  </a:lnTo>
                  <a:lnTo>
                    <a:pt x="1916906" y="1293019"/>
                  </a:lnTo>
                  <a:lnTo>
                    <a:pt x="1859756" y="1276350"/>
                  </a:lnTo>
                  <a:lnTo>
                    <a:pt x="1883569" y="1069181"/>
                  </a:lnTo>
                  <a:lnTo>
                    <a:pt x="2024062" y="326231"/>
                  </a:lnTo>
                  <a:lnTo>
                    <a:pt x="2028825" y="273844"/>
                  </a:lnTo>
                  <a:lnTo>
                    <a:pt x="2028825" y="252413"/>
                  </a:lnTo>
                  <a:lnTo>
                    <a:pt x="2019300" y="228600"/>
                  </a:lnTo>
                  <a:lnTo>
                    <a:pt x="1997869" y="214313"/>
                  </a:lnTo>
                  <a:lnTo>
                    <a:pt x="1957387" y="204788"/>
                  </a:lnTo>
                  <a:lnTo>
                    <a:pt x="1924050" y="204788"/>
                  </a:lnTo>
                  <a:lnTo>
                    <a:pt x="1176337" y="300038"/>
                  </a:lnTo>
                  <a:lnTo>
                    <a:pt x="509587" y="3762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851;p349">
              <a:extLst>
                <a:ext uri="{FF2B5EF4-FFF2-40B4-BE49-F238E27FC236}">
                  <a16:creationId xmlns:a16="http://schemas.microsoft.com/office/drawing/2014/main" id="{8DD9C5AB-23E0-0D40-A958-DC7D1F657237}"/>
                </a:ext>
              </a:extLst>
            </p:cNvPr>
            <p:cNvSpPr/>
            <p:nvPr/>
          </p:nvSpPr>
          <p:spPr>
            <a:xfrm>
              <a:off x="4132263" y="5570538"/>
              <a:ext cx="1822450" cy="346075"/>
            </a:xfrm>
            <a:custGeom>
              <a:avLst/>
              <a:gdLst/>
              <a:ahLst/>
              <a:cxnLst/>
              <a:rect l="l" t="t" r="r" b="b"/>
              <a:pathLst>
                <a:path w="1824037" h="347662" extrusionOk="0">
                  <a:moveTo>
                    <a:pt x="569119" y="269081"/>
                  </a:moveTo>
                  <a:lnTo>
                    <a:pt x="104775" y="347662"/>
                  </a:lnTo>
                  <a:lnTo>
                    <a:pt x="0" y="235744"/>
                  </a:lnTo>
                  <a:lnTo>
                    <a:pt x="66675" y="154781"/>
                  </a:lnTo>
                  <a:lnTo>
                    <a:pt x="361950" y="126206"/>
                  </a:lnTo>
                  <a:lnTo>
                    <a:pt x="914400" y="69056"/>
                  </a:lnTo>
                  <a:lnTo>
                    <a:pt x="1521619" y="0"/>
                  </a:lnTo>
                  <a:lnTo>
                    <a:pt x="1559719" y="0"/>
                  </a:lnTo>
                  <a:lnTo>
                    <a:pt x="1776412" y="21431"/>
                  </a:lnTo>
                  <a:lnTo>
                    <a:pt x="1824037" y="133350"/>
                  </a:lnTo>
                  <a:lnTo>
                    <a:pt x="1700212" y="221456"/>
                  </a:lnTo>
                  <a:lnTo>
                    <a:pt x="1609725" y="211931"/>
                  </a:lnTo>
                  <a:lnTo>
                    <a:pt x="1493044" y="200025"/>
                  </a:lnTo>
                  <a:lnTo>
                    <a:pt x="1090612" y="209550"/>
                  </a:lnTo>
                  <a:lnTo>
                    <a:pt x="569119" y="2690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Google Shape;3856;p350">
            <a:extLst>
              <a:ext uri="{FF2B5EF4-FFF2-40B4-BE49-F238E27FC236}">
                <a16:creationId xmlns:a16="http://schemas.microsoft.com/office/drawing/2014/main" id="{7B451E2D-55C9-744F-853A-C43A999BF6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85" y="1392910"/>
            <a:ext cx="42481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6" name="Google Shape;3856;p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7053" y="1429006"/>
            <a:ext cx="42481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p243"/>
          <p:cNvSpPr txBox="1"/>
          <p:nvPr/>
        </p:nvSpPr>
        <p:spPr>
          <a:xfrm>
            <a:off x="5602311" y="7461448"/>
            <a:ext cx="235108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指</a:t>
            </a:r>
            <a:endParaRPr/>
          </a:p>
        </p:txBody>
      </p:sp>
      <p:sp>
        <p:nvSpPr>
          <p:cNvPr id="2673" name="Google Shape;2673;p243"/>
          <p:cNvSpPr/>
          <p:nvPr/>
        </p:nvSpPr>
        <p:spPr>
          <a:xfrm>
            <a:off x="2662238" y="2533650"/>
            <a:ext cx="1905000" cy="514350"/>
          </a:xfrm>
          <a:custGeom>
            <a:avLst/>
            <a:gdLst/>
            <a:ahLst/>
            <a:cxnLst/>
            <a:rect l="l" t="t" r="r" b="b"/>
            <a:pathLst>
              <a:path w="1905000" h="514350" extrusionOk="0">
                <a:moveTo>
                  <a:pt x="745331" y="438150"/>
                </a:moveTo>
                <a:lnTo>
                  <a:pt x="359568" y="514350"/>
                </a:lnTo>
                <a:lnTo>
                  <a:pt x="323850" y="511969"/>
                </a:lnTo>
                <a:lnTo>
                  <a:pt x="264318" y="488156"/>
                </a:lnTo>
                <a:lnTo>
                  <a:pt x="190500" y="445294"/>
                </a:lnTo>
                <a:lnTo>
                  <a:pt x="133350" y="402431"/>
                </a:lnTo>
                <a:lnTo>
                  <a:pt x="85725" y="357188"/>
                </a:lnTo>
                <a:lnTo>
                  <a:pt x="50006" y="311944"/>
                </a:lnTo>
                <a:lnTo>
                  <a:pt x="16668" y="261938"/>
                </a:lnTo>
                <a:lnTo>
                  <a:pt x="4762" y="228600"/>
                </a:lnTo>
                <a:lnTo>
                  <a:pt x="0" y="209550"/>
                </a:lnTo>
                <a:lnTo>
                  <a:pt x="0" y="178594"/>
                </a:lnTo>
                <a:lnTo>
                  <a:pt x="2381" y="161925"/>
                </a:lnTo>
                <a:lnTo>
                  <a:pt x="16668" y="157163"/>
                </a:lnTo>
                <a:lnTo>
                  <a:pt x="47625" y="169069"/>
                </a:lnTo>
                <a:lnTo>
                  <a:pt x="104775" y="211931"/>
                </a:lnTo>
                <a:lnTo>
                  <a:pt x="135731" y="238125"/>
                </a:lnTo>
                <a:lnTo>
                  <a:pt x="176212" y="261938"/>
                </a:lnTo>
                <a:lnTo>
                  <a:pt x="216693" y="278606"/>
                </a:lnTo>
                <a:lnTo>
                  <a:pt x="273843" y="288131"/>
                </a:lnTo>
                <a:lnTo>
                  <a:pt x="316706" y="295275"/>
                </a:lnTo>
                <a:lnTo>
                  <a:pt x="366712" y="292894"/>
                </a:lnTo>
                <a:lnTo>
                  <a:pt x="438150" y="285750"/>
                </a:lnTo>
                <a:lnTo>
                  <a:pt x="916781" y="180975"/>
                </a:lnTo>
                <a:lnTo>
                  <a:pt x="1171575" y="111919"/>
                </a:lnTo>
                <a:lnTo>
                  <a:pt x="1407318" y="71438"/>
                </a:lnTo>
                <a:lnTo>
                  <a:pt x="1443037" y="57150"/>
                </a:lnTo>
                <a:lnTo>
                  <a:pt x="1493043" y="33338"/>
                </a:lnTo>
                <a:lnTo>
                  <a:pt x="1540668" y="11906"/>
                </a:lnTo>
                <a:lnTo>
                  <a:pt x="1576387" y="2381"/>
                </a:lnTo>
                <a:lnTo>
                  <a:pt x="1621631" y="0"/>
                </a:lnTo>
                <a:lnTo>
                  <a:pt x="1669256" y="2381"/>
                </a:lnTo>
                <a:lnTo>
                  <a:pt x="1714500" y="7144"/>
                </a:lnTo>
                <a:lnTo>
                  <a:pt x="1771650" y="28575"/>
                </a:lnTo>
                <a:lnTo>
                  <a:pt x="1821656" y="61913"/>
                </a:lnTo>
                <a:lnTo>
                  <a:pt x="1869281" y="100013"/>
                </a:lnTo>
                <a:lnTo>
                  <a:pt x="1897856" y="126206"/>
                </a:lnTo>
                <a:lnTo>
                  <a:pt x="1905000" y="145256"/>
                </a:lnTo>
                <a:lnTo>
                  <a:pt x="1897856" y="169069"/>
                </a:lnTo>
                <a:lnTo>
                  <a:pt x="1874043" y="192881"/>
                </a:lnTo>
                <a:lnTo>
                  <a:pt x="1819275" y="216694"/>
                </a:lnTo>
                <a:lnTo>
                  <a:pt x="1666875" y="254794"/>
                </a:lnTo>
                <a:lnTo>
                  <a:pt x="1509712" y="285750"/>
                </a:lnTo>
                <a:lnTo>
                  <a:pt x="1316831" y="316706"/>
                </a:lnTo>
                <a:lnTo>
                  <a:pt x="1143000" y="335756"/>
                </a:lnTo>
                <a:lnTo>
                  <a:pt x="909637" y="411956"/>
                </a:lnTo>
                <a:lnTo>
                  <a:pt x="745331" y="438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243"/>
          <p:cNvSpPr/>
          <p:nvPr/>
        </p:nvSpPr>
        <p:spPr>
          <a:xfrm>
            <a:off x="5062538" y="1747838"/>
            <a:ext cx="1638300" cy="923925"/>
          </a:xfrm>
          <a:custGeom>
            <a:avLst/>
            <a:gdLst/>
            <a:ahLst/>
            <a:cxnLst/>
            <a:rect l="l" t="t" r="r" b="b"/>
            <a:pathLst>
              <a:path w="1638300" h="923925" extrusionOk="0">
                <a:moveTo>
                  <a:pt x="426243" y="819150"/>
                </a:moveTo>
                <a:lnTo>
                  <a:pt x="16668" y="923925"/>
                </a:lnTo>
                <a:lnTo>
                  <a:pt x="0" y="852487"/>
                </a:lnTo>
                <a:lnTo>
                  <a:pt x="197643" y="773906"/>
                </a:lnTo>
                <a:lnTo>
                  <a:pt x="511968" y="650081"/>
                </a:lnTo>
                <a:lnTo>
                  <a:pt x="785812" y="528637"/>
                </a:lnTo>
                <a:lnTo>
                  <a:pt x="940593" y="445293"/>
                </a:lnTo>
                <a:lnTo>
                  <a:pt x="1071562" y="359568"/>
                </a:lnTo>
                <a:lnTo>
                  <a:pt x="1135856" y="307181"/>
                </a:lnTo>
                <a:lnTo>
                  <a:pt x="1173956" y="266700"/>
                </a:lnTo>
                <a:lnTo>
                  <a:pt x="1216818" y="204787"/>
                </a:lnTo>
                <a:lnTo>
                  <a:pt x="1223962" y="183356"/>
                </a:lnTo>
                <a:lnTo>
                  <a:pt x="1223962" y="152400"/>
                </a:lnTo>
                <a:lnTo>
                  <a:pt x="1214437" y="73818"/>
                </a:lnTo>
                <a:lnTo>
                  <a:pt x="1204912" y="42862"/>
                </a:lnTo>
                <a:lnTo>
                  <a:pt x="1204912" y="19050"/>
                </a:lnTo>
                <a:lnTo>
                  <a:pt x="1212056" y="7143"/>
                </a:lnTo>
                <a:lnTo>
                  <a:pt x="1233487" y="0"/>
                </a:lnTo>
                <a:lnTo>
                  <a:pt x="1264443" y="0"/>
                </a:lnTo>
                <a:lnTo>
                  <a:pt x="1288256" y="4762"/>
                </a:lnTo>
                <a:lnTo>
                  <a:pt x="1309687" y="16668"/>
                </a:lnTo>
                <a:lnTo>
                  <a:pt x="1445418" y="150018"/>
                </a:lnTo>
                <a:lnTo>
                  <a:pt x="1566862" y="295275"/>
                </a:lnTo>
                <a:lnTo>
                  <a:pt x="1616868" y="361950"/>
                </a:lnTo>
                <a:lnTo>
                  <a:pt x="1631156" y="400050"/>
                </a:lnTo>
                <a:lnTo>
                  <a:pt x="1638300" y="431006"/>
                </a:lnTo>
                <a:lnTo>
                  <a:pt x="1633537" y="454818"/>
                </a:lnTo>
                <a:lnTo>
                  <a:pt x="1614487" y="466725"/>
                </a:lnTo>
                <a:lnTo>
                  <a:pt x="1528762" y="478631"/>
                </a:lnTo>
                <a:lnTo>
                  <a:pt x="1423987" y="497681"/>
                </a:lnTo>
                <a:lnTo>
                  <a:pt x="1314450" y="538162"/>
                </a:lnTo>
                <a:lnTo>
                  <a:pt x="1066800" y="633412"/>
                </a:lnTo>
                <a:lnTo>
                  <a:pt x="738187" y="735806"/>
                </a:lnTo>
                <a:lnTo>
                  <a:pt x="426243" y="819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243"/>
          <p:cNvSpPr/>
          <p:nvPr/>
        </p:nvSpPr>
        <p:spPr>
          <a:xfrm rot="-5400000">
            <a:off x="3850481" y="4599782"/>
            <a:ext cx="2163763" cy="476250"/>
          </a:xfrm>
          <a:custGeom>
            <a:avLst/>
            <a:gdLst/>
            <a:ahLst/>
            <a:cxnLst/>
            <a:rect l="l" t="t" r="r" b="b"/>
            <a:pathLst>
              <a:path w="2164556" h="476250" extrusionOk="0">
                <a:moveTo>
                  <a:pt x="723900" y="450056"/>
                </a:moveTo>
                <a:lnTo>
                  <a:pt x="350044" y="457200"/>
                </a:lnTo>
                <a:lnTo>
                  <a:pt x="183356" y="476250"/>
                </a:lnTo>
                <a:lnTo>
                  <a:pt x="126206" y="471488"/>
                </a:lnTo>
                <a:lnTo>
                  <a:pt x="78581" y="457200"/>
                </a:lnTo>
                <a:lnTo>
                  <a:pt x="35719" y="433388"/>
                </a:lnTo>
                <a:lnTo>
                  <a:pt x="16669" y="419100"/>
                </a:lnTo>
                <a:lnTo>
                  <a:pt x="4763" y="400050"/>
                </a:lnTo>
                <a:lnTo>
                  <a:pt x="0" y="373856"/>
                </a:lnTo>
                <a:lnTo>
                  <a:pt x="0" y="347663"/>
                </a:lnTo>
                <a:lnTo>
                  <a:pt x="9525" y="321469"/>
                </a:lnTo>
                <a:lnTo>
                  <a:pt x="23813" y="302419"/>
                </a:lnTo>
                <a:lnTo>
                  <a:pt x="45244" y="288131"/>
                </a:lnTo>
                <a:lnTo>
                  <a:pt x="88106" y="269081"/>
                </a:lnTo>
                <a:lnTo>
                  <a:pt x="154781" y="240506"/>
                </a:lnTo>
                <a:lnTo>
                  <a:pt x="204788" y="223838"/>
                </a:lnTo>
                <a:lnTo>
                  <a:pt x="261938" y="204788"/>
                </a:lnTo>
                <a:lnTo>
                  <a:pt x="373856" y="183356"/>
                </a:lnTo>
                <a:lnTo>
                  <a:pt x="478631" y="164306"/>
                </a:lnTo>
                <a:lnTo>
                  <a:pt x="507206" y="164306"/>
                </a:lnTo>
                <a:lnTo>
                  <a:pt x="597694" y="173831"/>
                </a:lnTo>
                <a:lnTo>
                  <a:pt x="692944" y="180975"/>
                </a:lnTo>
                <a:lnTo>
                  <a:pt x="762000" y="185738"/>
                </a:lnTo>
                <a:lnTo>
                  <a:pt x="895350" y="185738"/>
                </a:lnTo>
                <a:lnTo>
                  <a:pt x="1050131" y="185738"/>
                </a:lnTo>
                <a:lnTo>
                  <a:pt x="1314450" y="183356"/>
                </a:lnTo>
                <a:lnTo>
                  <a:pt x="1597819" y="180975"/>
                </a:lnTo>
                <a:lnTo>
                  <a:pt x="1728788" y="176213"/>
                </a:lnTo>
                <a:lnTo>
                  <a:pt x="1781175" y="171450"/>
                </a:lnTo>
                <a:lnTo>
                  <a:pt x="1831181" y="164306"/>
                </a:lnTo>
                <a:lnTo>
                  <a:pt x="1893094" y="145256"/>
                </a:lnTo>
                <a:lnTo>
                  <a:pt x="1935956" y="126206"/>
                </a:lnTo>
                <a:lnTo>
                  <a:pt x="2000250" y="92869"/>
                </a:lnTo>
                <a:lnTo>
                  <a:pt x="2047875" y="47625"/>
                </a:lnTo>
                <a:lnTo>
                  <a:pt x="2074069" y="26194"/>
                </a:lnTo>
                <a:lnTo>
                  <a:pt x="2102644" y="9525"/>
                </a:lnTo>
                <a:lnTo>
                  <a:pt x="2126456" y="0"/>
                </a:lnTo>
                <a:lnTo>
                  <a:pt x="2145506" y="0"/>
                </a:lnTo>
                <a:lnTo>
                  <a:pt x="2159794" y="7144"/>
                </a:lnTo>
                <a:lnTo>
                  <a:pt x="2164556" y="19050"/>
                </a:lnTo>
                <a:lnTo>
                  <a:pt x="2162175" y="42863"/>
                </a:lnTo>
                <a:lnTo>
                  <a:pt x="2152650" y="69056"/>
                </a:lnTo>
                <a:lnTo>
                  <a:pt x="1993106" y="383381"/>
                </a:lnTo>
                <a:lnTo>
                  <a:pt x="1816894" y="407194"/>
                </a:lnTo>
                <a:lnTo>
                  <a:pt x="1262063" y="452438"/>
                </a:lnTo>
                <a:lnTo>
                  <a:pt x="1104900" y="452438"/>
                </a:lnTo>
                <a:lnTo>
                  <a:pt x="723900" y="4500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243"/>
          <p:cNvSpPr/>
          <p:nvPr/>
        </p:nvSpPr>
        <p:spPr>
          <a:xfrm rot="-5400000">
            <a:off x="1481931" y="3459957"/>
            <a:ext cx="4333875" cy="576262"/>
          </a:xfrm>
          <a:custGeom>
            <a:avLst/>
            <a:gdLst/>
            <a:ahLst/>
            <a:cxnLst/>
            <a:rect l="l" t="t" r="r" b="b"/>
            <a:pathLst>
              <a:path w="4333875" h="576263" extrusionOk="0">
                <a:moveTo>
                  <a:pt x="1009650" y="204788"/>
                </a:moveTo>
                <a:lnTo>
                  <a:pt x="1971675" y="204788"/>
                </a:lnTo>
                <a:lnTo>
                  <a:pt x="2185987" y="204788"/>
                </a:lnTo>
                <a:lnTo>
                  <a:pt x="2981325" y="223838"/>
                </a:lnTo>
                <a:lnTo>
                  <a:pt x="3314700" y="223838"/>
                </a:lnTo>
                <a:lnTo>
                  <a:pt x="3709987" y="223838"/>
                </a:lnTo>
                <a:lnTo>
                  <a:pt x="3990975" y="219075"/>
                </a:lnTo>
                <a:lnTo>
                  <a:pt x="4071937" y="209550"/>
                </a:lnTo>
                <a:lnTo>
                  <a:pt x="4114800" y="200025"/>
                </a:lnTo>
                <a:lnTo>
                  <a:pt x="4152900" y="171450"/>
                </a:lnTo>
                <a:lnTo>
                  <a:pt x="4233862" y="76200"/>
                </a:lnTo>
                <a:lnTo>
                  <a:pt x="4276725" y="19050"/>
                </a:lnTo>
                <a:lnTo>
                  <a:pt x="4286250" y="14288"/>
                </a:lnTo>
                <a:lnTo>
                  <a:pt x="4310062" y="0"/>
                </a:lnTo>
                <a:lnTo>
                  <a:pt x="4329112" y="9525"/>
                </a:lnTo>
                <a:lnTo>
                  <a:pt x="4333875" y="42863"/>
                </a:lnTo>
                <a:lnTo>
                  <a:pt x="4324350" y="109538"/>
                </a:lnTo>
                <a:lnTo>
                  <a:pt x="4295775" y="209550"/>
                </a:lnTo>
                <a:lnTo>
                  <a:pt x="4257675" y="309563"/>
                </a:lnTo>
                <a:lnTo>
                  <a:pt x="4205287" y="419100"/>
                </a:lnTo>
                <a:lnTo>
                  <a:pt x="4157662" y="500063"/>
                </a:lnTo>
                <a:lnTo>
                  <a:pt x="4129087" y="547688"/>
                </a:lnTo>
                <a:lnTo>
                  <a:pt x="4105275" y="566738"/>
                </a:lnTo>
                <a:lnTo>
                  <a:pt x="4081462" y="576263"/>
                </a:lnTo>
                <a:lnTo>
                  <a:pt x="4043362" y="571500"/>
                </a:lnTo>
                <a:lnTo>
                  <a:pt x="4000500" y="557213"/>
                </a:lnTo>
                <a:lnTo>
                  <a:pt x="3890962" y="523875"/>
                </a:lnTo>
                <a:lnTo>
                  <a:pt x="3805237" y="504825"/>
                </a:lnTo>
                <a:lnTo>
                  <a:pt x="3676650" y="495300"/>
                </a:lnTo>
                <a:lnTo>
                  <a:pt x="3171825" y="466725"/>
                </a:lnTo>
                <a:lnTo>
                  <a:pt x="2990850" y="442913"/>
                </a:lnTo>
                <a:lnTo>
                  <a:pt x="2352675" y="447675"/>
                </a:lnTo>
                <a:lnTo>
                  <a:pt x="1876425" y="447675"/>
                </a:lnTo>
                <a:lnTo>
                  <a:pt x="942975" y="457200"/>
                </a:lnTo>
                <a:lnTo>
                  <a:pt x="423862" y="471488"/>
                </a:lnTo>
                <a:lnTo>
                  <a:pt x="423862" y="471488"/>
                </a:lnTo>
                <a:lnTo>
                  <a:pt x="376237" y="457200"/>
                </a:lnTo>
                <a:lnTo>
                  <a:pt x="219075" y="381000"/>
                </a:lnTo>
                <a:lnTo>
                  <a:pt x="85725" y="295275"/>
                </a:lnTo>
                <a:lnTo>
                  <a:pt x="47625" y="266700"/>
                </a:lnTo>
                <a:lnTo>
                  <a:pt x="19050" y="252413"/>
                </a:lnTo>
                <a:lnTo>
                  <a:pt x="0" y="228600"/>
                </a:lnTo>
                <a:lnTo>
                  <a:pt x="0" y="214313"/>
                </a:lnTo>
                <a:lnTo>
                  <a:pt x="14287" y="195263"/>
                </a:lnTo>
                <a:lnTo>
                  <a:pt x="33337" y="185738"/>
                </a:lnTo>
                <a:lnTo>
                  <a:pt x="681037" y="204788"/>
                </a:lnTo>
                <a:lnTo>
                  <a:pt x="1009650" y="204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243"/>
          <p:cNvSpPr/>
          <p:nvPr/>
        </p:nvSpPr>
        <p:spPr>
          <a:xfrm rot="-5400000">
            <a:off x="2947194" y="5264944"/>
            <a:ext cx="685800" cy="604838"/>
          </a:xfrm>
          <a:custGeom>
            <a:avLst/>
            <a:gdLst/>
            <a:ahLst/>
            <a:cxnLst/>
            <a:rect l="l" t="t" r="r" b="b"/>
            <a:pathLst>
              <a:path w="685800" h="604837" extrusionOk="0">
                <a:moveTo>
                  <a:pt x="552450" y="535781"/>
                </a:moveTo>
                <a:lnTo>
                  <a:pt x="597694" y="561975"/>
                </a:lnTo>
                <a:lnTo>
                  <a:pt x="638175" y="578644"/>
                </a:lnTo>
                <a:lnTo>
                  <a:pt x="678656" y="602456"/>
                </a:lnTo>
                <a:lnTo>
                  <a:pt x="0" y="604837"/>
                </a:lnTo>
                <a:lnTo>
                  <a:pt x="28575" y="559594"/>
                </a:lnTo>
                <a:lnTo>
                  <a:pt x="57150" y="547687"/>
                </a:lnTo>
                <a:lnTo>
                  <a:pt x="109538" y="519112"/>
                </a:lnTo>
                <a:lnTo>
                  <a:pt x="166688" y="483394"/>
                </a:lnTo>
                <a:lnTo>
                  <a:pt x="252413" y="428625"/>
                </a:lnTo>
                <a:lnTo>
                  <a:pt x="323850" y="373856"/>
                </a:lnTo>
                <a:lnTo>
                  <a:pt x="419100" y="278606"/>
                </a:lnTo>
                <a:lnTo>
                  <a:pt x="535781" y="123825"/>
                </a:lnTo>
                <a:lnTo>
                  <a:pt x="600075" y="30956"/>
                </a:lnTo>
                <a:lnTo>
                  <a:pt x="626269" y="9525"/>
                </a:lnTo>
                <a:lnTo>
                  <a:pt x="652463" y="0"/>
                </a:lnTo>
                <a:lnTo>
                  <a:pt x="673894" y="2381"/>
                </a:lnTo>
                <a:lnTo>
                  <a:pt x="685800" y="19050"/>
                </a:lnTo>
                <a:lnTo>
                  <a:pt x="673894" y="50006"/>
                </a:lnTo>
                <a:lnTo>
                  <a:pt x="566738" y="307181"/>
                </a:lnTo>
                <a:lnTo>
                  <a:pt x="523875" y="392906"/>
                </a:lnTo>
                <a:lnTo>
                  <a:pt x="511969" y="419100"/>
                </a:lnTo>
                <a:lnTo>
                  <a:pt x="509588" y="450056"/>
                </a:lnTo>
                <a:lnTo>
                  <a:pt x="516731" y="481012"/>
                </a:lnTo>
                <a:lnTo>
                  <a:pt x="552450" y="5357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243"/>
          <p:cNvSpPr/>
          <p:nvPr/>
        </p:nvSpPr>
        <p:spPr>
          <a:xfrm>
            <a:off x="2605088" y="3305175"/>
            <a:ext cx="1795462" cy="1420813"/>
          </a:xfrm>
          <a:custGeom>
            <a:avLst/>
            <a:gdLst/>
            <a:ahLst/>
            <a:cxnLst/>
            <a:rect l="l" t="t" r="r" b="b"/>
            <a:pathLst>
              <a:path w="1795462" h="1421606" extrusionOk="0">
                <a:moveTo>
                  <a:pt x="450056" y="1233488"/>
                </a:moveTo>
                <a:lnTo>
                  <a:pt x="323850" y="1354931"/>
                </a:lnTo>
                <a:lnTo>
                  <a:pt x="269081" y="1393031"/>
                </a:lnTo>
                <a:lnTo>
                  <a:pt x="211931" y="1419225"/>
                </a:lnTo>
                <a:lnTo>
                  <a:pt x="190500" y="1421606"/>
                </a:lnTo>
                <a:lnTo>
                  <a:pt x="166687" y="1404938"/>
                </a:lnTo>
                <a:lnTo>
                  <a:pt x="119062" y="1331119"/>
                </a:lnTo>
                <a:lnTo>
                  <a:pt x="78581" y="1243013"/>
                </a:lnTo>
                <a:lnTo>
                  <a:pt x="45243" y="1164431"/>
                </a:lnTo>
                <a:lnTo>
                  <a:pt x="23812" y="1107281"/>
                </a:lnTo>
                <a:lnTo>
                  <a:pt x="11906" y="1064419"/>
                </a:lnTo>
                <a:lnTo>
                  <a:pt x="4762" y="1009650"/>
                </a:lnTo>
                <a:lnTo>
                  <a:pt x="0" y="957263"/>
                </a:lnTo>
                <a:lnTo>
                  <a:pt x="0" y="926306"/>
                </a:lnTo>
                <a:lnTo>
                  <a:pt x="2381" y="878681"/>
                </a:lnTo>
                <a:lnTo>
                  <a:pt x="9525" y="835819"/>
                </a:lnTo>
                <a:lnTo>
                  <a:pt x="19050" y="812006"/>
                </a:lnTo>
                <a:lnTo>
                  <a:pt x="35718" y="785813"/>
                </a:lnTo>
                <a:lnTo>
                  <a:pt x="50006" y="778669"/>
                </a:lnTo>
                <a:lnTo>
                  <a:pt x="71437" y="776288"/>
                </a:lnTo>
                <a:lnTo>
                  <a:pt x="85725" y="783431"/>
                </a:lnTo>
                <a:lnTo>
                  <a:pt x="90487" y="797719"/>
                </a:lnTo>
                <a:lnTo>
                  <a:pt x="90487" y="831056"/>
                </a:lnTo>
                <a:lnTo>
                  <a:pt x="95250" y="871538"/>
                </a:lnTo>
                <a:lnTo>
                  <a:pt x="102393" y="907256"/>
                </a:lnTo>
                <a:lnTo>
                  <a:pt x="114300" y="942975"/>
                </a:lnTo>
                <a:lnTo>
                  <a:pt x="128587" y="971550"/>
                </a:lnTo>
                <a:lnTo>
                  <a:pt x="142875" y="988219"/>
                </a:lnTo>
                <a:lnTo>
                  <a:pt x="173831" y="1002506"/>
                </a:lnTo>
                <a:lnTo>
                  <a:pt x="221456" y="1007269"/>
                </a:lnTo>
                <a:lnTo>
                  <a:pt x="259556" y="1004888"/>
                </a:lnTo>
                <a:lnTo>
                  <a:pt x="285750" y="1000125"/>
                </a:lnTo>
                <a:lnTo>
                  <a:pt x="321468" y="988219"/>
                </a:lnTo>
                <a:lnTo>
                  <a:pt x="373856" y="957263"/>
                </a:lnTo>
                <a:lnTo>
                  <a:pt x="959643" y="569119"/>
                </a:lnTo>
                <a:lnTo>
                  <a:pt x="1197768" y="416719"/>
                </a:lnTo>
                <a:lnTo>
                  <a:pt x="1359693" y="292894"/>
                </a:lnTo>
                <a:lnTo>
                  <a:pt x="1550193" y="157163"/>
                </a:lnTo>
                <a:lnTo>
                  <a:pt x="1709737" y="30956"/>
                </a:lnTo>
                <a:lnTo>
                  <a:pt x="1745456" y="9525"/>
                </a:lnTo>
                <a:lnTo>
                  <a:pt x="1766887" y="0"/>
                </a:lnTo>
                <a:lnTo>
                  <a:pt x="1785937" y="2381"/>
                </a:lnTo>
                <a:lnTo>
                  <a:pt x="1795462" y="11906"/>
                </a:lnTo>
                <a:lnTo>
                  <a:pt x="1793081" y="40481"/>
                </a:lnTo>
                <a:lnTo>
                  <a:pt x="1781175" y="76200"/>
                </a:lnTo>
                <a:lnTo>
                  <a:pt x="1702593" y="159544"/>
                </a:lnTo>
                <a:lnTo>
                  <a:pt x="1459706" y="397669"/>
                </a:lnTo>
                <a:lnTo>
                  <a:pt x="1190625" y="661988"/>
                </a:lnTo>
                <a:lnTo>
                  <a:pt x="935831" y="850106"/>
                </a:lnTo>
                <a:lnTo>
                  <a:pt x="673893" y="1047750"/>
                </a:lnTo>
                <a:lnTo>
                  <a:pt x="535781" y="1147763"/>
                </a:lnTo>
                <a:lnTo>
                  <a:pt x="450056" y="1233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243"/>
          <p:cNvSpPr/>
          <p:nvPr/>
        </p:nvSpPr>
        <p:spPr>
          <a:xfrm>
            <a:off x="4748213" y="1522413"/>
            <a:ext cx="2351087" cy="1816100"/>
          </a:xfrm>
          <a:custGeom>
            <a:avLst/>
            <a:gdLst/>
            <a:ahLst/>
            <a:cxnLst/>
            <a:rect l="l" t="t" r="r" b="b"/>
            <a:pathLst>
              <a:path w="2350293" h="1816894" extrusionOk="0">
                <a:moveTo>
                  <a:pt x="197643" y="1052512"/>
                </a:moveTo>
                <a:lnTo>
                  <a:pt x="197643" y="392906"/>
                </a:lnTo>
                <a:lnTo>
                  <a:pt x="192881" y="321469"/>
                </a:lnTo>
                <a:lnTo>
                  <a:pt x="185737" y="285750"/>
                </a:lnTo>
                <a:lnTo>
                  <a:pt x="169068" y="247650"/>
                </a:lnTo>
                <a:lnTo>
                  <a:pt x="138112" y="197644"/>
                </a:lnTo>
                <a:lnTo>
                  <a:pt x="104775" y="154781"/>
                </a:lnTo>
                <a:lnTo>
                  <a:pt x="69056" y="121444"/>
                </a:lnTo>
                <a:lnTo>
                  <a:pt x="35718" y="95250"/>
                </a:lnTo>
                <a:lnTo>
                  <a:pt x="21431" y="83344"/>
                </a:lnTo>
                <a:lnTo>
                  <a:pt x="2381" y="54769"/>
                </a:lnTo>
                <a:lnTo>
                  <a:pt x="0" y="38100"/>
                </a:lnTo>
                <a:lnTo>
                  <a:pt x="4762" y="23812"/>
                </a:lnTo>
                <a:lnTo>
                  <a:pt x="19050" y="11906"/>
                </a:lnTo>
                <a:lnTo>
                  <a:pt x="47625" y="2381"/>
                </a:lnTo>
                <a:lnTo>
                  <a:pt x="80962" y="0"/>
                </a:lnTo>
                <a:lnTo>
                  <a:pt x="114300" y="2381"/>
                </a:lnTo>
                <a:lnTo>
                  <a:pt x="173831" y="16669"/>
                </a:lnTo>
                <a:lnTo>
                  <a:pt x="228600" y="38100"/>
                </a:lnTo>
                <a:lnTo>
                  <a:pt x="285750" y="64294"/>
                </a:lnTo>
                <a:lnTo>
                  <a:pt x="361950" y="107156"/>
                </a:lnTo>
                <a:lnTo>
                  <a:pt x="433387" y="161925"/>
                </a:lnTo>
                <a:lnTo>
                  <a:pt x="488156" y="211931"/>
                </a:lnTo>
                <a:lnTo>
                  <a:pt x="519112" y="238125"/>
                </a:lnTo>
                <a:lnTo>
                  <a:pt x="526256" y="261937"/>
                </a:lnTo>
                <a:lnTo>
                  <a:pt x="531018" y="283369"/>
                </a:lnTo>
                <a:lnTo>
                  <a:pt x="523875" y="321469"/>
                </a:lnTo>
                <a:lnTo>
                  <a:pt x="490537" y="392906"/>
                </a:lnTo>
                <a:cubicBezTo>
                  <a:pt x="485645" y="422264"/>
                  <a:pt x="485775" y="411825"/>
                  <a:pt x="485775" y="423862"/>
                </a:cubicBezTo>
                <a:lnTo>
                  <a:pt x="447675" y="823912"/>
                </a:lnTo>
                <a:lnTo>
                  <a:pt x="421481" y="1050131"/>
                </a:lnTo>
                <a:lnTo>
                  <a:pt x="421481" y="1126331"/>
                </a:lnTo>
                <a:cubicBezTo>
                  <a:pt x="420687" y="1162050"/>
                  <a:pt x="419894" y="1197768"/>
                  <a:pt x="419100" y="1233487"/>
                </a:cubicBezTo>
                <a:lnTo>
                  <a:pt x="419100" y="1307306"/>
                </a:lnTo>
                <a:lnTo>
                  <a:pt x="426243" y="1371600"/>
                </a:lnTo>
                <a:lnTo>
                  <a:pt x="438150" y="1423987"/>
                </a:lnTo>
                <a:lnTo>
                  <a:pt x="450056" y="1459706"/>
                </a:lnTo>
                <a:lnTo>
                  <a:pt x="469106" y="1502569"/>
                </a:lnTo>
                <a:lnTo>
                  <a:pt x="488156" y="1528762"/>
                </a:lnTo>
                <a:lnTo>
                  <a:pt x="509587" y="1547812"/>
                </a:lnTo>
                <a:lnTo>
                  <a:pt x="547687" y="1574006"/>
                </a:lnTo>
                <a:lnTo>
                  <a:pt x="578643" y="1583531"/>
                </a:lnTo>
                <a:lnTo>
                  <a:pt x="611981" y="1590675"/>
                </a:lnTo>
                <a:lnTo>
                  <a:pt x="759618" y="1614487"/>
                </a:lnTo>
                <a:lnTo>
                  <a:pt x="935831" y="1619250"/>
                </a:lnTo>
                <a:lnTo>
                  <a:pt x="1300162" y="1612106"/>
                </a:lnTo>
                <a:lnTo>
                  <a:pt x="1600200" y="1590675"/>
                </a:lnTo>
                <a:lnTo>
                  <a:pt x="1697831" y="1569244"/>
                </a:lnTo>
                <a:lnTo>
                  <a:pt x="1788318" y="1545431"/>
                </a:lnTo>
                <a:lnTo>
                  <a:pt x="1857375" y="1516856"/>
                </a:lnTo>
                <a:lnTo>
                  <a:pt x="1943100" y="1466850"/>
                </a:lnTo>
                <a:lnTo>
                  <a:pt x="1971675" y="1440656"/>
                </a:lnTo>
                <a:lnTo>
                  <a:pt x="2264568" y="1433512"/>
                </a:lnTo>
                <a:lnTo>
                  <a:pt x="2302668" y="1483519"/>
                </a:lnTo>
                <a:lnTo>
                  <a:pt x="2321718" y="1509712"/>
                </a:lnTo>
                <a:lnTo>
                  <a:pt x="2338387" y="1538287"/>
                </a:lnTo>
                <a:lnTo>
                  <a:pt x="2345531" y="1564481"/>
                </a:lnTo>
                <a:lnTo>
                  <a:pt x="2350293" y="1588294"/>
                </a:lnTo>
                <a:lnTo>
                  <a:pt x="2347912" y="1614487"/>
                </a:lnTo>
                <a:lnTo>
                  <a:pt x="2336006" y="1647825"/>
                </a:lnTo>
                <a:lnTo>
                  <a:pt x="2307431" y="1666875"/>
                </a:lnTo>
                <a:lnTo>
                  <a:pt x="2164556" y="1709737"/>
                </a:lnTo>
                <a:lnTo>
                  <a:pt x="2016918" y="1747837"/>
                </a:lnTo>
                <a:lnTo>
                  <a:pt x="1785937" y="1788319"/>
                </a:lnTo>
                <a:lnTo>
                  <a:pt x="1566862" y="1809750"/>
                </a:lnTo>
                <a:lnTo>
                  <a:pt x="1331118" y="1816894"/>
                </a:lnTo>
                <a:lnTo>
                  <a:pt x="1047750" y="1816894"/>
                </a:lnTo>
                <a:lnTo>
                  <a:pt x="809625" y="1807369"/>
                </a:lnTo>
                <a:lnTo>
                  <a:pt x="709612" y="1797844"/>
                </a:lnTo>
                <a:lnTo>
                  <a:pt x="600075" y="1783556"/>
                </a:lnTo>
                <a:lnTo>
                  <a:pt x="516731" y="1769269"/>
                </a:lnTo>
                <a:lnTo>
                  <a:pt x="411956" y="1738312"/>
                </a:lnTo>
                <a:lnTo>
                  <a:pt x="340518" y="1704975"/>
                </a:lnTo>
                <a:lnTo>
                  <a:pt x="302418" y="1674019"/>
                </a:lnTo>
                <a:lnTo>
                  <a:pt x="259556" y="1624012"/>
                </a:lnTo>
                <a:lnTo>
                  <a:pt x="230981" y="1571625"/>
                </a:lnTo>
                <a:lnTo>
                  <a:pt x="214312" y="1516856"/>
                </a:lnTo>
                <a:lnTo>
                  <a:pt x="202406" y="1450181"/>
                </a:lnTo>
                <a:cubicBezTo>
                  <a:pt x="201612" y="1427956"/>
                  <a:pt x="200819" y="1405731"/>
                  <a:pt x="200025" y="1383506"/>
                </a:cubicBezTo>
                <a:lnTo>
                  <a:pt x="197643" y="1316831"/>
                </a:lnTo>
                <a:lnTo>
                  <a:pt x="197643" y="10525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243"/>
          <p:cNvSpPr/>
          <p:nvPr/>
        </p:nvSpPr>
        <p:spPr>
          <a:xfrm>
            <a:off x="6705600" y="2290763"/>
            <a:ext cx="314325" cy="758825"/>
          </a:xfrm>
          <a:custGeom>
            <a:avLst/>
            <a:gdLst/>
            <a:ahLst/>
            <a:cxnLst/>
            <a:rect l="l" t="t" r="r" b="b"/>
            <a:pathLst>
              <a:path w="314325" h="759618" extrusionOk="0">
                <a:moveTo>
                  <a:pt x="161925" y="335756"/>
                </a:moveTo>
                <a:lnTo>
                  <a:pt x="130969" y="457200"/>
                </a:lnTo>
                <a:lnTo>
                  <a:pt x="95250" y="538162"/>
                </a:lnTo>
                <a:lnTo>
                  <a:pt x="0" y="697706"/>
                </a:lnTo>
                <a:lnTo>
                  <a:pt x="164306" y="759618"/>
                </a:lnTo>
                <a:lnTo>
                  <a:pt x="314325" y="673893"/>
                </a:lnTo>
                <a:lnTo>
                  <a:pt x="292894" y="631031"/>
                </a:lnTo>
                <a:lnTo>
                  <a:pt x="266700" y="561975"/>
                </a:lnTo>
                <a:lnTo>
                  <a:pt x="250031" y="483393"/>
                </a:lnTo>
                <a:lnTo>
                  <a:pt x="250031" y="402431"/>
                </a:lnTo>
                <a:lnTo>
                  <a:pt x="257175" y="295275"/>
                </a:lnTo>
                <a:lnTo>
                  <a:pt x="266700" y="154781"/>
                </a:lnTo>
                <a:cubicBezTo>
                  <a:pt x="267494" y="130175"/>
                  <a:pt x="269478" y="100409"/>
                  <a:pt x="269081" y="80962"/>
                </a:cubicBezTo>
                <a:lnTo>
                  <a:pt x="269081" y="45243"/>
                </a:lnTo>
                <a:lnTo>
                  <a:pt x="261938" y="21431"/>
                </a:lnTo>
                <a:lnTo>
                  <a:pt x="247650" y="2381"/>
                </a:lnTo>
                <a:lnTo>
                  <a:pt x="233363" y="0"/>
                </a:lnTo>
                <a:lnTo>
                  <a:pt x="209550" y="11906"/>
                </a:lnTo>
                <a:lnTo>
                  <a:pt x="202406" y="40481"/>
                </a:lnTo>
                <a:lnTo>
                  <a:pt x="161925" y="3357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243"/>
          <p:cNvSpPr/>
          <p:nvPr/>
        </p:nvSpPr>
        <p:spPr>
          <a:xfrm rot="-5400000">
            <a:off x="4871244" y="3820319"/>
            <a:ext cx="2089150" cy="1858962"/>
          </a:xfrm>
          <a:custGeom>
            <a:avLst/>
            <a:gdLst/>
            <a:ahLst/>
            <a:cxnLst/>
            <a:rect l="l" t="t" r="r" b="b"/>
            <a:pathLst>
              <a:path w="2089341" h="1858862" extrusionOk="0">
                <a:moveTo>
                  <a:pt x="588723" y="1488092"/>
                </a:moveTo>
                <a:lnTo>
                  <a:pt x="1014608" y="1498113"/>
                </a:lnTo>
                <a:lnTo>
                  <a:pt x="1144879" y="1503123"/>
                </a:lnTo>
                <a:lnTo>
                  <a:pt x="1525670" y="1500618"/>
                </a:lnTo>
                <a:lnTo>
                  <a:pt x="1733602" y="1500618"/>
                </a:lnTo>
                <a:lnTo>
                  <a:pt x="1776191" y="1498113"/>
                </a:lnTo>
                <a:lnTo>
                  <a:pt x="1793727" y="1495607"/>
                </a:lnTo>
                <a:lnTo>
                  <a:pt x="1811264" y="1485587"/>
                </a:lnTo>
                <a:lnTo>
                  <a:pt x="1823790" y="1475566"/>
                </a:lnTo>
                <a:lnTo>
                  <a:pt x="1833810" y="1463040"/>
                </a:lnTo>
                <a:lnTo>
                  <a:pt x="1843831" y="1437988"/>
                </a:lnTo>
                <a:lnTo>
                  <a:pt x="1843831" y="1415441"/>
                </a:lnTo>
                <a:lnTo>
                  <a:pt x="1846336" y="1377863"/>
                </a:lnTo>
                <a:lnTo>
                  <a:pt x="1776191" y="864296"/>
                </a:lnTo>
                <a:lnTo>
                  <a:pt x="1733602" y="541124"/>
                </a:lnTo>
                <a:lnTo>
                  <a:pt x="1706045" y="320666"/>
                </a:lnTo>
                <a:lnTo>
                  <a:pt x="1696024" y="215447"/>
                </a:lnTo>
                <a:lnTo>
                  <a:pt x="1688508" y="60125"/>
                </a:lnTo>
                <a:lnTo>
                  <a:pt x="1781201" y="0"/>
                </a:lnTo>
                <a:lnTo>
                  <a:pt x="1868883" y="77661"/>
                </a:lnTo>
                <a:lnTo>
                  <a:pt x="1881409" y="210437"/>
                </a:lnTo>
                <a:lnTo>
                  <a:pt x="1906461" y="468473"/>
                </a:lnTo>
                <a:lnTo>
                  <a:pt x="1939029" y="754067"/>
                </a:lnTo>
                <a:lnTo>
                  <a:pt x="1974102" y="1002082"/>
                </a:lnTo>
                <a:lnTo>
                  <a:pt x="2024206" y="1292686"/>
                </a:lnTo>
                <a:lnTo>
                  <a:pt x="2044248" y="1400410"/>
                </a:lnTo>
                <a:lnTo>
                  <a:pt x="2071805" y="1483081"/>
                </a:lnTo>
                <a:lnTo>
                  <a:pt x="2089341" y="1520660"/>
                </a:lnTo>
                <a:lnTo>
                  <a:pt x="2084331" y="1538196"/>
                </a:lnTo>
                <a:lnTo>
                  <a:pt x="2024206" y="1633394"/>
                </a:lnTo>
                <a:lnTo>
                  <a:pt x="1921493" y="1771180"/>
                </a:lnTo>
                <a:lnTo>
                  <a:pt x="1873894" y="1821284"/>
                </a:lnTo>
                <a:lnTo>
                  <a:pt x="1831305" y="1853852"/>
                </a:lnTo>
                <a:lnTo>
                  <a:pt x="1808758" y="1858862"/>
                </a:lnTo>
                <a:lnTo>
                  <a:pt x="1788717" y="1853852"/>
                </a:lnTo>
                <a:lnTo>
                  <a:pt x="1723581" y="1801243"/>
                </a:lnTo>
                <a:lnTo>
                  <a:pt x="1706045" y="1791222"/>
                </a:lnTo>
                <a:lnTo>
                  <a:pt x="1475566" y="1766170"/>
                </a:lnTo>
                <a:lnTo>
                  <a:pt x="1225045" y="1748633"/>
                </a:lnTo>
                <a:lnTo>
                  <a:pt x="946968" y="1743623"/>
                </a:lnTo>
                <a:lnTo>
                  <a:pt x="583713" y="1743623"/>
                </a:lnTo>
                <a:lnTo>
                  <a:pt x="403338" y="1746128"/>
                </a:lnTo>
                <a:lnTo>
                  <a:pt x="323171" y="1743623"/>
                </a:lnTo>
                <a:lnTo>
                  <a:pt x="235489" y="1738612"/>
                </a:lnTo>
                <a:lnTo>
                  <a:pt x="177870" y="1731097"/>
                </a:lnTo>
                <a:lnTo>
                  <a:pt x="130271" y="1721076"/>
                </a:lnTo>
                <a:lnTo>
                  <a:pt x="92693" y="1708550"/>
                </a:lnTo>
                <a:lnTo>
                  <a:pt x="47599" y="1686003"/>
                </a:lnTo>
                <a:lnTo>
                  <a:pt x="25052" y="1668467"/>
                </a:lnTo>
                <a:lnTo>
                  <a:pt x="10021" y="1650930"/>
                </a:lnTo>
                <a:lnTo>
                  <a:pt x="2505" y="1628383"/>
                </a:lnTo>
                <a:lnTo>
                  <a:pt x="0" y="1610847"/>
                </a:lnTo>
                <a:lnTo>
                  <a:pt x="0" y="1578279"/>
                </a:lnTo>
                <a:lnTo>
                  <a:pt x="5010" y="1553227"/>
                </a:lnTo>
                <a:lnTo>
                  <a:pt x="32568" y="1510639"/>
                </a:lnTo>
                <a:lnTo>
                  <a:pt x="80167" y="1458029"/>
                </a:lnTo>
                <a:lnTo>
                  <a:pt x="295614" y="1480576"/>
                </a:lnTo>
                <a:lnTo>
                  <a:pt x="588723" y="14880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243"/>
          <p:cNvSpPr/>
          <p:nvPr/>
        </p:nvSpPr>
        <p:spPr>
          <a:xfrm>
            <a:off x="5040313" y="4522788"/>
            <a:ext cx="1536700" cy="334962"/>
          </a:xfrm>
          <a:custGeom>
            <a:avLst/>
            <a:gdLst/>
            <a:ahLst/>
            <a:cxnLst/>
            <a:rect l="l" t="t" r="r" b="b"/>
            <a:pathLst>
              <a:path w="1535907" h="335756" extrusionOk="0">
                <a:moveTo>
                  <a:pt x="666750" y="304800"/>
                </a:moveTo>
                <a:lnTo>
                  <a:pt x="342900" y="335756"/>
                </a:lnTo>
                <a:lnTo>
                  <a:pt x="297657" y="330994"/>
                </a:lnTo>
                <a:lnTo>
                  <a:pt x="233363" y="319087"/>
                </a:lnTo>
                <a:lnTo>
                  <a:pt x="164307" y="297656"/>
                </a:lnTo>
                <a:lnTo>
                  <a:pt x="69057" y="264319"/>
                </a:lnTo>
                <a:lnTo>
                  <a:pt x="0" y="178594"/>
                </a:lnTo>
                <a:lnTo>
                  <a:pt x="80963" y="133350"/>
                </a:lnTo>
                <a:lnTo>
                  <a:pt x="233363" y="138112"/>
                </a:lnTo>
                <a:lnTo>
                  <a:pt x="402432" y="130969"/>
                </a:lnTo>
                <a:lnTo>
                  <a:pt x="578644" y="116681"/>
                </a:lnTo>
                <a:lnTo>
                  <a:pt x="738188" y="95250"/>
                </a:lnTo>
                <a:lnTo>
                  <a:pt x="881063" y="73819"/>
                </a:lnTo>
                <a:lnTo>
                  <a:pt x="919163" y="66675"/>
                </a:lnTo>
                <a:lnTo>
                  <a:pt x="1019175" y="40481"/>
                </a:lnTo>
                <a:lnTo>
                  <a:pt x="1121569" y="16669"/>
                </a:lnTo>
                <a:lnTo>
                  <a:pt x="1178719" y="7144"/>
                </a:lnTo>
                <a:lnTo>
                  <a:pt x="1221582" y="0"/>
                </a:lnTo>
                <a:lnTo>
                  <a:pt x="1259682" y="14287"/>
                </a:lnTo>
                <a:lnTo>
                  <a:pt x="1485900" y="142875"/>
                </a:lnTo>
                <a:lnTo>
                  <a:pt x="1535907" y="219075"/>
                </a:lnTo>
                <a:lnTo>
                  <a:pt x="1457325" y="242887"/>
                </a:lnTo>
                <a:lnTo>
                  <a:pt x="1193007" y="264319"/>
                </a:lnTo>
                <a:lnTo>
                  <a:pt x="959644" y="283369"/>
                </a:lnTo>
                <a:lnTo>
                  <a:pt x="666750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243"/>
          <p:cNvSpPr/>
          <p:nvPr/>
        </p:nvSpPr>
        <p:spPr>
          <a:xfrm>
            <a:off x="5057775" y="5465763"/>
            <a:ext cx="1485900" cy="266700"/>
          </a:xfrm>
          <a:custGeom>
            <a:avLst/>
            <a:gdLst/>
            <a:ahLst/>
            <a:cxnLst/>
            <a:rect l="l" t="t" r="r" b="b"/>
            <a:pathLst>
              <a:path w="1485900" h="266700" extrusionOk="0">
                <a:moveTo>
                  <a:pt x="411956" y="247650"/>
                </a:moveTo>
                <a:lnTo>
                  <a:pt x="59531" y="266700"/>
                </a:lnTo>
                <a:lnTo>
                  <a:pt x="0" y="190500"/>
                </a:lnTo>
                <a:lnTo>
                  <a:pt x="52388" y="109537"/>
                </a:lnTo>
                <a:lnTo>
                  <a:pt x="769144" y="50006"/>
                </a:lnTo>
                <a:lnTo>
                  <a:pt x="1047750" y="21431"/>
                </a:lnTo>
                <a:lnTo>
                  <a:pt x="1254919" y="0"/>
                </a:lnTo>
                <a:lnTo>
                  <a:pt x="1278731" y="0"/>
                </a:lnTo>
                <a:lnTo>
                  <a:pt x="1452563" y="57150"/>
                </a:lnTo>
                <a:lnTo>
                  <a:pt x="1485900" y="154781"/>
                </a:lnTo>
                <a:lnTo>
                  <a:pt x="1388269" y="252412"/>
                </a:lnTo>
                <a:lnTo>
                  <a:pt x="1362075" y="228600"/>
                </a:lnTo>
                <a:lnTo>
                  <a:pt x="1335881" y="214312"/>
                </a:lnTo>
                <a:lnTo>
                  <a:pt x="1288256" y="200025"/>
                </a:lnTo>
                <a:lnTo>
                  <a:pt x="1233488" y="195262"/>
                </a:lnTo>
                <a:lnTo>
                  <a:pt x="1052513" y="209550"/>
                </a:lnTo>
                <a:lnTo>
                  <a:pt x="411956" y="2476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C655B99-ED7C-2847-BE02-2BDD061A8A45}"/>
              </a:ext>
            </a:extLst>
          </p:cNvPr>
          <p:cNvGrpSpPr/>
          <p:nvPr/>
        </p:nvGrpSpPr>
        <p:grpSpPr>
          <a:xfrm>
            <a:off x="2601077" y="1518400"/>
            <a:ext cx="4494212" cy="4397375"/>
            <a:chOff x="2757488" y="1674813"/>
            <a:chExt cx="4494212" cy="4397375"/>
          </a:xfrm>
        </p:grpSpPr>
        <p:sp>
          <p:nvSpPr>
            <p:cNvPr id="14" name="Google Shape;2673;p243">
              <a:extLst>
                <a:ext uri="{FF2B5EF4-FFF2-40B4-BE49-F238E27FC236}">
                  <a16:creationId xmlns:a16="http://schemas.microsoft.com/office/drawing/2014/main" id="{BDC92530-597E-B647-8198-07ABE0CA1301}"/>
                </a:ext>
              </a:extLst>
            </p:cNvPr>
            <p:cNvSpPr/>
            <p:nvPr/>
          </p:nvSpPr>
          <p:spPr>
            <a:xfrm>
              <a:off x="2814638" y="2686050"/>
              <a:ext cx="1905000" cy="514350"/>
            </a:xfrm>
            <a:custGeom>
              <a:avLst/>
              <a:gdLst/>
              <a:ahLst/>
              <a:cxnLst/>
              <a:rect l="l" t="t" r="r" b="b"/>
              <a:pathLst>
                <a:path w="1905000" h="514350" extrusionOk="0">
                  <a:moveTo>
                    <a:pt x="745331" y="438150"/>
                  </a:moveTo>
                  <a:lnTo>
                    <a:pt x="359568" y="514350"/>
                  </a:lnTo>
                  <a:lnTo>
                    <a:pt x="323850" y="511969"/>
                  </a:lnTo>
                  <a:lnTo>
                    <a:pt x="264318" y="488156"/>
                  </a:lnTo>
                  <a:lnTo>
                    <a:pt x="190500" y="445294"/>
                  </a:lnTo>
                  <a:lnTo>
                    <a:pt x="133350" y="402431"/>
                  </a:lnTo>
                  <a:lnTo>
                    <a:pt x="85725" y="357188"/>
                  </a:lnTo>
                  <a:lnTo>
                    <a:pt x="50006" y="311944"/>
                  </a:lnTo>
                  <a:lnTo>
                    <a:pt x="16668" y="261938"/>
                  </a:lnTo>
                  <a:lnTo>
                    <a:pt x="4762" y="228600"/>
                  </a:lnTo>
                  <a:lnTo>
                    <a:pt x="0" y="209550"/>
                  </a:lnTo>
                  <a:lnTo>
                    <a:pt x="0" y="178594"/>
                  </a:lnTo>
                  <a:lnTo>
                    <a:pt x="2381" y="161925"/>
                  </a:lnTo>
                  <a:lnTo>
                    <a:pt x="16668" y="157163"/>
                  </a:lnTo>
                  <a:lnTo>
                    <a:pt x="47625" y="169069"/>
                  </a:lnTo>
                  <a:lnTo>
                    <a:pt x="104775" y="211931"/>
                  </a:lnTo>
                  <a:lnTo>
                    <a:pt x="135731" y="238125"/>
                  </a:lnTo>
                  <a:lnTo>
                    <a:pt x="176212" y="261938"/>
                  </a:lnTo>
                  <a:lnTo>
                    <a:pt x="216693" y="278606"/>
                  </a:lnTo>
                  <a:lnTo>
                    <a:pt x="273843" y="288131"/>
                  </a:lnTo>
                  <a:lnTo>
                    <a:pt x="316706" y="295275"/>
                  </a:lnTo>
                  <a:lnTo>
                    <a:pt x="366712" y="292894"/>
                  </a:lnTo>
                  <a:lnTo>
                    <a:pt x="438150" y="285750"/>
                  </a:lnTo>
                  <a:lnTo>
                    <a:pt x="916781" y="180975"/>
                  </a:lnTo>
                  <a:lnTo>
                    <a:pt x="1171575" y="111919"/>
                  </a:lnTo>
                  <a:lnTo>
                    <a:pt x="1407318" y="71438"/>
                  </a:lnTo>
                  <a:lnTo>
                    <a:pt x="1443037" y="57150"/>
                  </a:lnTo>
                  <a:lnTo>
                    <a:pt x="1493043" y="33338"/>
                  </a:lnTo>
                  <a:lnTo>
                    <a:pt x="1540668" y="11906"/>
                  </a:lnTo>
                  <a:lnTo>
                    <a:pt x="1576387" y="2381"/>
                  </a:lnTo>
                  <a:lnTo>
                    <a:pt x="1621631" y="0"/>
                  </a:lnTo>
                  <a:lnTo>
                    <a:pt x="1669256" y="2381"/>
                  </a:lnTo>
                  <a:lnTo>
                    <a:pt x="1714500" y="7144"/>
                  </a:lnTo>
                  <a:lnTo>
                    <a:pt x="1771650" y="28575"/>
                  </a:lnTo>
                  <a:lnTo>
                    <a:pt x="1821656" y="61913"/>
                  </a:lnTo>
                  <a:lnTo>
                    <a:pt x="1869281" y="100013"/>
                  </a:lnTo>
                  <a:lnTo>
                    <a:pt x="1897856" y="126206"/>
                  </a:lnTo>
                  <a:lnTo>
                    <a:pt x="1905000" y="145256"/>
                  </a:lnTo>
                  <a:lnTo>
                    <a:pt x="1897856" y="169069"/>
                  </a:lnTo>
                  <a:lnTo>
                    <a:pt x="1874043" y="192881"/>
                  </a:lnTo>
                  <a:lnTo>
                    <a:pt x="1819275" y="216694"/>
                  </a:lnTo>
                  <a:lnTo>
                    <a:pt x="1666875" y="254794"/>
                  </a:lnTo>
                  <a:lnTo>
                    <a:pt x="1509712" y="285750"/>
                  </a:lnTo>
                  <a:lnTo>
                    <a:pt x="1316831" y="316706"/>
                  </a:lnTo>
                  <a:lnTo>
                    <a:pt x="1143000" y="335756"/>
                  </a:lnTo>
                  <a:lnTo>
                    <a:pt x="909637" y="411956"/>
                  </a:lnTo>
                  <a:lnTo>
                    <a:pt x="745331" y="4381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74;p243">
              <a:extLst>
                <a:ext uri="{FF2B5EF4-FFF2-40B4-BE49-F238E27FC236}">
                  <a16:creationId xmlns:a16="http://schemas.microsoft.com/office/drawing/2014/main" id="{97F13EC0-ECD4-EB40-A415-55B28EF1888D}"/>
                </a:ext>
              </a:extLst>
            </p:cNvPr>
            <p:cNvSpPr/>
            <p:nvPr/>
          </p:nvSpPr>
          <p:spPr>
            <a:xfrm>
              <a:off x="5214938" y="1900238"/>
              <a:ext cx="1638300" cy="923925"/>
            </a:xfrm>
            <a:custGeom>
              <a:avLst/>
              <a:gdLst/>
              <a:ahLst/>
              <a:cxnLst/>
              <a:rect l="l" t="t" r="r" b="b"/>
              <a:pathLst>
                <a:path w="1638300" h="923925" extrusionOk="0">
                  <a:moveTo>
                    <a:pt x="426243" y="819150"/>
                  </a:moveTo>
                  <a:lnTo>
                    <a:pt x="16668" y="923925"/>
                  </a:lnTo>
                  <a:lnTo>
                    <a:pt x="0" y="852487"/>
                  </a:lnTo>
                  <a:lnTo>
                    <a:pt x="197643" y="773906"/>
                  </a:lnTo>
                  <a:lnTo>
                    <a:pt x="511968" y="650081"/>
                  </a:lnTo>
                  <a:lnTo>
                    <a:pt x="785812" y="528637"/>
                  </a:lnTo>
                  <a:lnTo>
                    <a:pt x="940593" y="445293"/>
                  </a:lnTo>
                  <a:lnTo>
                    <a:pt x="1071562" y="359568"/>
                  </a:lnTo>
                  <a:lnTo>
                    <a:pt x="1135856" y="307181"/>
                  </a:lnTo>
                  <a:lnTo>
                    <a:pt x="1173956" y="266700"/>
                  </a:lnTo>
                  <a:lnTo>
                    <a:pt x="1216818" y="204787"/>
                  </a:lnTo>
                  <a:lnTo>
                    <a:pt x="1223962" y="183356"/>
                  </a:lnTo>
                  <a:lnTo>
                    <a:pt x="1223962" y="152400"/>
                  </a:lnTo>
                  <a:lnTo>
                    <a:pt x="1214437" y="73818"/>
                  </a:lnTo>
                  <a:lnTo>
                    <a:pt x="1204912" y="42862"/>
                  </a:lnTo>
                  <a:lnTo>
                    <a:pt x="1204912" y="19050"/>
                  </a:lnTo>
                  <a:lnTo>
                    <a:pt x="1212056" y="7143"/>
                  </a:lnTo>
                  <a:lnTo>
                    <a:pt x="1233487" y="0"/>
                  </a:lnTo>
                  <a:lnTo>
                    <a:pt x="1264443" y="0"/>
                  </a:lnTo>
                  <a:lnTo>
                    <a:pt x="1288256" y="4762"/>
                  </a:lnTo>
                  <a:lnTo>
                    <a:pt x="1309687" y="16668"/>
                  </a:lnTo>
                  <a:lnTo>
                    <a:pt x="1445418" y="150018"/>
                  </a:lnTo>
                  <a:lnTo>
                    <a:pt x="1566862" y="295275"/>
                  </a:lnTo>
                  <a:lnTo>
                    <a:pt x="1616868" y="361950"/>
                  </a:lnTo>
                  <a:lnTo>
                    <a:pt x="1631156" y="400050"/>
                  </a:lnTo>
                  <a:lnTo>
                    <a:pt x="1638300" y="431006"/>
                  </a:lnTo>
                  <a:lnTo>
                    <a:pt x="1633537" y="454818"/>
                  </a:lnTo>
                  <a:lnTo>
                    <a:pt x="1614487" y="466725"/>
                  </a:lnTo>
                  <a:lnTo>
                    <a:pt x="1528762" y="478631"/>
                  </a:lnTo>
                  <a:lnTo>
                    <a:pt x="1423987" y="497681"/>
                  </a:lnTo>
                  <a:lnTo>
                    <a:pt x="1314450" y="538162"/>
                  </a:lnTo>
                  <a:lnTo>
                    <a:pt x="1066800" y="633412"/>
                  </a:lnTo>
                  <a:lnTo>
                    <a:pt x="738187" y="735806"/>
                  </a:lnTo>
                  <a:lnTo>
                    <a:pt x="426243" y="819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75;p243">
              <a:extLst>
                <a:ext uri="{FF2B5EF4-FFF2-40B4-BE49-F238E27FC236}">
                  <a16:creationId xmlns:a16="http://schemas.microsoft.com/office/drawing/2014/main" id="{C0CB47EB-03DE-3442-9F2F-D3D253FAFF19}"/>
                </a:ext>
              </a:extLst>
            </p:cNvPr>
            <p:cNvSpPr/>
            <p:nvPr/>
          </p:nvSpPr>
          <p:spPr>
            <a:xfrm rot="-5400000">
              <a:off x="4002881" y="4752182"/>
              <a:ext cx="2163763" cy="476250"/>
            </a:xfrm>
            <a:custGeom>
              <a:avLst/>
              <a:gdLst/>
              <a:ahLst/>
              <a:cxnLst/>
              <a:rect l="l" t="t" r="r" b="b"/>
              <a:pathLst>
                <a:path w="2164556" h="476250" extrusionOk="0">
                  <a:moveTo>
                    <a:pt x="723900" y="450056"/>
                  </a:moveTo>
                  <a:lnTo>
                    <a:pt x="350044" y="457200"/>
                  </a:lnTo>
                  <a:lnTo>
                    <a:pt x="183356" y="476250"/>
                  </a:lnTo>
                  <a:lnTo>
                    <a:pt x="126206" y="471488"/>
                  </a:lnTo>
                  <a:lnTo>
                    <a:pt x="78581" y="457200"/>
                  </a:lnTo>
                  <a:lnTo>
                    <a:pt x="35719" y="433388"/>
                  </a:lnTo>
                  <a:lnTo>
                    <a:pt x="16669" y="419100"/>
                  </a:lnTo>
                  <a:lnTo>
                    <a:pt x="4763" y="400050"/>
                  </a:lnTo>
                  <a:lnTo>
                    <a:pt x="0" y="373856"/>
                  </a:lnTo>
                  <a:lnTo>
                    <a:pt x="0" y="347663"/>
                  </a:lnTo>
                  <a:lnTo>
                    <a:pt x="9525" y="321469"/>
                  </a:lnTo>
                  <a:lnTo>
                    <a:pt x="23813" y="302419"/>
                  </a:lnTo>
                  <a:lnTo>
                    <a:pt x="45244" y="288131"/>
                  </a:lnTo>
                  <a:lnTo>
                    <a:pt x="88106" y="269081"/>
                  </a:lnTo>
                  <a:lnTo>
                    <a:pt x="154781" y="240506"/>
                  </a:lnTo>
                  <a:lnTo>
                    <a:pt x="204788" y="223838"/>
                  </a:lnTo>
                  <a:lnTo>
                    <a:pt x="261938" y="204788"/>
                  </a:lnTo>
                  <a:lnTo>
                    <a:pt x="373856" y="183356"/>
                  </a:lnTo>
                  <a:lnTo>
                    <a:pt x="478631" y="164306"/>
                  </a:lnTo>
                  <a:lnTo>
                    <a:pt x="507206" y="164306"/>
                  </a:lnTo>
                  <a:lnTo>
                    <a:pt x="597694" y="173831"/>
                  </a:lnTo>
                  <a:lnTo>
                    <a:pt x="692944" y="180975"/>
                  </a:lnTo>
                  <a:lnTo>
                    <a:pt x="762000" y="185738"/>
                  </a:lnTo>
                  <a:lnTo>
                    <a:pt x="895350" y="185738"/>
                  </a:lnTo>
                  <a:lnTo>
                    <a:pt x="1050131" y="185738"/>
                  </a:lnTo>
                  <a:lnTo>
                    <a:pt x="1314450" y="183356"/>
                  </a:lnTo>
                  <a:lnTo>
                    <a:pt x="1597819" y="180975"/>
                  </a:lnTo>
                  <a:lnTo>
                    <a:pt x="1728788" y="176213"/>
                  </a:lnTo>
                  <a:lnTo>
                    <a:pt x="1781175" y="171450"/>
                  </a:lnTo>
                  <a:lnTo>
                    <a:pt x="1831181" y="164306"/>
                  </a:lnTo>
                  <a:lnTo>
                    <a:pt x="1893094" y="145256"/>
                  </a:lnTo>
                  <a:lnTo>
                    <a:pt x="1935956" y="126206"/>
                  </a:lnTo>
                  <a:lnTo>
                    <a:pt x="2000250" y="92869"/>
                  </a:lnTo>
                  <a:lnTo>
                    <a:pt x="2047875" y="47625"/>
                  </a:lnTo>
                  <a:lnTo>
                    <a:pt x="2074069" y="26194"/>
                  </a:lnTo>
                  <a:lnTo>
                    <a:pt x="2102644" y="9525"/>
                  </a:lnTo>
                  <a:lnTo>
                    <a:pt x="2126456" y="0"/>
                  </a:lnTo>
                  <a:lnTo>
                    <a:pt x="2145506" y="0"/>
                  </a:lnTo>
                  <a:lnTo>
                    <a:pt x="2159794" y="7144"/>
                  </a:lnTo>
                  <a:lnTo>
                    <a:pt x="2164556" y="19050"/>
                  </a:lnTo>
                  <a:lnTo>
                    <a:pt x="2162175" y="42863"/>
                  </a:lnTo>
                  <a:lnTo>
                    <a:pt x="2152650" y="69056"/>
                  </a:lnTo>
                  <a:lnTo>
                    <a:pt x="1993106" y="383381"/>
                  </a:lnTo>
                  <a:lnTo>
                    <a:pt x="1816894" y="407194"/>
                  </a:lnTo>
                  <a:lnTo>
                    <a:pt x="1262063" y="452438"/>
                  </a:lnTo>
                  <a:lnTo>
                    <a:pt x="1104900" y="452438"/>
                  </a:lnTo>
                  <a:lnTo>
                    <a:pt x="723900" y="4500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76;p243">
              <a:extLst>
                <a:ext uri="{FF2B5EF4-FFF2-40B4-BE49-F238E27FC236}">
                  <a16:creationId xmlns:a16="http://schemas.microsoft.com/office/drawing/2014/main" id="{942E6977-2008-104F-A6A9-AF7CECADF7CD}"/>
                </a:ext>
              </a:extLst>
            </p:cNvPr>
            <p:cNvSpPr/>
            <p:nvPr/>
          </p:nvSpPr>
          <p:spPr>
            <a:xfrm rot="-5400000">
              <a:off x="1634331" y="3612357"/>
              <a:ext cx="4333875" cy="576262"/>
            </a:xfrm>
            <a:custGeom>
              <a:avLst/>
              <a:gdLst/>
              <a:ahLst/>
              <a:cxnLst/>
              <a:rect l="l" t="t" r="r" b="b"/>
              <a:pathLst>
                <a:path w="4333875" h="576263" extrusionOk="0">
                  <a:moveTo>
                    <a:pt x="1009650" y="204788"/>
                  </a:moveTo>
                  <a:lnTo>
                    <a:pt x="1971675" y="204788"/>
                  </a:lnTo>
                  <a:lnTo>
                    <a:pt x="2185987" y="204788"/>
                  </a:lnTo>
                  <a:lnTo>
                    <a:pt x="2981325" y="223838"/>
                  </a:lnTo>
                  <a:lnTo>
                    <a:pt x="3314700" y="223838"/>
                  </a:lnTo>
                  <a:lnTo>
                    <a:pt x="3709987" y="223838"/>
                  </a:lnTo>
                  <a:lnTo>
                    <a:pt x="3990975" y="219075"/>
                  </a:lnTo>
                  <a:lnTo>
                    <a:pt x="4071937" y="209550"/>
                  </a:lnTo>
                  <a:lnTo>
                    <a:pt x="4114800" y="200025"/>
                  </a:lnTo>
                  <a:lnTo>
                    <a:pt x="4152900" y="171450"/>
                  </a:lnTo>
                  <a:lnTo>
                    <a:pt x="4233862" y="76200"/>
                  </a:lnTo>
                  <a:lnTo>
                    <a:pt x="4276725" y="19050"/>
                  </a:lnTo>
                  <a:lnTo>
                    <a:pt x="4286250" y="14288"/>
                  </a:lnTo>
                  <a:lnTo>
                    <a:pt x="4310062" y="0"/>
                  </a:lnTo>
                  <a:lnTo>
                    <a:pt x="4329112" y="9525"/>
                  </a:lnTo>
                  <a:lnTo>
                    <a:pt x="4333875" y="42863"/>
                  </a:lnTo>
                  <a:lnTo>
                    <a:pt x="4324350" y="109538"/>
                  </a:lnTo>
                  <a:lnTo>
                    <a:pt x="4295775" y="209550"/>
                  </a:lnTo>
                  <a:lnTo>
                    <a:pt x="4257675" y="309563"/>
                  </a:lnTo>
                  <a:lnTo>
                    <a:pt x="4205287" y="419100"/>
                  </a:lnTo>
                  <a:lnTo>
                    <a:pt x="4157662" y="500063"/>
                  </a:lnTo>
                  <a:lnTo>
                    <a:pt x="4129087" y="547688"/>
                  </a:lnTo>
                  <a:lnTo>
                    <a:pt x="4105275" y="566738"/>
                  </a:lnTo>
                  <a:lnTo>
                    <a:pt x="4081462" y="576263"/>
                  </a:lnTo>
                  <a:lnTo>
                    <a:pt x="4043362" y="571500"/>
                  </a:lnTo>
                  <a:lnTo>
                    <a:pt x="4000500" y="557213"/>
                  </a:lnTo>
                  <a:lnTo>
                    <a:pt x="3890962" y="523875"/>
                  </a:lnTo>
                  <a:lnTo>
                    <a:pt x="3805237" y="504825"/>
                  </a:lnTo>
                  <a:lnTo>
                    <a:pt x="3676650" y="495300"/>
                  </a:lnTo>
                  <a:lnTo>
                    <a:pt x="3171825" y="466725"/>
                  </a:lnTo>
                  <a:lnTo>
                    <a:pt x="2990850" y="442913"/>
                  </a:lnTo>
                  <a:lnTo>
                    <a:pt x="2352675" y="447675"/>
                  </a:lnTo>
                  <a:lnTo>
                    <a:pt x="1876425" y="447675"/>
                  </a:lnTo>
                  <a:lnTo>
                    <a:pt x="942975" y="457200"/>
                  </a:lnTo>
                  <a:lnTo>
                    <a:pt x="423862" y="471488"/>
                  </a:lnTo>
                  <a:lnTo>
                    <a:pt x="423862" y="471488"/>
                  </a:lnTo>
                  <a:lnTo>
                    <a:pt x="376237" y="457200"/>
                  </a:lnTo>
                  <a:lnTo>
                    <a:pt x="219075" y="381000"/>
                  </a:lnTo>
                  <a:lnTo>
                    <a:pt x="85725" y="295275"/>
                  </a:lnTo>
                  <a:lnTo>
                    <a:pt x="47625" y="266700"/>
                  </a:lnTo>
                  <a:lnTo>
                    <a:pt x="19050" y="252413"/>
                  </a:lnTo>
                  <a:lnTo>
                    <a:pt x="0" y="228600"/>
                  </a:lnTo>
                  <a:lnTo>
                    <a:pt x="0" y="214313"/>
                  </a:lnTo>
                  <a:lnTo>
                    <a:pt x="14287" y="195263"/>
                  </a:lnTo>
                  <a:lnTo>
                    <a:pt x="33337" y="185738"/>
                  </a:lnTo>
                  <a:lnTo>
                    <a:pt x="681037" y="204788"/>
                  </a:lnTo>
                  <a:lnTo>
                    <a:pt x="1009650" y="2047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77;p243">
              <a:extLst>
                <a:ext uri="{FF2B5EF4-FFF2-40B4-BE49-F238E27FC236}">
                  <a16:creationId xmlns:a16="http://schemas.microsoft.com/office/drawing/2014/main" id="{423BD6CF-6DAF-FE43-A375-225D38CAB19B}"/>
                </a:ext>
              </a:extLst>
            </p:cNvPr>
            <p:cNvSpPr/>
            <p:nvPr/>
          </p:nvSpPr>
          <p:spPr>
            <a:xfrm rot="-5400000">
              <a:off x="3099594" y="5417344"/>
              <a:ext cx="685800" cy="604838"/>
            </a:xfrm>
            <a:custGeom>
              <a:avLst/>
              <a:gdLst/>
              <a:ahLst/>
              <a:cxnLst/>
              <a:rect l="l" t="t" r="r" b="b"/>
              <a:pathLst>
                <a:path w="685800" h="604837" extrusionOk="0">
                  <a:moveTo>
                    <a:pt x="552450" y="535781"/>
                  </a:moveTo>
                  <a:lnTo>
                    <a:pt x="597694" y="561975"/>
                  </a:lnTo>
                  <a:lnTo>
                    <a:pt x="638175" y="578644"/>
                  </a:lnTo>
                  <a:lnTo>
                    <a:pt x="678656" y="602456"/>
                  </a:lnTo>
                  <a:lnTo>
                    <a:pt x="0" y="604837"/>
                  </a:lnTo>
                  <a:lnTo>
                    <a:pt x="28575" y="559594"/>
                  </a:lnTo>
                  <a:lnTo>
                    <a:pt x="57150" y="547687"/>
                  </a:lnTo>
                  <a:lnTo>
                    <a:pt x="109538" y="519112"/>
                  </a:lnTo>
                  <a:lnTo>
                    <a:pt x="166688" y="483394"/>
                  </a:lnTo>
                  <a:lnTo>
                    <a:pt x="252413" y="428625"/>
                  </a:lnTo>
                  <a:lnTo>
                    <a:pt x="323850" y="373856"/>
                  </a:lnTo>
                  <a:lnTo>
                    <a:pt x="419100" y="278606"/>
                  </a:lnTo>
                  <a:lnTo>
                    <a:pt x="535781" y="123825"/>
                  </a:lnTo>
                  <a:lnTo>
                    <a:pt x="600075" y="30956"/>
                  </a:lnTo>
                  <a:lnTo>
                    <a:pt x="626269" y="9525"/>
                  </a:lnTo>
                  <a:lnTo>
                    <a:pt x="652463" y="0"/>
                  </a:lnTo>
                  <a:lnTo>
                    <a:pt x="673894" y="2381"/>
                  </a:lnTo>
                  <a:lnTo>
                    <a:pt x="685800" y="19050"/>
                  </a:lnTo>
                  <a:lnTo>
                    <a:pt x="673894" y="50006"/>
                  </a:lnTo>
                  <a:lnTo>
                    <a:pt x="566738" y="307181"/>
                  </a:lnTo>
                  <a:lnTo>
                    <a:pt x="523875" y="392906"/>
                  </a:lnTo>
                  <a:lnTo>
                    <a:pt x="511969" y="419100"/>
                  </a:lnTo>
                  <a:lnTo>
                    <a:pt x="509588" y="450056"/>
                  </a:lnTo>
                  <a:lnTo>
                    <a:pt x="516731" y="481012"/>
                  </a:lnTo>
                  <a:lnTo>
                    <a:pt x="552450" y="5357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78;p243">
              <a:extLst>
                <a:ext uri="{FF2B5EF4-FFF2-40B4-BE49-F238E27FC236}">
                  <a16:creationId xmlns:a16="http://schemas.microsoft.com/office/drawing/2014/main" id="{8CA8A820-6A91-414E-A3EA-BFDCF67A9C02}"/>
                </a:ext>
              </a:extLst>
            </p:cNvPr>
            <p:cNvSpPr/>
            <p:nvPr/>
          </p:nvSpPr>
          <p:spPr>
            <a:xfrm>
              <a:off x="2757488" y="3457575"/>
              <a:ext cx="1795462" cy="1420813"/>
            </a:xfrm>
            <a:custGeom>
              <a:avLst/>
              <a:gdLst/>
              <a:ahLst/>
              <a:cxnLst/>
              <a:rect l="l" t="t" r="r" b="b"/>
              <a:pathLst>
                <a:path w="1795462" h="1421606" extrusionOk="0">
                  <a:moveTo>
                    <a:pt x="450056" y="1233488"/>
                  </a:moveTo>
                  <a:lnTo>
                    <a:pt x="323850" y="1354931"/>
                  </a:lnTo>
                  <a:lnTo>
                    <a:pt x="269081" y="1393031"/>
                  </a:lnTo>
                  <a:lnTo>
                    <a:pt x="211931" y="1419225"/>
                  </a:lnTo>
                  <a:lnTo>
                    <a:pt x="190500" y="1421606"/>
                  </a:lnTo>
                  <a:lnTo>
                    <a:pt x="166687" y="1404938"/>
                  </a:lnTo>
                  <a:lnTo>
                    <a:pt x="119062" y="1331119"/>
                  </a:lnTo>
                  <a:lnTo>
                    <a:pt x="78581" y="1243013"/>
                  </a:lnTo>
                  <a:lnTo>
                    <a:pt x="45243" y="1164431"/>
                  </a:lnTo>
                  <a:lnTo>
                    <a:pt x="23812" y="1107281"/>
                  </a:lnTo>
                  <a:lnTo>
                    <a:pt x="11906" y="1064419"/>
                  </a:lnTo>
                  <a:lnTo>
                    <a:pt x="4762" y="1009650"/>
                  </a:lnTo>
                  <a:lnTo>
                    <a:pt x="0" y="957263"/>
                  </a:lnTo>
                  <a:lnTo>
                    <a:pt x="0" y="926306"/>
                  </a:lnTo>
                  <a:lnTo>
                    <a:pt x="2381" y="878681"/>
                  </a:lnTo>
                  <a:lnTo>
                    <a:pt x="9525" y="835819"/>
                  </a:lnTo>
                  <a:lnTo>
                    <a:pt x="19050" y="812006"/>
                  </a:lnTo>
                  <a:lnTo>
                    <a:pt x="35718" y="785813"/>
                  </a:lnTo>
                  <a:lnTo>
                    <a:pt x="50006" y="778669"/>
                  </a:lnTo>
                  <a:lnTo>
                    <a:pt x="71437" y="776288"/>
                  </a:lnTo>
                  <a:lnTo>
                    <a:pt x="85725" y="783431"/>
                  </a:lnTo>
                  <a:lnTo>
                    <a:pt x="90487" y="797719"/>
                  </a:lnTo>
                  <a:lnTo>
                    <a:pt x="90487" y="831056"/>
                  </a:lnTo>
                  <a:lnTo>
                    <a:pt x="95250" y="871538"/>
                  </a:lnTo>
                  <a:lnTo>
                    <a:pt x="102393" y="907256"/>
                  </a:lnTo>
                  <a:lnTo>
                    <a:pt x="114300" y="942975"/>
                  </a:lnTo>
                  <a:lnTo>
                    <a:pt x="128587" y="971550"/>
                  </a:lnTo>
                  <a:lnTo>
                    <a:pt x="142875" y="988219"/>
                  </a:lnTo>
                  <a:lnTo>
                    <a:pt x="173831" y="1002506"/>
                  </a:lnTo>
                  <a:lnTo>
                    <a:pt x="221456" y="1007269"/>
                  </a:lnTo>
                  <a:lnTo>
                    <a:pt x="259556" y="1004888"/>
                  </a:lnTo>
                  <a:lnTo>
                    <a:pt x="285750" y="1000125"/>
                  </a:lnTo>
                  <a:lnTo>
                    <a:pt x="321468" y="988219"/>
                  </a:lnTo>
                  <a:lnTo>
                    <a:pt x="373856" y="957263"/>
                  </a:lnTo>
                  <a:lnTo>
                    <a:pt x="959643" y="569119"/>
                  </a:lnTo>
                  <a:lnTo>
                    <a:pt x="1197768" y="416719"/>
                  </a:lnTo>
                  <a:lnTo>
                    <a:pt x="1359693" y="292894"/>
                  </a:lnTo>
                  <a:lnTo>
                    <a:pt x="1550193" y="157163"/>
                  </a:lnTo>
                  <a:lnTo>
                    <a:pt x="1709737" y="30956"/>
                  </a:lnTo>
                  <a:lnTo>
                    <a:pt x="1745456" y="9525"/>
                  </a:lnTo>
                  <a:lnTo>
                    <a:pt x="1766887" y="0"/>
                  </a:lnTo>
                  <a:lnTo>
                    <a:pt x="1785937" y="2381"/>
                  </a:lnTo>
                  <a:lnTo>
                    <a:pt x="1795462" y="11906"/>
                  </a:lnTo>
                  <a:lnTo>
                    <a:pt x="1793081" y="40481"/>
                  </a:lnTo>
                  <a:lnTo>
                    <a:pt x="1781175" y="76200"/>
                  </a:lnTo>
                  <a:lnTo>
                    <a:pt x="1702593" y="159544"/>
                  </a:lnTo>
                  <a:lnTo>
                    <a:pt x="1459706" y="397669"/>
                  </a:lnTo>
                  <a:lnTo>
                    <a:pt x="1190625" y="661988"/>
                  </a:lnTo>
                  <a:lnTo>
                    <a:pt x="935831" y="850106"/>
                  </a:lnTo>
                  <a:lnTo>
                    <a:pt x="673893" y="1047750"/>
                  </a:lnTo>
                  <a:lnTo>
                    <a:pt x="535781" y="1147763"/>
                  </a:lnTo>
                  <a:lnTo>
                    <a:pt x="450056" y="1233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79;p243">
              <a:extLst>
                <a:ext uri="{FF2B5EF4-FFF2-40B4-BE49-F238E27FC236}">
                  <a16:creationId xmlns:a16="http://schemas.microsoft.com/office/drawing/2014/main" id="{E61480EF-6E19-7D46-B693-C87AC7CEBAF4}"/>
                </a:ext>
              </a:extLst>
            </p:cNvPr>
            <p:cNvSpPr/>
            <p:nvPr/>
          </p:nvSpPr>
          <p:spPr>
            <a:xfrm>
              <a:off x="4900613" y="1674813"/>
              <a:ext cx="2351087" cy="1816100"/>
            </a:xfrm>
            <a:custGeom>
              <a:avLst/>
              <a:gdLst/>
              <a:ahLst/>
              <a:cxnLst/>
              <a:rect l="l" t="t" r="r" b="b"/>
              <a:pathLst>
                <a:path w="2350293" h="1816894" extrusionOk="0">
                  <a:moveTo>
                    <a:pt x="197643" y="1052512"/>
                  </a:moveTo>
                  <a:lnTo>
                    <a:pt x="197643" y="392906"/>
                  </a:lnTo>
                  <a:lnTo>
                    <a:pt x="192881" y="321469"/>
                  </a:lnTo>
                  <a:lnTo>
                    <a:pt x="185737" y="285750"/>
                  </a:lnTo>
                  <a:lnTo>
                    <a:pt x="169068" y="247650"/>
                  </a:lnTo>
                  <a:lnTo>
                    <a:pt x="138112" y="197644"/>
                  </a:lnTo>
                  <a:lnTo>
                    <a:pt x="104775" y="154781"/>
                  </a:lnTo>
                  <a:lnTo>
                    <a:pt x="69056" y="121444"/>
                  </a:lnTo>
                  <a:lnTo>
                    <a:pt x="35718" y="95250"/>
                  </a:lnTo>
                  <a:lnTo>
                    <a:pt x="21431" y="83344"/>
                  </a:lnTo>
                  <a:lnTo>
                    <a:pt x="2381" y="54769"/>
                  </a:lnTo>
                  <a:lnTo>
                    <a:pt x="0" y="38100"/>
                  </a:lnTo>
                  <a:lnTo>
                    <a:pt x="4762" y="23812"/>
                  </a:lnTo>
                  <a:lnTo>
                    <a:pt x="19050" y="11906"/>
                  </a:lnTo>
                  <a:lnTo>
                    <a:pt x="47625" y="2381"/>
                  </a:lnTo>
                  <a:lnTo>
                    <a:pt x="80962" y="0"/>
                  </a:lnTo>
                  <a:lnTo>
                    <a:pt x="114300" y="2381"/>
                  </a:lnTo>
                  <a:lnTo>
                    <a:pt x="173831" y="16669"/>
                  </a:lnTo>
                  <a:lnTo>
                    <a:pt x="228600" y="38100"/>
                  </a:lnTo>
                  <a:lnTo>
                    <a:pt x="285750" y="64294"/>
                  </a:lnTo>
                  <a:lnTo>
                    <a:pt x="361950" y="107156"/>
                  </a:lnTo>
                  <a:lnTo>
                    <a:pt x="433387" y="161925"/>
                  </a:lnTo>
                  <a:lnTo>
                    <a:pt x="488156" y="211931"/>
                  </a:lnTo>
                  <a:lnTo>
                    <a:pt x="519112" y="238125"/>
                  </a:lnTo>
                  <a:lnTo>
                    <a:pt x="526256" y="261937"/>
                  </a:lnTo>
                  <a:lnTo>
                    <a:pt x="531018" y="283369"/>
                  </a:lnTo>
                  <a:lnTo>
                    <a:pt x="523875" y="321469"/>
                  </a:lnTo>
                  <a:lnTo>
                    <a:pt x="490537" y="392906"/>
                  </a:lnTo>
                  <a:cubicBezTo>
                    <a:pt x="485645" y="422264"/>
                    <a:pt x="485775" y="411825"/>
                    <a:pt x="485775" y="423862"/>
                  </a:cubicBezTo>
                  <a:lnTo>
                    <a:pt x="447675" y="823912"/>
                  </a:lnTo>
                  <a:lnTo>
                    <a:pt x="421481" y="1050131"/>
                  </a:lnTo>
                  <a:lnTo>
                    <a:pt x="421481" y="1126331"/>
                  </a:lnTo>
                  <a:cubicBezTo>
                    <a:pt x="420687" y="1162050"/>
                    <a:pt x="419894" y="1197768"/>
                    <a:pt x="419100" y="1233487"/>
                  </a:cubicBezTo>
                  <a:lnTo>
                    <a:pt x="419100" y="1307306"/>
                  </a:lnTo>
                  <a:lnTo>
                    <a:pt x="426243" y="1371600"/>
                  </a:lnTo>
                  <a:lnTo>
                    <a:pt x="438150" y="1423987"/>
                  </a:lnTo>
                  <a:lnTo>
                    <a:pt x="450056" y="1459706"/>
                  </a:lnTo>
                  <a:lnTo>
                    <a:pt x="469106" y="1502569"/>
                  </a:lnTo>
                  <a:lnTo>
                    <a:pt x="488156" y="1528762"/>
                  </a:lnTo>
                  <a:lnTo>
                    <a:pt x="509587" y="1547812"/>
                  </a:lnTo>
                  <a:lnTo>
                    <a:pt x="547687" y="1574006"/>
                  </a:lnTo>
                  <a:lnTo>
                    <a:pt x="578643" y="1583531"/>
                  </a:lnTo>
                  <a:lnTo>
                    <a:pt x="611981" y="1590675"/>
                  </a:lnTo>
                  <a:lnTo>
                    <a:pt x="759618" y="1614487"/>
                  </a:lnTo>
                  <a:lnTo>
                    <a:pt x="935831" y="1619250"/>
                  </a:lnTo>
                  <a:lnTo>
                    <a:pt x="1300162" y="1612106"/>
                  </a:lnTo>
                  <a:lnTo>
                    <a:pt x="1600200" y="1590675"/>
                  </a:lnTo>
                  <a:lnTo>
                    <a:pt x="1697831" y="1569244"/>
                  </a:lnTo>
                  <a:lnTo>
                    <a:pt x="1788318" y="1545431"/>
                  </a:lnTo>
                  <a:lnTo>
                    <a:pt x="1857375" y="1516856"/>
                  </a:lnTo>
                  <a:lnTo>
                    <a:pt x="1943100" y="1466850"/>
                  </a:lnTo>
                  <a:lnTo>
                    <a:pt x="1971675" y="1440656"/>
                  </a:lnTo>
                  <a:lnTo>
                    <a:pt x="2264568" y="1433512"/>
                  </a:lnTo>
                  <a:lnTo>
                    <a:pt x="2302668" y="1483519"/>
                  </a:lnTo>
                  <a:lnTo>
                    <a:pt x="2321718" y="1509712"/>
                  </a:lnTo>
                  <a:lnTo>
                    <a:pt x="2338387" y="1538287"/>
                  </a:lnTo>
                  <a:lnTo>
                    <a:pt x="2345531" y="1564481"/>
                  </a:lnTo>
                  <a:lnTo>
                    <a:pt x="2350293" y="1588294"/>
                  </a:lnTo>
                  <a:lnTo>
                    <a:pt x="2347912" y="1614487"/>
                  </a:lnTo>
                  <a:lnTo>
                    <a:pt x="2336006" y="1647825"/>
                  </a:lnTo>
                  <a:lnTo>
                    <a:pt x="2307431" y="1666875"/>
                  </a:lnTo>
                  <a:lnTo>
                    <a:pt x="2164556" y="1709737"/>
                  </a:lnTo>
                  <a:lnTo>
                    <a:pt x="2016918" y="1747837"/>
                  </a:lnTo>
                  <a:lnTo>
                    <a:pt x="1785937" y="1788319"/>
                  </a:lnTo>
                  <a:lnTo>
                    <a:pt x="1566862" y="1809750"/>
                  </a:lnTo>
                  <a:lnTo>
                    <a:pt x="1331118" y="1816894"/>
                  </a:lnTo>
                  <a:lnTo>
                    <a:pt x="1047750" y="1816894"/>
                  </a:lnTo>
                  <a:lnTo>
                    <a:pt x="809625" y="1807369"/>
                  </a:lnTo>
                  <a:lnTo>
                    <a:pt x="709612" y="1797844"/>
                  </a:lnTo>
                  <a:lnTo>
                    <a:pt x="600075" y="1783556"/>
                  </a:lnTo>
                  <a:lnTo>
                    <a:pt x="516731" y="1769269"/>
                  </a:lnTo>
                  <a:lnTo>
                    <a:pt x="411956" y="1738312"/>
                  </a:lnTo>
                  <a:lnTo>
                    <a:pt x="340518" y="1704975"/>
                  </a:lnTo>
                  <a:lnTo>
                    <a:pt x="302418" y="1674019"/>
                  </a:lnTo>
                  <a:lnTo>
                    <a:pt x="259556" y="1624012"/>
                  </a:lnTo>
                  <a:lnTo>
                    <a:pt x="230981" y="1571625"/>
                  </a:lnTo>
                  <a:lnTo>
                    <a:pt x="214312" y="1516856"/>
                  </a:lnTo>
                  <a:lnTo>
                    <a:pt x="202406" y="1450181"/>
                  </a:lnTo>
                  <a:cubicBezTo>
                    <a:pt x="201612" y="1427956"/>
                    <a:pt x="200819" y="1405731"/>
                    <a:pt x="200025" y="1383506"/>
                  </a:cubicBezTo>
                  <a:lnTo>
                    <a:pt x="197643" y="1316831"/>
                  </a:lnTo>
                  <a:lnTo>
                    <a:pt x="197643" y="10525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80;p243">
              <a:extLst>
                <a:ext uri="{FF2B5EF4-FFF2-40B4-BE49-F238E27FC236}">
                  <a16:creationId xmlns:a16="http://schemas.microsoft.com/office/drawing/2014/main" id="{A3DD6F6A-9656-E141-969D-09132F3D61E4}"/>
                </a:ext>
              </a:extLst>
            </p:cNvPr>
            <p:cNvSpPr/>
            <p:nvPr/>
          </p:nvSpPr>
          <p:spPr>
            <a:xfrm>
              <a:off x="6858000" y="2443163"/>
              <a:ext cx="314325" cy="758825"/>
            </a:xfrm>
            <a:custGeom>
              <a:avLst/>
              <a:gdLst/>
              <a:ahLst/>
              <a:cxnLst/>
              <a:rect l="l" t="t" r="r" b="b"/>
              <a:pathLst>
                <a:path w="314325" h="759618" extrusionOk="0">
                  <a:moveTo>
                    <a:pt x="161925" y="335756"/>
                  </a:moveTo>
                  <a:lnTo>
                    <a:pt x="130969" y="457200"/>
                  </a:lnTo>
                  <a:lnTo>
                    <a:pt x="95250" y="538162"/>
                  </a:lnTo>
                  <a:lnTo>
                    <a:pt x="0" y="697706"/>
                  </a:lnTo>
                  <a:lnTo>
                    <a:pt x="164306" y="759618"/>
                  </a:lnTo>
                  <a:lnTo>
                    <a:pt x="314325" y="673893"/>
                  </a:lnTo>
                  <a:lnTo>
                    <a:pt x="292894" y="631031"/>
                  </a:lnTo>
                  <a:lnTo>
                    <a:pt x="266700" y="561975"/>
                  </a:lnTo>
                  <a:lnTo>
                    <a:pt x="250031" y="483393"/>
                  </a:lnTo>
                  <a:lnTo>
                    <a:pt x="250031" y="402431"/>
                  </a:lnTo>
                  <a:lnTo>
                    <a:pt x="257175" y="295275"/>
                  </a:lnTo>
                  <a:lnTo>
                    <a:pt x="266700" y="154781"/>
                  </a:lnTo>
                  <a:cubicBezTo>
                    <a:pt x="267494" y="130175"/>
                    <a:pt x="269478" y="100409"/>
                    <a:pt x="269081" y="80962"/>
                  </a:cubicBezTo>
                  <a:lnTo>
                    <a:pt x="269081" y="45243"/>
                  </a:lnTo>
                  <a:lnTo>
                    <a:pt x="261938" y="21431"/>
                  </a:lnTo>
                  <a:lnTo>
                    <a:pt x="247650" y="2381"/>
                  </a:lnTo>
                  <a:lnTo>
                    <a:pt x="233363" y="0"/>
                  </a:lnTo>
                  <a:lnTo>
                    <a:pt x="209550" y="11906"/>
                  </a:lnTo>
                  <a:lnTo>
                    <a:pt x="202406" y="40481"/>
                  </a:lnTo>
                  <a:lnTo>
                    <a:pt x="161925" y="3357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81;p243">
              <a:extLst>
                <a:ext uri="{FF2B5EF4-FFF2-40B4-BE49-F238E27FC236}">
                  <a16:creationId xmlns:a16="http://schemas.microsoft.com/office/drawing/2014/main" id="{CB43FBFD-12E1-7545-BEC4-F2CED022A3BA}"/>
                </a:ext>
              </a:extLst>
            </p:cNvPr>
            <p:cNvSpPr/>
            <p:nvPr/>
          </p:nvSpPr>
          <p:spPr>
            <a:xfrm rot="-5400000">
              <a:off x="5023644" y="3972719"/>
              <a:ext cx="2089150" cy="1858962"/>
            </a:xfrm>
            <a:custGeom>
              <a:avLst/>
              <a:gdLst/>
              <a:ahLst/>
              <a:cxnLst/>
              <a:rect l="l" t="t" r="r" b="b"/>
              <a:pathLst>
                <a:path w="2089341" h="1858862" extrusionOk="0">
                  <a:moveTo>
                    <a:pt x="588723" y="1488092"/>
                  </a:moveTo>
                  <a:lnTo>
                    <a:pt x="1014608" y="1498113"/>
                  </a:lnTo>
                  <a:lnTo>
                    <a:pt x="1144879" y="1503123"/>
                  </a:lnTo>
                  <a:lnTo>
                    <a:pt x="1525670" y="1500618"/>
                  </a:lnTo>
                  <a:lnTo>
                    <a:pt x="1733602" y="1500618"/>
                  </a:lnTo>
                  <a:lnTo>
                    <a:pt x="1776191" y="1498113"/>
                  </a:lnTo>
                  <a:lnTo>
                    <a:pt x="1793727" y="1495607"/>
                  </a:lnTo>
                  <a:lnTo>
                    <a:pt x="1811264" y="1485587"/>
                  </a:lnTo>
                  <a:lnTo>
                    <a:pt x="1823790" y="1475566"/>
                  </a:lnTo>
                  <a:lnTo>
                    <a:pt x="1833810" y="1463040"/>
                  </a:lnTo>
                  <a:lnTo>
                    <a:pt x="1843831" y="1437988"/>
                  </a:lnTo>
                  <a:lnTo>
                    <a:pt x="1843831" y="1415441"/>
                  </a:lnTo>
                  <a:lnTo>
                    <a:pt x="1846336" y="1377863"/>
                  </a:lnTo>
                  <a:lnTo>
                    <a:pt x="1776191" y="864296"/>
                  </a:lnTo>
                  <a:lnTo>
                    <a:pt x="1733602" y="541124"/>
                  </a:lnTo>
                  <a:lnTo>
                    <a:pt x="1706045" y="320666"/>
                  </a:lnTo>
                  <a:lnTo>
                    <a:pt x="1696024" y="215447"/>
                  </a:lnTo>
                  <a:lnTo>
                    <a:pt x="1688508" y="60125"/>
                  </a:lnTo>
                  <a:lnTo>
                    <a:pt x="1781201" y="0"/>
                  </a:lnTo>
                  <a:lnTo>
                    <a:pt x="1868883" y="77661"/>
                  </a:lnTo>
                  <a:lnTo>
                    <a:pt x="1881409" y="210437"/>
                  </a:lnTo>
                  <a:lnTo>
                    <a:pt x="1906461" y="468473"/>
                  </a:lnTo>
                  <a:lnTo>
                    <a:pt x="1939029" y="754067"/>
                  </a:lnTo>
                  <a:lnTo>
                    <a:pt x="1974102" y="1002082"/>
                  </a:lnTo>
                  <a:lnTo>
                    <a:pt x="2024206" y="1292686"/>
                  </a:lnTo>
                  <a:lnTo>
                    <a:pt x="2044248" y="1400410"/>
                  </a:lnTo>
                  <a:lnTo>
                    <a:pt x="2071805" y="1483081"/>
                  </a:lnTo>
                  <a:lnTo>
                    <a:pt x="2089341" y="1520660"/>
                  </a:lnTo>
                  <a:lnTo>
                    <a:pt x="2084331" y="1538196"/>
                  </a:lnTo>
                  <a:lnTo>
                    <a:pt x="2024206" y="1633394"/>
                  </a:lnTo>
                  <a:lnTo>
                    <a:pt x="1921493" y="1771180"/>
                  </a:lnTo>
                  <a:lnTo>
                    <a:pt x="1873894" y="1821284"/>
                  </a:lnTo>
                  <a:lnTo>
                    <a:pt x="1831305" y="1853852"/>
                  </a:lnTo>
                  <a:lnTo>
                    <a:pt x="1808758" y="1858862"/>
                  </a:lnTo>
                  <a:lnTo>
                    <a:pt x="1788717" y="1853852"/>
                  </a:lnTo>
                  <a:lnTo>
                    <a:pt x="1723581" y="1801243"/>
                  </a:lnTo>
                  <a:lnTo>
                    <a:pt x="1706045" y="1791222"/>
                  </a:lnTo>
                  <a:lnTo>
                    <a:pt x="1475566" y="1766170"/>
                  </a:lnTo>
                  <a:lnTo>
                    <a:pt x="1225045" y="1748633"/>
                  </a:lnTo>
                  <a:lnTo>
                    <a:pt x="946968" y="1743623"/>
                  </a:lnTo>
                  <a:lnTo>
                    <a:pt x="583713" y="1743623"/>
                  </a:lnTo>
                  <a:lnTo>
                    <a:pt x="403338" y="1746128"/>
                  </a:lnTo>
                  <a:lnTo>
                    <a:pt x="323171" y="1743623"/>
                  </a:lnTo>
                  <a:lnTo>
                    <a:pt x="235489" y="1738612"/>
                  </a:lnTo>
                  <a:lnTo>
                    <a:pt x="177870" y="1731097"/>
                  </a:lnTo>
                  <a:lnTo>
                    <a:pt x="130271" y="1721076"/>
                  </a:lnTo>
                  <a:lnTo>
                    <a:pt x="92693" y="1708550"/>
                  </a:lnTo>
                  <a:lnTo>
                    <a:pt x="47599" y="1686003"/>
                  </a:lnTo>
                  <a:lnTo>
                    <a:pt x="25052" y="1668467"/>
                  </a:lnTo>
                  <a:lnTo>
                    <a:pt x="10021" y="1650930"/>
                  </a:lnTo>
                  <a:lnTo>
                    <a:pt x="2505" y="1628383"/>
                  </a:lnTo>
                  <a:lnTo>
                    <a:pt x="0" y="1610847"/>
                  </a:lnTo>
                  <a:lnTo>
                    <a:pt x="0" y="1578279"/>
                  </a:lnTo>
                  <a:lnTo>
                    <a:pt x="5010" y="1553227"/>
                  </a:lnTo>
                  <a:lnTo>
                    <a:pt x="32568" y="1510639"/>
                  </a:lnTo>
                  <a:lnTo>
                    <a:pt x="80167" y="1458029"/>
                  </a:lnTo>
                  <a:lnTo>
                    <a:pt x="295614" y="1480576"/>
                  </a:lnTo>
                  <a:lnTo>
                    <a:pt x="588723" y="148809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82;p243">
              <a:extLst>
                <a:ext uri="{FF2B5EF4-FFF2-40B4-BE49-F238E27FC236}">
                  <a16:creationId xmlns:a16="http://schemas.microsoft.com/office/drawing/2014/main" id="{5628F892-5709-7F47-806F-F97E49320C43}"/>
                </a:ext>
              </a:extLst>
            </p:cNvPr>
            <p:cNvSpPr/>
            <p:nvPr/>
          </p:nvSpPr>
          <p:spPr>
            <a:xfrm>
              <a:off x="5192713" y="4675188"/>
              <a:ext cx="1536700" cy="334962"/>
            </a:xfrm>
            <a:custGeom>
              <a:avLst/>
              <a:gdLst/>
              <a:ahLst/>
              <a:cxnLst/>
              <a:rect l="l" t="t" r="r" b="b"/>
              <a:pathLst>
                <a:path w="1535907" h="335756" extrusionOk="0">
                  <a:moveTo>
                    <a:pt x="666750" y="304800"/>
                  </a:moveTo>
                  <a:lnTo>
                    <a:pt x="342900" y="335756"/>
                  </a:lnTo>
                  <a:lnTo>
                    <a:pt x="297657" y="330994"/>
                  </a:lnTo>
                  <a:lnTo>
                    <a:pt x="233363" y="319087"/>
                  </a:lnTo>
                  <a:lnTo>
                    <a:pt x="164307" y="297656"/>
                  </a:lnTo>
                  <a:lnTo>
                    <a:pt x="69057" y="264319"/>
                  </a:lnTo>
                  <a:lnTo>
                    <a:pt x="0" y="178594"/>
                  </a:lnTo>
                  <a:lnTo>
                    <a:pt x="80963" y="133350"/>
                  </a:lnTo>
                  <a:lnTo>
                    <a:pt x="233363" y="138112"/>
                  </a:lnTo>
                  <a:lnTo>
                    <a:pt x="402432" y="130969"/>
                  </a:lnTo>
                  <a:lnTo>
                    <a:pt x="578644" y="116681"/>
                  </a:lnTo>
                  <a:lnTo>
                    <a:pt x="738188" y="95250"/>
                  </a:lnTo>
                  <a:lnTo>
                    <a:pt x="881063" y="73819"/>
                  </a:lnTo>
                  <a:lnTo>
                    <a:pt x="919163" y="66675"/>
                  </a:lnTo>
                  <a:lnTo>
                    <a:pt x="1019175" y="40481"/>
                  </a:lnTo>
                  <a:lnTo>
                    <a:pt x="1121569" y="16669"/>
                  </a:lnTo>
                  <a:lnTo>
                    <a:pt x="1178719" y="7144"/>
                  </a:lnTo>
                  <a:lnTo>
                    <a:pt x="1221582" y="0"/>
                  </a:lnTo>
                  <a:lnTo>
                    <a:pt x="1259682" y="14287"/>
                  </a:lnTo>
                  <a:lnTo>
                    <a:pt x="1485900" y="142875"/>
                  </a:lnTo>
                  <a:lnTo>
                    <a:pt x="1535907" y="219075"/>
                  </a:lnTo>
                  <a:lnTo>
                    <a:pt x="1457325" y="242887"/>
                  </a:lnTo>
                  <a:lnTo>
                    <a:pt x="1193007" y="264319"/>
                  </a:lnTo>
                  <a:lnTo>
                    <a:pt x="959644" y="283369"/>
                  </a:lnTo>
                  <a:lnTo>
                    <a:pt x="666750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83;p243">
              <a:extLst>
                <a:ext uri="{FF2B5EF4-FFF2-40B4-BE49-F238E27FC236}">
                  <a16:creationId xmlns:a16="http://schemas.microsoft.com/office/drawing/2014/main" id="{C295CACC-1BB7-8942-91CB-DB624110B36F}"/>
                </a:ext>
              </a:extLst>
            </p:cNvPr>
            <p:cNvSpPr/>
            <p:nvPr/>
          </p:nvSpPr>
          <p:spPr>
            <a:xfrm>
              <a:off x="5210175" y="5618163"/>
              <a:ext cx="1485900" cy="266700"/>
            </a:xfrm>
            <a:custGeom>
              <a:avLst/>
              <a:gdLst/>
              <a:ahLst/>
              <a:cxnLst/>
              <a:rect l="l" t="t" r="r" b="b"/>
              <a:pathLst>
                <a:path w="1485900" h="266700" extrusionOk="0">
                  <a:moveTo>
                    <a:pt x="411956" y="247650"/>
                  </a:moveTo>
                  <a:lnTo>
                    <a:pt x="59531" y="266700"/>
                  </a:lnTo>
                  <a:lnTo>
                    <a:pt x="0" y="190500"/>
                  </a:lnTo>
                  <a:lnTo>
                    <a:pt x="52388" y="109537"/>
                  </a:lnTo>
                  <a:lnTo>
                    <a:pt x="769144" y="50006"/>
                  </a:lnTo>
                  <a:lnTo>
                    <a:pt x="1047750" y="21431"/>
                  </a:lnTo>
                  <a:lnTo>
                    <a:pt x="1254919" y="0"/>
                  </a:lnTo>
                  <a:lnTo>
                    <a:pt x="1278731" y="0"/>
                  </a:lnTo>
                  <a:lnTo>
                    <a:pt x="1452563" y="57150"/>
                  </a:lnTo>
                  <a:lnTo>
                    <a:pt x="1485900" y="154781"/>
                  </a:lnTo>
                  <a:lnTo>
                    <a:pt x="1388269" y="252412"/>
                  </a:lnTo>
                  <a:lnTo>
                    <a:pt x="1362075" y="228600"/>
                  </a:lnTo>
                  <a:lnTo>
                    <a:pt x="1335881" y="214312"/>
                  </a:lnTo>
                  <a:lnTo>
                    <a:pt x="1288256" y="200025"/>
                  </a:lnTo>
                  <a:lnTo>
                    <a:pt x="1233488" y="195262"/>
                  </a:lnTo>
                  <a:lnTo>
                    <a:pt x="1052513" y="209550"/>
                  </a:lnTo>
                  <a:lnTo>
                    <a:pt x="411956" y="2476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2688;p244">
            <a:extLst>
              <a:ext uri="{FF2B5EF4-FFF2-40B4-BE49-F238E27FC236}">
                <a16:creationId xmlns:a16="http://schemas.microsoft.com/office/drawing/2014/main" id="{01080941-1EDF-714B-80FB-84DE9D6E4D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259" y="1520656"/>
            <a:ext cx="4498975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案内の手紙を書こう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CN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相 命 流 商 県 区 丁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295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13"/>
          <p:cNvSpPr txBox="1"/>
          <p:nvPr/>
        </p:nvSpPr>
        <p:spPr>
          <a:xfrm>
            <a:off x="4016895" y="7749480"/>
            <a:ext cx="393651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相</a:t>
            </a:r>
            <a:endParaRPr/>
          </a:p>
        </p:txBody>
      </p:sp>
      <p:sp>
        <p:nvSpPr>
          <p:cNvPr id="1318" name="Google Shape;1318;p113"/>
          <p:cNvSpPr/>
          <p:nvPr/>
        </p:nvSpPr>
        <p:spPr>
          <a:xfrm>
            <a:off x="2584450" y="2427288"/>
            <a:ext cx="2228850" cy="555625"/>
          </a:xfrm>
          <a:custGeom>
            <a:avLst/>
            <a:gdLst/>
            <a:ahLst/>
            <a:cxnLst/>
            <a:rect l="l" t="t" r="r" b="b"/>
            <a:pathLst>
              <a:path w="2228850" h="557212" extrusionOk="0">
                <a:moveTo>
                  <a:pt x="912019" y="266700"/>
                </a:moveTo>
                <a:lnTo>
                  <a:pt x="1071563" y="230981"/>
                </a:lnTo>
                <a:lnTo>
                  <a:pt x="1235869" y="192881"/>
                </a:lnTo>
                <a:lnTo>
                  <a:pt x="1414463" y="161925"/>
                </a:lnTo>
                <a:lnTo>
                  <a:pt x="1574007" y="107156"/>
                </a:lnTo>
                <a:lnTo>
                  <a:pt x="1688307" y="52387"/>
                </a:lnTo>
                <a:lnTo>
                  <a:pt x="1776413" y="2381"/>
                </a:lnTo>
                <a:lnTo>
                  <a:pt x="1790700" y="0"/>
                </a:lnTo>
                <a:lnTo>
                  <a:pt x="1824038" y="0"/>
                </a:lnTo>
                <a:lnTo>
                  <a:pt x="1895475" y="4762"/>
                </a:lnTo>
                <a:lnTo>
                  <a:pt x="1962150" y="11906"/>
                </a:lnTo>
                <a:lnTo>
                  <a:pt x="2009775" y="23812"/>
                </a:lnTo>
                <a:lnTo>
                  <a:pt x="2066925" y="40481"/>
                </a:lnTo>
                <a:lnTo>
                  <a:pt x="2105025" y="57150"/>
                </a:lnTo>
                <a:lnTo>
                  <a:pt x="2157413" y="80962"/>
                </a:lnTo>
                <a:lnTo>
                  <a:pt x="2197894" y="102394"/>
                </a:lnTo>
                <a:lnTo>
                  <a:pt x="2214563" y="114300"/>
                </a:lnTo>
                <a:lnTo>
                  <a:pt x="2224088" y="128587"/>
                </a:lnTo>
                <a:lnTo>
                  <a:pt x="2228850" y="145256"/>
                </a:lnTo>
                <a:lnTo>
                  <a:pt x="2228850" y="159544"/>
                </a:lnTo>
                <a:lnTo>
                  <a:pt x="2219325" y="178594"/>
                </a:lnTo>
                <a:lnTo>
                  <a:pt x="2197894" y="197644"/>
                </a:lnTo>
                <a:lnTo>
                  <a:pt x="2157413" y="216694"/>
                </a:lnTo>
                <a:lnTo>
                  <a:pt x="2066925" y="240506"/>
                </a:lnTo>
                <a:lnTo>
                  <a:pt x="1924050" y="269081"/>
                </a:lnTo>
                <a:lnTo>
                  <a:pt x="1774032" y="297656"/>
                </a:lnTo>
                <a:lnTo>
                  <a:pt x="1423988" y="357187"/>
                </a:lnTo>
                <a:lnTo>
                  <a:pt x="954882" y="447675"/>
                </a:lnTo>
                <a:lnTo>
                  <a:pt x="719138" y="504825"/>
                </a:lnTo>
                <a:lnTo>
                  <a:pt x="666750" y="521494"/>
                </a:lnTo>
                <a:lnTo>
                  <a:pt x="602457" y="540544"/>
                </a:lnTo>
                <a:lnTo>
                  <a:pt x="545307" y="550069"/>
                </a:lnTo>
                <a:lnTo>
                  <a:pt x="481013" y="557212"/>
                </a:lnTo>
                <a:lnTo>
                  <a:pt x="421482" y="554831"/>
                </a:lnTo>
                <a:lnTo>
                  <a:pt x="361950" y="540544"/>
                </a:lnTo>
                <a:lnTo>
                  <a:pt x="311944" y="521494"/>
                </a:lnTo>
                <a:lnTo>
                  <a:pt x="238125" y="483394"/>
                </a:lnTo>
                <a:lnTo>
                  <a:pt x="138113" y="414337"/>
                </a:lnTo>
                <a:lnTo>
                  <a:pt x="50007" y="342900"/>
                </a:lnTo>
                <a:lnTo>
                  <a:pt x="23813" y="319087"/>
                </a:lnTo>
                <a:lnTo>
                  <a:pt x="16669" y="309562"/>
                </a:lnTo>
                <a:lnTo>
                  <a:pt x="4763" y="283369"/>
                </a:lnTo>
                <a:lnTo>
                  <a:pt x="0" y="269081"/>
                </a:lnTo>
                <a:lnTo>
                  <a:pt x="2382" y="252412"/>
                </a:lnTo>
                <a:lnTo>
                  <a:pt x="23813" y="250031"/>
                </a:lnTo>
                <a:lnTo>
                  <a:pt x="52388" y="261937"/>
                </a:lnTo>
                <a:lnTo>
                  <a:pt x="104775" y="290512"/>
                </a:lnTo>
                <a:lnTo>
                  <a:pt x="169069" y="316706"/>
                </a:lnTo>
                <a:lnTo>
                  <a:pt x="228600" y="333375"/>
                </a:lnTo>
                <a:lnTo>
                  <a:pt x="276225" y="342900"/>
                </a:lnTo>
                <a:lnTo>
                  <a:pt x="338138" y="352425"/>
                </a:lnTo>
                <a:lnTo>
                  <a:pt x="411957" y="357187"/>
                </a:lnTo>
                <a:lnTo>
                  <a:pt x="461963" y="354806"/>
                </a:lnTo>
                <a:lnTo>
                  <a:pt x="638175" y="323850"/>
                </a:lnTo>
                <a:lnTo>
                  <a:pt x="912019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113"/>
          <p:cNvSpPr/>
          <p:nvPr/>
        </p:nvSpPr>
        <p:spPr>
          <a:xfrm rot="-5400000">
            <a:off x="3286919" y="3767931"/>
            <a:ext cx="3479800" cy="471488"/>
          </a:xfrm>
          <a:custGeom>
            <a:avLst/>
            <a:gdLst/>
            <a:ahLst/>
            <a:cxnLst/>
            <a:rect l="l" t="t" r="r" b="b"/>
            <a:pathLst>
              <a:path w="3480891" h="471225" extrusionOk="0">
                <a:moveTo>
                  <a:pt x="1702579" y="454395"/>
                </a:moveTo>
                <a:lnTo>
                  <a:pt x="1977460" y="460005"/>
                </a:lnTo>
                <a:lnTo>
                  <a:pt x="2297220" y="471225"/>
                </a:lnTo>
                <a:lnTo>
                  <a:pt x="2507588" y="468420"/>
                </a:lnTo>
                <a:lnTo>
                  <a:pt x="2799298" y="468420"/>
                </a:lnTo>
                <a:lnTo>
                  <a:pt x="3133082" y="468420"/>
                </a:lnTo>
                <a:lnTo>
                  <a:pt x="3189181" y="468420"/>
                </a:lnTo>
                <a:lnTo>
                  <a:pt x="3343450" y="443176"/>
                </a:lnTo>
                <a:lnTo>
                  <a:pt x="3385524" y="330979"/>
                </a:lnTo>
                <a:lnTo>
                  <a:pt x="3430403" y="204759"/>
                </a:lnTo>
                <a:lnTo>
                  <a:pt x="3475281" y="53294"/>
                </a:lnTo>
                <a:lnTo>
                  <a:pt x="3480891" y="28049"/>
                </a:lnTo>
                <a:lnTo>
                  <a:pt x="3480891" y="19635"/>
                </a:lnTo>
                <a:lnTo>
                  <a:pt x="3472476" y="0"/>
                </a:lnTo>
                <a:lnTo>
                  <a:pt x="3461257" y="0"/>
                </a:lnTo>
                <a:lnTo>
                  <a:pt x="3444427" y="5610"/>
                </a:lnTo>
                <a:lnTo>
                  <a:pt x="3433208" y="22440"/>
                </a:lnTo>
                <a:lnTo>
                  <a:pt x="3391134" y="75733"/>
                </a:lnTo>
                <a:lnTo>
                  <a:pt x="3349060" y="123416"/>
                </a:lnTo>
                <a:lnTo>
                  <a:pt x="3306987" y="159880"/>
                </a:lnTo>
                <a:lnTo>
                  <a:pt x="3273328" y="187929"/>
                </a:lnTo>
                <a:lnTo>
                  <a:pt x="3231254" y="215978"/>
                </a:lnTo>
                <a:lnTo>
                  <a:pt x="3186376" y="232808"/>
                </a:lnTo>
                <a:lnTo>
                  <a:pt x="3071374" y="244027"/>
                </a:lnTo>
                <a:lnTo>
                  <a:pt x="2689907" y="246832"/>
                </a:lnTo>
                <a:lnTo>
                  <a:pt x="2255146" y="246832"/>
                </a:lnTo>
                <a:lnTo>
                  <a:pt x="1963436" y="246832"/>
                </a:lnTo>
                <a:lnTo>
                  <a:pt x="1713799" y="235613"/>
                </a:lnTo>
                <a:lnTo>
                  <a:pt x="1371600" y="221588"/>
                </a:lnTo>
                <a:lnTo>
                  <a:pt x="1130378" y="213173"/>
                </a:lnTo>
                <a:lnTo>
                  <a:pt x="905985" y="204759"/>
                </a:lnTo>
                <a:lnTo>
                  <a:pt x="779765" y="201954"/>
                </a:lnTo>
                <a:lnTo>
                  <a:pt x="698422" y="193539"/>
                </a:lnTo>
                <a:lnTo>
                  <a:pt x="608665" y="176709"/>
                </a:lnTo>
                <a:lnTo>
                  <a:pt x="538542" y="157075"/>
                </a:lnTo>
                <a:lnTo>
                  <a:pt x="485249" y="137441"/>
                </a:lnTo>
                <a:lnTo>
                  <a:pt x="460005" y="137441"/>
                </a:lnTo>
                <a:lnTo>
                  <a:pt x="367443" y="148660"/>
                </a:lnTo>
                <a:lnTo>
                  <a:pt x="269271" y="168295"/>
                </a:lnTo>
                <a:lnTo>
                  <a:pt x="165490" y="201954"/>
                </a:lnTo>
                <a:lnTo>
                  <a:pt x="78538" y="244027"/>
                </a:lnTo>
                <a:lnTo>
                  <a:pt x="28049" y="272076"/>
                </a:lnTo>
                <a:lnTo>
                  <a:pt x="5610" y="294516"/>
                </a:lnTo>
                <a:lnTo>
                  <a:pt x="0" y="319760"/>
                </a:lnTo>
                <a:lnTo>
                  <a:pt x="11220" y="347809"/>
                </a:lnTo>
                <a:lnTo>
                  <a:pt x="28049" y="373053"/>
                </a:lnTo>
                <a:lnTo>
                  <a:pt x="50488" y="389882"/>
                </a:lnTo>
                <a:lnTo>
                  <a:pt x="84147" y="406712"/>
                </a:lnTo>
                <a:lnTo>
                  <a:pt x="115001" y="417932"/>
                </a:lnTo>
                <a:lnTo>
                  <a:pt x="145855" y="429151"/>
                </a:lnTo>
                <a:lnTo>
                  <a:pt x="196344" y="440371"/>
                </a:lnTo>
                <a:lnTo>
                  <a:pt x="263662" y="448786"/>
                </a:lnTo>
                <a:lnTo>
                  <a:pt x="631104" y="448786"/>
                </a:lnTo>
                <a:lnTo>
                  <a:pt x="880741" y="451590"/>
                </a:lnTo>
                <a:lnTo>
                  <a:pt x="1074280" y="460005"/>
                </a:lnTo>
                <a:lnTo>
                  <a:pt x="1357576" y="468420"/>
                </a:lnTo>
                <a:lnTo>
                  <a:pt x="1444528" y="448786"/>
                </a:lnTo>
                <a:lnTo>
                  <a:pt x="1702579" y="4543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113"/>
          <p:cNvSpPr/>
          <p:nvPr/>
        </p:nvSpPr>
        <p:spPr>
          <a:xfrm rot="-5400000">
            <a:off x="1649412" y="3403601"/>
            <a:ext cx="4378325" cy="533400"/>
          </a:xfrm>
          <a:custGeom>
            <a:avLst/>
            <a:gdLst/>
            <a:ahLst/>
            <a:cxnLst/>
            <a:rect l="l" t="t" r="r" b="b"/>
            <a:pathLst>
              <a:path w="4378236" h="533105" extrusionOk="0">
                <a:moveTo>
                  <a:pt x="1137235" y="155342"/>
                </a:moveTo>
                <a:lnTo>
                  <a:pt x="1638566" y="169464"/>
                </a:lnTo>
                <a:lnTo>
                  <a:pt x="2242282" y="187116"/>
                </a:lnTo>
                <a:lnTo>
                  <a:pt x="2461173" y="190647"/>
                </a:lnTo>
                <a:lnTo>
                  <a:pt x="3248475" y="215360"/>
                </a:lnTo>
                <a:lnTo>
                  <a:pt x="3502671" y="215360"/>
                </a:lnTo>
                <a:lnTo>
                  <a:pt x="3876904" y="215360"/>
                </a:lnTo>
                <a:lnTo>
                  <a:pt x="3993411" y="211830"/>
                </a:lnTo>
                <a:lnTo>
                  <a:pt x="4064021" y="204769"/>
                </a:lnTo>
                <a:lnTo>
                  <a:pt x="4113448" y="194177"/>
                </a:lnTo>
                <a:lnTo>
                  <a:pt x="4145223" y="183586"/>
                </a:lnTo>
                <a:lnTo>
                  <a:pt x="4176997" y="165933"/>
                </a:lnTo>
                <a:lnTo>
                  <a:pt x="4198180" y="151811"/>
                </a:lnTo>
                <a:lnTo>
                  <a:pt x="4244077" y="109445"/>
                </a:lnTo>
                <a:lnTo>
                  <a:pt x="4293504" y="60018"/>
                </a:lnTo>
                <a:lnTo>
                  <a:pt x="4325278" y="17652"/>
                </a:lnTo>
                <a:lnTo>
                  <a:pt x="4346461" y="0"/>
                </a:lnTo>
                <a:lnTo>
                  <a:pt x="4364114" y="0"/>
                </a:lnTo>
                <a:lnTo>
                  <a:pt x="4374705" y="7061"/>
                </a:lnTo>
                <a:lnTo>
                  <a:pt x="4378236" y="17652"/>
                </a:lnTo>
                <a:lnTo>
                  <a:pt x="4371175" y="60018"/>
                </a:lnTo>
                <a:lnTo>
                  <a:pt x="4349992" y="151811"/>
                </a:lnTo>
                <a:lnTo>
                  <a:pt x="4332339" y="208299"/>
                </a:lnTo>
                <a:lnTo>
                  <a:pt x="4307626" y="264787"/>
                </a:lnTo>
                <a:lnTo>
                  <a:pt x="4268790" y="331867"/>
                </a:lnTo>
                <a:lnTo>
                  <a:pt x="4222894" y="395416"/>
                </a:lnTo>
                <a:lnTo>
                  <a:pt x="4166406" y="466026"/>
                </a:lnTo>
                <a:lnTo>
                  <a:pt x="4124040" y="511922"/>
                </a:lnTo>
                <a:lnTo>
                  <a:pt x="4099326" y="526044"/>
                </a:lnTo>
                <a:lnTo>
                  <a:pt x="4064021" y="533105"/>
                </a:lnTo>
                <a:lnTo>
                  <a:pt x="4014594" y="526044"/>
                </a:lnTo>
                <a:lnTo>
                  <a:pt x="3989881" y="504861"/>
                </a:lnTo>
                <a:lnTo>
                  <a:pt x="3958106" y="483678"/>
                </a:lnTo>
                <a:lnTo>
                  <a:pt x="3901618" y="458965"/>
                </a:lnTo>
                <a:lnTo>
                  <a:pt x="3813355" y="444843"/>
                </a:lnTo>
                <a:lnTo>
                  <a:pt x="3718032" y="437782"/>
                </a:lnTo>
                <a:lnTo>
                  <a:pt x="3537976" y="437782"/>
                </a:lnTo>
                <a:lnTo>
                  <a:pt x="3304963" y="434251"/>
                </a:lnTo>
                <a:lnTo>
                  <a:pt x="3220231" y="434251"/>
                </a:lnTo>
                <a:lnTo>
                  <a:pt x="3082542" y="437782"/>
                </a:lnTo>
                <a:lnTo>
                  <a:pt x="2800101" y="420129"/>
                </a:lnTo>
                <a:lnTo>
                  <a:pt x="2623576" y="413068"/>
                </a:lnTo>
                <a:lnTo>
                  <a:pt x="2432929" y="416599"/>
                </a:lnTo>
                <a:lnTo>
                  <a:pt x="1839805" y="416599"/>
                </a:lnTo>
                <a:lnTo>
                  <a:pt x="1144296" y="416599"/>
                </a:lnTo>
                <a:lnTo>
                  <a:pt x="808898" y="416599"/>
                </a:lnTo>
                <a:lnTo>
                  <a:pt x="572355" y="416599"/>
                </a:lnTo>
                <a:lnTo>
                  <a:pt x="417013" y="409538"/>
                </a:lnTo>
                <a:lnTo>
                  <a:pt x="261670" y="402477"/>
                </a:lnTo>
                <a:lnTo>
                  <a:pt x="138103" y="388355"/>
                </a:lnTo>
                <a:lnTo>
                  <a:pt x="67493" y="374233"/>
                </a:lnTo>
                <a:lnTo>
                  <a:pt x="49840" y="363641"/>
                </a:lnTo>
                <a:lnTo>
                  <a:pt x="32188" y="345989"/>
                </a:lnTo>
                <a:lnTo>
                  <a:pt x="11005" y="310684"/>
                </a:lnTo>
                <a:cubicBezTo>
                  <a:pt x="0" y="281338"/>
                  <a:pt x="413" y="292495"/>
                  <a:pt x="413" y="278909"/>
                </a:cubicBezTo>
                <a:lnTo>
                  <a:pt x="413" y="257726"/>
                </a:lnTo>
                <a:lnTo>
                  <a:pt x="11005" y="225952"/>
                </a:lnTo>
                <a:lnTo>
                  <a:pt x="28657" y="197708"/>
                </a:lnTo>
                <a:lnTo>
                  <a:pt x="56901" y="183586"/>
                </a:lnTo>
                <a:lnTo>
                  <a:pt x="162816" y="148281"/>
                </a:lnTo>
                <a:lnTo>
                  <a:pt x="289915" y="116506"/>
                </a:lnTo>
                <a:lnTo>
                  <a:pt x="427604" y="84732"/>
                </a:lnTo>
                <a:lnTo>
                  <a:pt x="466440" y="81201"/>
                </a:lnTo>
                <a:lnTo>
                  <a:pt x="501745" y="91793"/>
                </a:lnTo>
                <a:lnTo>
                  <a:pt x="547641" y="109445"/>
                </a:lnTo>
                <a:lnTo>
                  <a:pt x="628843" y="127098"/>
                </a:lnTo>
                <a:lnTo>
                  <a:pt x="710044" y="141220"/>
                </a:lnTo>
                <a:lnTo>
                  <a:pt x="861856" y="148281"/>
                </a:lnTo>
                <a:lnTo>
                  <a:pt x="1063094" y="151811"/>
                </a:lnTo>
                <a:lnTo>
                  <a:pt x="1137235" y="1553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113"/>
          <p:cNvSpPr/>
          <p:nvPr/>
        </p:nvSpPr>
        <p:spPr>
          <a:xfrm>
            <a:off x="2652713" y="2762250"/>
            <a:ext cx="1187450" cy="2046288"/>
          </a:xfrm>
          <a:custGeom>
            <a:avLst/>
            <a:gdLst/>
            <a:ahLst/>
            <a:cxnLst/>
            <a:rect l="l" t="t" r="r" b="b"/>
            <a:pathLst>
              <a:path w="1186543" h="2046514" extrusionOk="0">
                <a:moveTo>
                  <a:pt x="846364" y="1066800"/>
                </a:moveTo>
                <a:lnTo>
                  <a:pt x="903514" y="985157"/>
                </a:lnTo>
                <a:lnTo>
                  <a:pt x="993321" y="849086"/>
                </a:lnTo>
                <a:lnTo>
                  <a:pt x="1143000" y="620486"/>
                </a:lnTo>
                <a:lnTo>
                  <a:pt x="1186543" y="2721"/>
                </a:lnTo>
                <a:lnTo>
                  <a:pt x="1045028" y="0"/>
                </a:lnTo>
                <a:lnTo>
                  <a:pt x="966107" y="242207"/>
                </a:lnTo>
                <a:lnTo>
                  <a:pt x="900793" y="413657"/>
                </a:lnTo>
                <a:lnTo>
                  <a:pt x="832757" y="585107"/>
                </a:lnTo>
                <a:lnTo>
                  <a:pt x="740228" y="791936"/>
                </a:lnTo>
                <a:lnTo>
                  <a:pt x="666750" y="947057"/>
                </a:lnTo>
                <a:lnTo>
                  <a:pt x="579664" y="1121229"/>
                </a:lnTo>
                <a:lnTo>
                  <a:pt x="470807" y="1309007"/>
                </a:lnTo>
                <a:lnTo>
                  <a:pt x="351064" y="1504950"/>
                </a:lnTo>
                <a:lnTo>
                  <a:pt x="201386" y="1728107"/>
                </a:lnTo>
                <a:lnTo>
                  <a:pt x="57150" y="1929493"/>
                </a:lnTo>
                <a:lnTo>
                  <a:pt x="8164" y="1997529"/>
                </a:lnTo>
                <a:lnTo>
                  <a:pt x="0" y="2019300"/>
                </a:lnTo>
                <a:lnTo>
                  <a:pt x="0" y="2030186"/>
                </a:lnTo>
                <a:lnTo>
                  <a:pt x="5443" y="2043793"/>
                </a:lnTo>
                <a:lnTo>
                  <a:pt x="21771" y="2046514"/>
                </a:lnTo>
                <a:lnTo>
                  <a:pt x="43543" y="2041071"/>
                </a:lnTo>
                <a:lnTo>
                  <a:pt x="65314" y="2024743"/>
                </a:lnTo>
                <a:lnTo>
                  <a:pt x="138793" y="1945821"/>
                </a:lnTo>
                <a:lnTo>
                  <a:pt x="321128" y="1733550"/>
                </a:lnTo>
                <a:lnTo>
                  <a:pt x="484414" y="1537607"/>
                </a:lnTo>
                <a:lnTo>
                  <a:pt x="650421" y="1333500"/>
                </a:lnTo>
                <a:lnTo>
                  <a:pt x="802821" y="1129393"/>
                </a:lnTo>
                <a:lnTo>
                  <a:pt x="846364" y="1066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113"/>
          <p:cNvSpPr/>
          <p:nvPr/>
        </p:nvSpPr>
        <p:spPr>
          <a:xfrm>
            <a:off x="3927475" y="3151188"/>
            <a:ext cx="796925" cy="723900"/>
          </a:xfrm>
          <a:custGeom>
            <a:avLst/>
            <a:gdLst/>
            <a:ahLst/>
            <a:cxnLst/>
            <a:rect l="l" t="t" r="r" b="b"/>
            <a:pathLst>
              <a:path w="796925" h="723900" extrusionOk="0">
                <a:moveTo>
                  <a:pt x="332581" y="128587"/>
                </a:moveTo>
                <a:lnTo>
                  <a:pt x="149225" y="50006"/>
                </a:lnTo>
                <a:lnTo>
                  <a:pt x="25400" y="0"/>
                </a:lnTo>
                <a:cubicBezTo>
                  <a:pt x="24606" y="21431"/>
                  <a:pt x="0" y="40085"/>
                  <a:pt x="23019" y="64294"/>
                </a:cubicBezTo>
                <a:lnTo>
                  <a:pt x="94456" y="104775"/>
                </a:lnTo>
                <a:lnTo>
                  <a:pt x="144463" y="138112"/>
                </a:lnTo>
                <a:lnTo>
                  <a:pt x="177800" y="164306"/>
                </a:lnTo>
                <a:lnTo>
                  <a:pt x="232569" y="214312"/>
                </a:lnTo>
                <a:lnTo>
                  <a:pt x="282575" y="264319"/>
                </a:lnTo>
                <a:lnTo>
                  <a:pt x="337344" y="326231"/>
                </a:lnTo>
                <a:lnTo>
                  <a:pt x="392113" y="400050"/>
                </a:lnTo>
                <a:lnTo>
                  <a:pt x="437356" y="464344"/>
                </a:lnTo>
                <a:lnTo>
                  <a:pt x="492125" y="550069"/>
                </a:lnTo>
                <a:lnTo>
                  <a:pt x="537369" y="609600"/>
                </a:lnTo>
                <a:lnTo>
                  <a:pt x="584994" y="664369"/>
                </a:lnTo>
                <a:lnTo>
                  <a:pt x="627856" y="702469"/>
                </a:lnTo>
                <a:lnTo>
                  <a:pt x="654050" y="716756"/>
                </a:lnTo>
                <a:lnTo>
                  <a:pt x="675481" y="723900"/>
                </a:lnTo>
                <a:lnTo>
                  <a:pt x="701675" y="723900"/>
                </a:lnTo>
                <a:lnTo>
                  <a:pt x="730250" y="714375"/>
                </a:lnTo>
                <a:lnTo>
                  <a:pt x="751681" y="695325"/>
                </a:lnTo>
                <a:lnTo>
                  <a:pt x="763588" y="676275"/>
                </a:lnTo>
                <a:lnTo>
                  <a:pt x="777875" y="647700"/>
                </a:lnTo>
                <a:lnTo>
                  <a:pt x="789781" y="611981"/>
                </a:lnTo>
                <a:lnTo>
                  <a:pt x="794544" y="581025"/>
                </a:lnTo>
                <a:lnTo>
                  <a:pt x="796925" y="552450"/>
                </a:lnTo>
                <a:lnTo>
                  <a:pt x="796925" y="519112"/>
                </a:lnTo>
                <a:lnTo>
                  <a:pt x="789781" y="476250"/>
                </a:lnTo>
                <a:lnTo>
                  <a:pt x="768350" y="423862"/>
                </a:lnTo>
                <a:lnTo>
                  <a:pt x="744538" y="383381"/>
                </a:lnTo>
                <a:lnTo>
                  <a:pt x="699294" y="321469"/>
                </a:lnTo>
                <a:lnTo>
                  <a:pt x="644525" y="259556"/>
                </a:lnTo>
                <a:lnTo>
                  <a:pt x="584994" y="233362"/>
                </a:lnTo>
                <a:lnTo>
                  <a:pt x="332581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113"/>
          <p:cNvSpPr/>
          <p:nvPr/>
        </p:nvSpPr>
        <p:spPr>
          <a:xfrm rot="-5400000">
            <a:off x="4360863" y="2978150"/>
            <a:ext cx="3487738" cy="1843087"/>
          </a:xfrm>
          <a:custGeom>
            <a:avLst/>
            <a:gdLst/>
            <a:ahLst/>
            <a:cxnLst/>
            <a:rect l="l" t="t" r="r" b="b"/>
            <a:pathLst>
              <a:path w="3486500" h="1842825" extrusionOk="0">
                <a:moveTo>
                  <a:pt x="3105033" y="370248"/>
                </a:moveTo>
                <a:lnTo>
                  <a:pt x="3051740" y="2805"/>
                </a:lnTo>
                <a:lnTo>
                  <a:pt x="3236864" y="0"/>
                </a:lnTo>
                <a:lnTo>
                  <a:pt x="3245278" y="81343"/>
                </a:lnTo>
                <a:lnTo>
                  <a:pt x="3253693" y="168295"/>
                </a:lnTo>
                <a:lnTo>
                  <a:pt x="3276132" y="328175"/>
                </a:lnTo>
                <a:lnTo>
                  <a:pt x="3309791" y="555372"/>
                </a:lnTo>
                <a:lnTo>
                  <a:pt x="3329426" y="690008"/>
                </a:lnTo>
                <a:lnTo>
                  <a:pt x="3354670" y="849888"/>
                </a:lnTo>
                <a:lnTo>
                  <a:pt x="3377109" y="981718"/>
                </a:lnTo>
                <a:lnTo>
                  <a:pt x="3396743" y="1105134"/>
                </a:lnTo>
                <a:lnTo>
                  <a:pt x="3407963" y="1183672"/>
                </a:lnTo>
                <a:lnTo>
                  <a:pt x="3419183" y="1234160"/>
                </a:lnTo>
                <a:lnTo>
                  <a:pt x="3444427" y="1309892"/>
                </a:lnTo>
                <a:lnTo>
                  <a:pt x="3480891" y="1422089"/>
                </a:lnTo>
                <a:lnTo>
                  <a:pt x="3486500" y="1450138"/>
                </a:lnTo>
                <a:lnTo>
                  <a:pt x="3486500" y="1478187"/>
                </a:lnTo>
                <a:lnTo>
                  <a:pt x="3480891" y="1520261"/>
                </a:lnTo>
                <a:lnTo>
                  <a:pt x="3469671" y="1553919"/>
                </a:lnTo>
                <a:lnTo>
                  <a:pt x="3450037" y="1581968"/>
                </a:lnTo>
                <a:lnTo>
                  <a:pt x="3385524" y="1668921"/>
                </a:lnTo>
                <a:lnTo>
                  <a:pt x="3323816" y="1744653"/>
                </a:lnTo>
                <a:lnTo>
                  <a:pt x="3290157" y="1781117"/>
                </a:lnTo>
                <a:lnTo>
                  <a:pt x="3236864" y="1825995"/>
                </a:lnTo>
                <a:lnTo>
                  <a:pt x="3206010" y="1842825"/>
                </a:lnTo>
                <a:lnTo>
                  <a:pt x="3194790" y="1840020"/>
                </a:lnTo>
                <a:lnTo>
                  <a:pt x="3180765" y="1828800"/>
                </a:lnTo>
                <a:lnTo>
                  <a:pt x="3144302" y="1809166"/>
                </a:lnTo>
                <a:lnTo>
                  <a:pt x="3088204" y="1786727"/>
                </a:lnTo>
                <a:lnTo>
                  <a:pt x="3032105" y="1775507"/>
                </a:lnTo>
                <a:lnTo>
                  <a:pt x="2919909" y="1772702"/>
                </a:lnTo>
                <a:lnTo>
                  <a:pt x="2619784" y="1775507"/>
                </a:lnTo>
                <a:lnTo>
                  <a:pt x="1595992" y="1772702"/>
                </a:lnTo>
                <a:lnTo>
                  <a:pt x="1214525" y="1772702"/>
                </a:lnTo>
                <a:lnTo>
                  <a:pt x="945254" y="1775507"/>
                </a:lnTo>
                <a:lnTo>
                  <a:pt x="858302" y="1778312"/>
                </a:lnTo>
                <a:lnTo>
                  <a:pt x="788179" y="1783922"/>
                </a:lnTo>
                <a:lnTo>
                  <a:pt x="695617" y="1792337"/>
                </a:lnTo>
                <a:lnTo>
                  <a:pt x="580616" y="1811971"/>
                </a:lnTo>
                <a:lnTo>
                  <a:pt x="530127" y="1817581"/>
                </a:lnTo>
                <a:lnTo>
                  <a:pt x="460005" y="1809166"/>
                </a:lnTo>
                <a:lnTo>
                  <a:pt x="367443" y="1800751"/>
                </a:lnTo>
                <a:lnTo>
                  <a:pt x="269271" y="1786727"/>
                </a:lnTo>
                <a:lnTo>
                  <a:pt x="168294" y="1767092"/>
                </a:lnTo>
                <a:lnTo>
                  <a:pt x="109391" y="1750263"/>
                </a:lnTo>
                <a:lnTo>
                  <a:pt x="72927" y="1736238"/>
                </a:lnTo>
                <a:lnTo>
                  <a:pt x="33659" y="1716604"/>
                </a:lnTo>
                <a:lnTo>
                  <a:pt x="19634" y="1705384"/>
                </a:lnTo>
                <a:lnTo>
                  <a:pt x="5610" y="1685750"/>
                </a:lnTo>
                <a:lnTo>
                  <a:pt x="0" y="1660506"/>
                </a:lnTo>
                <a:lnTo>
                  <a:pt x="2805" y="1635262"/>
                </a:lnTo>
                <a:lnTo>
                  <a:pt x="5610" y="1621237"/>
                </a:lnTo>
                <a:lnTo>
                  <a:pt x="16829" y="1598798"/>
                </a:lnTo>
                <a:lnTo>
                  <a:pt x="28049" y="1584773"/>
                </a:lnTo>
                <a:lnTo>
                  <a:pt x="39269" y="1576359"/>
                </a:lnTo>
                <a:lnTo>
                  <a:pt x="58903" y="1562334"/>
                </a:lnTo>
                <a:lnTo>
                  <a:pt x="84147" y="1551115"/>
                </a:lnTo>
                <a:lnTo>
                  <a:pt x="429151" y="1525870"/>
                </a:lnTo>
                <a:lnTo>
                  <a:pt x="889156" y="1528675"/>
                </a:lnTo>
                <a:lnTo>
                  <a:pt x="1351965" y="1528675"/>
                </a:lnTo>
                <a:lnTo>
                  <a:pt x="1688554" y="1528675"/>
                </a:lnTo>
                <a:lnTo>
                  <a:pt x="2274780" y="1528675"/>
                </a:lnTo>
                <a:lnTo>
                  <a:pt x="2670272" y="1528675"/>
                </a:lnTo>
                <a:lnTo>
                  <a:pt x="3023691" y="1528675"/>
                </a:lnTo>
                <a:lnTo>
                  <a:pt x="3141497" y="1514651"/>
                </a:lnTo>
                <a:lnTo>
                  <a:pt x="3189180" y="1506236"/>
                </a:lnTo>
                <a:lnTo>
                  <a:pt x="3208815" y="1497821"/>
                </a:lnTo>
                <a:lnTo>
                  <a:pt x="3228449" y="1480992"/>
                </a:lnTo>
                <a:lnTo>
                  <a:pt x="3245278" y="1450138"/>
                </a:lnTo>
                <a:lnTo>
                  <a:pt x="3259303" y="1416479"/>
                </a:lnTo>
                <a:lnTo>
                  <a:pt x="3262108" y="1396845"/>
                </a:lnTo>
                <a:lnTo>
                  <a:pt x="3250888" y="1318307"/>
                </a:lnTo>
                <a:lnTo>
                  <a:pt x="3211619" y="1071475"/>
                </a:lnTo>
                <a:lnTo>
                  <a:pt x="3172351" y="827448"/>
                </a:lnTo>
                <a:lnTo>
                  <a:pt x="3105033" y="37024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113"/>
          <p:cNvSpPr/>
          <p:nvPr/>
        </p:nvSpPr>
        <p:spPr>
          <a:xfrm>
            <a:off x="5199063" y="3162300"/>
            <a:ext cx="1582737" cy="333375"/>
          </a:xfrm>
          <a:custGeom>
            <a:avLst/>
            <a:gdLst/>
            <a:ahLst/>
            <a:cxnLst/>
            <a:rect l="l" t="t" r="r" b="b"/>
            <a:pathLst>
              <a:path w="1583531" h="333375" extrusionOk="0">
                <a:moveTo>
                  <a:pt x="592931" y="102394"/>
                </a:moveTo>
                <a:lnTo>
                  <a:pt x="928687" y="54769"/>
                </a:lnTo>
                <a:lnTo>
                  <a:pt x="1262062" y="9525"/>
                </a:lnTo>
                <a:lnTo>
                  <a:pt x="1321594" y="0"/>
                </a:lnTo>
                <a:lnTo>
                  <a:pt x="1335881" y="0"/>
                </a:lnTo>
                <a:lnTo>
                  <a:pt x="1381125" y="4763"/>
                </a:lnTo>
                <a:lnTo>
                  <a:pt x="1559719" y="28575"/>
                </a:lnTo>
                <a:lnTo>
                  <a:pt x="1583531" y="102394"/>
                </a:lnTo>
                <a:lnTo>
                  <a:pt x="1476375" y="145256"/>
                </a:lnTo>
                <a:lnTo>
                  <a:pt x="1381125" y="178594"/>
                </a:lnTo>
                <a:lnTo>
                  <a:pt x="1316831" y="188119"/>
                </a:lnTo>
                <a:lnTo>
                  <a:pt x="1023937" y="226219"/>
                </a:lnTo>
                <a:lnTo>
                  <a:pt x="564356" y="290513"/>
                </a:lnTo>
                <a:lnTo>
                  <a:pt x="276225" y="333375"/>
                </a:lnTo>
                <a:lnTo>
                  <a:pt x="247650" y="333375"/>
                </a:lnTo>
                <a:lnTo>
                  <a:pt x="0" y="304800"/>
                </a:lnTo>
                <a:cubicBezTo>
                  <a:pt x="794" y="254000"/>
                  <a:pt x="1587" y="203200"/>
                  <a:pt x="2381" y="152400"/>
                </a:cubicBezTo>
                <a:lnTo>
                  <a:pt x="197644" y="154781"/>
                </a:lnTo>
                <a:lnTo>
                  <a:pt x="316706" y="138113"/>
                </a:lnTo>
                <a:lnTo>
                  <a:pt x="592931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113"/>
          <p:cNvSpPr/>
          <p:nvPr/>
        </p:nvSpPr>
        <p:spPr>
          <a:xfrm>
            <a:off x="5176838" y="4114800"/>
            <a:ext cx="1584325" cy="322263"/>
          </a:xfrm>
          <a:custGeom>
            <a:avLst/>
            <a:gdLst/>
            <a:ahLst/>
            <a:cxnLst/>
            <a:rect l="l" t="t" r="r" b="b"/>
            <a:pathLst>
              <a:path w="1583531" h="321469" extrusionOk="0">
                <a:moveTo>
                  <a:pt x="640556" y="114300"/>
                </a:moveTo>
                <a:lnTo>
                  <a:pt x="1016793" y="69056"/>
                </a:lnTo>
                <a:lnTo>
                  <a:pt x="1371600" y="26194"/>
                </a:lnTo>
                <a:lnTo>
                  <a:pt x="1583531" y="0"/>
                </a:lnTo>
                <a:lnTo>
                  <a:pt x="1583531" y="180975"/>
                </a:lnTo>
                <a:lnTo>
                  <a:pt x="1364456" y="204788"/>
                </a:lnTo>
                <a:lnTo>
                  <a:pt x="1154906" y="228600"/>
                </a:lnTo>
                <a:lnTo>
                  <a:pt x="933450" y="254794"/>
                </a:lnTo>
                <a:lnTo>
                  <a:pt x="581025" y="295275"/>
                </a:lnTo>
                <a:lnTo>
                  <a:pt x="354806" y="321469"/>
                </a:lnTo>
                <a:lnTo>
                  <a:pt x="307181" y="319088"/>
                </a:lnTo>
                <a:lnTo>
                  <a:pt x="0" y="290513"/>
                </a:lnTo>
                <a:lnTo>
                  <a:pt x="7143" y="164306"/>
                </a:lnTo>
                <a:lnTo>
                  <a:pt x="164306" y="164306"/>
                </a:lnTo>
                <a:lnTo>
                  <a:pt x="242887" y="164306"/>
                </a:lnTo>
                <a:lnTo>
                  <a:pt x="366712" y="147638"/>
                </a:lnTo>
                <a:lnTo>
                  <a:pt x="640556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113"/>
          <p:cNvSpPr/>
          <p:nvPr/>
        </p:nvSpPr>
        <p:spPr>
          <a:xfrm>
            <a:off x="5172075" y="5214938"/>
            <a:ext cx="1611313" cy="377825"/>
          </a:xfrm>
          <a:custGeom>
            <a:avLst/>
            <a:gdLst/>
            <a:ahLst/>
            <a:cxnLst/>
            <a:rect l="l" t="t" r="r" b="b"/>
            <a:pathLst>
              <a:path w="1612106" h="378618" extrusionOk="0">
                <a:moveTo>
                  <a:pt x="566738" y="73818"/>
                </a:moveTo>
                <a:lnTo>
                  <a:pt x="740569" y="50006"/>
                </a:lnTo>
                <a:lnTo>
                  <a:pt x="912019" y="30956"/>
                </a:lnTo>
                <a:lnTo>
                  <a:pt x="1088231" y="16668"/>
                </a:lnTo>
                <a:lnTo>
                  <a:pt x="1319213" y="4762"/>
                </a:lnTo>
                <a:lnTo>
                  <a:pt x="1612106" y="0"/>
                </a:lnTo>
                <a:lnTo>
                  <a:pt x="1583531" y="378618"/>
                </a:lnTo>
                <a:lnTo>
                  <a:pt x="1562100" y="342900"/>
                </a:lnTo>
                <a:lnTo>
                  <a:pt x="1543050" y="300037"/>
                </a:lnTo>
                <a:lnTo>
                  <a:pt x="1521619" y="266700"/>
                </a:lnTo>
                <a:lnTo>
                  <a:pt x="1500188" y="240506"/>
                </a:lnTo>
                <a:lnTo>
                  <a:pt x="1466850" y="209550"/>
                </a:lnTo>
                <a:lnTo>
                  <a:pt x="1433513" y="188118"/>
                </a:lnTo>
                <a:lnTo>
                  <a:pt x="1402556" y="178593"/>
                </a:lnTo>
                <a:lnTo>
                  <a:pt x="1257300" y="190500"/>
                </a:lnTo>
                <a:lnTo>
                  <a:pt x="1035844" y="209550"/>
                </a:lnTo>
                <a:lnTo>
                  <a:pt x="766763" y="240506"/>
                </a:lnTo>
                <a:lnTo>
                  <a:pt x="500063" y="278606"/>
                </a:lnTo>
                <a:lnTo>
                  <a:pt x="290513" y="311943"/>
                </a:lnTo>
                <a:lnTo>
                  <a:pt x="233363" y="309562"/>
                </a:lnTo>
                <a:lnTo>
                  <a:pt x="0" y="283368"/>
                </a:lnTo>
                <a:cubicBezTo>
                  <a:pt x="794" y="227012"/>
                  <a:pt x="1587" y="170656"/>
                  <a:pt x="2381" y="114300"/>
                </a:cubicBezTo>
                <a:lnTo>
                  <a:pt x="180975" y="111918"/>
                </a:lnTo>
                <a:lnTo>
                  <a:pt x="307181" y="114300"/>
                </a:lnTo>
                <a:lnTo>
                  <a:pt x="473869" y="85725"/>
                </a:lnTo>
                <a:lnTo>
                  <a:pt x="566738" y="738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C581B3B-A98D-384F-A24A-DE9981B0D2D7}"/>
              </a:ext>
            </a:extLst>
          </p:cNvPr>
          <p:cNvGrpSpPr/>
          <p:nvPr/>
        </p:nvGrpSpPr>
        <p:grpSpPr>
          <a:xfrm>
            <a:off x="2592468" y="1501188"/>
            <a:ext cx="4441825" cy="4378325"/>
            <a:chOff x="2736850" y="1633538"/>
            <a:chExt cx="4441825" cy="4378325"/>
          </a:xfrm>
        </p:grpSpPr>
        <p:sp>
          <p:nvSpPr>
            <p:cNvPr id="12" name="Google Shape;1318;p113">
              <a:extLst>
                <a:ext uri="{FF2B5EF4-FFF2-40B4-BE49-F238E27FC236}">
                  <a16:creationId xmlns:a16="http://schemas.microsoft.com/office/drawing/2014/main" id="{694EC48B-47A8-9545-88D1-C551355FC441}"/>
                </a:ext>
              </a:extLst>
            </p:cNvPr>
            <p:cNvSpPr/>
            <p:nvPr/>
          </p:nvSpPr>
          <p:spPr>
            <a:xfrm>
              <a:off x="2736850" y="2579688"/>
              <a:ext cx="2228850" cy="555625"/>
            </a:xfrm>
            <a:custGeom>
              <a:avLst/>
              <a:gdLst/>
              <a:ahLst/>
              <a:cxnLst/>
              <a:rect l="l" t="t" r="r" b="b"/>
              <a:pathLst>
                <a:path w="2228850" h="557212" extrusionOk="0">
                  <a:moveTo>
                    <a:pt x="912019" y="266700"/>
                  </a:moveTo>
                  <a:lnTo>
                    <a:pt x="1071563" y="230981"/>
                  </a:lnTo>
                  <a:lnTo>
                    <a:pt x="1235869" y="192881"/>
                  </a:lnTo>
                  <a:lnTo>
                    <a:pt x="1414463" y="161925"/>
                  </a:lnTo>
                  <a:lnTo>
                    <a:pt x="1574007" y="107156"/>
                  </a:lnTo>
                  <a:lnTo>
                    <a:pt x="1688307" y="52387"/>
                  </a:lnTo>
                  <a:lnTo>
                    <a:pt x="1776413" y="2381"/>
                  </a:lnTo>
                  <a:lnTo>
                    <a:pt x="1790700" y="0"/>
                  </a:lnTo>
                  <a:lnTo>
                    <a:pt x="1824038" y="0"/>
                  </a:lnTo>
                  <a:lnTo>
                    <a:pt x="1895475" y="4762"/>
                  </a:lnTo>
                  <a:lnTo>
                    <a:pt x="1962150" y="11906"/>
                  </a:lnTo>
                  <a:lnTo>
                    <a:pt x="2009775" y="23812"/>
                  </a:lnTo>
                  <a:lnTo>
                    <a:pt x="2066925" y="40481"/>
                  </a:lnTo>
                  <a:lnTo>
                    <a:pt x="2105025" y="57150"/>
                  </a:lnTo>
                  <a:lnTo>
                    <a:pt x="2157413" y="80962"/>
                  </a:lnTo>
                  <a:lnTo>
                    <a:pt x="2197894" y="102394"/>
                  </a:lnTo>
                  <a:lnTo>
                    <a:pt x="2214563" y="114300"/>
                  </a:lnTo>
                  <a:lnTo>
                    <a:pt x="2224088" y="128587"/>
                  </a:lnTo>
                  <a:lnTo>
                    <a:pt x="2228850" y="145256"/>
                  </a:lnTo>
                  <a:lnTo>
                    <a:pt x="2228850" y="159544"/>
                  </a:lnTo>
                  <a:lnTo>
                    <a:pt x="2219325" y="178594"/>
                  </a:lnTo>
                  <a:lnTo>
                    <a:pt x="2197894" y="197644"/>
                  </a:lnTo>
                  <a:lnTo>
                    <a:pt x="2157413" y="216694"/>
                  </a:lnTo>
                  <a:lnTo>
                    <a:pt x="2066925" y="240506"/>
                  </a:lnTo>
                  <a:lnTo>
                    <a:pt x="1924050" y="269081"/>
                  </a:lnTo>
                  <a:lnTo>
                    <a:pt x="1774032" y="297656"/>
                  </a:lnTo>
                  <a:lnTo>
                    <a:pt x="1423988" y="357187"/>
                  </a:lnTo>
                  <a:lnTo>
                    <a:pt x="954882" y="447675"/>
                  </a:lnTo>
                  <a:lnTo>
                    <a:pt x="719138" y="504825"/>
                  </a:lnTo>
                  <a:lnTo>
                    <a:pt x="666750" y="521494"/>
                  </a:lnTo>
                  <a:lnTo>
                    <a:pt x="602457" y="540544"/>
                  </a:lnTo>
                  <a:lnTo>
                    <a:pt x="545307" y="550069"/>
                  </a:lnTo>
                  <a:lnTo>
                    <a:pt x="481013" y="557212"/>
                  </a:lnTo>
                  <a:lnTo>
                    <a:pt x="421482" y="554831"/>
                  </a:lnTo>
                  <a:lnTo>
                    <a:pt x="361950" y="540544"/>
                  </a:lnTo>
                  <a:lnTo>
                    <a:pt x="311944" y="521494"/>
                  </a:lnTo>
                  <a:lnTo>
                    <a:pt x="238125" y="483394"/>
                  </a:lnTo>
                  <a:lnTo>
                    <a:pt x="138113" y="414337"/>
                  </a:lnTo>
                  <a:lnTo>
                    <a:pt x="50007" y="342900"/>
                  </a:lnTo>
                  <a:lnTo>
                    <a:pt x="23813" y="319087"/>
                  </a:lnTo>
                  <a:lnTo>
                    <a:pt x="16669" y="309562"/>
                  </a:lnTo>
                  <a:lnTo>
                    <a:pt x="4763" y="283369"/>
                  </a:lnTo>
                  <a:lnTo>
                    <a:pt x="0" y="269081"/>
                  </a:lnTo>
                  <a:lnTo>
                    <a:pt x="2382" y="252412"/>
                  </a:lnTo>
                  <a:lnTo>
                    <a:pt x="23813" y="250031"/>
                  </a:lnTo>
                  <a:lnTo>
                    <a:pt x="52388" y="261937"/>
                  </a:lnTo>
                  <a:lnTo>
                    <a:pt x="104775" y="290512"/>
                  </a:lnTo>
                  <a:lnTo>
                    <a:pt x="169069" y="316706"/>
                  </a:lnTo>
                  <a:lnTo>
                    <a:pt x="228600" y="333375"/>
                  </a:lnTo>
                  <a:lnTo>
                    <a:pt x="276225" y="342900"/>
                  </a:lnTo>
                  <a:lnTo>
                    <a:pt x="338138" y="352425"/>
                  </a:lnTo>
                  <a:lnTo>
                    <a:pt x="411957" y="357187"/>
                  </a:lnTo>
                  <a:lnTo>
                    <a:pt x="461963" y="354806"/>
                  </a:lnTo>
                  <a:lnTo>
                    <a:pt x="638175" y="323850"/>
                  </a:lnTo>
                  <a:lnTo>
                    <a:pt x="912019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19;p113">
              <a:extLst>
                <a:ext uri="{FF2B5EF4-FFF2-40B4-BE49-F238E27FC236}">
                  <a16:creationId xmlns:a16="http://schemas.microsoft.com/office/drawing/2014/main" id="{89D4EF3A-B441-0546-8B7B-B1F6CDDB54DB}"/>
                </a:ext>
              </a:extLst>
            </p:cNvPr>
            <p:cNvSpPr/>
            <p:nvPr/>
          </p:nvSpPr>
          <p:spPr>
            <a:xfrm rot="-5400000">
              <a:off x="3439319" y="3920331"/>
              <a:ext cx="3479800" cy="471488"/>
            </a:xfrm>
            <a:custGeom>
              <a:avLst/>
              <a:gdLst/>
              <a:ahLst/>
              <a:cxnLst/>
              <a:rect l="l" t="t" r="r" b="b"/>
              <a:pathLst>
                <a:path w="3480891" h="471225" extrusionOk="0">
                  <a:moveTo>
                    <a:pt x="1702579" y="454395"/>
                  </a:moveTo>
                  <a:lnTo>
                    <a:pt x="1977460" y="460005"/>
                  </a:lnTo>
                  <a:lnTo>
                    <a:pt x="2297220" y="471225"/>
                  </a:lnTo>
                  <a:lnTo>
                    <a:pt x="2507588" y="468420"/>
                  </a:lnTo>
                  <a:lnTo>
                    <a:pt x="2799298" y="468420"/>
                  </a:lnTo>
                  <a:lnTo>
                    <a:pt x="3133082" y="468420"/>
                  </a:lnTo>
                  <a:lnTo>
                    <a:pt x="3189181" y="468420"/>
                  </a:lnTo>
                  <a:lnTo>
                    <a:pt x="3343450" y="443176"/>
                  </a:lnTo>
                  <a:lnTo>
                    <a:pt x="3385524" y="330979"/>
                  </a:lnTo>
                  <a:lnTo>
                    <a:pt x="3430403" y="204759"/>
                  </a:lnTo>
                  <a:lnTo>
                    <a:pt x="3475281" y="53294"/>
                  </a:lnTo>
                  <a:lnTo>
                    <a:pt x="3480891" y="28049"/>
                  </a:lnTo>
                  <a:lnTo>
                    <a:pt x="3480891" y="19635"/>
                  </a:lnTo>
                  <a:lnTo>
                    <a:pt x="3472476" y="0"/>
                  </a:lnTo>
                  <a:lnTo>
                    <a:pt x="3461257" y="0"/>
                  </a:lnTo>
                  <a:lnTo>
                    <a:pt x="3444427" y="5610"/>
                  </a:lnTo>
                  <a:lnTo>
                    <a:pt x="3433208" y="22440"/>
                  </a:lnTo>
                  <a:lnTo>
                    <a:pt x="3391134" y="75733"/>
                  </a:lnTo>
                  <a:lnTo>
                    <a:pt x="3349060" y="123416"/>
                  </a:lnTo>
                  <a:lnTo>
                    <a:pt x="3306987" y="159880"/>
                  </a:lnTo>
                  <a:lnTo>
                    <a:pt x="3273328" y="187929"/>
                  </a:lnTo>
                  <a:lnTo>
                    <a:pt x="3231254" y="215978"/>
                  </a:lnTo>
                  <a:lnTo>
                    <a:pt x="3186376" y="232808"/>
                  </a:lnTo>
                  <a:lnTo>
                    <a:pt x="3071374" y="244027"/>
                  </a:lnTo>
                  <a:lnTo>
                    <a:pt x="2689907" y="246832"/>
                  </a:lnTo>
                  <a:lnTo>
                    <a:pt x="2255146" y="246832"/>
                  </a:lnTo>
                  <a:lnTo>
                    <a:pt x="1963436" y="246832"/>
                  </a:lnTo>
                  <a:lnTo>
                    <a:pt x="1713799" y="235613"/>
                  </a:lnTo>
                  <a:lnTo>
                    <a:pt x="1371600" y="221588"/>
                  </a:lnTo>
                  <a:lnTo>
                    <a:pt x="1130378" y="213173"/>
                  </a:lnTo>
                  <a:lnTo>
                    <a:pt x="905985" y="204759"/>
                  </a:lnTo>
                  <a:lnTo>
                    <a:pt x="779765" y="201954"/>
                  </a:lnTo>
                  <a:lnTo>
                    <a:pt x="698422" y="193539"/>
                  </a:lnTo>
                  <a:lnTo>
                    <a:pt x="608665" y="176709"/>
                  </a:lnTo>
                  <a:lnTo>
                    <a:pt x="538542" y="157075"/>
                  </a:lnTo>
                  <a:lnTo>
                    <a:pt x="485249" y="137441"/>
                  </a:lnTo>
                  <a:lnTo>
                    <a:pt x="460005" y="137441"/>
                  </a:lnTo>
                  <a:lnTo>
                    <a:pt x="367443" y="148660"/>
                  </a:lnTo>
                  <a:lnTo>
                    <a:pt x="269271" y="168295"/>
                  </a:lnTo>
                  <a:lnTo>
                    <a:pt x="165490" y="201954"/>
                  </a:lnTo>
                  <a:lnTo>
                    <a:pt x="78538" y="244027"/>
                  </a:lnTo>
                  <a:lnTo>
                    <a:pt x="28049" y="272076"/>
                  </a:lnTo>
                  <a:lnTo>
                    <a:pt x="5610" y="294516"/>
                  </a:lnTo>
                  <a:lnTo>
                    <a:pt x="0" y="319760"/>
                  </a:lnTo>
                  <a:lnTo>
                    <a:pt x="11220" y="347809"/>
                  </a:lnTo>
                  <a:lnTo>
                    <a:pt x="28049" y="373053"/>
                  </a:lnTo>
                  <a:lnTo>
                    <a:pt x="50488" y="389882"/>
                  </a:lnTo>
                  <a:lnTo>
                    <a:pt x="84147" y="406712"/>
                  </a:lnTo>
                  <a:lnTo>
                    <a:pt x="115001" y="417932"/>
                  </a:lnTo>
                  <a:lnTo>
                    <a:pt x="145855" y="429151"/>
                  </a:lnTo>
                  <a:lnTo>
                    <a:pt x="196344" y="440371"/>
                  </a:lnTo>
                  <a:lnTo>
                    <a:pt x="263662" y="448786"/>
                  </a:lnTo>
                  <a:lnTo>
                    <a:pt x="631104" y="448786"/>
                  </a:lnTo>
                  <a:lnTo>
                    <a:pt x="880741" y="451590"/>
                  </a:lnTo>
                  <a:lnTo>
                    <a:pt x="1074280" y="460005"/>
                  </a:lnTo>
                  <a:lnTo>
                    <a:pt x="1357576" y="468420"/>
                  </a:lnTo>
                  <a:lnTo>
                    <a:pt x="1444528" y="448786"/>
                  </a:lnTo>
                  <a:lnTo>
                    <a:pt x="1702579" y="45439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20;p113">
              <a:extLst>
                <a:ext uri="{FF2B5EF4-FFF2-40B4-BE49-F238E27FC236}">
                  <a16:creationId xmlns:a16="http://schemas.microsoft.com/office/drawing/2014/main" id="{CC273D55-20ED-3A4C-8189-954A6BABFFE0}"/>
                </a:ext>
              </a:extLst>
            </p:cNvPr>
            <p:cNvSpPr/>
            <p:nvPr/>
          </p:nvSpPr>
          <p:spPr>
            <a:xfrm rot="-5400000">
              <a:off x="1801812" y="3556001"/>
              <a:ext cx="4378325" cy="533400"/>
            </a:xfrm>
            <a:custGeom>
              <a:avLst/>
              <a:gdLst/>
              <a:ahLst/>
              <a:cxnLst/>
              <a:rect l="l" t="t" r="r" b="b"/>
              <a:pathLst>
                <a:path w="4378236" h="533105" extrusionOk="0">
                  <a:moveTo>
                    <a:pt x="1137235" y="155342"/>
                  </a:moveTo>
                  <a:lnTo>
                    <a:pt x="1638566" y="169464"/>
                  </a:lnTo>
                  <a:lnTo>
                    <a:pt x="2242282" y="187116"/>
                  </a:lnTo>
                  <a:lnTo>
                    <a:pt x="2461173" y="190647"/>
                  </a:lnTo>
                  <a:lnTo>
                    <a:pt x="3248475" y="215360"/>
                  </a:lnTo>
                  <a:lnTo>
                    <a:pt x="3502671" y="215360"/>
                  </a:lnTo>
                  <a:lnTo>
                    <a:pt x="3876904" y="215360"/>
                  </a:lnTo>
                  <a:lnTo>
                    <a:pt x="3993411" y="211830"/>
                  </a:lnTo>
                  <a:lnTo>
                    <a:pt x="4064021" y="204769"/>
                  </a:lnTo>
                  <a:lnTo>
                    <a:pt x="4113448" y="194177"/>
                  </a:lnTo>
                  <a:lnTo>
                    <a:pt x="4145223" y="183586"/>
                  </a:lnTo>
                  <a:lnTo>
                    <a:pt x="4176997" y="165933"/>
                  </a:lnTo>
                  <a:lnTo>
                    <a:pt x="4198180" y="151811"/>
                  </a:lnTo>
                  <a:lnTo>
                    <a:pt x="4244077" y="109445"/>
                  </a:lnTo>
                  <a:lnTo>
                    <a:pt x="4293504" y="60018"/>
                  </a:lnTo>
                  <a:lnTo>
                    <a:pt x="4325278" y="17652"/>
                  </a:lnTo>
                  <a:lnTo>
                    <a:pt x="4346461" y="0"/>
                  </a:lnTo>
                  <a:lnTo>
                    <a:pt x="4364114" y="0"/>
                  </a:lnTo>
                  <a:lnTo>
                    <a:pt x="4374705" y="7061"/>
                  </a:lnTo>
                  <a:lnTo>
                    <a:pt x="4378236" y="17652"/>
                  </a:lnTo>
                  <a:lnTo>
                    <a:pt x="4371175" y="60018"/>
                  </a:lnTo>
                  <a:lnTo>
                    <a:pt x="4349992" y="151811"/>
                  </a:lnTo>
                  <a:lnTo>
                    <a:pt x="4332339" y="208299"/>
                  </a:lnTo>
                  <a:lnTo>
                    <a:pt x="4307626" y="264787"/>
                  </a:lnTo>
                  <a:lnTo>
                    <a:pt x="4268790" y="331867"/>
                  </a:lnTo>
                  <a:lnTo>
                    <a:pt x="4222894" y="395416"/>
                  </a:lnTo>
                  <a:lnTo>
                    <a:pt x="4166406" y="466026"/>
                  </a:lnTo>
                  <a:lnTo>
                    <a:pt x="4124040" y="511922"/>
                  </a:lnTo>
                  <a:lnTo>
                    <a:pt x="4099326" y="526044"/>
                  </a:lnTo>
                  <a:lnTo>
                    <a:pt x="4064021" y="533105"/>
                  </a:lnTo>
                  <a:lnTo>
                    <a:pt x="4014594" y="526044"/>
                  </a:lnTo>
                  <a:lnTo>
                    <a:pt x="3989881" y="504861"/>
                  </a:lnTo>
                  <a:lnTo>
                    <a:pt x="3958106" y="483678"/>
                  </a:lnTo>
                  <a:lnTo>
                    <a:pt x="3901618" y="458965"/>
                  </a:lnTo>
                  <a:lnTo>
                    <a:pt x="3813355" y="444843"/>
                  </a:lnTo>
                  <a:lnTo>
                    <a:pt x="3718032" y="437782"/>
                  </a:lnTo>
                  <a:lnTo>
                    <a:pt x="3537976" y="437782"/>
                  </a:lnTo>
                  <a:lnTo>
                    <a:pt x="3304963" y="434251"/>
                  </a:lnTo>
                  <a:lnTo>
                    <a:pt x="3220231" y="434251"/>
                  </a:lnTo>
                  <a:lnTo>
                    <a:pt x="3082542" y="437782"/>
                  </a:lnTo>
                  <a:lnTo>
                    <a:pt x="2800101" y="420129"/>
                  </a:lnTo>
                  <a:lnTo>
                    <a:pt x="2623576" y="413068"/>
                  </a:lnTo>
                  <a:lnTo>
                    <a:pt x="2432929" y="416599"/>
                  </a:lnTo>
                  <a:lnTo>
                    <a:pt x="1839805" y="416599"/>
                  </a:lnTo>
                  <a:lnTo>
                    <a:pt x="1144296" y="416599"/>
                  </a:lnTo>
                  <a:lnTo>
                    <a:pt x="808898" y="416599"/>
                  </a:lnTo>
                  <a:lnTo>
                    <a:pt x="572355" y="416599"/>
                  </a:lnTo>
                  <a:lnTo>
                    <a:pt x="417013" y="409538"/>
                  </a:lnTo>
                  <a:lnTo>
                    <a:pt x="261670" y="402477"/>
                  </a:lnTo>
                  <a:lnTo>
                    <a:pt x="138103" y="388355"/>
                  </a:lnTo>
                  <a:lnTo>
                    <a:pt x="67493" y="374233"/>
                  </a:lnTo>
                  <a:lnTo>
                    <a:pt x="49840" y="363641"/>
                  </a:lnTo>
                  <a:lnTo>
                    <a:pt x="32188" y="345989"/>
                  </a:lnTo>
                  <a:lnTo>
                    <a:pt x="11005" y="310684"/>
                  </a:lnTo>
                  <a:cubicBezTo>
                    <a:pt x="0" y="281338"/>
                    <a:pt x="413" y="292495"/>
                    <a:pt x="413" y="278909"/>
                  </a:cubicBezTo>
                  <a:lnTo>
                    <a:pt x="413" y="257726"/>
                  </a:lnTo>
                  <a:lnTo>
                    <a:pt x="11005" y="225952"/>
                  </a:lnTo>
                  <a:lnTo>
                    <a:pt x="28657" y="197708"/>
                  </a:lnTo>
                  <a:lnTo>
                    <a:pt x="56901" y="183586"/>
                  </a:lnTo>
                  <a:lnTo>
                    <a:pt x="162816" y="148281"/>
                  </a:lnTo>
                  <a:lnTo>
                    <a:pt x="289915" y="116506"/>
                  </a:lnTo>
                  <a:lnTo>
                    <a:pt x="427604" y="84732"/>
                  </a:lnTo>
                  <a:lnTo>
                    <a:pt x="466440" y="81201"/>
                  </a:lnTo>
                  <a:lnTo>
                    <a:pt x="501745" y="91793"/>
                  </a:lnTo>
                  <a:lnTo>
                    <a:pt x="547641" y="109445"/>
                  </a:lnTo>
                  <a:lnTo>
                    <a:pt x="628843" y="127098"/>
                  </a:lnTo>
                  <a:lnTo>
                    <a:pt x="710044" y="141220"/>
                  </a:lnTo>
                  <a:lnTo>
                    <a:pt x="861856" y="148281"/>
                  </a:lnTo>
                  <a:lnTo>
                    <a:pt x="1063094" y="151811"/>
                  </a:lnTo>
                  <a:lnTo>
                    <a:pt x="1137235" y="1553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21;p113">
              <a:extLst>
                <a:ext uri="{FF2B5EF4-FFF2-40B4-BE49-F238E27FC236}">
                  <a16:creationId xmlns:a16="http://schemas.microsoft.com/office/drawing/2014/main" id="{91C50E18-6B7E-8F4F-92A2-3D603B26C0FA}"/>
                </a:ext>
              </a:extLst>
            </p:cNvPr>
            <p:cNvSpPr/>
            <p:nvPr/>
          </p:nvSpPr>
          <p:spPr>
            <a:xfrm>
              <a:off x="2805113" y="2914650"/>
              <a:ext cx="1187450" cy="2046288"/>
            </a:xfrm>
            <a:custGeom>
              <a:avLst/>
              <a:gdLst/>
              <a:ahLst/>
              <a:cxnLst/>
              <a:rect l="l" t="t" r="r" b="b"/>
              <a:pathLst>
                <a:path w="1186543" h="2046514" extrusionOk="0">
                  <a:moveTo>
                    <a:pt x="846364" y="1066800"/>
                  </a:moveTo>
                  <a:lnTo>
                    <a:pt x="903514" y="985157"/>
                  </a:lnTo>
                  <a:lnTo>
                    <a:pt x="993321" y="849086"/>
                  </a:lnTo>
                  <a:lnTo>
                    <a:pt x="1143000" y="620486"/>
                  </a:lnTo>
                  <a:lnTo>
                    <a:pt x="1186543" y="2721"/>
                  </a:lnTo>
                  <a:lnTo>
                    <a:pt x="1045028" y="0"/>
                  </a:lnTo>
                  <a:lnTo>
                    <a:pt x="966107" y="242207"/>
                  </a:lnTo>
                  <a:lnTo>
                    <a:pt x="900793" y="413657"/>
                  </a:lnTo>
                  <a:lnTo>
                    <a:pt x="832757" y="585107"/>
                  </a:lnTo>
                  <a:lnTo>
                    <a:pt x="740228" y="791936"/>
                  </a:lnTo>
                  <a:lnTo>
                    <a:pt x="666750" y="947057"/>
                  </a:lnTo>
                  <a:lnTo>
                    <a:pt x="579664" y="1121229"/>
                  </a:lnTo>
                  <a:lnTo>
                    <a:pt x="470807" y="1309007"/>
                  </a:lnTo>
                  <a:lnTo>
                    <a:pt x="351064" y="1504950"/>
                  </a:lnTo>
                  <a:lnTo>
                    <a:pt x="201386" y="1728107"/>
                  </a:lnTo>
                  <a:lnTo>
                    <a:pt x="57150" y="1929493"/>
                  </a:lnTo>
                  <a:lnTo>
                    <a:pt x="8164" y="1997529"/>
                  </a:lnTo>
                  <a:lnTo>
                    <a:pt x="0" y="2019300"/>
                  </a:lnTo>
                  <a:lnTo>
                    <a:pt x="0" y="2030186"/>
                  </a:lnTo>
                  <a:lnTo>
                    <a:pt x="5443" y="2043793"/>
                  </a:lnTo>
                  <a:lnTo>
                    <a:pt x="21771" y="2046514"/>
                  </a:lnTo>
                  <a:lnTo>
                    <a:pt x="43543" y="2041071"/>
                  </a:lnTo>
                  <a:lnTo>
                    <a:pt x="65314" y="2024743"/>
                  </a:lnTo>
                  <a:lnTo>
                    <a:pt x="138793" y="1945821"/>
                  </a:lnTo>
                  <a:lnTo>
                    <a:pt x="321128" y="1733550"/>
                  </a:lnTo>
                  <a:lnTo>
                    <a:pt x="484414" y="1537607"/>
                  </a:lnTo>
                  <a:lnTo>
                    <a:pt x="650421" y="1333500"/>
                  </a:lnTo>
                  <a:lnTo>
                    <a:pt x="802821" y="1129393"/>
                  </a:lnTo>
                  <a:lnTo>
                    <a:pt x="846364" y="1066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22;p113">
              <a:extLst>
                <a:ext uri="{FF2B5EF4-FFF2-40B4-BE49-F238E27FC236}">
                  <a16:creationId xmlns:a16="http://schemas.microsoft.com/office/drawing/2014/main" id="{03538179-A7A0-4A4B-B461-E4015A8D369B}"/>
                </a:ext>
              </a:extLst>
            </p:cNvPr>
            <p:cNvSpPr/>
            <p:nvPr/>
          </p:nvSpPr>
          <p:spPr>
            <a:xfrm>
              <a:off x="4079875" y="3303588"/>
              <a:ext cx="796925" cy="723900"/>
            </a:xfrm>
            <a:custGeom>
              <a:avLst/>
              <a:gdLst/>
              <a:ahLst/>
              <a:cxnLst/>
              <a:rect l="l" t="t" r="r" b="b"/>
              <a:pathLst>
                <a:path w="796925" h="723900" extrusionOk="0">
                  <a:moveTo>
                    <a:pt x="332581" y="128587"/>
                  </a:moveTo>
                  <a:lnTo>
                    <a:pt x="149225" y="50006"/>
                  </a:lnTo>
                  <a:lnTo>
                    <a:pt x="25400" y="0"/>
                  </a:lnTo>
                  <a:cubicBezTo>
                    <a:pt x="24606" y="21431"/>
                    <a:pt x="0" y="40085"/>
                    <a:pt x="23019" y="64294"/>
                  </a:cubicBezTo>
                  <a:lnTo>
                    <a:pt x="94456" y="104775"/>
                  </a:lnTo>
                  <a:lnTo>
                    <a:pt x="144463" y="138112"/>
                  </a:lnTo>
                  <a:lnTo>
                    <a:pt x="177800" y="164306"/>
                  </a:lnTo>
                  <a:lnTo>
                    <a:pt x="232569" y="214312"/>
                  </a:lnTo>
                  <a:lnTo>
                    <a:pt x="282575" y="264319"/>
                  </a:lnTo>
                  <a:lnTo>
                    <a:pt x="337344" y="326231"/>
                  </a:lnTo>
                  <a:lnTo>
                    <a:pt x="392113" y="400050"/>
                  </a:lnTo>
                  <a:lnTo>
                    <a:pt x="437356" y="464344"/>
                  </a:lnTo>
                  <a:lnTo>
                    <a:pt x="492125" y="550069"/>
                  </a:lnTo>
                  <a:lnTo>
                    <a:pt x="537369" y="609600"/>
                  </a:lnTo>
                  <a:lnTo>
                    <a:pt x="584994" y="664369"/>
                  </a:lnTo>
                  <a:lnTo>
                    <a:pt x="627856" y="702469"/>
                  </a:lnTo>
                  <a:lnTo>
                    <a:pt x="654050" y="716756"/>
                  </a:lnTo>
                  <a:lnTo>
                    <a:pt x="675481" y="723900"/>
                  </a:lnTo>
                  <a:lnTo>
                    <a:pt x="701675" y="723900"/>
                  </a:lnTo>
                  <a:lnTo>
                    <a:pt x="730250" y="714375"/>
                  </a:lnTo>
                  <a:lnTo>
                    <a:pt x="751681" y="695325"/>
                  </a:lnTo>
                  <a:lnTo>
                    <a:pt x="763588" y="676275"/>
                  </a:lnTo>
                  <a:lnTo>
                    <a:pt x="777875" y="647700"/>
                  </a:lnTo>
                  <a:lnTo>
                    <a:pt x="789781" y="611981"/>
                  </a:lnTo>
                  <a:lnTo>
                    <a:pt x="794544" y="581025"/>
                  </a:lnTo>
                  <a:lnTo>
                    <a:pt x="796925" y="552450"/>
                  </a:lnTo>
                  <a:lnTo>
                    <a:pt x="796925" y="519112"/>
                  </a:lnTo>
                  <a:lnTo>
                    <a:pt x="789781" y="476250"/>
                  </a:lnTo>
                  <a:lnTo>
                    <a:pt x="768350" y="423862"/>
                  </a:lnTo>
                  <a:lnTo>
                    <a:pt x="744538" y="383381"/>
                  </a:lnTo>
                  <a:lnTo>
                    <a:pt x="699294" y="321469"/>
                  </a:lnTo>
                  <a:lnTo>
                    <a:pt x="644525" y="259556"/>
                  </a:lnTo>
                  <a:lnTo>
                    <a:pt x="584994" y="233362"/>
                  </a:lnTo>
                  <a:lnTo>
                    <a:pt x="332581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23;p113">
              <a:extLst>
                <a:ext uri="{FF2B5EF4-FFF2-40B4-BE49-F238E27FC236}">
                  <a16:creationId xmlns:a16="http://schemas.microsoft.com/office/drawing/2014/main" id="{BB9675E7-25A4-4341-9825-8EF34EE3980A}"/>
                </a:ext>
              </a:extLst>
            </p:cNvPr>
            <p:cNvSpPr/>
            <p:nvPr/>
          </p:nvSpPr>
          <p:spPr>
            <a:xfrm rot="-5400000">
              <a:off x="4513263" y="3130550"/>
              <a:ext cx="3487738" cy="1843087"/>
            </a:xfrm>
            <a:custGeom>
              <a:avLst/>
              <a:gdLst/>
              <a:ahLst/>
              <a:cxnLst/>
              <a:rect l="l" t="t" r="r" b="b"/>
              <a:pathLst>
                <a:path w="3486500" h="1842825" extrusionOk="0">
                  <a:moveTo>
                    <a:pt x="3105033" y="370248"/>
                  </a:moveTo>
                  <a:lnTo>
                    <a:pt x="3051740" y="2805"/>
                  </a:lnTo>
                  <a:lnTo>
                    <a:pt x="3236864" y="0"/>
                  </a:lnTo>
                  <a:lnTo>
                    <a:pt x="3245278" y="81343"/>
                  </a:lnTo>
                  <a:lnTo>
                    <a:pt x="3253693" y="168295"/>
                  </a:lnTo>
                  <a:lnTo>
                    <a:pt x="3276132" y="328175"/>
                  </a:lnTo>
                  <a:lnTo>
                    <a:pt x="3309791" y="555372"/>
                  </a:lnTo>
                  <a:lnTo>
                    <a:pt x="3329426" y="690008"/>
                  </a:lnTo>
                  <a:lnTo>
                    <a:pt x="3354670" y="849888"/>
                  </a:lnTo>
                  <a:lnTo>
                    <a:pt x="3377109" y="981718"/>
                  </a:lnTo>
                  <a:lnTo>
                    <a:pt x="3396743" y="1105134"/>
                  </a:lnTo>
                  <a:lnTo>
                    <a:pt x="3407963" y="1183672"/>
                  </a:lnTo>
                  <a:lnTo>
                    <a:pt x="3419183" y="1234160"/>
                  </a:lnTo>
                  <a:lnTo>
                    <a:pt x="3444427" y="1309892"/>
                  </a:lnTo>
                  <a:lnTo>
                    <a:pt x="3480891" y="1422089"/>
                  </a:lnTo>
                  <a:lnTo>
                    <a:pt x="3486500" y="1450138"/>
                  </a:lnTo>
                  <a:lnTo>
                    <a:pt x="3486500" y="1478187"/>
                  </a:lnTo>
                  <a:lnTo>
                    <a:pt x="3480891" y="1520261"/>
                  </a:lnTo>
                  <a:lnTo>
                    <a:pt x="3469671" y="1553919"/>
                  </a:lnTo>
                  <a:lnTo>
                    <a:pt x="3450037" y="1581968"/>
                  </a:lnTo>
                  <a:lnTo>
                    <a:pt x="3385524" y="1668921"/>
                  </a:lnTo>
                  <a:lnTo>
                    <a:pt x="3323816" y="1744653"/>
                  </a:lnTo>
                  <a:lnTo>
                    <a:pt x="3290157" y="1781117"/>
                  </a:lnTo>
                  <a:lnTo>
                    <a:pt x="3236864" y="1825995"/>
                  </a:lnTo>
                  <a:lnTo>
                    <a:pt x="3206010" y="1842825"/>
                  </a:lnTo>
                  <a:lnTo>
                    <a:pt x="3194790" y="1840020"/>
                  </a:lnTo>
                  <a:lnTo>
                    <a:pt x="3180765" y="1828800"/>
                  </a:lnTo>
                  <a:lnTo>
                    <a:pt x="3144302" y="1809166"/>
                  </a:lnTo>
                  <a:lnTo>
                    <a:pt x="3088204" y="1786727"/>
                  </a:lnTo>
                  <a:lnTo>
                    <a:pt x="3032105" y="1775507"/>
                  </a:lnTo>
                  <a:lnTo>
                    <a:pt x="2919909" y="1772702"/>
                  </a:lnTo>
                  <a:lnTo>
                    <a:pt x="2619784" y="1775507"/>
                  </a:lnTo>
                  <a:lnTo>
                    <a:pt x="1595992" y="1772702"/>
                  </a:lnTo>
                  <a:lnTo>
                    <a:pt x="1214525" y="1772702"/>
                  </a:lnTo>
                  <a:lnTo>
                    <a:pt x="945254" y="1775507"/>
                  </a:lnTo>
                  <a:lnTo>
                    <a:pt x="858302" y="1778312"/>
                  </a:lnTo>
                  <a:lnTo>
                    <a:pt x="788179" y="1783922"/>
                  </a:lnTo>
                  <a:lnTo>
                    <a:pt x="695617" y="1792337"/>
                  </a:lnTo>
                  <a:lnTo>
                    <a:pt x="580616" y="1811971"/>
                  </a:lnTo>
                  <a:lnTo>
                    <a:pt x="530127" y="1817581"/>
                  </a:lnTo>
                  <a:lnTo>
                    <a:pt x="460005" y="1809166"/>
                  </a:lnTo>
                  <a:lnTo>
                    <a:pt x="367443" y="1800751"/>
                  </a:lnTo>
                  <a:lnTo>
                    <a:pt x="269271" y="1786727"/>
                  </a:lnTo>
                  <a:lnTo>
                    <a:pt x="168294" y="1767092"/>
                  </a:lnTo>
                  <a:lnTo>
                    <a:pt x="109391" y="1750263"/>
                  </a:lnTo>
                  <a:lnTo>
                    <a:pt x="72927" y="1736238"/>
                  </a:lnTo>
                  <a:lnTo>
                    <a:pt x="33659" y="1716604"/>
                  </a:lnTo>
                  <a:lnTo>
                    <a:pt x="19634" y="1705384"/>
                  </a:lnTo>
                  <a:lnTo>
                    <a:pt x="5610" y="1685750"/>
                  </a:lnTo>
                  <a:lnTo>
                    <a:pt x="0" y="1660506"/>
                  </a:lnTo>
                  <a:lnTo>
                    <a:pt x="2805" y="1635262"/>
                  </a:lnTo>
                  <a:lnTo>
                    <a:pt x="5610" y="1621237"/>
                  </a:lnTo>
                  <a:lnTo>
                    <a:pt x="16829" y="1598798"/>
                  </a:lnTo>
                  <a:lnTo>
                    <a:pt x="28049" y="1584773"/>
                  </a:lnTo>
                  <a:lnTo>
                    <a:pt x="39269" y="1576359"/>
                  </a:lnTo>
                  <a:lnTo>
                    <a:pt x="58903" y="1562334"/>
                  </a:lnTo>
                  <a:lnTo>
                    <a:pt x="84147" y="1551115"/>
                  </a:lnTo>
                  <a:lnTo>
                    <a:pt x="429151" y="1525870"/>
                  </a:lnTo>
                  <a:lnTo>
                    <a:pt x="889156" y="1528675"/>
                  </a:lnTo>
                  <a:lnTo>
                    <a:pt x="1351965" y="1528675"/>
                  </a:lnTo>
                  <a:lnTo>
                    <a:pt x="1688554" y="1528675"/>
                  </a:lnTo>
                  <a:lnTo>
                    <a:pt x="2274780" y="1528675"/>
                  </a:lnTo>
                  <a:lnTo>
                    <a:pt x="2670272" y="1528675"/>
                  </a:lnTo>
                  <a:lnTo>
                    <a:pt x="3023691" y="1528675"/>
                  </a:lnTo>
                  <a:lnTo>
                    <a:pt x="3141497" y="1514651"/>
                  </a:lnTo>
                  <a:lnTo>
                    <a:pt x="3189180" y="1506236"/>
                  </a:lnTo>
                  <a:lnTo>
                    <a:pt x="3208815" y="1497821"/>
                  </a:lnTo>
                  <a:lnTo>
                    <a:pt x="3228449" y="1480992"/>
                  </a:lnTo>
                  <a:lnTo>
                    <a:pt x="3245278" y="1450138"/>
                  </a:lnTo>
                  <a:lnTo>
                    <a:pt x="3259303" y="1416479"/>
                  </a:lnTo>
                  <a:lnTo>
                    <a:pt x="3262108" y="1396845"/>
                  </a:lnTo>
                  <a:lnTo>
                    <a:pt x="3250888" y="1318307"/>
                  </a:lnTo>
                  <a:lnTo>
                    <a:pt x="3211619" y="1071475"/>
                  </a:lnTo>
                  <a:lnTo>
                    <a:pt x="3172351" y="827448"/>
                  </a:lnTo>
                  <a:lnTo>
                    <a:pt x="3105033" y="3702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24;p113">
              <a:extLst>
                <a:ext uri="{FF2B5EF4-FFF2-40B4-BE49-F238E27FC236}">
                  <a16:creationId xmlns:a16="http://schemas.microsoft.com/office/drawing/2014/main" id="{E5690EE3-CD09-FC47-AC83-C013410BDB00}"/>
                </a:ext>
              </a:extLst>
            </p:cNvPr>
            <p:cNvSpPr/>
            <p:nvPr/>
          </p:nvSpPr>
          <p:spPr>
            <a:xfrm>
              <a:off x="5351463" y="3314700"/>
              <a:ext cx="1582737" cy="333375"/>
            </a:xfrm>
            <a:custGeom>
              <a:avLst/>
              <a:gdLst/>
              <a:ahLst/>
              <a:cxnLst/>
              <a:rect l="l" t="t" r="r" b="b"/>
              <a:pathLst>
                <a:path w="1583531" h="333375" extrusionOk="0">
                  <a:moveTo>
                    <a:pt x="592931" y="102394"/>
                  </a:moveTo>
                  <a:lnTo>
                    <a:pt x="928687" y="54769"/>
                  </a:lnTo>
                  <a:lnTo>
                    <a:pt x="1262062" y="9525"/>
                  </a:lnTo>
                  <a:lnTo>
                    <a:pt x="1321594" y="0"/>
                  </a:lnTo>
                  <a:lnTo>
                    <a:pt x="1335881" y="0"/>
                  </a:lnTo>
                  <a:lnTo>
                    <a:pt x="1381125" y="4763"/>
                  </a:lnTo>
                  <a:lnTo>
                    <a:pt x="1559719" y="28575"/>
                  </a:lnTo>
                  <a:lnTo>
                    <a:pt x="1583531" y="102394"/>
                  </a:lnTo>
                  <a:lnTo>
                    <a:pt x="1476375" y="145256"/>
                  </a:lnTo>
                  <a:lnTo>
                    <a:pt x="1381125" y="178594"/>
                  </a:lnTo>
                  <a:lnTo>
                    <a:pt x="1316831" y="188119"/>
                  </a:lnTo>
                  <a:lnTo>
                    <a:pt x="1023937" y="226219"/>
                  </a:lnTo>
                  <a:lnTo>
                    <a:pt x="564356" y="290513"/>
                  </a:lnTo>
                  <a:lnTo>
                    <a:pt x="276225" y="333375"/>
                  </a:lnTo>
                  <a:lnTo>
                    <a:pt x="247650" y="333375"/>
                  </a:lnTo>
                  <a:lnTo>
                    <a:pt x="0" y="304800"/>
                  </a:lnTo>
                  <a:cubicBezTo>
                    <a:pt x="794" y="254000"/>
                    <a:pt x="1587" y="203200"/>
                    <a:pt x="2381" y="152400"/>
                  </a:cubicBezTo>
                  <a:lnTo>
                    <a:pt x="197644" y="154781"/>
                  </a:lnTo>
                  <a:lnTo>
                    <a:pt x="316706" y="138113"/>
                  </a:lnTo>
                  <a:lnTo>
                    <a:pt x="592931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25;p113">
              <a:extLst>
                <a:ext uri="{FF2B5EF4-FFF2-40B4-BE49-F238E27FC236}">
                  <a16:creationId xmlns:a16="http://schemas.microsoft.com/office/drawing/2014/main" id="{9DA551DE-251C-0F40-8FDF-8427C090B730}"/>
                </a:ext>
              </a:extLst>
            </p:cNvPr>
            <p:cNvSpPr/>
            <p:nvPr/>
          </p:nvSpPr>
          <p:spPr>
            <a:xfrm>
              <a:off x="5329238" y="4267200"/>
              <a:ext cx="1584325" cy="322263"/>
            </a:xfrm>
            <a:custGeom>
              <a:avLst/>
              <a:gdLst/>
              <a:ahLst/>
              <a:cxnLst/>
              <a:rect l="l" t="t" r="r" b="b"/>
              <a:pathLst>
                <a:path w="1583531" h="321469" extrusionOk="0">
                  <a:moveTo>
                    <a:pt x="640556" y="114300"/>
                  </a:moveTo>
                  <a:lnTo>
                    <a:pt x="1016793" y="69056"/>
                  </a:lnTo>
                  <a:lnTo>
                    <a:pt x="1371600" y="26194"/>
                  </a:lnTo>
                  <a:lnTo>
                    <a:pt x="1583531" y="0"/>
                  </a:lnTo>
                  <a:lnTo>
                    <a:pt x="1583531" y="180975"/>
                  </a:lnTo>
                  <a:lnTo>
                    <a:pt x="1364456" y="204788"/>
                  </a:lnTo>
                  <a:lnTo>
                    <a:pt x="1154906" y="228600"/>
                  </a:lnTo>
                  <a:lnTo>
                    <a:pt x="933450" y="254794"/>
                  </a:lnTo>
                  <a:lnTo>
                    <a:pt x="581025" y="295275"/>
                  </a:lnTo>
                  <a:lnTo>
                    <a:pt x="354806" y="321469"/>
                  </a:lnTo>
                  <a:lnTo>
                    <a:pt x="307181" y="319088"/>
                  </a:lnTo>
                  <a:lnTo>
                    <a:pt x="0" y="290513"/>
                  </a:lnTo>
                  <a:lnTo>
                    <a:pt x="7143" y="164306"/>
                  </a:lnTo>
                  <a:lnTo>
                    <a:pt x="164306" y="164306"/>
                  </a:lnTo>
                  <a:lnTo>
                    <a:pt x="242887" y="164306"/>
                  </a:lnTo>
                  <a:lnTo>
                    <a:pt x="366712" y="147638"/>
                  </a:lnTo>
                  <a:lnTo>
                    <a:pt x="640556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26;p113">
              <a:extLst>
                <a:ext uri="{FF2B5EF4-FFF2-40B4-BE49-F238E27FC236}">
                  <a16:creationId xmlns:a16="http://schemas.microsoft.com/office/drawing/2014/main" id="{34602F89-63FE-5047-9C8B-DC1E89C8A02C}"/>
                </a:ext>
              </a:extLst>
            </p:cNvPr>
            <p:cNvSpPr/>
            <p:nvPr/>
          </p:nvSpPr>
          <p:spPr>
            <a:xfrm>
              <a:off x="5324475" y="5367338"/>
              <a:ext cx="1611313" cy="377825"/>
            </a:xfrm>
            <a:custGeom>
              <a:avLst/>
              <a:gdLst/>
              <a:ahLst/>
              <a:cxnLst/>
              <a:rect l="l" t="t" r="r" b="b"/>
              <a:pathLst>
                <a:path w="1612106" h="378618" extrusionOk="0">
                  <a:moveTo>
                    <a:pt x="566738" y="73818"/>
                  </a:moveTo>
                  <a:lnTo>
                    <a:pt x="740569" y="50006"/>
                  </a:lnTo>
                  <a:lnTo>
                    <a:pt x="912019" y="30956"/>
                  </a:lnTo>
                  <a:lnTo>
                    <a:pt x="1088231" y="16668"/>
                  </a:lnTo>
                  <a:lnTo>
                    <a:pt x="1319213" y="4762"/>
                  </a:lnTo>
                  <a:lnTo>
                    <a:pt x="1612106" y="0"/>
                  </a:lnTo>
                  <a:lnTo>
                    <a:pt x="1583531" y="378618"/>
                  </a:lnTo>
                  <a:lnTo>
                    <a:pt x="1562100" y="342900"/>
                  </a:lnTo>
                  <a:lnTo>
                    <a:pt x="1543050" y="300037"/>
                  </a:lnTo>
                  <a:lnTo>
                    <a:pt x="1521619" y="266700"/>
                  </a:lnTo>
                  <a:lnTo>
                    <a:pt x="1500188" y="240506"/>
                  </a:lnTo>
                  <a:lnTo>
                    <a:pt x="1466850" y="209550"/>
                  </a:lnTo>
                  <a:lnTo>
                    <a:pt x="1433513" y="188118"/>
                  </a:lnTo>
                  <a:lnTo>
                    <a:pt x="1402556" y="178593"/>
                  </a:lnTo>
                  <a:lnTo>
                    <a:pt x="1257300" y="190500"/>
                  </a:lnTo>
                  <a:lnTo>
                    <a:pt x="1035844" y="209550"/>
                  </a:lnTo>
                  <a:lnTo>
                    <a:pt x="766763" y="240506"/>
                  </a:lnTo>
                  <a:lnTo>
                    <a:pt x="500063" y="278606"/>
                  </a:lnTo>
                  <a:lnTo>
                    <a:pt x="290513" y="311943"/>
                  </a:lnTo>
                  <a:lnTo>
                    <a:pt x="233363" y="309562"/>
                  </a:lnTo>
                  <a:lnTo>
                    <a:pt x="0" y="283368"/>
                  </a:lnTo>
                  <a:cubicBezTo>
                    <a:pt x="794" y="227012"/>
                    <a:pt x="1587" y="170656"/>
                    <a:pt x="2381" y="114300"/>
                  </a:cubicBezTo>
                  <a:lnTo>
                    <a:pt x="180975" y="111918"/>
                  </a:lnTo>
                  <a:lnTo>
                    <a:pt x="307181" y="114300"/>
                  </a:lnTo>
                  <a:lnTo>
                    <a:pt x="473869" y="85725"/>
                  </a:lnTo>
                  <a:lnTo>
                    <a:pt x="566738" y="738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331;p114">
            <a:extLst>
              <a:ext uri="{FF2B5EF4-FFF2-40B4-BE49-F238E27FC236}">
                <a16:creationId xmlns:a16="http://schemas.microsoft.com/office/drawing/2014/main" id="{1B991D09-2A66-624B-8467-86D80EA6CD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6120" y="1492504"/>
            <a:ext cx="4445000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" name="Google Shape;1331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088" y="1432346"/>
            <a:ext cx="4445000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27"/>
          <p:cNvSpPr txBox="1"/>
          <p:nvPr/>
        </p:nvSpPr>
        <p:spPr>
          <a:xfrm>
            <a:off x="5554663" y="6669360"/>
            <a:ext cx="23987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命</a:t>
            </a:r>
            <a:endParaRPr/>
          </a:p>
        </p:txBody>
      </p:sp>
      <p:sp>
        <p:nvSpPr>
          <p:cNvPr id="1473" name="Google Shape;1473;p127"/>
          <p:cNvSpPr/>
          <p:nvPr/>
        </p:nvSpPr>
        <p:spPr>
          <a:xfrm>
            <a:off x="2590800" y="1304925"/>
            <a:ext cx="2482850" cy="2336800"/>
          </a:xfrm>
          <a:custGeom>
            <a:avLst/>
            <a:gdLst/>
            <a:ahLst/>
            <a:cxnLst/>
            <a:rect l="l" t="t" r="r" b="b"/>
            <a:pathLst>
              <a:path w="2482850" h="2336800" extrusionOk="0">
                <a:moveTo>
                  <a:pt x="1577975" y="930275"/>
                </a:moveTo>
                <a:lnTo>
                  <a:pt x="1797050" y="660400"/>
                </a:lnTo>
                <a:lnTo>
                  <a:pt x="1924050" y="482600"/>
                </a:lnTo>
                <a:lnTo>
                  <a:pt x="2003425" y="352425"/>
                </a:lnTo>
                <a:lnTo>
                  <a:pt x="2035175" y="273050"/>
                </a:lnTo>
                <a:lnTo>
                  <a:pt x="2041525" y="225425"/>
                </a:lnTo>
                <a:lnTo>
                  <a:pt x="2041525" y="200025"/>
                </a:lnTo>
                <a:lnTo>
                  <a:pt x="2025650" y="171450"/>
                </a:lnTo>
                <a:lnTo>
                  <a:pt x="1981200" y="136525"/>
                </a:lnTo>
                <a:lnTo>
                  <a:pt x="1930400" y="107950"/>
                </a:lnTo>
                <a:lnTo>
                  <a:pt x="1914525" y="98425"/>
                </a:lnTo>
                <a:lnTo>
                  <a:pt x="1895475" y="66675"/>
                </a:lnTo>
                <a:lnTo>
                  <a:pt x="1892300" y="34925"/>
                </a:lnTo>
                <a:lnTo>
                  <a:pt x="1895475" y="12700"/>
                </a:lnTo>
                <a:lnTo>
                  <a:pt x="1917700" y="0"/>
                </a:lnTo>
                <a:lnTo>
                  <a:pt x="2012950" y="3175"/>
                </a:lnTo>
                <a:lnTo>
                  <a:pt x="2120900" y="19050"/>
                </a:lnTo>
                <a:lnTo>
                  <a:pt x="2209800" y="41275"/>
                </a:lnTo>
                <a:lnTo>
                  <a:pt x="2232025" y="53975"/>
                </a:lnTo>
                <a:lnTo>
                  <a:pt x="2311400" y="107950"/>
                </a:lnTo>
                <a:lnTo>
                  <a:pt x="2428875" y="190500"/>
                </a:lnTo>
                <a:lnTo>
                  <a:pt x="2460625" y="206375"/>
                </a:lnTo>
                <a:lnTo>
                  <a:pt x="2476500" y="222250"/>
                </a:lnTo>
                <a:lnTo>
                  <a:pt x="2482850" y="247650"/>
                </a:lnTo>
                <a:lnTo>
                  <a:pt x="2476500" y="273050"/>
                </a:lnTo>
                <a:lnTo>
                  <a:pt x="2454275" y="311150"/>
                </a:lnTo>
                <a:lnTo>
                  <a:pt x="2400300" y="368300"/>
                </a:lnTo>
                <a:lnTo>
                  <a:pt x="2292350" y="495300"/>
                </a:lnTo>
                <a:lnTo>
                  <a:pt x="2162175" y="657225"/>
                </a:lnTo>
                <a:lnTo>
                  <a:pt x="2006600" y="835025"/>
                </a:lnTo>
                <a:lnTo>
                  <a:pt x="1806575" y="1047750"/>
                </a:lnTo>
                <a:lnTo>
                  <a:pt x="1587500" y="1257300"/>
                </a:lnTo>
                <a:lnTo>
                  <a:pt x="1301750" y="1511300"/>
                </a:lnTo>
                <a:lnTo>
                  <a:pt x="1012825" y="1736725"/>
                </a:lnTo>
                <a:lnTo>
                  <a:pt x="787400" y="1901825"/>
                </a:lnTo>
                <a:lnTo>
                  <a:pt x="460375" y="2111375"/>
                </a:lnTo>
                <a:lnTo>
                  <a:pt x="196850" y="2257425"/>
                </a:lnTo>
                <a:lnTo>
                  <a:pt x="25400" y="2336800"/>
                </a:lnTo>
                <a:lnTo>
                  <a:pt x="6350" y="2336800"/>
                </a:lnTo>
                <a:lnTo>
                  <a:pt x="0" y="2317750"/>
                </a:lnTo>
                <a:lnTo>
                  <a:pt x="9525" y="2289175"/>
                </a:lnTo>
                <a:lnTo>
                  <a:pt x="44450" y="2257425"/>
                </a:lnTo>
                <a:lnTo>
                  <a:pt x="196850" y="2155825"/>
                </a:lnTo>
                <a:lnTo>
                  <a:pt x="523875" y="1911350"/>
                </a:lnTo>
                <a:lnTo>
                  <a:pt x="796925" y="1692275"/>
                </a:lnTo>
                <a:lnTo>
                  <a:pt x="1019175" y="1501775"/>
                </a:lnTo>
                <a:lnTo>
                  <a:pt x="1295400" y="1244600"/>
                </a:lnTo>
                <a:lnTo>
                  <a:pt x="1485900" y="1041400"/>
                </a:lnTo>
                <a:lnTo>
                  <a:pt x="1577975" y="9302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127"/>
          <p:cNvSpPr/>
          <p:nvPr/>
        </p:nvSpPr>
        <p:spPr>
          <a:xfrm>
            <a:off x="4179888" y="2714625"/>
            <a:ext cx="1498600" cy="341313"/>
          </a:xfrm>
          <a:custGeom>
            <a:avLst/>
            <a:gdLst/>
            <a:ahLst/>
            <a:cxnLst/>
            <a:rect l="l" t="t" r="r" b="b"/>
            <a:pathLst>
              <a:path w="1500187" h="340519" extrusionOk="0">
                <a:moveTo>
                  <a:pt x="871537" y="88106"/>
                </a:moveTo>
                <a:lnTo>
                  <a:pt x="650081" y="121444"/>
                </a:lnTo>
                <a:lnTo>
                  <a:pt x="445294" y="152400"/>
                </a:lnTo>
                <a:lnTo>
                  <a:pt x="288131" y="166688"/>
                </a:lnTo>
                <a:lnTo>
                  <a:pt x="200025" y="171450"/>
                </a:lnTo>
                <a:lnTo>
                  <a:pt x="128587" y="164306"/>
                </a:lnTo>
                <a:lnTo>
                  <a:pt x="95250" y="159544"/>
                </a:lnTo>
                <a:lnTo>
                  <a:pt x="66675" y="157163"/>
                </a:lnTo>
                <a:lnTo>
                  <a:pt x="40481" y="157163"/>
                </a:lnTo>
                <a:lnTo>
                  <a:pt x="9525" y="166688"/>
                </a:lnTo>
                <a:lnTo>
                  <a:pt x="0" y="183356"/>
                </a:lnTo>
                <a:lnTo>
                  <a:pt x="4762" y="204788"/>
                </a:lnTo>
                <a:lnTo>
                  <a:pt x="21431" y="233363"/>
                </a:lnTo>
                <a:lnTo>
                  <a:pt x="40481" y="257175"/>
                </a:lnTo>
                <a:lnTo>
                  <a:pt x="57150" y="273844"/>
                </a:lnTo>
                <a:lnTo>
                  <a:pt x="116681" y="297656"/>
                </a:lnTo>
                <a:lnTo>
                  <a:pt x="192881" y="328613"/>
                </a:lnTo>
                <a:lnTo>
                  <a:pt x="257175" y="340519"/>
                </a:lnTo>
                <a:lnTo>
                  <a:pt x="292894" y="338138"/>
                </a:lnTo>
                <a:lnTo>
                  <a:pt x="435769" y="319088"/>
                </a:lnTo>
                <a:lnTo>
                  <a:pt x="742950" y="278606"/>
                </a:lnTo>
                <a:lnTo>
                  <a:pt x="1016794" y="247650"/>
                </a:lnTo>
                <a:lnTo>
                  <a:pt x="1235869" y="223838"/>
                </a:lnTo>
                <a:lnTo>
                  <a:pt x="1326356" y="223838"/>
                </a:lnTo>
                <a:lnTo>
                  <a:pt x="1428750" y="207169"/>
                </a:lnTo>
                <a:lnTo>
                  <a:pt x="1459706" y="197644"/>
                </a:lnTo>
                <a:lnTo>
                  <a:pt x="1478756" y="178594"/>
                </a:lnTo>
                <a:lnTo>
                  <a:pt x="1493044" y="157163"/>
                </a:lnTo>
                <a:lnTo>
                  <a:pt x="1497806" y="142875"/>
                </a:lnTo>
                <a:lnTo>
                  <a:pt x="1500187" y="128588"/>
                </a:lnTo>
                <a:lnTo>
                  <a:pt x="1495425" y="107156"/>
                </a:lnTo>
                <a:lnTo>
                  <a:pt x="1483519" y="80963"/>
                </a:lnTo>
                <a:lnTo>
                  <a:pt x="1459706" y="57150"/>
                </a:lnTo>
                <a:lnTo>
                  <a:pt x="1440656" y="50006"/>
                </a:lnTo>
                <a:lnTo>
                  <a:pt x="1295400" y="19050"/>
                </a:lnTo>
                <a:lnTo>
                  <a:pt x="1145381" y="0"/>
                </a:lnTo>
                <a:lnTo>
                  <a:pt x="1133475" y="0"/>
                </a:lnTo>
                <a:lnTo>
                  <a:pt x="1114425" y="9525"/>
                </a:lnTo>
                <a:lnTo>
                  <a:pt x="1095375" y="26194"/>
                </a:lnTo>
                <a:lnTo>
                  <a:pt x="1047750" y="52388"/>
                </a:lnTo>
                <a:lnTo>
                  <a:pt x="964406" y="76200"/>
                </a:lnTo>
                <a:lnTo>
                  <a:pt x="871537" y="881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127"/>
          <p:cNvSpPr/>
          <p:nvPr/>
        </p:nvSpPr>
        <p:spPr>
          <a:xfrm>
            <a:off x="3181350" y="3675063"/>
            <a:ext cx="512763" cy="1382712"/>
          </a:xfrm>
          <a:custGeom>
            <a:avLst/>
            <a:gdLst/>
            <a:ahLst/>
            <a:cxnLst/>
            <a:rect l="l" t="t" r="r" b="b"/>
            <a:pathLst>
              <a:path w="511969" h="1383506" extrusionOk="0">
                <a:moveTo>
                  <a:pt x="438150" y="369094"/>
                </a:moveTo>
                <a:lnTo>
                  <a:pt x="423863" y="233362"/>
                </a:lnTo>
                <a:lnTo>
                  <a:pt x="366713" y="119062"/>
                </a:lnTo>
                <a:lnTo>
                  <a:pt x="321469" y="83344"/>
                </a:lnTo>
                <a:lnTo>
                  <a:pt x="250031" y="35719"/>
                </a:lnTo>
                <a:lnTo>
                  <a:pt x="195263" y="11906"/>
                </a:lnTo>
                <a:lnTo>
                  <a:pt x="147638" y="0"/>
                </a:lnTo>
                <a:lnTo>
                  <a:pt x="100013" y="0"/>
                </a:lnTo>
                <a:lnTo>
                  <a:pt x="64294" y="2381"/>
                </a:lnTo>
                <a:lnTo>
                  <a:pt x="30956" y="11906"/>
                </a:lnTo>
                <a:lnTo>
                  <a:pt x="11906" y="21431"/>
                </a:lnTo>
                <a:lnTo>
                  <a:pt x="0" y="38100"/>
                </a:lnTo>
                <a:lnTo>
                  <a:pt x="4763" y="61912"/>
                </a:lnTo>
                <a:lnTo>
                  <a:pt x="19050" y="85725"/>
                </a:lnTo>
                <a:lnTo>
                  <a:pt x="38100" y="102394"/>
                </a:lnTo>
                <a:lnTo>
                  <a:pt x="76200" y="140494"/>
                </a:lnTo>
                <a:lnTo>
                  <a:pt x="100013" y="166687"/>
                </a:lnTo>
                <a:lnTo>
                  <a:pt x="130969" y="209550"/>
                </a:lnTo>
                <a:lnTo>
                  <a:pt x="157163" y="259556"/>
                </a:lnTo>
                <a:lnTo>
                  <a:pt x="185738" y="338137"/>
                </a:lnTo>
                <a:lnTo>
                  <a:pt x="202406" y="423862"/>
                </a:lnTo>
                <a:lnTo>
                  <a:pt x="233363" y="647700"/>
                </a:lnTo>
                <a:lnTo>
                  <a:pt x="271463" y="1028700"/>
                </a:lnTo>
                <a:lnTo>
                  <a:pt x="261938" y="1083469"/>
                </a:lnTo>
                <a:lnTo>
                  <a:pt x="261938" y="1116806"/>
                </a:lnTo>
                <a:lnTo>
                  <a:pt x="266700" y="1152525"/>
                </a:lnTo>
                <a:lnTo>
                  <a:pt x="280988" y="1204912"/>
                </a:lnTo>
                <a:lnTo>
                  <a:pt x="307181" y="1254919"/>
                </a:lnTo>
                <a:lnTo>
                  <a:pt x="359569" y="1321594"/>
                </a:lnTo>
                <a:lnTo>
                  <a:pt x="395288" y="1354931"/>
                </a:lnTo>
                <a:lnTo>
                  <a:pt x="416719" y="1369219"/>
                </a:lnTo>
                <a:lnTo>
                  <a:pt x="445294" y="1383506"/>
                </a:lnTo>
                <a:lnTo>
                  <a:pt x="452438" y="1381125"/>
                </a:lnTo>
                <a:lnTo>
                  <a:pt x="473869" y="1376362"/>
                </a:lnTo>
                <a:lnTo>
                  <a:pt x="492919" y="1357312"/>
                </a:lnTo>
                <a:lnTo>
                  <a:pt x="500063" y="1335881"/>
                </a:lnTo>
                <a:lnTo>
                  <a:pt x="511969" y="1266825"/>
                </a:lnTo>
                <a:lnTo>
                  <a:pt x="511969" y="1157287"/>
                </a:lnTo>
                <a:lnTo>
                  <a:pt x="492919" y="942975"/>
                </a:lnTo>
                <a:lnTo>
                  <a:pt x="459581" y="552450"/>
                </a:lnTo>
                <a:lnTo>
                  <a:pt x="438150" y="3690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127"/>
          <p:cNvSpPr/>
          <p:nvPr/>
        </p:nvSpPr>
        <p:spPr>
          <a:xfrm>
            <a:off x="4822825" y="1590675"/>
            <a:ext cx="2743200" cy="1816100"/>
          </a:xfrm>
          <a:custGeom>
            <a:avLst/>
            <a:gdLst/>
            <a:ahLst/>
            <a:cxnLst/>
            <a:rect l="l" t="t" r="r" b="b"/>
            <a:pathLst>
              <a:path w="2743200" h="1816100" extrusionOk="0">
                <a:moveTo>
                  <a:pt x="927100" y="730250"/>
                </a:moveTo>
                <a:lnTo>
                  <a:pt x="749300" y="587375"/>
                </a:lnTo>
                <a:lnTo>
                  <a:pt x="527050" y="393700"/>
                </a:lnTo>
                <a:lnTo>
                  <a:pt x="285750" y="180975"/>
                </a:lnTo>
                <a:lnTo>
                  <a:pt x="161925" y="66675"/>
                </a:lnTo>
                <a:lnTo>
                  <a:pt x="0" y="0"/>
                </a:lnTo>
                <a:lnTo>
                  <a:pt x="92075" y="152400"/>
                </a:lnTo>
                <a:lnTo>
                  <a:pt x="190500" y="250825"/>
                </a:lnTo>
                <a:lnTo>
                  <a:pt x="393700" y="444500"/>
                </a:lnTo>
                <a:lnTo>
                  <a:pt x="558800" y="596900"/>
                </a:lnTo>
                <a:lnTo>
                  <a:pt x="742950" y="784225"/>
                </a:lnTo>
                <a:lnTo>
                  <a:pt x="984250" y="1012825"/>
                </a:lnTo>
                <a:lnTo>
                  <a:pt x="1143000" y="1158875"/>
                </a:lnTo>
                <a:lnTo>
                  <a:pt x="1330325" y="1327150"/>
                </a:lnTo>
                <a:lnTo>
                  <a:pt x="1450975" y="1441450"/>
                </a:lnTo>
                <a:lnTo>
                  <a:pt x="1584325" y="1571625"/>
                </a:lnTo>
                <a:lnTo>
                  <a:pt x="1660525" y="1651000"/>
                </a:lnTo>
                <a:lnTo>
                  <a:pt x="1736725" y="1730375"/>
                </a:lnTo>
                <a:lnTo>
                  <a:pt x="1762125" y="1755775"/>
                </a:lnTo>
                <a:lnTo>
                  <a:pt x="1787525" y="1771650"/>
                </a:lnTo>
                <a:lnTo>
                  <a:pt x="1822450" y="1790700"/>
                </a:lnTo>
                <a:lnTo>
                  <a:pt x="1889125" y="1809750"/>
                </a:lnTo>
                <a:lnTo>
                  <a:pt x="1990725" y="1816100"/>
                </a:lnTo>
                <a:lnTo>
                  <a:pt x="2260600" y="1809750"/>
                </a:lnTo>
                <a:lnTo>
                  <a:pt x="2530475" y="1793875"/>
                </a:lnTo>
                <a:cubicBezTo>
                  <a:pt x="2578091" y="1789546"/>
                  <a:pt x="2625537" y="1781175"/>
                  <a:pt x="2673350" y="1781175"/>
                </a:cubicBezTo>
                <a:lnTo>
                  <a:pt x="2730500" y="1768475"/>
                </a:lnTo>
                <a:lnTo>
                  <a:pt x="2743200" y="1752600"/>
                </a:lnTo>
                <a:lnTo>
                  <a:pt x="2730500" y="1720850"/>
                </a:lnTo>
                <a:lnTo>
                  <a:pt x="2720975" y="1708150"/>
                </a:lnTo>
                <a:lnTo>
                  <a:pt x="2679700" y="1692275"/>
                </a:lnTo>
                <a:lnTo>
                  <a:pt x="2562225" y="1654175"/>
                </a:lnTo>
                <a:lnTo>
                  <a:pt x="2390775" y="1587500"/>
                </a:lnTo>
                <a:lnTo>
                  <a:pt x="2181225" y="1504950"/>
                </a:lnTo>
                <a:lnTo>
                  <a:pt x="1990725" y="1416050"/>
                </a:lnTo>
                <a:lnTo>
                  <a:pt x="1758950" y="1298575"/>
                </a:lnTo>
                <a:lnTo>
                  <a:pt x="1587500" y="1200150"/>
                </a:lnTo>
                <a:lnTo>
                  <a:pt x="1377950" y="1069975"/>
                </a:lnTo>
                <a:lnTo>
                  <a:pt x="1120775" y="879475"/>
                </a:lnTo>
                <a:lnTo>
                  <a:pt x="927100" y="7302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127"/>
          <p:cNvSpPr/>
          <p:nvPr/>
        </p:nvSpPr>
        <p:spPr>
          <a:xfrm>
            <a:off x="3367088" y="3592513"/>
            <a:ext cx="1352550" cy="1289050"/>
          </a:xfrm>
          <a:custGeom>
            <a:avLst/>
            <a:gdLst/>
            <a:ahLst/>
            <a:cxnLst/>
            <a:rect l="l" t="t" r="r" b="b"/>
            <a:pathLst>
              <a:path w="1352550" h="1288257" extrusionOk="0">
                <a:moveTo>
                  <a:pt x="809625" y="109538"/>
                </a:moveTo>
                <a:lnTo>
                  <a:pt x="545306" y="152400"/>
                </a:lnTo>
                <a:lnTo>
                  <a:pt x="264318" y="188119"/>
                </a:lnTo>
                <a:lnTo>
                  <a:pt x="128587" y="195263"/>
                </a:lnTo>
                <a:lnTo>
                  <a:pt x="0" y="233363"/>
                </a:lnTo>
                <a:lnTo>
                  <a:pt x="219075" y="333375"/>
                </a:lnTo>
                <a:lnTo>
                  <a:pt x="350043" y="321469"/>
                </a:lnTo>
                <a:lnTo>
                  <a:pt x="542925" y="297657"/>
                </a:lnTo>
                <a:lnTo>
                  <a:pt x="676275" y="271463"/>
                </a:lnTo>
                <a:lnTo>
                  <a:pt x="769143" y="254794"/>
                </a:lnTo>
                <a:lnTo>
                  <a:pt x="833437" y="240507"/>
                </a:lnTo>
                <a:lnTo>
                  <a:pt x="862012" y="238125"/>
                </a:lnTo>
                <a:lnTo>
                  <a:pt x="902493" y="233363"/>
                </a:lnTo>
                <a:lnTo>
                  <a:pt x="945356" y="242888"/>
                </a:lnTo>
                <a:lnTo>
                  <a:pt x="976312" y="257175"/>
                </a:lnTo>
                <a:lnTo>
                  <a:pt x="990600" y="273844"/>
                </a:lnTo>
                <a:lnTo>
                  <a:pt x="1000125" y="297657"/>
                </a:lnTo>
                <a:lnTo>
                  <a:pt x="1004887" y="328613"/>
                </a:lnTo>
                <a:lnTo>
                  <a:pt x="997743" y="385763"/>
                </a:lnTo>
                <a:cubicBezTo>
                  <a:pt x="996949" y="453232"/>
                  <a:pt x="996156" y="520700"/>
                  <a:pt x="995362" y="588169"/>
                </a:cubicBezTo>
                <a:lnTo>
                  <a:pt x="978693" y="826294"/>
                </a:lnTo>
                <a:lnTo>
                  <a:pt x="952500" y="1028700"/>
                </a:lnTo>
                <a:lnTo>
                  <a:pt x="938212" y="1183482"/>
                </a:lnTo>
                <a:lnTo>
                  <a:pt x="964406" y="1221582"/>
                </a:lnTo>
                <a:lnTo>
                  <a:pt x="995362" y="1259682"/>
                </a:lnTo>
                <a:lnTo>
                  <a:pt x="1007268" y="1266825"/>
                </a:lnTo>
                <a:lnTo>
                  <a:pt x="1038225" y="1283494"/>
                </a:lnTo>
                <a:lnTo>
                  <a:pt x="1064418" y="1288257"/>
                </a:lnTo>
                <a:lnTo>
                  <a:pt x="1095375" y="1276350"/>
                </a:lnTo>
                <a:lnTo>
                  <a:pt x="1126331" y="1252538"/>
                </a:lnTo>
                <a:lnTo>
                  <a:pt x="1145381" y="1223963"/>
                </a:lnTo>
                <a:lnTo>
                  <a:pt x="1164431" y="1183482"/>
                </a:lnTo>
                <a:lnTo>
                  <a:pt x="1178718" y="1133475"/>
                </a:lnTo>
                <a:lnTo>
                  <a:pt x="1209675" y="952500"/>
                </a:lnTo>
                <a:lnTo>
                  <a:pt x="1257300" y="678657"/>
                </a:lnTo>
                <a:lnTo>
                  <a:pt x="1302543" y="369094"/>
                </a:lnTo>
                <a:lnTo>
                  <a:pt x="1314450" y="266700"/>
                </a:lnTo>
                <a:lnTo>
                  <a:pt x="1321593" y="254794"/>
                </a:lnTo>
                <a:lnTo>
                  <a:pt x="1343025" y="230982"/>
                </a:lnTo>
                <a:lnTo>
                  <a:pt x="1352550" y="209550"/>
                </a:lnTo>
                <a:lnTo>
                  <a:pt x="1352550" y="180975"/>
                </a:lnTo>
                <a:lnTo>
                  <a:pt x="1340643" y="152400"/>
                </a:lnTo>
                <a:lnTo>
                  <a:pt x="1309687" y="121444"/>
                </a:lnTo>
                <a:lnTo>
                  <a:pt x="1243012" y="69057"/>
                </a:lnTo>
                <a:lnTo>
                  <a:pt x="1162050" y="28575"/>
                </a:lnTo>
                <a:lnTo>
                  <a:pt x="1104900" y="0"/>
                </a:lnTo>
                <a:lnTo>
                  <a:pt x="1095375" y="0"/>
                </a:lnTo>
                <a:lnTo>
                  <a:pt x="1076325" y="2382"/>
                </a:lnTo>
                <a:lnTo>
                  <a:pt x="1028700" y="35719"/>
                </a:lnTo>
                <a:lnTo>
                  <a:pt x="957262" y="83344"/>
                </a:lnTo>
                <a:lnTo>
                  <a:pt x="935831" y="90488"/>
                </a:lnTo>
                <a:lnTo>
                  <a:pt x="809625" y="1095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27"/>
          <p:cNvSpPr/>
          <p:nvPr/>
        </p:nvSpPr>
        <p:spPr>
          <a:xfrm>
            <a:off x="3500438" y="4583113"/>
            <a:ext cx="1000125" cy="279400"/>
          </a:xfrm>
          <a:custGeom>
            <a:avLst/>
            <a:gdLst/>
            <a:ahLst/>
            <a:cxnLst/>
            <a:rect l="l" t="t" r="r" b="b"/>
            <a:pathLst>
              <a:path w="1000125" h="278607" extrusionOk="0">
                <a:moveTo>
                  <a:pt x="414337" y="78582"/>
                </a:moveTo>
                <a:lnTo>
                  <a:pt x="514350" y="66675"/>
                </a:lnTo>
                <a:lnTo>
                  <a:pt x="647700" y="45244"/>
                </a:lnTo>
                <a:lnTo>
                  <a:pt x="776287" y="19050"/>
                </a:lnTo>
                <a:lnTo>
                  <a:pt x="852487" y="0"/>
                </a:lnTo>
                <a:lnTo>
                  <a:pt x="1000125" y="102394"/>
                </a:lnTo>
                <a:lnTo>
                  <a:pt x="816768" y="188119"/>
                </a:lnTo>
                <a:lnTo>
                  <a:pt x="700087" y="207169"/>
                </a:lnTo>
                <a:lnTo>
                  <a:pt x="411956" y="252413"/>
                </a:lnTo>
                <a:lnTo>
                  <a:pt x="176212" y="278607"/>
                </a:lnTo>
                <a:lnTo>
                  <a:pt x="0" y="161925"/>
                </a:lnTo>
                <a:lnTo>
                  <a:pt x="19050" y="100013"/>
                </a:lnTo>
                <a:lnTo>
                  <a:pt x="169068" y="95250"/>
                </a:lnTo>
                <a:lnTo>
                  <a:pt x="319087" y="90488"/>
                </a:lnTo>
                <a:lnTo>
                  <a:pt x="414337" y="785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27"/>
          <p:cNvSpPr/>
          <p:nvPr/>
        </p:nvSpPr>
        <p:spPr>
          <a:xfrm>
            <a:off x="5113338" y="3478213"/>
            <a:ext cx="1504950" cy="1857375"/>
          </a:xfrm>
          <a:custGeom>
            <a:avLst/>
            <a:gdLst/>
            <a:ahLst/>
            <a:cxnLst/>
            <a:rect l="l" t="t" r="r" b="b"/>
            <a:pathLst>
              <a:path w="1504950" h="1857375" extrusionOk="0">
                <a:moveTo>
                  <a:pt x="842962" y="59532"/>
                </a:moveTo>
                <a:lnTo>
                  <a:pt x="590550" y="104775"/>
                </a:lnTo>
                <a:lnTo>
                  <a:pt x="414337" y="130969"/>
                </a:lnTo>
                <a:lnTo>
                  <a:pt x="354806" y="130969"/>
                </a:lnTo>
                <a:lnTo>
                  <a:pt x="176212" y="128588"/>
                </a:lnTo>
                <a:lnTo>
                  <a:pt x="0" y="121444"/>
                </a:lnTo>
                <a:lnTo>
                  <a:pt x="192881" y="283369"/>
                </a:lnTo>
                <a:lnTo>
                  <a:pt x="278606" y="304800"/>
                </a:lnTo>
                <a:lnTo>
                  <a:pt x="319087" y="311944"/>
                </a:lnTo>
                <a:lnTo>
                  <a:pt x="378619" y="311944"/>
                </a:lnTo>
                <a:lnTo>
                  <a:pt x="435769" y="295275"/>
                </a:lnTo>
                <a:lnTo>
                  <a:pt x="478631" y="280988"/>
                </a:lnTo>
                <a:lnTo>
                  <a:pt x="692944" y="247650"/>
                </a:lnTo>
                <a:lnTo>
                  <a:pt x="959644" y="207169"/>
                </a:lnTo>
                <a:lnTo>
                  <a:pt x="1092994" y="192882"/>
                </a:lnTo>
                <a:lnTo>
                  <a:pt x="1121569" y="197644"/>
                </a:lnTo>
                <a:lnTo>
                  <a:pt x="1133475" y="204788"/>
                </a:lnTo>
                <a:lnTo>
                  <a:pt x="1147762" y="214313"/>
                </a:lnTo>
                <a:lnTo>
                  <a:pt x="1162050" y="233363"/>
                </a:lnTo>
                <a:lnTo>
                  <a:pt x="1169194" y="261938"/>
                </a:lnTo>
                <a:lnTo>
                  <a:pt x="1173956" y="328613"/>
                </a:lnTo>
                <a:lnTo>
                  <a:pt x="1162050" y="514350"/>
                </a:lnTo>
                <a:lnTo>
                  <a:pt x="1138237" y="685800"/>
                </a:lnTo>
                <a:lnTo>
                  <a:pt x="1104900" y="876300"/>
                </a:lnTo>
                <a:lnTo>
                  <a:pt x="1064419" y="1071563"/>
                </a:lnTo>
                <a:lnTo>
                  <a:pt x="1016794" y="1271588"/>
                </a:lnTo>
                <a:lnTo>
                  <a:pt x="923925" y="1826419"/>
                </a:lnTo>
                <a:lnTo>
                  <a:pt x="945356" y="1847850"/>
                </a:lnTo>
                <a:lnTo>
                  <a:pt x="969169" y="1857375"/>
                </a:lnTo>
                <a:lnTo>
                  <a:pt x="988219" y="1854994"/>
                </a:lnTo>
                <a:lnTo>
                  <a:pt x="1012031" y="1845469"/>
                </a:lnTo>
                <a:lnTo>
                  <a:pt x="1047750" y="1816894"/>
                </a:lnTo>
                <a:lnTo>
                  <a:pt x="1081087" y="1774032"/>
                </a:lnTo>
                <a:lnTo>
                  <a:pt x="1131094" y="1688307"/>
                </a:lnTo>
                <a:lnTo>
                  <a:pt x="1169194" y="1604963"/>
                </a:lnTo>
                <a:lnTo>
                  <a:pt x="1200150" y="1516857"/>
                </a:lnTo>
                <a:lnTo>
                  <a:pt x="1233487" y="1414463"/>
                </a:lnTo>
                <a:lnTo>
                  <a:pt x="1278731" y="1243013"/>
                </a:lnTo>
                <a:lnTo>
                  <a:pt x="1316831" y="1064419"/>
                </a:lnTo>
                <a:lnTo>
                  <a:pt x="1357312" y="862013"/>
                </a:lnTo>
                <a:lnTo>
                  <a:pt x="1376362" y="762000"/>
                </a:lnTo>
                <a:lnTo>
                  <a:pt x="1388269" y="645319"/>
                </a:lnTo>
                <a:lnTo>
                  <a:pt x="1402556" y="538163"/>
                </a:lnTo>
                <a:lnTo>
                  <a:pt x="1428750" y="409575"/>
                </a:lnTo>
                <a:lnTo>
                  <a:pt x="1452562" y="323850"/>
                </a:lnTo>
                <a:lnTo>
                  <a:pt x="1469231" y="302419"/>
                </a:lnTo>
                <a:lnTo>
                  <a:pt x="1490662" y="280988"/>
                </a:lnTo>
                <a:lnTo>
                  <a:pt x="1502569" y="257175"/>
                </a:lnTo>
                <a:lnTo>
                  <a:pt x="1504950" y="233363"/>
                </a:lnTo>
                <a:lnTo>
                  <a:pt x="1495425" y="204788"/>
                </a:lnTo>
                <a:lnTo>
                  <a:pt x="1466850" y="178594"/>
                </a:lnTo>
                <a:lnTo>
                  <a:pt x="1416844" y="150019"/>
                </a:lnTo>
                <a:lnTo>
                  <a:pt x="1362075" y="121444"/>
                </a:lnTo>
                <a:lnTo>
                  <a:pt x="1228725" y="45244"/>
                </a:lnTo>
                <a:lnTo>
                  <a:pt x="1143000" y="0"/>
                </a:lnTo>
                <a:lnTo>
                  <a:pt x="1128712" y="0"/>
                </a:lnTo>
                <a:lnTo>
                  <a:pt x="1109662" y="4763"/>
                </a:lnTo>
                <a:lnTo>
                  <a:pt x="1007269" y="28575"/>
                </a:lnTo>
                <a:lnTo>
                  <a:pt x="842962" y="595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27"/>
          <p:cNvSpPr/>
          <p:nvPr/>
        </p:nvSpPr>
        <p:spPr>
          <a:xfrm>
            <a:off x="5554663" y="4719638"/>
            <a:ext cx="593725" cy="603250"/>
          </a:xfrm>
          <a:custGeom>
            <a:avLst/>
            <a:gdLst/>
            <a:ahLst/>
            <a:cxnLst/>
            <a:rect l="l" t="t" r="r" b="b"/>
            <a:pathLst>
              <a:path w="592932" h="602456" extrusionOk="0">
                <a:moveTo>
                  <a:pt x="207169" y="83343"/>
                </a:moveTo>
                <a:lnTo>
                  <a:pt x="357188" y="111918"/>
                </a:lnTo>
                <a:lnTo>
                  <a:pt x="435769" y="121443"/>
                </a:lnTo>
                <a:lnTo>
                  <a:pt x="466725" y="119062"/>
                </a:lnTo>
                <a:lnTo>
                  <a:pt x="497682" y="114300"/>
                </a:lnTo>
                <a:lnTo>
                  <a:pt x="531019" y="102393"/>
                </a:lnTo>
                <a:lnTo>
                  <a:pt x="547688" y="90487"/>
                </a:lnTo>
                <a:lnTo>
                  <a:pt x="564357" y="69056"/>
                </a:lnTo>
                <a:lnTo>
                  <a:pt x="592932" y="0"/>
                </a:lnTo>
                <a:lnTo>
                  <a:pt x="500063" y="602456"/>
                </a:lnTo>
                <a:lnTo>
                  <a:pt x="469107" y="576262"/>
                </a:lnTo>
                <a:lnTo>
                  <a:pt x="457200" y="554831"/>
                </a:lnTo>
                <a:lnTo>
                  <a:pt x="433388" y="483393"/>
                </a:lnTo>
                <a:lnTo>
                  <a:pt x="414338" y="423862"/>
                </a:lnTo>
                <a:lnTo>
                  <a:pt x="402432" y="390525"/>
                </a:lnTo>
                <a:lnTo>
                  <a:pt x="381000" y="359568"/>
                </a:lnTo>
                <a:lnTo>
                  <a:pt x="335757" y="316706"/>
                </a:lnTo>
                <a:lnTo>
                  <a:pt x="252413" y="250031"/>
                </a:lnTo>
                <a:lnTo>
                  <a:pt x="159544" y="183356"/>
                </a:lnTo>
                <a:lnTo>
                  <a:pt x="50007" y="116681"/>
                </a:lnTo>
                <a:lnTo>
                  <a:pt x="14288" y="95250"/>
                </a:lnTo>
                <a:lnTo>
                  <a:pt x="7144" y="83343"/>
                </a:lnTo>
                <a:lnTo>
                  <a:pt x="0" y="64293"/>
                </a:lnTo>
                <a:lnTo>
                  <a:pt x="2382" y="42862"/>
                </a:lnTo>
                <a:lnTo>
                  <a:pt x="19050" y="35718"/>
                </a:lnTo>
                <a:lnTo>
                  <a:pt x="42863" y="42862"/>
                </a:lnTo>
                <a:lnTo>
                  <a:pt x="95250" y="59531"/>
                </a:lnTo>
                <a:lnTo>
                  <a:pt x="207169" y="833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127"/>
          <p:cNvSpPr/>
          <p:nvPr/>
        </p:nvSpPr>
        <p:spPr>
          <a:xfrm>
            <a:off x="4906963" y="3463925"/>
            <a:ext cx="420687" cy="2801938"/>
          </a:xfrm>
          <a:custGeom>
            <a:avLst/>
            <a:gdLst/>
            <a:ahLst/>
            <a:cxnLst/>
            <a:rect l="l" t="t" r="r" b="b"/>
            <a:pathLst>
              <a:path w="420129" h="2803219" extrusionOk="0">
                <a:moveTo>
                  <a:pt x="172994" y="900278"/>
                </a:moveTo>
                <a:lnTo>
                  <a:pt x="172994" y="582533"/>
                </a:lnTo>
                <a:lnTo>
                  <a:pt x="172994" y="338929"/>
                </a:lnTo>
                <a:lnTo>
                  <a:pt x="169464" y="261258"/>
                </a:lnTo>
                <a:lnTo>
                  <a:pt x="165933" y="225953"/>
                </a:lnTo>
                <a:lnTo>
                  <a:pt x="144750" y="180056"/>
                </a:lnTo>
                <a:lnTo>
                  <a:pt x="116506" y="141220"/>
                </a:lnTo>
                <a:lnTo>
                  <a:pt x="91793" y="112976"/>
                </a:lnTo>
                <a:lnTo>
                  <a:pt x="60018" y="84732"/>
                </a:lnTo>
                <a:lnTo>
                  <a:pt x="28244" y="63549"/>
                </a:lnTo>
                <a:lnTo>
                  <a:pt x="10591" y="49427"/>
                </a:lnTo>
                <a:lnTo>
                  <a:pt x="0" y="24714"/>
                </a:lnTo>
                <a:lnTo>
                  <a:pt x="3530" y="0"/>
                </a:lnTo>
                <a:lnTo>
                  <a:pt x="21183" y="0"/>
                </a:lnTo>
                <a:lnTo>
                  <a:pt x="63549" y="10592"/>
                </a:lnTo>
                <a:lnTo>
                  <a:pt x="151811" y="31775"/>
                </a:lnTo>
                <a:lnTo>
                  <a:pt x="240074" y="60019"/>
                </a:lnTo>
                <a:lnTo>
                  <a:pt x="324806" y="98854"/>
                </a:lnTo>
                <a:lnTo>
                  <a:pt x="391885" y="127098"/>
                </a:lnTo>
                <a:lnTo>
                  <a:pt x="416599" y="151812"/>
                </a:lnTo>
                <a:cubicBezTo>
                  <a:pt x="417776" y="215361"/>
                  <a:pt x="418952" y="278910"/>
                  <a:pt x="420129" y="342459"/>
                </a:cubicBezTo>
                <a:cubicBezTo>
                  <a:pt x="417775" y="659027"/>
                  <a:pt x="415422" y="975596"/>
                  <a:pt x="413068" y="1292164"/>
                </a:cubicBezTo>
                <a:cubicBezTo>
                  <a:pt x="410686" y="1488695"/>
                  <a:pt x="406007" y="1685213"/>
                  <a:pt x="406007" y="1881758"/>
                </a:cubicBezTo>
                <a:lnTo>
                  <a:pt x="391885" y="2541962"/>
                </a:lnTo>
                <a:lnTo>
                  <a:pt x="381294" y="2651407"/>
                </a:lnTo>
                <a:lnTo>
                  <a:pt x="367172" y="2718487"/>
                </a:lnTo>
                <a:lnTo>
                  <a:pt x="338928" y="2771444"/>
                </a:lnTo>
                <a:lnTo>
                  <a:pt x="314214" y="2799688"/>
                </a:lnTo>
                <a:lnTo>
                  <a:pt x="285970" y="2803219"/>
                </a:lnTo>
                <a:lnTo>
                  <a:pt x="257726" y="2789097"/>
                </a:lnTo>
                <a:lnTo>
                  <a:pt x="218891" y="2753792"/>
                </a:lnTo>
                <a:lnTo>
                  <a:pt x="201238" y="2714956"/>
                </a:lnTo>
                <a:lnTo>
                  <a:pt x="187116" y="2591389"/>
                </a:lnTo>
                <a:lnTo>
                  <a:pt x="172994" y="2287766"/>
                </a:lnTo>
                <a:lnTo>
                  <a:pt x="176525" y="1945307"/>
                </a:lnTo>
                <a:lnTo>
                  <a:pt x="172994" y="1327469"/>
                </a:lnTo>
                <a:lnTo>
                  <a:pt x="172994" y="9002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8CC3C5-3C81-8040-980F-C36CE1D64715}"/>
              </a:ext>
            </a:extLst>
          </p:cNvPr>
          <p:cNvGrpSpPr/>
          <p:nvPr/>
        </p:nvGrpSpPr>
        <p:grpSpPr>
          <a:xfrm>
            <a:off x="2586788" y="1300913"/>
            <a:ext cx="4975225" cy="4960938"/>
            <a:chOff x="2743200" y="1457325"/>
            <a:chExt cx="4975225" cy="4960938"/>
          </a:xfrm>
        </p:grpSpPr>
        <p:sp>
          <p:nvSpPr>
            <p:cNvPr id="12" name="Google Shape;1473;p127">
              <a:extLst>
                <a:ext uri="{FF2B5EF4-FFF2-40B4-BE49-F238E27FC236}">
                  <a16:creationId xmlns:a16="http://schemas.microsoft.com/office/drawing/2014/main" id="{BE6776BE-93A4-734B-B759-EA0C93A110DC}"/>
                </a:ext>
              </a:extLst>
            </p:cNvPr>
            <p:cNvSpPr/>
            <p:nvPr/>
          </p:nvSpPr>
          <p:spPr>
            <a:xfrm>
              <a:off x="2743200" y="1457325"/>
              <a:ext cx="2482850" cy="2336800"/>
            </a:xfrm>
            <a:custGeom>
              <a:avLst/>
              <a:gdLst/>
              <a:ahLst/>
              <a:cxnLst/>
              <a:rect l="l" t="t" r="r" b="b"/>
              <a:pathLst>
                <a:path w="2482850" h="2336800" extrusionOk="0">
                  <a:moveTo>
                    <a:pt x="1577975" y="930275"/>
                  </a:moveTo>
                  <a:lnTo>
                    <a:pt x="1797050" y="660400"/>
                  </a:lnTo>
                  <a:lnTo>
                    <a:pt x="1924050" y="482600"/>
                  </a:lnTo>
                  <a:lnTo>
                    <a:pt x="2003425" y="352425"/>
                  </a:lnTo>
                  <a:lnTo>
                    <a:pt x="2035175" y="273050"/>
                  </a:lnTo>
                  <a:lnTo>
                    <a:pt x="2041525" y="225425"/>
                  </a:lnTo>
                  <a:lnTo>
                    <a:pt x="2041525" y="200025"/>
                  </a:lnTo>
                  <a:lnTo>
                    <a:pt x="2025650" y="171450"/>
                  </a:lnTo>
                  <a:lnTo>
                    <a:pt x="1981200" y="136525"/>
                  </a:lnTo>
                  <a:lnTo>
                    <a:pt x="1930400" y="107950"/>
                  </a:lnTo>
                  <a:lnTo>
                    <a:pt x="1914525" y="98425"/>
                  </a:lnTo>
                  <a:lnTo>
                    <a:pt x="1895475" y="66675"/>
                  </a:lnTo>
                  <a:lnTo>
                    <a:pt x="1892300" y="34925"/>
                  </a:lnTo>
                  <a:lnTo>
                    <a:pt x="1895475" y="12700"/>
                  </a:lnTo>
                  <a:lnTo>
                    <a:pt x="1917700" y="0"/>
                  </a:lnTo>
                  <a:lnTo>
                    <a:pt x="2012950" y="3175"/>
                  </a:lnTo>
                  <a:lnTo>
                    <a:pt x="2120900" y="19050"/>
                  </a:lnTo>
                  <a:lnTo>
                    <a:pt x="2209800" y="41275"/>
                  </a:lnTo>
                  <a:lnTo>
                    <a:pt x="2232025" y="53975"/>
                  </a:lnTo>
                  <a:lnTo>
                    <a:pt x="2311400" y="107950"/>
                  </a:lnTo>
                  <a:lnTo>
                    <a:pt x="2428875" y="190500"/>
                  </a:lnTo>
                  <a:lnTo>
                    <a:pt x="2460625" y="206375"/>
                  </a:lnTo>
                  <a:lnTo>
                    <a:pt x="2476500" y="222250"/>
                  </a:lnTo>
                  <a:lnTo>
                    <a:pt x="2482850" y="247650"/>
                  </a:lnTo>
                  <a:lnTo>
                    <a:pt x="2476500" y="273050"/>
                  </a:lnTo>
                  <a:lnTo>
                    <a:pt x="2454275" y="311150"/>
                  </a:lnTo>
                  <a:lnTo>
                    <a:pt x="2400300" y="368300"/>
                  </a:lnTo>
                  <a:lnTo>
                    <a:pt x="2292350" y="495300"/>
                  </a:lnTo>
                  <a:lnTo>
                    <a:pt x="2162175" y="657225"/>
                  </a:lnTo>
                  <a:lnTo>
                    <a:pt x="2006600" y="835025"/>
                  </a:lnTo>
                  <a:lnTo>
                    <a:pt x="1806575" y="1047750"/>
                  </a:lnTo>
                  <a:lnTo>
                    <a:pt x="1587500" y="1257300"/>
                  </a:lnTo>
                  <a:lnTo>
                    <a:pt x="1301750" y="1511300"/>
                  </a:lnTo>
                  <a:lnTo>
                    <a:pt x="1012825" y="1736725"/>
                  </a:lnTo>
                  <a:lnTo>
                    <a:pt x="787400" y="1901825"/>
                  </a:lnTo>
                  <a:lnTo>
                    <a:pt x="460375" y="2111375"/>
                  </a:lnTo>
                  <a:lnTo>
                    <a:pt x="196850" y="2257425"/>
                  </a:lnTo>
                  <a:lnTo>
                    <a:pt x="25400" y="2336800"/>
                  </a:lnTo>
                  <a:lnTo>
                    <a:pt x="6350" y="2336800"/>
                  </a:lnTo>
                  <a:lnTo>
                    <a:pt x="0" y="2317750"/>
                  </a:lnTo>
                  <a:lnTo>
                    <a:pt x="9525" y="2289175"/>
                  </a:lnTo>
                  <a:lnTo>
                    <a:pt x="44450" y="2257425"/>
                  </a:lnTo>
                  <a:lnTo>
                    <a:pt x="196850" y="2155825"/>
                  </a:lnTo>
                  <a:lnTo>
                    <a:pt x="523875" y="1911350"/>
                  </a:lnTo>
                  <a:lnTo>
                    <a:pt x="796925" y="1692275"/>
                  </a:lnTo>
                  <a:lnTo>
                    <a:pt x="1019175" y="1501775"/>
                  </a:lnTo>
                  <a:lnTo>
                    <a:pt x="1295400" y="1244600"/>
                  </a:lnTo>
                  <a:lnTo>
                    <a:pt x="1485900" y="1041400"/>
                  </a:lnTo>
                  <a:lnTo>
                    <a:pt x="1577975" y="9302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74;p127">
              <a:extLst>
                <a:ext uri="{FF2B5EF4-FFF2-40B4-BE49-F238E27FC236}">
                  <a16:creationId xmlns:a16="http://schemas.microsoft.com/office/drawing/2014/main" id="{5966221C-085B-5D4B-AC3D-F321B82E0F67}"/>
                </a:ext>
              </a:extLst>
            </p:cNvPr>
            <p:cNvSpPr/>
            <p:nvPr/>
          </p:nvSpPr>
          <p:spPr>
            <a:xfrm>
              <a:off x="4332288" y="2867025"/>
              <a:ext cx="1498600" cy="341313"/>
            </a:xfrm>
            <a:custGeom>
              <a:avLst/>
              <a:gdLst/>
              <a:ahLst/>
              <a:cxnLst/>
              <a:rect l="l" t="t" r="r" b="b"/>
              <a:pathLst>
                <a:path w="1500187" h="340519" extrusionOk="0">
                  <a:moveTo>
                    <a:pt x="871537" y="88106"/>
                  </a:moveTo>
                  <a:lnTo>
                    <a:pt x="650081" y="121444"/>
                  </a:lnTo>
                  <a:lnTo>
                    <a:pt x="445294" y="152400"/>
                  </a:lnTo>
                  <a:lnTo>
                    <a:pt x="288131" y="166688"/>
                  </a:lnTo>
                  <a:lnTo>
                    <a:pt x="200025" y="171450"/>
                  </a:lnTo>
                  <a:lnTo>
                    <a:pt x="128587" y="164306"/>
                  </a:lnTo>
                  <a:lnTo>
                    <a:pt x="95250" y="159544"/>
                  </a:lnTo>
                  <a:lnTo>
                    <a:pt x="66675" y="157163"/>
                  </a:lnTo>
                  <a:lnTo>
                    <a:pt x="40481" y="157163"/>
                  </a:lnTo>
                  <a:lnTo>
                    <a:pt x="9525" y="166688"/>
                  </a:lnTo>
                  <a:lnTo>
                    <a:pt x="0" y="183356"/>
                  </a:lnTo>
                  <a:lnTo>
                    <a:pt x="4762" y="204788"/>
                  </a:lnTo>
                  <a:lnTo>
                    <a:pt x="21431" y="233363"/>
                  </a:lnTo>
                  <a:lnTo>
                    <a:pt x="40481" y="257175"/>
                  </a:lnTo>
                  <a:lnTo>
                    <a:pt x="57150" y="273844"/>
                  </a:lnTo>
                  <a:lnTo>
                    <a:pt x="116681" y="297656"/>
                  </a:lnTo>
                  <a:lnTo>
                    <a:pt x="192881" y="328613"/>
                  </a:lnTo>
                  <a:lnTo>
                    <a:pt x="257175" y="340519"/>
                  </a:lnTo>
                  <a:lnTo>
                    <a:pt x="292894" y="338138"/>
                  </a:lnTo>
                  <a:lnTo>
                    <a:pt x="435769" y="319088"/>
                  </a:lnTo>
                  <a:lnTo>
                    <a:pt x="742950" y="278606"/>
                  </a:lnTo>
                  <a:lnTo>
                    <a:pt x="1016794" y="247650"/>
                  </a:lnTo>
                  <a:lnTo>
                    <a:pt x="1235869" y="223838"/>
                  </a:lnTo>
                  <a:lnTo>
                    <a:pt x="1326356" y="223838"/>
                  </a:lnTo>
                  <a:lnTo>
                    <a:pt x="1428750" y="207169"/>
                  </a:lnTo>
                  <a:lnTo>
                    <a:pt x="1459706" y="197644"/>
                  </a:lnTo>
                  <a:lnTo>
                    <a:pt x="1478756" y="178594"/>
                  </a:lnTo>
                  <a:lnTo>
                    <a:pt x="1493044" y="157163"/>
                  </a:lnTo>
                  <a:lnTo>
                    <a:pt x="1497806" y="142875"/>
                  </a:lnTo>
                  <a:lnTo>
                    <a:pt x="1500187" y="128588"/>
                  </a:lnTo>
                  <a:lnTo>
                    <a:pt x="1495425" y="107156"/>
                  </a:lnTo>
                  <a:lnTo>
                    <a:pt x="1483519" y="80963"/>
                  </a:lnTo>
                  <a:lnTo>
                    <a:pt x="1459706" y="57150"/>
                  </a:lnTo>
                  <a:lnTo>
                    <a:pt x="1440656" y="50006"/>
                  </a:lnTo>
                  <a:lnTo>
                    <a:pt x="1295400" y="19050"/>
                  </a:lnTo>
                  <a:lnTo>
                    <a:pt x="1145381" y="0"/>
                  </a:lnTo>
                  <a:lnTo>
                    <a:pt x="1133475" y="0"/>
                  </a:lnTo>
                  <a:lnTo>
                    <a:pt x="1114425" y="9525"/>
                  </a:lnTo>
                  <a:lnTo>
                    <a:pt x="1095375" y="26194"/>
                  </a:lnTo>
                  <a:lnTo>
                    <a:pt x="1047750" y="52388"/>
                  </a:lnTo>
                  <a:lnTo>
                    <a:pt x="964406" y="76200"/>
                  </a:lnTo>
                  <a:lnTo>
                    <a:pt x="871537" y="881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75;p127">
              <a:extLst>
                <a:ext uri="{FF2B5EF4-FFF2-40B4-BE49-F238E27FC236}">
                  <a16:creationId xmlns:a16="http://schemas.microsoft.com/office/drawing/2014/main" id="{46BC0696-30B7-7645-A974-36B48AA49CF7}"/>
                </a:ext>
              </a:extLst>
            </p:cNvPr>
            <p:cNvSpPr/>
            <p:nvPr/>
          </p:nvSpPr>
          <p:spPr>
            <a:xfrm>
              <a:off x="3333750" y="3827463"/>
              <a:ext cx="512763" cy="1382712"/>
            </a:xfrm>
            <a:custGeom>
              <a:avLst/>
              <a:gdLst/>
              <a:ahLst/>
              <a:cxnLst/>
              <a:rect l="l" t="t" r="r" b="b"/>
              <a:pathLst>
                <a:path w="511969" h="1383506" extrusionOk="0">
                  <a:moveTo>
                    <a:pt x="438150" y="369094"/>
                  </a:moveTo>
                  <a:lnTo>
                    <a:pt x="423863" y="233362"/>
                  </a:lnTo>
                  <a:lnTo>
                    <a:pt x="366713" y="119062"/>
                  </a:lnTo>
                  <a:lnTo>
                    <a:pt x="321469" y="83344"/>
                  </a:lnTo>
                  <a:lnTo>
                    <a:pt x="250031" y="35719"/>
                  </a:lnTo>
                  <a:lnTo>
                    <a:pt x="195263" y="11906"/>
                  </a:lnTo>
                  <a:lnTo>
                    <a:pt x="147638" y="0"/>
                  </a:lnTo>
                  <a:lnTo>
                    <a:pt x="100013" y="0"/>
                  </a:lnTo>
                  <a:lnTo>
                    <a:pt x="64294" y="2381"/>
                  </a:lnTo>
                  <a:lnTo>
                    <a:pt x="30956" y="11906"/>
                  </a:lnTo>
                  <a:lnTo>
                    <a:pt x="11906" y="21431"/>
                  </a:lnTo>
                  <a:lnTo>
                    <a:pt x="0" y="38100"/>
                  </a:lnTo>
                  <a:lnTo>
                    <a:pt x="4763" y="61912"/>
                  </a:lnTo>
                  <a:lnTo>
                    <a:pt x="19050" y="85725"/>
                  </a:lnTo>
                  <a:lnTo>
                    <a:pt x="38100" y="102394"/>
                  </a:lnTo>
                  <a:lnTo>
                    <a:pt x="76200" y="140494"/>
                  </a:lnTo>
                  <a:lnTo>
                    <a:pt x="100013" y="166687"/>
                  </a:lnTo>
                  <a:lnTo>
                    <a:pt x="130969" y="209550"/>
                  </a:lnTo>
                  <a:lnTo>
                    <a:pt x="157163" y="259556"/>
                  </a:lnTo>
                  <a:lnTo>
                    <a:pt x="185738" y="338137"/>
                  </a:lnTo>
                  <a:lnTo>
                    <a:pt x="202406" y="423862"/>
                  </a:lnTo>
                  <a:lnTo>
                    <a:pt x="233363" y="647700"/>
                  </a:lnTo>
                  <a:lnTo>
                    <a:pt x="271463" y="1028700"/>
                  </a:lnTo>
                  <a:lnTo>
                    <a:pt x="261938" y="1083469"/>
                  </a:lnTo>
                  <a:lnTo>
                    <a:pt x="261938" y="1116806"/>
                  </a:lnTo>
                  <a:lnTo>
                    <a:pt x="266700" y="1152525"/>
                  </a:lnTo>
                  <a:lnTo>
                    <a:pt x="280988" y="1204912"/>
                  </a:lnTo>
                  <a:lnTo>
                    <a:pt x="307181" y="1254919"/>
                  </a:lnTo>
                  <a:lnTo>
                    <a:pt x="359569" y="1321594"/>
                  </a:lnTo>
                  <a:lnTo>
                    <a:pt x="395288" y="1354931"/>
                  </a:lnTo>
                  <a:lnTo>
                    <a:pt x="416719" y="1369219"/>
                  </a:lnTo>
                  <a:lnTo>
                    <a:pt x="445294" y="1383506"/>
                  </a:lnTo>
                  <a:lnTo>
                    <a:pt x="452438" y="1381125"/>
                  </a:lnTo>
                  <a:lnTo>
                    <a:pt x="473869" y="1376362"/>
                  </a:lnTo>
                  <a:lnTo>
                    <a:pt x="492919" y="1357312"/>
                  </a:lnTo>
                  <a:lnTo>
                    <a:pt x="500063" y="1335881"/>
                  </a:lnTo>
                  <a:lnTo>
                    <a:pt x="511969" y="1266825"/>
                  </a:lnTo>
                  <a:lnTo>
                    <a:pt x="511969" y="1157287"/>
                  </a:lnTo>
                  <a:lnTo>
                    <a:pt x="492919" y="942975"/>
                  </a:lnTo>
                  <a:lnTo>
                    <a:pt x="459581" y="552450"/>
                  </a:lnTo>
                  <a:lnTo>
                    <a:pt x="438150" y="3690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76;p127">
              <a:extLst>
                <a:ext uri="{FF2B5EF4-FFF2-40B4-BE49-F238E27FC236}">
                  <a16:creationId xmlns:a16="http://schemas.microsoft.com/office/drawing/2014/main" id="{81F11EC4-F1E2-8E44-B986-A6F15420F39A}"/>
                </a:ext>
              </a:extLst>
            </p:cNvPr>
            <p:cNvSpPr/>
            <p:nvPr/>
          </p:nvSpPr>
          <p:spPr>
            <a:xfrm>
              <a:off x="4975225" y="1743075"/>
              <a:ext cx="2743200" cy="1816100"/>
            </a:xfrm>
            <a:custGeom>
              <a:avLst/>
              <a:gdLst/>
              <a:ahLst/>
              <a:cxnLst/>
              <a:rect l="l" t="t" r="r" b="b"/>
              <a:pathLst>
                <a:path w="2743200" h="1816100" extrusionOk="0">
                  <a:moveTo>
                    <a:pt x="927100" y="730250"/>
                  </a:moveTo>
                  <a:lnTo>
                    <a:pt x="749300" y="587375"/>
                  </a:lnTo>
                  <a:lnTo>
                    <a:pt x="527050" y="393700"/>
                  </a:lnTo>
                  <a:lnTo>
                    <a:pt x="285750" y="180975"/>
                  </a:lnTo>
                  <a:lnTo>
                    <a:pt x="161925" y="66675"/>
                  </a:lnTo>
                  <a:lnTo>
                    <a:pt x="0" y="0"/>
                  </a:lnTo>
                  <a:lnTo>
                    <a:pt x="92075" y="152400"/>
                  </a:lnTo>
                  <a:lnTo>
                    <a:pt x="190500" y="250825"/>
                  </a:lnTo>
                  <a:lnTo>
                    <a:pt x="393700" y="444500"/>
                  </a:lnTo>
                  <a:lnTo>
                    <a:pt x="558800" y="596900"/>
                  </a:lnTo>
                  <a:lnTo>
                    <a:pt x="742950" y="784225"/>
                  </a:lnTo>
                  <a:lnTo>
                    <a:pt x="984250" y="1012825"/>
                  </a:lnTo>
                  <a:lnTo>
                    <a:pt x="1143000" y="1158875"/>
                  </a:lnTo>
                  <a:lnTo>
                    <a:pt x="1330325" y="1327150"/>
                  </a:lnTo>
                  <a:lnTo>
                    <a:pt x="1450975" y="1441450"/>
                  </a:lnTo>
                  <a:lnTo>
                    <a:pt x="1584325" y="1571625"/>
                  </a:lnTo>
                  <a:lnTo>
                    <a:pt x="1660525" y="1651000"/>
                  </a:lnTo>
                  <a:lnTo>
                    <a:pt x="1736725" y="1730375"/>
                  </a:lnTo>
                  <a:lnTo>
                    <a:pt x="1762125" y="1755775"/>
                  </a:lnTo>
                  <a:lnTo>
                    <a:pt x="1787525" y="1771650"/>
                  </a:lnTo>
                  <a:lnTo>
                    <a:pt x="1822450" y="1790700"/>
                  </a:lnTo>
                  <a:lnTo>
                    <a:pt x="1889125" y="1809750"/>
                  </a:lnTo>
                  <a:lnTo>
                    <a:pt x="1990725" y="1816100"/>
                  </a:lnTo>
                  <a:lnTo>
                    <a:pt x="2260600" y="1809750"/>
                  </a:lnTo>
                  <a:lnTo>
                    <a:pt x="2530475" y="1793875"/>
                  </a:lnTo>
                  <a:cubicBezTo>
                    <a:pt x="2578091" y="1789546"/>
                    <a:pt x="2625537" y="1781175"/>
                    <a:pt x="2673350" y="1781175"/>
                  </a:cubicBezTo>
                  <a:lnTo>
                    <a:pt x="2730500" y="1768475"/>
                  </a:lnTo>
                  <a:lnTo>
                    <a:pt x="2743200" y="1752600"/>
                  </a:lnTo>
                  <a:lnTo>
                    <a:pt x="2730500" y="1720850"/>
                  </a:lnTo>
                  <a:lnTo>
                    <a:pt x="2720975" y="1708150"/>
                  </a:lnTo>
                  <a:lnTo>
                    <a:pt x="2679700" y="1692275"/>
                  </a:lnTo>
                  <a:lnTo>
                    <a:pt x="2562225" y="1654175"/>
                  </a:lnTo>
                  <a:lnTo>
                    <a:pt x="2390775" y="1587500"/>
                  </a:lnTo>
                  <a:lnTo>
                    <a:pt x="2181225" y="1504950"/>
                  </a:lnTo>
                  <a:lnTo>
                    <a:pt x="1990725" y="1416050"/>
                  </a:lnTo>
                  <a:lnTo>
                    <a:pt x="1758950" y="1298575"/>
                  </a:lnTo>
                  <a:lnTo>
                    <a:pt x="1587500" y="1200150"/>
                  </a:lnTo>
                  <a:lnTo>
                    <a:pt x="1377950" y="1069975"/>
                  </a:lnTo>
                  <a:lnTo>
                    <a:pt x="1120775" y="879475"/>
                  </a:lnTo>
                  <a:lnTo>
                    <a:pt x="927100" y="7302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77;p127">
              <a:extLst>
                <a:ext uri="{FF2B5EF4-FFF2-40B4-BE49-F238E27FC236}">
                  <a16:creationId xmlns:a16="http://schemas.microsoft.com/office/drawing/2014/main" id="{A665139D-6671-8644-B7FB-EB8BB6E6B763}"/>
                </a:ext>
              </a:extLst>
            </p:cNvPr>
            <p:cNvSpPr/>
            <p:nvPr/>
          </p:nvSpPr>
          <p:spPr>
            <a:xfrm>
              <a:off x="3519488" y="3744913"/>
              <a:ext cx="1352550" cy="1289050"/>
            </a:xfrm>
            <a:custGeom>
              <a:avLst/>
              <a:gdLst/>
              <a:ahLst/>
              <a:cxnLst/>
              <a:rect l="l" t="t" r="r" b="b"/>
              <a:pathLst>
                <a:path w="1352550" h="1288257" extrusionOk="0">
                  <a:moveTo>
                    <a:pt x="809625" y="109538"/>
                  </a:moveTo>
                  <a:lnTo>
                    <a:pt x="545306" y="152400"/>
                  </a:lnTo>
                  <a:lnTo>
                    <a:pt x="264318" y="188119"/>
                  </a:lnTo>
                  <a:lnTo>
                    <a:pt x="128587" y="195263"/>
                  </a:lnTo>
                  <a:lnTo>
                    <a:pt x="0" y="233363"/>
                  </a:lnTo>
                  <a:lnTo>
                    <a:pt x="219075" y="333375"/>
                  </a:lnTo>
                  <a:lnTo>
                    <a:pt x="350043" y="321469"/>
                  </a:lnTo>
                  <a:lnTo>
                    <a:pt x="542925" y="297657"/>
                  </a:lnTo>
                  <a:lnTo>
                    <a:pt x="676275" y="271463"/>
                  </a:lnTo>
                  <a:lnTo>
                    <a:pt x="769143" y="254794"/>
                  </a:lnTo>
                  <a:lnTo>
                    <a:pt x="833437" y="240507"/>
                  </a:lnTo>
                  <a:lnTo>
                    <a:pt x="862012" y="238125"/>
                  </a:lnTo>
                  <a:lnTo>
                    <a:pt x="902493" y="233363"/>
                  </a:lnTo>
                  <a:lnTo>
                    <a:pt x="945356" y="242888"/>
                  </a:lnTo>
                  <a:lnTo>
                    <a:pt x="976312" y="257175"/>
                  </a:lnTo>
                  <a:lnTo>
                    <a:pt x="990600" y="273844"/>
                  </a:lnTo>
                  <a:lnTo>
                    <a:pt x="1000125" y="297657"/>
                  </a:lnTo>
                  <a:lnTo>
                    <a:pt x="1004887" y="328613"/>
                  </a:lnTo>
                  <a:lnTo>
                    <a:pt x="997743" y="385763"/>
                  </a:lnTo>
                  <a:cubicBezTo>
                    <a:pt x="996949" y="453232"/>
                    <a:pt x="996156" y="520700"/>
                    <a:pt x="995362" y="588169"/>
                  </a:cubicBezTo>
                  <a:lnTo>
                    <a:pt x="978693" y="826294"/>
                  </a:lnTo>
                  <a:lnTo>
                    <a:pt x="952500" y="1028700"/>
                  </a:lnTo>
                  <a:lnTo>
                    <a:pt x="938212" y="1183482"/>
                  </a:lnTo>
                  <a:lnTo>
                    <a:pt x="964406" y="1221582"/>
                  </a:lnTo>
                  <a:lnTo>
                    <a:pt x="995362" y="1259682"/>
                  </a:lnTo>
                  <a:lnTo>
                    <a:pt x="1007268" y="1266825"/>
                  </a:lnTo>
                  <a:lnTo>
                    <a:pt x="1038225" y="1283494"/>
                  </a:lnTo>
                  <a:lnTo>
                    <a:pt x="1064418" y="1288257"/>
                  </a:lnTo>
                  <a:lnTo>
                    <a:pt x="1095375" y="1276350"/>
                  </a:lnTo>
                  <a:lnTo>
                    <a:pt x="1126331" y="1252538"/>
                  </a:lnTo>
                  <a:lnTo>
                    <a:pt x="1145381" y="1223963"/>
                  </a:lnTo>
                  <a:lnTo>
                    <a:pt x="1164431" y="1183482"/>
                  </a:lnTo>
                  <a:lnTo>
                    <a:pt x="1178718" y="1133475"/>
                  </a:lnTo>
                  <a:lnTo>
                    <a:pt x="1209675" y="952500"/>
                  </a:lnTo>
                  <a:lnTo>
                    <a:pt x="1257300" y="678657"/>
                  </a:lnTo>
                  <a:lnTo>
                    <a:pt x="1302543" y="369094"/>
                  </a:lnTo>
                  <a:lnTo>
                    <a:pt x="1314450" y="266700"/>
                  </a:lnTo>
                  <a:lnTo>
                    <a:pt x="1321593" y="254794"/>
                  </a:lnTo>
                  <a:lnTo>
                    <a:pt x="1343025" y="230982"/>
                  </a:lnTo>
                  <a:lnTo>
                    <a:pt x="1352550" y="209550"/>
                  </a:lnTo>
                  <a:lnTo>
                    <a:pt x="1352550" y="180975"/>
                  </a:lnTo>
                  <a:lnTo>
                    <a:pt x="1340643" y="152400"/>
                  </a:lnTo>
                  <a:lnTo>
                    <a:pt x="1309687" y="121444"/>
                  </a:lnTo>
                  <a:lnTo>
                    <a:pt x="1243012" y="69057"/>
                  </a:lnTo>
                  <a:lnTo>
                    <a:pt x="1162050" y="28575"/>
                  </a:lnTo>
                  <a:lnTo>
                    <a:pt x="1104900" y="0"/>
                  </a:lnTo>
                  <a:lnTo>
                    <a:pt x="1095375" y="0"/>
                  </a:lnTo>
                  <a:lnTo>
                    <a:pt x="1076325" y="2382"/>
                  </a:lnTo>
                  <a:lnTo>
                    <a:pt x="1028700" y="35719"/>
                  </a:lnTo>
                  <a:lnTo>
                    <a:pt x="957262" y="83344"/>
                  </a:lnTo>
                  <a:lnTo>
                    <a:pt x="935831" y="90488"/>
                  </a:lnTo>
                  <a:lnTo>
                    <a:pt x="809625" y="1095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78;p127">
              <a:extLst>
                <a:ext uri="{FF2B5EF4-FFF2-40B4-BE49-F238E27FC236}">
                  <a16:creationId xmlns:a16="http://schemas.microsoft.com/office/drawing/2014/main" id="{A3D29291-83ED-FE48-8586-2BE0ED02234A}"/>
                </a:ext>
              </a:extLst>
            </p:cNvPr>
            <p:cNvSpPr/>
            <p:nvPr/>
          </p:nvSpPr>
          <p:spPr>
            <a:xfrm>
              <a:off x="3652838" y="4735513"/>
              <a:ext cx="1000125" cy="279400"/>
            </a:xfrm>
            <a:custGeom>
              <a:avLst/>
              <a:gdLst/>
              <a:ahLst/>
              <a:cxnLst/>
              <a:rect l="l" t="t" r="r" b="b"/>
              <a:pathLst>
                <a:path w="1000125" h="278607" extrusionOk="0">
                  <a:moveTo>
                    <a:pt x="414337" y="78582"/>
                  </a:moveTo>
                  <a:lnTo>
                    <a:pt x="514350" y="66675"/>
                  </a:lnTo>
                  <a:lnTo>
                    <a:pt x="647700" y="45244"/>
                  </a:lnTo>
                  <a:lnTo>
                    <a:pt x="776287" y="19050"/>
                  </a:lnTo>
                  <a:lnTo>
                    <a:pt x="852487" y="0"/>
                  </a:lnTo>
                  <a:lnTo>
                    <a:pt x="1000125" y="102394"/>
                  </a:lnTo>
                  <a:lnTo>
                    <a:pt x="816768" y="188119"/>
                  </a:lnTo>
                  <a:lnTo>
                    <a:pt x="700087" y="207169"/>
                  </a:lnTo>
                  <a:lnTo>
                    <a:pt x="411956" y="252413"/>
                  </a:lnTo>
                  <a:lnTo>
                    <a:pt x="176212" y="278607"/>
                  </a:lnTo>
                  <a:lnTo>
                    <a:pt x="0" y="161925"/>
                  </a:lnTo>
                  <a:lnTo>
                    <a:pt x="19050" y="100013"/>
                  </a:lnTo>
                  <a:lnTo>
                    <a:pt x="169068" y="95250"/>
                  </a:lnTo>
                  <a:lnTo>
                    <a:pt x="319087" y="90488"/>
                  </a:lnTo>
                  <a:lnTo>
                    <a:pt x="414337" y="785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79;p127">
              <a:extLst>
                <a:ext uri="{FF2B5EF4-FFF2-40B4-BE49-F238E27FC236}">
                  <a16:creationId xmlns:a16="http://schemas.microsoft.com/office/drawing/2014/main" id="{54A2E66A-C434-B64D-952B-82F544E5E991}"/>
                </a:ext>
              </a:extLst>
            </p:cNvPr>
            <p:cNvSpPr/>
            <p:nvPr/>
          </p:nvSpPr>
          <p:spPr>
            <a:xfrm>
              <a:off x="5265738" y="3630613"/>
              <a:ext cx="1504950" cy="1857375"/>
            </a:xfrm>
            <a:custGeom>
              <a:avLst/>
              <a:gdLst/>
              <a:ahLst/>
              <a:cxnLst/>
              <a:rect l="l" t="t" r="r" b="b"/>
              <a:pathLst>
                <a:path w="1504950" h="1857375" extrusionOk="0">
                  <a:moveTo>
                    <a:pt x="842962" y="59532"/>
                  </a:moveTo>
                  <a:lnTo>
                    <a:pt x="590550" y="104775"/>
                  </a:lnTo>
                  <a:lnTo>
                    <a:pt x="414337" y="130969"/>
                  </a:lnTo>
                  <a:lnTo>
                    <a:pt x="354806" y="130969"/>
                  </a:lnTo>
                  <a:lnTo>
                    <a:pt x="176212" y="128588"/>
                  </a:lnTo>
                  <a:lnTo>
                    <a:pt x="0" y="121444"/>
                  </a:lnTo>
                  <a:lnTo>
                    <a:pt x="192881" y="283369"/>
                  </a:lnTo>
                  <a:lnTo>
                    <a:pt x="278606" y="304800"/>
                  </a:lnTo>
                  <a:lnTo>
                    <a:pt x="319087" y="311944"/>
                  </a:lnTo>
                  <a:lnTo>
                    <a:pt x="378619" y="311944"/>
                  </a:lnTo>
                  <a:lnTo>
                    <a:pt x="435769" y="295275"/>
                  </a:lnTo>
                  <a:lnTo>
                    <a:pt x="478631" y="280988"/>
                  </a:lnTo>
                  <a:lnTo>
                    <a:pt x="692944" y="247650"/>
                  </a:lnTo>
                  <a:lnTo>
                    <a:pt x="959644" y="207169"/>
                  </a:lnTo>
                  <a:lnTo>
                    <a:pt x="1092994" y="192882"/>
                  </a:lnTo>
                  <a:lnTo>
                    <a:pt x="1121569" y="197644"/>
                  </a:lnTo>
                  <a:lnTo>
                    <a:pt x="1133475" y="204788"/>
                  </a:lnTo>
                  <a:lnTo>
                    <a:pt x="1147762" y="214313"/>
                  </a:lnTo>
                  <a:lnTo>
                    <a:pt x="1162050" y="233363"/>
                  </a:lnTo>
                  <a:lnTo>
                    <a:pt x="1169194" y="261938"/>
                  </a:lnTo>
                  <a:lnTo>
                    <a:pt x="1173956" y="328613"/>
                  </a:lnTo>
                  <a:lnTo>
                    <a:pt x="1162050" y="514350"/>
                  </a:lnTo>
                  <a:lnTo>
                    <a:pt x="1138237" y="685800"/>
                  </a:lnTo>
                  <a:lnTo>
                    <a:pt x="1104900" y="876300"/>
                  </a:lnTo>
                  <a:lnTo>
                    <a:pt x="1064419" y="1071563"/>
                  </a:lnTo>
                  <a:lnTo>
                    <a:pt x="1016794" y="1271588"/>
                  </a:lnTo>
                  <a:lnTo>
                    <a:pt x="923925" y="1826419"/>
                  </a:lnTo>
                  <a:lnTo>
                    <a:pt x="945356" y="1847850"/>
                  </a:lnTo>
                  <a:lnTo>
                    <a:pt x="969169" y="1857375"/>
                  </a:lnTo>
                  <a:lnTo>
                    <a:pt x="988219" y="1854994"/>
                  </a:lnTo>
                  <a:lnTo>
                    <a:pt x="1012031" y="1845469"/>
                  </a:lnTo>
                  <a:lnTo>
                    <a:pt x="1047750" y="1816894"/>
                  </a:lnTo>
                  <a:lnTo>
                    <a:pt x="1081087" y="1774032"/>
                  </a:lnTo>
                  <a:lnTo>
                    <a:pt x="1131094" y="1688307"/>
                  </a:lnTo>
                  <a:lnTo>
                    <a:pt x="1169194" y="1604963"/>
                  </a:lnTo>
                  <a:lnTo>
                    <a:pt x="1200150" y="1516857"/>
                  </a:lnTo>
                  <a:lnTo>
                    <a:pt x="1233487" y="1414463"/>
                  </a:lnTo>
                  <a:lnTo>
                    <a:pt x="1278731" y="1243013"/>
                  </a:lnTo>
                  <a:lnTo>
                    <a:pt x="1316831" y="1064419"/>
                  </a:lnTo>
                  <a:lnTo>
                    <a:pt x="1357312" y="862013"/>
                  </a:lnTo>
                  <a:lnTo>
                    <a:pt x="1376362" y="762000"/>
                  </a:lnTo>
                  <a:lnTo>
                    <a:pt x="1388269" y="645319"/>
                  </a:lnTo>
                  <a:lnTo>
                    <a:pt x="1402556" y="538163"/>
                  </a:lnTo>
                  <a:lnTo>
                    <a:pt x="1428750" y="409575"/>
                  </a:lnTo>
                  <a:lnTo>
                    <a:pt x="1452562" y="323850"/>
                  </a:lnTo>
                  <a:lnTo>
                    <a:pt x="1469231" y="302419"/>
                  </a:lnTo>
                  <a:lnTo>
                    <a:pt x="1490662" y="280988"/>
                  </a:lnTo>
                  <a:lnTo>
                    <a:pt x="1502569" y="257175"/>
                  </a:lnTo>
                  <a:lnTo>
                    <a:pt x="1504950" y="233363"/>
                  </a:lnTo>
                  <a:lnTo>
                    <a:pt x="1495425" y="204788"/>
                  </a:lnTo>
                  <a:lnTo>
                    <a:pt x="1466850" y="178594"/>
                  </a:lnTo>
                  <a:lnTo>
                    <a:pt x="1416844" y="150019"/>
                  </a:lnTo>
                  <a:lnTo>
                    <a:pt x="1362075" y="121444"/>
                  </a:lnTo>
                  <a:lnTo>
                    <a:pt x="1228725" y="45244"/>
                  </a:lnTo>
                  <a:lnTo>
                    <a:pt x="1143000" y="0"/>
                  </a:lnTo>
                  <a:lnTo>
                    <a:pt x="1128712" y="0"/>
                  </a:lnTo>
                  <a:lnTo>
                    <a:pt x="1109662" y="4763"/>
                  </a:lnTo>
                  <a:lnTo>
                    <a:pt x="1007269" y="28575"/>
                  </a:lnTo>
                  <a:lnTo>
                    <a:pt x="842962" y="595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480;p127">
              <a:extLst>
                <a:ext uri="{FF2B5EF4-FFF2-40B4-BE49-F238E27FC236}">
                  <a16:creationId xmlns:a16="http://schemas.microsoft.com/office/drawing/2014/main" id="{ECE04965-E186-A34D-A6DE-F732EDD1EF08}"/>
                </a:ext>
              </a:extLst>
            </p:cNvPr>
            <p:cNvSpPr/>
            <p:nvPr/>
          </p:nvSpPr>
          <p:spPr>
            <a:xfrm>
              <a:off x="5707063" y="4872038"/>
              <a:ext cx="593725" cy="603250"/>
            </a:xfrm>
            <a:custGeom>
              <a:avLst/>
              <a:gdLst/>
              <a:ahLst/>
              <a:cxnLst/>
              <a:rect l="l" t="t" r="r" b="b"/>
              <a:pathLst>
                <a:path w="592932" h="602456" extrusionOk="0">
                  <a:moveTo>
                    <a:pt x="207169" y="83343"/>
                  </a:moveTo>
                  <a:lnTo>
                    <a:pt x="357188" y="111918"/>
                  </a:lnTo>
                  <a:lnTo>
                    <a:pt x="435769" y="121443"/>
                  </a:lnTo>
                  <a:lnTo>
                    <a:pt x="466725" y="119062"/>
                  </a:lnTo>
                  <a:lnTo>
                    <a:pt x="497682" y="114300"/>
                  </a:lnTo>
                  <a:lnTo>
                    <a:pt x="531019" y="102393"/>
                  </a:lnTo>
                  <a:lnTo>
                    <a:pt x="547688" y="90487"/>
                  </a:lnTo>
                  <a:lnTo>
                    <a:pt x="564357" y="69056"/>
                  </a:lnTo>
                  <a:lnTo>
                    <a:pt x="592932" y="0"/>
                  </a:lnTo>
                  <a:lnTo>
                    <a:pt x="500063" y="602456"/>
                  </a:lnTo>
                  <a:lnTo>
                    <a:pt x="469107" y="576262"/>
                  </a:lnTo>
                  <a:lnTo>
                    <a:pt x="457200" y="554831"/>
                  </a:lnTo>
                  <a:lnTo>
                    <a:pt x="433388" y="483393"/>
                  </a:lnTo>
                  <a:lnTo>
                    <a:pt x="414338" y="423862"/>
                  </a:lnTo>
                  <a:lnTo>
                    <a:pt x="402432" y="390525"/>
                  </a:lnTo>
                  <a:lnTo>
                    <a:pt x="381000" y="359568"/>
                  </a:lnTo>
                  <a:lnTo>
                    <a:pt x="335757" y="316706"/>
                  </a:lnTo>
                  <a:lnTo>
                    <a:pt x="252413" y="250031"/>
                  </a:lnTo>
                  <a:lnTo>
                    <a:pt x="159544" y="183356"/>
                  </a:lnTo>
                  <a:lnTo>
                    <a:pt x="50007" y="116681"/>
                  </a:lnTo>
                  <a:lnTo>
                    <a:pt x="14288" y="95250"/>
                  </a:lnTo>
                  <a:lnTo>
                    <a:pt x="7144" y="83343"/>
                  </a:lnTo>
                  <a:lnTo>
                    <a:pt x="0" y="64293"/>
                  </a:lnTo>
                  <a:lnTo>
                    <a:pt x="2382" y="42862"/>
                  </a:lnTo>
                  <a:lnTo>
                    <a:pt x="19050" y="35718"/>
                  </a:lnTo>
                  <a:lnTo>
                    <a:pt x="42863" y="42862"/>
                  </a:lnTo>
                  <a:lnTo>
                    <a:pt x="95250" y="59531"/>
                  </a:lnTo>
                  <a:lnTo>
                    <a:pt x="207169" y="833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481;p127">
              <a:extLst>
                <a:ext uri="{FF2B5EF4-FFF2-40B4-BE49-F238E27FC236}">
                  <a16:creationId xmlns:a16="http://schemas.microsoft.com/office/drawing/2014/main" id="{4F707D67-509B-174D-B627-D229119574DC}"/>
                </a:ext>
              </a:extLst>
            </p:cNvPr>
            <p:cNvSpPr/>
            <p:nvPr/>
          </p:nvSpPr>
          <p:spPr>
            <a:xfrm>
              <a:off x="5059363" y="3616325"/>
              <a:ext cx="420687" cy="2801938"/>
            </a:xfrm>
            <a:custGeom>
              <a:avLst/>
              <a:gdLst/>
              <a:ahLst/>
              <a:cxnLst/>
              <a:rect l="l" t="t" r="r" b="b"/>
              <a:pathLst>
                <a:path w="420129" h="2803219" extrusionOk="0">
                  <a:moveTo>
                    <a:pt x="172994" y="900278"/>
                  </a:moveTo>
                  <a:lnTo>
                    <a:pt x="172994" y="582533"/>
                  </a:lnTo>
                  <a:lnTo>
                    <a:pt x="172994" y="338929"/>
                  </a:lnTo>
                  <a:lnTo>
                    <a:pt x="169464" y="261258"/>
                  </a:lnTo>
                  <a:lnTo>
                    <a:pt x="165933" y="225953"/>
                  </a:lnTo>
                  <a:lnTo>
                    <a:pt x="144750" y="180056"/>
                  </a:lnTo>
                  <a:lnTo>
                    <a:pt x="116506" y="141220"/>
                  </a:lnTo>
                  <a:lnTo>
                    <a:pt x="91793" y="112976"/>
                  </a:lnTo>
                  <a:lnTo>
                    <a:pt x="60018" y="84732"/>
                  </a:lnTo>
                  <a:lnTo>
                    <a:pt x="28244" y="63549"/>
                  </a:lnTo>
                  <a:lnTo>
                    <a:pt x="10591" y="49427"/>
                  </a:lnTo>
                  <a:lnTo>
                    <a:pt x="0" y="24714"/>
                  </a:lnTo>
                  <a:lnTo>
                    <a:pt x="3530" y="0"/>
                  </a:lnTo>
                  <a:lnTo>
                    <a:pt x="21183" y="0"/>
                  </a:lnTo>
                  <a:lnTo>
                    <a:pt x="63549" y="10592"/>
                  </a:lnTo>
                  <a:lnTo>
                    <a:pt x="151811" y="31775"/>
                  </a:lnTo>
                  <a:lnTo>
                    <a:pt x="240074" y="60019"/>
                  </a:lnTo>
                  <a:lnTo>
                    <a:pt x="324806" y="98854"/>
                  </a:lnTo>
                  <a:lnTo>
                    <a:pt x="391885" y="127098"/>
                  </a:lnTo>
                  <a:lnTo>
                    <a:pt x="416599" y="151812"/>
                  </a:lnTo>
                  <a:cubicBezTo>
                    <a:pt x="417776" y="215361"/>
                    <a:pt x="418952" y="278910"/>
                    <a:pt x="420129" y="342459"/>
                  </a:cubicBezTo>
                  <a:cubicBezTo>
                    <a:pt x="417775" y="659027"/>
                    <a:pt x="415422" y="975596"/>
                    <a:pt x="413068" y="1292164"/>
                  </a:cubicBezTo>
                  <a:cubicBezTo>
                    <a:pt x="410686" y="1488695"/>
                    <a:pt x="406007" y="1685213"/>
                    <a:pt x="406007" y="1881758"/>
                  </a:cubicBezTo>
                  <a:lnTo>
                    <a:pt x="391885" y="2541962"/>
                  </a:lnTo>
                  <a:lnTo>
                    <a:pt x="381294" y="2651407"/>
                  </a:lnTo>
                  <a:lnTo>
                    <a:pt x="367172" y="2718487"/>
                  </a:lnTo>
                  <a:lnTo>
                    <a:pt x="338928" y="2771444"/>
                  </a:lnTo>
                  <a:lnTo>
                    <a:pt x="314214" y="2799688"/>
                  </a:lnTo>
                  <a:lnTo>
                    <a:pt x="285970" y="2803219"/>
                  </a:lnTo>
                  <a:lnTo>
                    <a:pt x="257726" y="2789097"/>
                  </a:lnTo>
                  <a:lnTo>
                    <a:pt x="218891" y="2753792"/>
                  </a:lnTo>
                  <a:lnTo>
                    <a:pt x="201238" y="2714956"/>
                  </a:lnTo>
                  <a:lnTo>
                    <a:pt x="187116" y="2591389"/>
                  </a:lnTo>
                  <a:lnTo>
                    <a:pt x="172994" y="2287766"/>
                  </a:lnTo>
                  <a:lnTo>
                    <a:pt x="176525" y="1945307"/>
                  </a:lnTo>
                  <a:lnTo>
                    <a:pt x="172994" y="1327469"/>
                  </a:lnTo>
                  <a:lnTo>
                    <a:pt x="172994" y="9002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486;p128">
            <a:extLst>
              <a:ext uri="{FF2B5EF4-FFF2-40B4-BE49-F238E27FC236}">
                <a16:creationId xmlns:a16="http://schemas.microsoft.com/office/drawing/2014/main" id="{4870F690-80CB-7848-A56F-0D1EE3A701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5704" y="1308689"/>
            <a:ext cx="497522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" name="Google Shape;1486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1800" y="1176340"/>
            <a:ext cx="497522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87"/>
          <p:cNvSpPr txBox="1"/>
          <p:nvPr/>
        </p:nvSpPr>
        <p:spPr>
          <a:xfrm>
            <a:off x="4589463" y="7159624"/>
            <a:ext cx="33639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流</a:t>
            </a:r>
            <a:endParaRPr/>
          </a:p>
        </p:txBody>
      </p:sp>
      <p:sp>
        <p:nvSpPr>
          <p:cNvPr id="1025" name="Google Shape;1025;p87"/>
          <p:cNvSpPr/>
          <p:nvPr/>
        </p:nvSpPr>
        <p:spPr>
          <a:xfrm>
            <a:off x="3009900" y="1677988"/>
            <a:ext cx="757238" cy="646112"/>
          </a:xfrm>
          <a:custGeom>
            <a:avLst/>
            <a:gdLst/>
            <a:ahLst/>
            <a:cxnLst/>
            <a:rect l="l" t="t" r="r" b="b"/>
            <a:pathLst>
              <a:path w="757238" h="645319" extrusionOk="0">
                <a:moveTo>
                  <a:pt x="307181" y="135732"/>
                </a:moveTo>
                <a:lnTo>
                  <a:pt x="211931" y="92869"/>
                </a:lnTo>
                <a:lnTo>
                  <a:pt x="147638" y="61913"/>
                </a:lnTo>
                <a:lnTo>
                  <a:pt x="92869" y="30957"/>
                </a:lnTo>
                <a:lnTo>
                  <a:pt x="59531" y="7144"/>
                </a:lnTo>
                <a:lnTo>
                  <a:pt x="35719" y="0"/>
                </a:lnTo>
                <a:lnTo>
                  <a:pt x="14288" y="0"/>
                </a:lnTo>
                <a:lnTo>
                  <a:pt x="2381" y="2382"/>
                </a:lnTo>
                <a:lnTo>
                  <a:pt x="0" y="14288"/>
                </a:lnTo>
                <a:lnTo>
                  <a:pt x="7144" y="38100"/>
                </a:lnTo>
                <a:lnTo>
                  <a:pt x="33338" y="80963"/>
                </a:lnTo>
                <a:lnTo>
                  <a:pt x="78581" y="142875"/>
                </a:lnTo>
                <a:lnTo>
                  <a:pt x="140494" y="216694"/>
                </a:lnTo>
                <a:lnTo>
                  <a:pt x="223838" y="307182"/>
                </a:lnTo>
                <a:lnTo>
                  <a:pt x="316706" y="395288"/>
                </a:lnTo>
                <a:lnTo>
                  <a:pt x="397669" y="464344"/>
                </a:lnTo>
                <a:lnTo>
                  <a:pt x="497681" y="540544"/>
                </a:lnTo>
                <a:lnTo>
                  <a:pt x="581025" y="607219"/>
                </a:lnTo>
                <a:lnTo>
                  <a:pt x="621506" y="631032"/>
                </a:lnTo>
                <a:lnTo>
                  <a:pt x="652463" y="642938"/>
                </a:lnTo>
                <a:lnTo>
                  <a:pt x="673894" y="645319"/>
                </a:lnTo>
                <a:lnTo>
                  <a:pt x="697706" y="645319"/>
                </a:lnTo>
                <a:lnTo>
                  <a:pt x="723900" y="635794"/>
                </a:lnTo>
                <a:lnTo>
                  <a:pt x="742950" y="623888"/>
                </a:lnTo>
                <a:lnTo>
                  <a:pt x="754856" y="607219"/>
                </a:lnTo>
                <a:lnTo>
                  <a:pt x="754856" y="595313"/>
                </a:lnTo>
                <a:lnTo>
                  <a:pt x="757238" y="540544"/>
                </a:lnTo>
                <a:lnTo>
                  <a:pt x="757238" y="485775"/>
                </a:lnTo>
                <a:lnTo>
                  <a:pt x="747713" y="438150"/>
                </a:lnTo>
                <a:lnTo>
                  <a:pt x="726281" y="378619"/>
                </a:lnTo>
                <a:lnTo>
                  <a:pt x="700088" y="335757"/>
                </a:lnTo>
                <a:lnTo>
                  <a:pt x="669131" y="304800"/>
                </a:lnTo>
                <a:lnTo>
                  <a:pt x="633413" y="276225"/>
                </a:lnTo>
                <a:lnTo>
                  <a:pt x="592931" y="252413"/>
                </a:lnTo>
                <a:lnTo>
                  <a:pt x="545306" y="230982"/>
                </a:lnTo>
                <a:lnTo>
                  <a:pt x="473869" y="204788"/>
                </a:lnTo>
                <a:lnTo>
                  <a:pt x="378619" y="166688"/>
                </a:lnTo>
                <a:lnTo>
                  <a:pt x="307181" y="13573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87"/>
          <p:cNvSpPr/>
          <p:nvPr/>
        </p:nvSpPr>
        <p:spPr>
          <a:xfrm>
            <a:off x="2795588" y="2809875"/>
            <a:ext cx="720725" cy="619125"/>
          </a:xfrm>
          <a:custGeom>
            <a:avLst/>
            <a:gdLst/>
            <a:ahLst/>
            <a:cxnLst/>
            <a:rect l="l" t="t" r="r" b="b"/>
            <a:pathLst>
              <a:path w="721518" h="619125" extrusionOk="0">
                <a:moveTo>
                  <a:pt x="297656" y="145256"/>
                </a:moveTo>
                <a:lnTo>
                  <a:pt x="388143" y="190500"/>
                </a:lnTo>
                <a:lnTo>
                  <a:pt x="407193" y="197644"/>
                </a:lnTo>
                <a:lnTo>
                  <a:pt x="454818" y="207169"/>
                </a:lnTo>
                <a:lnTo>
                  <a:pt x="507206" y="223838"/>
                </a:lnTo>
                <a:lnTo>
                  <a:pt x="554831" y="242888"/>
                </a:lnTo>
                <a:lnTo>
                  <a:pt x="590550" y="264319"/>
                </a:lnTo>
                <a:lnTo>
                  <a:pt x="614362" y="278606"/>
                </a:lnTo>
                <a:lnTo>
                  <a:pt x="650081" y="311944"/>
                </a:lnTo>
                <a:lnTo>
                  <a:pt x="676275" y="342900"/>
                </a:lnTo>
                <a:lnTo>
                  <a:pt x="688181" y="364331"/>
                </a:lnTo>
                <a:lnTo>
                  <a:pt x="702468" y="392906"/>
                </a:lnTo>
                <a:lnTo>
                  <a:pt x="709612" y="416719"/>
                </a:lnTo>
                <a:lnTo>
                  <a:pt x="716756" y="440531"/>
                </a:lnTo>
                <a:lnTo>
                  <a:pt x="721518" y="483394"/>
                </a:lnTo>
                <a:lnTo>
                  <a:pt x="721518" y="516731"/>
                </a:lnTo>
                <a:lnTo>
                  <a:pt x="716756" y="550069"/>
                </a:lnTo>
                <a:lnTo>
                  <a:pt x="704850" y="573881"/>
                </a:lnTo>
                <a:lnTo>
                  <a:pt x="688181" y="588169"/>
                </a:lnTo>
                <a:lnTo>
                  <a:pt x="654843" y="609600"/>
                </a:lnTo>
                <a:lnTo>
                  <a:pt x="621506" y="619125"/>
                </a:lnTo>
                <a:lnTo>
                  <a:pt x="585787" y="619125"/>
                </a:lnTo>
                <a:lnTo>
                  <a:pt x="557212" y="614363"/>
                </a:lnTo>
                <a:lnTo>
                  <a:pt x="511968" y="595313"/>
                </a:lnTo>
                <a:lnTo>
                  <a:pt x="464343" y="566738"/>
                </a:lnTo>
                <a:lnTo>
                  <a:pt x="407193" y="523875"/>
                </a:lnTo>
                <a:lnTo>
                  <a:pt x="345281" y="471488"/>
                </a:lnTo>
                <a:lnTo>
                  <a:pt x="278606" y="402431"/>
                </a:lnTo>
                <a:lnTo>
                  <a:pt x="185737" y="297656"/>
                </a:lnTo>
                <a:lnTo>
                  <a:pt x="83343" y="159544"/>
                </a:lnTo>
                <a:lnTo>
                  <a:pt x="16668" y="61913"/>
                </a:lnTo>
                <a:lnTo>
                  <a:pt x="0" y="26194"/>
                </a:lnTo>
                <a:lnTo>
                  <a:pt x="0" y="4763"/>
                </a:lnTo>
                <a:lnTo>
                  <a:pt x="7143" y="0"/>
                </a:lnTo>
                <a:lnTo>
                  <a:pt x="30956" y="0"/>
                </a:lnTo>
                <a:lnTo>
                  <a:pt x="71437" y="7144"/>
                </a:lnTo>
                <a:lnTo>
                  <a:pt x="90487" y="11906"/>
                </a:lnTo>
                <a:lnTo>
                  <a:pt x="116681" y="30956"/>
                </a:lnTo>
                <a:lnTo>
                  <a:pt x="142875" y="52388"/>
                </a:lnTo>
                <a:lnTo>
                  <a:pt x="178593" y="78581"/>
                </a:lnTo>
                <a:lnTo>
                  <a:pt x="219075" y="104775"/>
                </a:lnTo>
                <a:lnTo>
                  <a:pt x="250031" y="121444"/>
                </a:lnTo>
                <a:lnTo>
                  <a:pt x="297656" y="1452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87"/>
          <p:cNvSpPr/>
          <p:nvPr/>
        </p:nvSpPr>
        <p:spPr>
          <a:xfrm>
            <a:off x="2643188" y="5081588"/>
            <a:ext cx="466725" cy="603250"/>
          </a:xfrm>
          <a:custGeom>
            <a:avLst/>
            <a:gdLst/>
            <a:ahLst/>
            <a:cxnLst/>
            <a:rect l="l" t="t" r="r" b="b"/>
            <a:pathLst>
              <a:path w="466725" h="602456" extrusionOk="0">
                <a:moveTo>
                  <a:pt x="230981" y="450056"/>
                </a:moveTo>
                <a:lnTo>
                  <a:pt x="164306" y="383381"/>
                </a:lnTo>
                <a:lnTo>
                  <a:pt x="114300" y="316706"/>
                </a:lnTo>
                <a:lnTo>
                  <a:pt x="64293" y="240506"/>
                </a:lnTo>
                <a:lnTo>
                  <a:pt x="26193" y="166687"/>
                </a:lnTo>
                <a:lnTo>
                  <a:pt x="4762" y="119062"/>
                </a:lnTo>
                <a:lnTo>
                  <a:pt x="2381" y="95250"/>
                </a:lnTo>
                <a:lnTo>
                  <a:pt x="0" y="66675"/>
                </a:lnTo>
                <a:lnTo>
                  <a:pt x="4762" y="21431"/>
                </a:lnTo>
                <a:lnTo>
                  <a:pt x="14287" y="2381"/>
                </a:lnTo>
                <a:lnTo>
                  <a:pt x="21431" y="0"/>
                </a:lnTo>
                <a:lnTo>
                  <a:pt x="35718" y="7143"/>
                </a:lnTo>
                <a:lnTo>
                  <a:pt x="54768" y="23812"/>
                </a:lnTo>
                <a:lnTo>
                  <a:pt x="76200" y="50006"/>
                </a:lnTo>
                <a:lnTo>
                  <a:pt x="102393" y="85725"/>
                </a:lnTo>
                <a:lnTo>
                  <a:pt x="119062" y="111918"/>
                </a:lnTo>
                <a:lnTo>
                  <a:pt x="466725" y="550068"/>
                </a:lnTo>
                <a:lnTo>
                  <a:pt x="461962" y="581025"/>
                </a:lnTo>
                <a:lnTo>
                  <a:pt x="450056" y="595312"/>
                </a:lnTo>
                <a:lnTo>
                  <a:pt x="428625" y="602456"/>
                </a:lnTo>
                <a:lnTo>
                  <a:pt x="400050" y="592931"/>
                </a:lnTo>
                <a:lnTo>
                  <a:pt x="383381" y="581025"/>
                </a:lnTo>
                <a:lnTo>
                  <a:pt x="342900" y="542925"/>
                </a:lnTo>
                <a:lnTo>
                  <a:pt x="297656" y="504825"/>
                </a:lnTo>
                <a:lnTo>
                  <a:pt x="230981" y="4500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87"/>
          <p:cNvSpPr/>
          <p:nvPr/>
        </p:nvSpPr>
        <p:spPr>
          <a:xfrm>
            <a:off x="5089525" y="1419225"/>
            <a:ext cx="549275" cy="808038"/>
          </a:xfrm>
          <a:custGeom>
            <a:avLst/>
            <a:gdLst/>
            <a:ahLst/>
            <a:cxnLst/>
            <a:rect l="l" t="t" r="r" b="b"/>
            <a:pathLst>
              <a:path w="548640" h="808793" extrusionOk="0">
                <a:moveTo>
                  <a:pt x="484245" y="525458"/>
                </a:moveTo>
                <a:cubicBezTo>
                  <a:pt x="483387" y="570105"/>
                  <a:pt x="482528" y="614751"/>
                  <a:pt x="481670" y="659398"/>
                </a:cubicBezTo>
                <a:lnTo>
                  <a:pt x="481670" y="721217"/>
                </a:lnTo>
                <a:lnTo>
                  <a:pt x="350305" y="808793"/>
                </a:lnTo>
                <a:lnTo>
                  <a:pt x="216365" y="757278"/>
                </a:lnTo>
                <a:lnTo>
                  <a:pt x="224092" y="613034"/>
                </a:lnTo>
                <a:lnTo>
                  <a:pt x="224092" y="491973"/>
                </a:lnTo>
                <a:lnTo>
                  <a:pt x="218941" y="388942"/>
                </a:lnTo>
                <a:lnTo>
                  <a:pt x="211213" y="298790"/>
                </a:lnTo>
                <a:lnTo>
                  <a:pt x="200910" y="249850"/>
                </a:lnTo>
                <a:lnTo>
                  <a:pt x="177728" y="195759"/>
                </a:lnTo>
                <a:lnTo>
                  <a:pt x="149395" y="154546"/>
                </a:lnTo>
                <a:lnTo>
                  <a:pt x="131364" y="133940"/>
                </a:lnTo>
                <a:lnTo>
                  <a:pt x="97879" y="108182"/>
                </a:lnTo>
                <a:lnTo>
                  <a:pt x="41212" y="79849"/>
                </a:lnTo>
                <a:lnTo>
                  <a:pt x="12879" y="56667"/>
                </a:lnTo>
                <a:lnTo>
                  <a:pt x="0" y="41212"/>
                </a:lnTo>
                <a:lnTo>
                  <a:pt x="0" y="33485"/>
                </a:lnTo>
                <a:lnTo>
                  <a:pt x="5151" y="20606"/>
                </a:lnTo>
                <a:lnTo>
                  <a:pt x="25757" y="7727"/>
                </a:lnTo>
                <a:lnTo>
                  <a:pt x="79849" y="0"/>
                </a:lnTo>
                <a:lnTo>
                  <a:pt x="133940" y="0"/>
                </a:lnTo>
                <a:lnTo>
                  <a:pt x="170001" y="5151"/>
                </a:lnTo>
                <a:lnTo>
                  <a:pt x="244698" y="28333"/>
                </a:lnTo>
                <a:lnTo>
                  <a:pt x="316820" y="59243"/>
                </a:lnTo>
                <a:lnTo>
                  <a:pt x="381214" y="92728"/>
                </a:lnTo>
                <a:lnTo>
                  <a:pt x="466215" y="141667"/>
                </a:lnTo>
                <a:lnTo>
                  <a:pt x="512579" y="180304"/>
                </a:lnTo>
                <a:lnTo>
                  <a:pt x="525458" y="190607"/>
                </a:lnTo>
                <a:lnTo>
                  <a:pt x="533185" y="203486"/>
                </a:lnTo>
                <a:lnTo>
                  <a:pt x="540912" y="224092"/>
                </a:lnTo>
                <a:lnTo>
                  <a:pt x="548640" y="255002"/>
                </a:lnTo>
                <a:lnTo>
                  <a:pt x="543488" y="283335"/>
                </a:lnTo>
                <a:lnTo>
                  <a:pt x="530609" y="321972"/>
                </a:lnTo>
                <a:lnTo>
                  <a:pt x="502276" y="363184"/>
                </a:lnTo>
                <a:lnTo>
                  <a:pt x="491973" y="399245"/>
                </a:lnTo>
                <a:lnTo>
                  <a:pt x="486821" y="466215"/>
                </a:lnTo>
                <a:lnTo>
                  <a:pt x="484245" y="5254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87"/>
          <p:cNvSpPr/>
          <p:nvPr/>
        </p:nvSpPr>
        <p:spPr>
          <a:xfrm>
            <a:off x="3765550" y="3667125"/>
            <a:ext cx="1058863" cy="2308225"/>
          </a:xfrm>
          <a:custGeom>
            <a:avLst/>
            <a:gdLst/>
            <a:ahLst/>
            <a:cxnLst/>
            <a:rect l="l" t="t" r="r" b="b"/>
            <a:pathLst>
              <a:path w="1060347" h="2308338" extrusionOk="0">
                <a:moveTo>
                  <a:pt x="699948" y="515280"/>
                </a:moveTo>
                <a:lnTo>
                  <a:pt x="711862" y="354441"/>
                </a:lnTo>
                <a:lnTo>
                  <a:pt x="711862" y="303807"/>
                </a:lnTo>
                <a:lnTo>
                  <a:pt x="705905" y="250194"/>
                </a:lnTo>
                <a:lnTo>
                  <a:pt x="693991" y="202538"/>
                </a:lnTo>
                <a:lnTo>
                  <a:pt x="673141" y="154882"/>
                </a:lnTo>
                <a:lnTo>
                  <a:pt x="649313" y="113183"/>
                </a:lnTo>
                <a:lnTo>
                  <a:pt x="622507" y="89355"/>
                </a:lnTo>
                <a:lnTo>
                  <a:pt x="598679" y="71484"/>
                </a:lnTo>
                <a:lnTo>
                  <a:pt x="574851" y="41699"/>
                </a:lnTo>
                <a:lnTo>
                  <a:pt x="568894" y="14892"/>
                </a:lnTo>
                <a:lnTo>
                  <a:pt x="574851" y="0"/>
                </a:lnTo>
                <a:lnTo>
                  <a:pt x="601657" y="0"/>
                </a:lnTo>
                <a:lnTo>
                  <a:pt x="673141" y="17871"/>
                </a:lnTo>
                <a:lnTo>
                  <a:pt x="783346" y="53613"/>
                </a:lnTo>
                <a:lnTo>
                  <a:pt x="896529" y="98290"/>
                </a:lnTo>
                <a:lnTo>
                  <a:pt x="982906" y="142968"/>
                </a:lnTo>
                <a:lnTo>
                  <a:pt x="1012691" y="163817"/>
                </a:lnTo>
                <a:lnTo>
                  <a:pt x="1048433" y="199559"/>
                </a:lnTo>
                <a:lnTo>
                  <a:pt x="1057368" y="220409"/>
                </a:lnTo>
                <a:lnTo>
                  <a:pt x="1060347" y="238280"/>
                </a:lnTo>
                <a:lnTo>
                  <a:pt x="1060347" y="262108"/>
                </a:lnTo>
                <a:lnTo>
                  <a:pt x="1042476" y="282957"/>
                </a:lnTo>
                <a:lnTo>
                  <a:pt x="1024605" y="300828"/>
                </a:lnTo>
                <a:lnTo>
                  <a:pt x="1000777" y="336570"/>
                </a:lnTo>
                <a:lnTo>
                  <a:pt x="962056" y="434861"/>
                </a:lnTo>
                <a:lnTo>
                  <a:pt x="947164" y="548044"/>
                </a:lnTo>
                <a:lnTo>
                  <a:pt x="887594" y="923335"/>
                </a:lnTo>
                <a:lnTo>
                  <a:pt x="836959" y="1149701"/>
                </a:lnTo>
                <a:lnTo>
                  <a:pt x="771432" y="1379046"/>
                </a:lnTo>
                <a:lnTo>
                  <a:pt x="714840" y="1527971"/>
                </a:lnTo>
                <a:lnTo>
                  <a:pt x="613571" y="1715616"/>
                </a:lnTo>
                <a:lnTo>
                  <a:pt x="479539" y="1900284"/>
                </a:lnTo>
                <a:lnTo>
                  <a:pt x="351463" y="2058144"/>
                </a:lnTo>
                <a:lnTo>
                  <a:pt x="235302" y="2171327"/>
                </a:lnTo>
                <a:lnTo>
                  <a:pt x="125097" y="2257704"/>
                </a:lnTo>
                <a:lnTo>
                  <a:pt x="74463" y="2290467"/>
                </a:lnTo>
                <a:lnTo>
                  <a:pt x="35742" y="2305360"/>
                </a:lnTo>
                <a:lnTo>
                  <a:pt x="11914" y="2308338"/>
                </a:lnTo>
                <a:lnTo>
                  <a:pt x="0" y="2302381"/>
                </a:lnTo>
                <a:lnTo>
                  <a:pt x="11914" y="2275575"/>
                </a:lnTo>
                <a:lnTo>
                  <a:pt x="59570" y="2218983"/>
                </a:lnTo>
                <a:lnTo>
                  <a:pt x="169775" y="2093886"/>
                </a:lnTo>
                <a:lnTo>
                  <a:pt x="300829" y="1909219"/>
                </a:lnTo>
                <a:lnTo>
                  <a:pt x="378270" y="1784122"/>
                </a:lnTo>
                <a:lnTo>
                  <a:pt x="464646" y="1623283"/>
                </a:lnTo>
                <a:lnTo>
                  <a:pt x="536130" y="1456487"/>
                </a:lnTo>
                <a:lnTo>
                  <a:pt x="580808" y="1328411"/>
                </a:lnTo>
                <a:lnTo>
                  <a:pt x="619528" y="1158637"/>
                </a:lnTo>
                <a:lnTo>
                  <a:pt x="649313" y="994819"/>
                </a:lnTo>
                <a:lnTo>
                  <a:pt x="673141" y="804195"/>
                </a:lnTo>
                <a:lnTo>
                  <a:pt x="699948" y="51528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87"/>
          <p:cNvSpPr/>
          <p:nvPr/>
        </p:nvSpPr>
        <p:spPr>
          <a:xfrm>
            <a:off x="5119688" y="3579813"/>
            <a:ext cx="482600" cy="2181225"/>
          </a:xfrm>
          <a:custGeom>
            <a:avLst/>
            <a:gdLst/>
            <a:ahLst/>
            <a:cxnLst/>
            <a:rect l="l" t="t" r="r" b="b"/>
            <a:pathLst>
              <a:path w="482518" h="2180263" extrusionOk="0">
                <a:moveTo>
                  <a:pt x="187646" y="580808"/>
                </a:moveTo>
                <a:cubicBezTo>
                  <a:pt x="186640" y="502374"/>
                  <a:pt x="184667" y="423946"/>
                  <a:pt x="184667" y="345506"/>
                </a:cubicBezTo>
                <a:lnTo>
                  <a:pt x="175732" y="271044"/>
                </a:lnTo>
                <a:lnTo>
                  <a:pt x="157861" y="220409"/>
                </a:lnTo>
                <a:lnTo>
                  <a:pt x="125097" y="166796"/>
                </a:lnTo>
                <a:lnTo>
                  <a:pt x="95312" y="131054"/>
                </a:lnTo>
                <a:lnTo>
                  <a:pt x="68506" y="110205"/>
                </a:lnTo>
                <a:lnTo>
                  <a:pt x="38721" y="86377"/>
                </a:lnTo>
                <a:lnTo>
                  <a:pt x="8936" y="47656"/>
                </a:lnTo>
                <a:lnTo>
                  <a:pt x="0" y="17871"/>
                </a:lnTo>
                <a:lnTo>
                  <a:pt x="2979" y="5957"/>
                </a:lnTo>
                <a:lnTo>
                  <a:pt x="41699" y="0"/>
                </a:lnTo>
                <a:lnTo>
                  <a:pt x="92334" y="8935"/>
                </a:lnTo>
                <a:lnTo>
                  <a:pt x="175732" y="17871"/>
                </a:lnTo>
                <a:lnTo>
                  <a:pt x="220409" y="32763"/>
                </a:lnTo>
                <a:lnTo>
                  <a:pt x="274022" y="59570"/>
                </a:lnTo>
                <a:lnTo>
                  <a:pt x="327635" y="92334"/>
                </a:lnTo>
                <a:lnTo>
                  <a:pt x="387206" y="139990"/>
                </a:lnTo>
                <a:lnTo>
                  <a:pt x="440819" y="190624"/>
                </a:lnTo>
                <a:lnTo>
                  <a:pt x="461668" y="220409"/>
                </a:lnTo>
                <a:lnTo>
                  <a:pt x="479539" y="247216"/>
                </a:lnTo>
                <a:lnTo>
                  <a:pt x="482518" y="265087"/>
                </a:lnTo>
                <a:lnTo>
                  <a:pt x="482518" y="300829"/>
                </a:lnTo>
                <a:lnTo>
                  <a:pt x="464647" y="330614"/>
                </a:lnTo>
                <a:lnTo>
                  <a:pt x="443797" y="360399"/>
                </a:lnTo>
                <a:lnTo>
                  <a:pt x="422948" y="405076"/>
                </a:lnTo>
                <a:lnTo>
                  <a:pt x="411034" y="473582"/>
                </a:lnTo>
                <a:lnTo>
                  <a:pt x="405077" y="580808"/>
                </a:lnTo>
                <a:cubicBezTo>
                  <a:pt x="406070" y="807174"/>
                  <a:pt x="407062" y="1033540"/>
                  <a:pt x="408055" y="1259906"/>
                </a:cubicBezTo>
                <a:lnTo>
                  <a:pt x="408055" y="1650090"/>
                </a:lnTo>
                <a:lnTo>
                  <a:pt x="408055" y="1796036"/>
                </a:lnTo>
                <a:lnTo>
                  <a:pt x="402098" y="1876456"/>
                </a:lnTo>
                <a:lnTo>
                  <a:pt x="381249" y="2010489"/>
                </a:lnTo>
                <a:lnTo>
                  <a:pt x="354442" y="2108779"/>
                </a:lnTo>
                <a:lnTo>
                  <a:pt x="333592" y="2150478"/>
                </a:lnTo>
                <a:lnTo>
                  <a:pt x="318700" y="2171328"/>
                </a:lnTo>
                <a:lnTo>
                  <a:pt x="303807" y="2180263"/>
                </a:lnTo>
                <a:lnTo>
                  <a:pt x="294872" y="2180263"/>
                </a:lnTo>
                <a:lnTo>
                  <a:pt x="274022" y="2171328"/>
                </a:lnTo>
                <a:lnTo>
                  <a:pt x="244237" y="2141543"/>
                </a:lnTo>
                <a:lnTo>
                  <a:pt x="211474" y="2090908"/>
                </a:lnTo>
                <a:lnTo>
                  <a:pt x="175732" y="2001553"/>
                </a:lnTo>
                <a:lnTo>
                  <a:pt x="160839" y="1930069"/>
                </a:lnTo>
                <a:lnTo>
                  <a:pt x="139990" y="1804972"/>
                </a:lnTo>
                <a:lnTo>
                  <a:pt x="134033" y="1685832"/>
                </a:lnTo>
                <a:lnTo>
                  <a:pt x="139990" y="1611369"/>
                </a:lnTo>
                <a:lnTo>
                  <a:pt x="157861" y="1554778"/>
                </a:lnTo>
                <a:lnTo>
                  <a:pt x="169775" y="1468401"/>
                </a:lnTo>
                <a:lnTo>
                  <a:pt x="181689" y="1286713"/>
                </a:lnTo>
                <a:lnTo>
                  <a:pt x="187646" y="1060347"/>
                </a:lnTo>
                <a:lnTo>
                  <a:pt x="187646" y="58080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87"/>
          <p:cNvSpPr/>
          <p:nvPr/>
        </p:nvSpPr>
        <p:spPr>
          <a:xfrm>
            <a:off x="5851525" y="3336925"/>
            <a:ext cx="1628775" cy="2479675"/>
          </a:xfrm>
          <a:custGeom>
            <a:avLst/>
            <a:gdLst/>
            <a:ahLst/>
            <a:cxnLst/>
            <a:rect l="l" t="t" r="r" b="b"/>
            <a:pathLst>
              <a:path w="1628775" h="2479675" extrusionOk="0">
                <a:moveTo>
                  <a:pt x="209550" y="590550"/>
                </a:moveTo>
                <a:lnTo>
                  <a:pt x="209550" y="415925"/>
                </a:lnTo>
                <a:lnTo>
                  <a:pt x="203200" y="339725"/>
                </a:lnTo>
                <a:lnTo>
                  <a:pt x="184150" y="269875"/>
                </a:lnTo>
                <a:lnTo>
                  <a:pt x="152400" y="206375"/>
                </a:lnTo>
                <a:lnTo>
                  <a:pt x="123825" y="161925"/>
                </a:lnTo>
                <a:lnTo>
                  <a:pt x="85725" y="120650"/>
                </a:lnTo>
                <a:lnTo>
                  <a:pt x="38100" y="85725"/>
                </a:lnTo>
                <a:lnTo>
                  <a:pt x="15875" y="57150"/>
                </a:lnTo>
                <a:lnTo>
                  <a:pt x="0" y="34925"/>
                </a:lnTo>
                <a:lnTo>
                  <a:pt x="3175" y="12700"/>
                </a:lnTo>
                <a:lnTo>
                  <a:pt x="28575" y="0"/>
                </a:lnTo>
                <a:lnTo>
                  <a:pt x="79375" y="0"/>
                </a:lnTo>
                <a:lnTo>
                  <a:pt x="152400" y="6350"/>
                </a:lnTo>
                <a:lnTo>
                  <a:pt x="234950" y="25400"/>
                </a:lnTo>
                <a:lnTo>
                  <a:pt x="304800" y="50800"/>
                </a:lnTo>
                <a:lnTo>
                  <a:pt x="358775" y="79375"/>
                </a:lnTo>
                <a:lnTo>
                  <a:pt x="409575" y="111125"/>
                </a:lnTo>
                <a:lnTo>
                  <a:pt x="463550" y="146050"/>
                </a:lnTo>
                <a:lnTo>
                  <a:pt x="492125" y="171450"/>
                </a:lnTo>
                <a:lnTo>
                  <a:pt x="504825" y="187325"/>
                </a:lnTo>
                <a:lnTo>
                  <a:pt x="520700" y="219075"/>
                </a:lnTo>
                <a:lnTo>
                  <a:pt x="523875" y="238125"/>
                </a:lnTo>
                <a:lnTo>
                  <a:pt x="517525" y="266700"/>
                </a:lnTo>
                <a:lnTo>
                  <a:pt x="504825" y="295275"/>
                </a:lnTo>
                <a:lnTo>
                  <a:pt x="482600" y="323850"/>
                </a:lnTo>
                <a:lnTo>
                  <a:pt x="466725" y="355600"/>
                </a:lnTo>
                <a:lnTo>
                  <a:pt x="450850" y="415925"/>
                </a:lnTo>
                <a:lnTo>
                  <a:pt x="434975" y="514350"/>
                </a:lnTo>
                <a:lnTo>
                  <a:pt x="434975" y="806450"/>
                </a:lnTo>
                <a:lnTo>
                  <a:pt x="434975" y="1854200"/>
                </a:lnTo>
                <a:lnTo>
                  <a:pt x="434975" y="2012950"/>
                </a:lnTo>
                <a:lnTo>
                  <a:pt x="444500" y="2092325"/>
                </a:lnTo>
                <a:lnTo>
                  <a:pt x="454025" y="2136775"/>
                </a:lnTo>
                <a:lnTo>
                  <a:pt x="469900" y="2181225"/>
                </a:lnTo>
                <a:lnTo>
                  <a:pt x="488950" y="2203450"/>
                </a:lnTo>
                <a:lnTo>
                  <a:pt x="517525" y="2219325"/>
                </a:lnTo>
                <a:lnTo>
                  <a:pt x="581025" y="2238375"/>
                </a:lnTo>
                <a:lnTo>
                  <a:pt x="657225" y="2251075"/>
                </a:lnTo>
                <a:lnTo>
                  <a:pt x="796925" y="2260600"/>
                </a:lnTo>
                <a:lnTo>
                  <a:pt x="920750" y="2257425"/>
                </a:lnTo>
                <a:lnTo>
                  <a:pt x="1076325" y="2244725"/>
                </a:lnTo>
                <a:lnTo>
                  <a:pt x="1196975" y="2222500"/>
                </a:lnTo>
                <a:lnTo>
                  <a:pt x="1612900" y="2232025"/>
                </a:lnTo>
                <a:lnTo>
                  <a:pt x="1625600" y="2257425"/>
                </a:lnTo>
                <a:lnTo>
                  <a:pt x="1628775" y="2286000"/>
                </a:lnTo>
                <a:lnTo>
                  <a:pt x="1628775" y="2314575"/>
                </a:lnTo>
                <a:lnTo>
                  <a:pt x="1622425" y="2343150"/>
                </a:lnTo>
                <a:lnTo>
                  <a:pt x="1600200" y="2374900"/>
                </a:lnTo>
                <a:lnTo>
                  <a:pt x="1574800" y="2393950"/>
                </a:lnTo>
                <a:lnTo>
                  <a:pt x="1530350" y="2413000"/>
                </a:lnTo>
                <a:lnTo>
                  <a:pt x="1485900" y="2425700"/>
                </a:lnTo>
                <a:lnTo>
                  <a:pt x="1412875" y="2441575"/>
                </a:lnTo>
                <a:lnTo>
                  <a:pt x="1276350" y="2460625"/>
                </a:lnTo>
                <a:lnTo>
                  <a:pt x="1095375" y="2476500"/>
                </a:lnTo>
                <a:lnTo>
                  <a:pt x="892175" y="2479675"/>
                </a:lnTo>
                <a:lnTo>
                  <a:pt x="723900" y="2479675"/>
                </a:lnTo>
                <a:lnTo>
                  <a:pt x="647700" y="2470150"/>
                </a:lnTo>
                <a:lnTo>
                  <a:pt x="561975" y="2454275"/>
                </a:lnTo>
                <a:lnTo>
                  <a:pt x="482600" y="2435225"/>
                </a:lnTo>
                <a:lnTo>
                  <a:pt x="434975" y="2419350"/>
                </a:lnTo>
                <a:lnTo>
                  <a:pt x="387350" y="2397125"/>
                </a:lnTo>
                <a:lnTo>
                  <a:pt x="346075" y="2368550"/>
                </a:lnTo>
                <a:lnTo>
                  <a:pt x="311150" y="2336800"/>
                </a:lnTo>
                <a:lnTo>
                  <a:pt x="273050" y="2289175"/>
                </a:lnTo>
                <a:lnTo>
                  <a:pt x="247650" y="2238375"/>
                </a:lnTo>
                <a:lnTo>
                  <a:pt x="231775" y="2171700"/>
                </a:lnTo>
                <a:lnTo>
                  <a:pt x="215900" y="2057400"/>
                </a:lnTo>
                <a:lnTo>
                  <a:pt x="206375" y="1857375"/>
                </a:lnTo>
                <a:cubicBezTo>
                  <a:pt x="208492" y="1722967"/>
                  <a:pt x="210608" y="1588558"/>
                  <a:pt x="212725" y="1454150"/>
                </a:cubicBezTo>
                <a:cubicBezTo>
                  <a:pt x="211667" y="1172633"/>
                  <a:pt x="210608" y="891117"/>
                  <a:pt x="209550" y="5905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87"/>
          <p:cNvSpPr/>
          <p:nvPr/>
        </p:nvSpPr>
        <p:spPr>
          <a:xfrm>
            <a:off x="2757488" y="3884613"/>
            <a:ext cx="1019175" cy="1782762"/>
          </a:xfrm>
          <a:custGeom>
            <a:avLst/>
            <a:gdLst/>
            <a:ahLst/>
            <a:cxnLst/>
            <a:rect l="l" t="t" r="r" b="b"/>
            <a:pathLst>
              <a:path w="1019175" h="1783556" extrusionOk="0">
                <a:moveTo>
                  <a:pt x="776287" y="645319"/>
                </a:moveTo>
                <a:lnTo>
                  <a:pt x="688181" y="842962"/>
                </a:lnTo>
                <a:lnTo>
                  <a:pt x="604837" y="1031081"/>
                </a:lnTo>
                <a:lnTo>
                  <a:pt x="554831" y="1143000"/>
                </a:lnTo>
                <a:lnTo>
                  <a:pt x="535781" y="1171575"/>
                </a:lnTo>
                <a:lnTo>
                  <a:pt x="485775" y="1271587"/>
                </a:lnTo>
                <a:lnTo>
                  <a:pt x="442912" y="1366837"/>
                </a:lnTo>
                <a:lnTo>
                  <a:pt x="411956" y="1454944"/>
                </a:lnTo>
                <a:lnTo>
                  <a:pt x="383381" y="1557337"/>
                </a:lnTo>
                <a:lnTo>
                  <a:pt x="366712" y="1633537"/>
                </a:lnTo>
                <a:lnTo>
                  <a:pt x="357187" y="1685925"/>
                </a:lnTo>
                <a:lnTo>
                  <a:pt x="352425" y="1726406"/>
                </a:lnTo>
                <a:lnTo>
                  <a:pt x="350043" y="1769269"/>
                </a:lnTo>
                <a:lnTo>
                  <a:pt x="335756" y="1783556"/>
                </a:lnTo>
                <a:lnTo>
                  <a:pt x="0" y="1314450"/>
                </a:lnTo>
                <a:lnTo>
                  <a:pt x="38100" y="1340644"/>
                </a:lnTo>
                <a:lnTo>
                  <a:pt x="52387" y="1343025"/>
                </a:lnTo>
                <a:lnTo>
                  <a:pt x="83343" y="1338262"/>
                </a:lnTo>
                <a:lnTo>
                  <a:pt x="102393" y="1323975"/>
                </a:lnTo>
                <a:lnTo>
                  <a:pt x="209550" y="1204912"/>
                </a:lnTo>
                <a:lnTo>
                  <a:pt x="321468" y="1050131"/>
                </a:lnTo>
                <a:lnTo>
                  <a:pt x="519112" y="783431"/>
                </a:lnTo>
                <a:lnTo>
                  <a:pt x="611981" y="640556"/>
                </a:lnTo>
                <a:lnTo>
                  <a:pt x="757237" y="414337"/>
                </a:lnTo>
                <a:lnTo>
                  <a:pt x="888206" y="180975"/>
                </a:lnTo>
                <a:lnTo>
                  <a:pt x="964406" y="33337"/>
                </a:lnTo>
                <a:lnTo>
                  <a:pt x="981075" y="11906"/>
                </a:lnTo>
                <a:lnTo>
                  <a:pt x="995362" y="0"/>
                </a:lnTo>
                <a:lnTo>
                  <a:pt x="1007268" y="0"/>
                </a:lnTo>
                <a:lnTo>
                  <a:pt x="1014412" y="7144"/>
                </a:lnTo>
                <a:lnTo>
                  <a:pt x="1019175" y="19050"/>
                </a:lnTo>
                <a:lnTo>
                  <a:pt x="1007268" y="83344"/>
                </a:lnTo>
                <a:lnTo>
                  <a:pt x="926306" y="292894"/>
                </a:lnTo>
                <a:lnTo>
                  <a:pt x="819150" y="550069"/>
                </a:lnTo>
                <a:lnTo>
                  <a:pt x="776287" y="6453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87"/>
          <p:cNvSpPr/>
          <p:nvPr/>
        </p:nvSpPr>
        <p:spPr>
          <a:xfrm>
            <a:off x="3935413" y="1947863"/>
            <a:ext cx="3114675" cy="608012"/>
          </a:xfrm>
          <a:custGeom>
            <a:avLst/>
            <a:gdLst/>
            <a:ahLst/>
            <a:cxnLst/>
            <a:rect l="l" t="t" r="r" b="b"/>
            <a:pathLst>
              <a:path w="3114111" h="607882" extrusionOk="0">
                <a:moveTo>
                  <a:pt x="1009703" y="270456"/>
                </a:moveTo>
                <a:lnTo>
                  <a:pt x="1228644" y="234395"/>
                </a:lnTo>
                <a:lnTo>
                  <a:pt x="1408948" y="200910"/>
                </a:lnTo>
                <a:lnTo>
                  <a:pt x="1627889" y="167425"/>
                </a:lnTo>
                <a:lnTo>
                  <a:pt x="1800466" y="146819"/>
                </a:lnTo>
                <a:lnTo>
                  <a:pt x="2117286" y="105606"/>
                </a:lnTo>
                <a:lnTo>
                  <a:pt x="2318197" y="74697"/>
                </a:lnTo>
                <a:lnTo>
                  <a:pt x="2457289" y="41212"/>
                </a:lnTo>
                <a:lnTo>
                  <a:pt x="2562895" y="10303"/>
                </a:lnTo>
                <a:lnTo>
                  <a:pt x="2622138" y="0"/>
                </a:lnTo>
                <a:lnTo>
                  <a:pt x="2683957" y="5151"/>
                </a:lnTo>
                <a:lnTo>
                  <a:pt x="2779261" y="23182"/>
                </a:lnTo>
                <a:lnTo>
                  <a:pt x="2915777" y="69546"/>
                </a:lnTo>
                <a:lnTo>
                  <a:pt x="2956989" y="90152"/>
                </a:lnTo>
                <a:lnTo>
                  <a:pt x="3034262" y="154546"/>
                </a:lnTo>
                <a:lnTo>
                  <a:pt x="3088353" y="208637"/>
                </a:lnTo>
                <a:lnTo>
                  <a:pt x="3106384" y="236971"/>
                </a:lnTo>
                <a:lnTo>
                  <a:pt x="3114111" y="257577"/>
                </a:lnTo>
                <a:lnTo>
                  <a:pt x="3111535" y="270456"/>
                </a:lnTo>
                <a:lnTo>
                  <a:pt x="3096081" y="283335"/>
                </a:lnTo>
                <a:lnTo>
                  <a:pt x="3062596" y="296214"/>
                </a:lnTo>
                <a:lnTo>
                  <a:pt x="2990474" y="298789"/>
                </a:lnTo>
                <a:lnTo>
                  <a:pt x="2892595" y="293638"/>
                </a:lnTo>
                <a:lnTo>
                  <a:pt x="2707139" y="285911"/>
                </a:lnTo>
                <a:lnTo>
                  <a:pt x="2488198" y="278183"/>
                </a:lnTo>
                <a:lnTo>
                  <a:pt x="2333651" y="283335"/>
                </a:lnTo>
                <a:lnTo>
                  <a:pt x="1996225" y="303941"/>
                </a:lnTo>
                <a:lnTo>
                  <a:pt x="1669102" y="334850"/>
                </a:lnTo>
                <a:lnTo>
                  <a:pt x="1390918" y="368335"/>
                </a:lnTo>
                <a:lnTo>
                  <a:pt x="1115310" y="409548"/>
                </a:lnTo>
                <a:lnTo>
                  <a:pt x="826823" y="484245"/>
                </a:lnTo>
                <a:lnTo>
                  <a:pt x="576973" y="561519"/>
                </a:lnTo>
                <a:lnTo>
                  <a:pt x="473942" y="589852"/>
                </a:lnTo>
                <a:lnTo>
                  <a:pt x="440457" y="602731"/>
                </a:lnTo>
                <a:lnTo>
                  <a:pt x="412124" y="607882"/>
                </a:lnTo>
                <a:lnTo>
                  <a:pt x="373487" y="602731"/>
                </a:lnTo>
                <a:lnTo>
                  <a:pt x="327123" y="587276"/>
                </a:lnTo>
                <a:lnTo>
                  <a:pt x="273032" y="556367"/>
                </a:lnTo>
                <a:lnTo>
                  <a:pt x="167425" y="471366"/>
                </a:lnTo>
                <a:lnTo>
                  <a:pt x="79849" y="381214"/>
                </a:lnTo>
                <a:lnTo>
                  <a:pt x="36061" y="327123"/>
                </a:lnTo>
                <a:lnTo>
                  <a:pt x="10303" y="278183"/>
                </a:lnTo>
                <a:lnTo>
                  <a:pt x="0" y="239547"/>
                </a:lnTo>
                <a:lnTo>
                  <a:pt x="2575" y="226668"/>
                </a:lnTo>
                <a:lnTo>
                  <a:pt x="10303" y="221516"/>
                </a:lnTo>
                <a:lnTo>
                  <a:pt x="30909" y="226668"/>
                </a:lnTo>
                <a:lnTo>
                  <a:pt x="79849" y="249850"/>
                </a:lnTo>
                <a:lnTo>
                  <a:pt x="162273" y="288486"/>
                </a:lnTo>
                <a:lnTo>
                  <a:pt x="224092" y="309093"/>
                </a:lnTo>
                <a:lnTo>
                  <a:pt x="293638" y="324547"/>
                </a:lnTo>
                <a:lnTo>
                  <a:pt x="394093" y="342578"/>
                </a:lnTo>
                <a:lnTo>
                  <a:pt x="432730" y="342578"/>
                </a:lnTo>
                <a:lnTo>
                  <a:pt x="584701" y="327123"/>
                </a:lnTo>
                <a:lnTo>
                  <a:pt x="1009703" y="2704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87"/>
          <p:cNvSpPr/>
          <p:nvPr/>
        </p:nvSpPr>
        <p:spPr>
          <a:xfrm>
            <a:off x="4589463" y="2281238"/>
            <a:ext cx="858837" cy="876300"/>
          </a:xfrm>
          <a:custGeom>
            <a:avLst/>
            <a:gdLst/>
            <a:ahLst/>
            <a:cxnLst/>
            <a:rect l="l" t="t" r="r" b="b"/>
            <a:pathLst>
              <a:path w="859631" h="876300" extrusionOk="0">
                <a:moveTo>
                  <a:pt x="611981" y="423862"/>
                </a:moveTo>
                <a:lnTo>
                  <a:pt x="709612" y="335756"/>
                </a:lnTo>
                <a:lnTo>
                  <a:pt x="773906" y="280987"/>
                </a:lnTo>
                <a:lnTo>
                  <a:pt x="833437" y="230981"/>
                </a:lnTo>
                <a:lnTo>
                  <a:pt x="852487" y="207168"/>
                </a:lnTo>
                <a:lnTo>
                  <a:pt x="859631" y="183356"/>
                </a:lnTo>
                <a:lnTo>
                  <a:pt x="854869" y="161925"/>
                </a:lnTo>
                <a:lnTo>
                  <a:pt x="840581" y="140493"/>
                </a:lnTo>
                <a:lnTo>
                  <a:pt x="826294" y="121443"/>
                </a:lnTo>
                <a:lnTo>
                  <a:pt x="800100" y="80962"/>
                </a:lnTo>
                <a:lnTo>
                  <a:pt x="783431" y="59531"/>
                </a:lnTo>
                <a:lnTo>
                  <a:pt x="752475" y="26193"/>
                </a:lnTo>
                <a:lnTo>
                  <a:pt x="554831" y="0"/>
                </a:lnTo>
                <a:lnTo>
                  <a:pt x="464344" y="73818"/>
                </a:lnTo>
                <a:lnTo>
                  <a:pt x="500062" y="85725"/>
                </a:lnTo>
                <a:lnTo>
                  <a:pt x="523875" y="97631"/>
                </a:lnTo>
                <a:lnTo>
                  <a:pt x="535781" y="116681"/>
                </a:lnTo>
                <a:lnTo>
                  <a:pt x="538162" y="142875"/>
                </a:lnTo>
                <a:lnTo>
                  <a:pt x="523875" y="188118"/>
                </a:lnTo>
                <a:lnTo>
                  <a:pt x="414337" y="354806"/>
                </a:lnTo>
                <a:lnTo>
                  <a:pt x="197644" y="633412"/>
                </a:lnTo>
                <a:lnTo>
                  <a:pt x="0" y="864393"/>
                </a:lnTo>
                <a:lnTo>
                  <a:pt x="142875" y="876300"/>
                </a:lnTo>
                <a:lnTo>
                  <a:pt x="245269" y="769143"/>
                </a:lnTo>
                <a:lnTo>
                  <a:pt x="461962" y="559593"/>
                </a:lnTo>
                <a:lnTo>
                  <a:pt x="611981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87"/>
          <p:cNvSpPr/>
          <p:nvPr/>
        </p:nvSpPr>
        <p:spPr>
          <a:xfrm>
            <a:off x="4429125" y="2887663"/>
            <a:ext cx="2014538" cy="536575"/>
          </a:xfrm>
          <a:custGeom>
            <a:avLst/>
            <a:gdLst/>
            <a:ahLst/>
            <a:cxnLst/>
            <a:rect l="l" t="t" r="r" b="b"/>
            <a:pathLst>
              <a:path w="2014538" h="535782" extrusionOk="0">
                <a:moveTo>
                  <a:pt x="635794" y="202407"/>
                </a:moveTo>
                <a:lnTo>
                  <a:pt x="435769" y="235744"/>
                </a:lnTo>
                <a:lnTo>
                  <a:pt x="342900" y="250032"/>
                </a:lnTo>
                <a:lnTo>
                  <a:pt x="335756" y="242888"/>
                </a:lnTo>
                <a:lnTo>
                  <a:pt x="347663" y="214313"/>
                </a:lnTo>
                <a:lnTo>
                  <a:pt x="195263" y="228600"/>
                </a:lnTo>
                <a:lnTo>
                  <a:pt x="126206" y="233363"/>
                </a:lnTo>
                <a:lnTo>
                  <a:pt x="69056" y="242888"/>
                </a:lnTo>
                <a:lnTo>
                  <a:pt x="30956" y="252413"/>
                </a:lnTo>
                <a:lnTo>
                  <a:pt x="9525" y="271463"/>
                </a:lnTo>
                <a:lnTo>
                  <a:pt x="0" y="307182"/>
                </a:lnTo>
                <a:lnTo>
                  <a:pt x="0" y="342900"/>
                </a:lnTo>
                <a:lnTo>
                  <a:pt x="7144" y="369094"/>
                </a:lnTo>
                <a:lnTo>
                  <a:pt x="23813" y="404813"/>
                </a:lnTo>
                <a:lnTo>
                  <a:pt x="59531" y="459582"/>
                </a:lnTo>
                <a:lnTo>
                  <a:pt x="90488" y="497682"/>
                </a:lnTo>
                <a:lnTo>
                  <a:pt x="114300" y="516732"/>
                </a:lnTo>
                <a:lnTo>
                  <a:pt x="142875" y="531019"/>
                </a:lnTo>
                <a:lnTo>
                  <a:pt x="166688" y="535782"/>
                </a:lnTo>
                <a:lnTo>
                  <a:pt x="190500" y="528638"/>
                </a:lnTo>
                <a:lnTo>
                  <a:pt x="216694" y="509588"/>
                </a:lnTo>
                <a:lnTo>
                  <a:pt x="409575" y="440532"/>
                </a:lnTo>
                <a:lnTo>
                  <a:pt x="621506" y="388144"/>
                </a:lnTo>
                <a:lnTo>
                  <a:pt x="1000125" y="302419"/>
                </a:lnTo>
                <a:lnTo>
                  <a:pt x="1388269" y="207169"/>
                </a:lnTo>
                <a:lnTo>
                  <a:pt x="1743075" y="123825"/>
                </a:lnTo>
                <a:lnTo>
                  <a:pt x="1902619" y="76200"/>
                </a:lnTo>
                <a:lnTo>
                  <a:pt x="2014538" y="2382"/>
                </a:lnTo>
                <a:lnTo>
                  <a:pt x="1800225" y="0"/>
                </a:lnTo>
                <a:lnTo>
                  <a:pt x="1569244" y="42863"/>
                </a:lnTo>
                <a:lnTo>
                  <a:pt x="1188244" y="109538"/>
                </a:lnTo>
                <a:lnTo>
                  <a:pt x="902494" y="161925"/>
                </a:lnTo>
                <a:lnTo>
                  <a:pt x="635794" y="2024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87"/>
          <p:cNvSpPr/>
          <p:nvPr/>
        </p:nvSpPr>
        <p:spPr>
          <a:xfrm>
            <a:off x="5837238" y="2509838"/>
            <a:ext cx="896937" cy="831850"/>
          </a:xfrm>
          <a:custGeom>
            <a:avLst/>
            <a:gdLst/>
            <a:ahLst/>
            <a:cxnLst/>
            <a:rect l="l" t="t" r="r" b="b"/>
            <a:pathLst>
              <a:path w="897731" h="831056" extrusionOk="0">
                <a:moveTo>
                  <a:pt x="185737" y="190500"/>
                </a:moveTo>
                <a:lnTo>
                  <a:pt x="238125" y="238125"/>
                </a:lnTo>
                <a:lnTo>
                  <a:pt x="290512" y="295275"/>
                </a:lnTo>
                <a:lnTo>
                  <a:pt x="333375" y="350043"/>
                </a:lnTo>
                <a:lnTo>
                  <a:pt x="369094" y="400050"/>
                </a:lnTo>
                <a:lnTo>
                  <a:pt x="445294" y="466725"/>
                </a:lnTo>
                <a:lnTo>
                  <a:pt x="516731" y="554831"/>
                </a:lnTo>
                <a:lnTo>
                  <a:pt x="576262" y="623887"/>
                </a:lnTo>
                <a:lnTo>
                  <a:pt x="616744" y="669131"/>
                </a:lnTo>
                <a:lnTo>
                  <a:pt x="666750" y="721518"/>
                </a:lnTo>
                <a:lnTo>
                  <a:pt x="728662" y="783431"/>
                </a:lnTo>
                <a:lnTo>
                  <a:pt x="759619" y="807243"/>
                </a:lnTo>
                <a:lnTo>
                  <a:pt x="795337" y="826293"/>
                </a:lnTo>
                <a:lnTo>
                  <a:pt x="819150" y="831056"/>
                </a:lnTo>
                <a:lnTo>
                  <a:pt x="840581" y="828675"/>
                </a:lnTo>
                <a:lnTo>
                  <a:pt x="866775" y="812006"/>
                </a:lnTo>
                <a:lnTo>
                  <a:pt x="890587" y="783431"/>
                </a:lnTo>
                <a:lnTo>
                  <a:pt x="897731" y="762000"/>
                </a:lnTo>
                <a:lnTo>
                  <a:pt x="897731" y="714375"/>
                </a:lnTo>
                <a:lnTo>
                  <a:pt x="885825" y="642937"/>
                </a:lnTo>
                <a:lnTo>
                  <a:pt x="854869" y="547687"/>
                </a:lnTo>
                <a:lnTo>
                  <a:pt x="814387" y="476250"/>
                </a:lnTo>
                <a:lnTo>
                  <a:pt x="757237" y="404812"/>
                </a:lnTo>
                <a:lnTo>
                  <a:pt x="678656" y="326231"/>
                </a:lnTo>
                <a:lnTo>
                  <a:pt x="538162" y="230981"/>
                </a:lnTo>
                <a:lnTo>
                  <a:pt x="330994" y="126206"/>
                </a:lnTo>
                <a:lnTo>
                  <a:pt x="104775" y="28575"/>
                </a:lnTo>
                <a:lnTo>
                  <a:pt x="47625" y="4762"/>
                </a:lnTo>
                <a:lnTo>
                  <a:pt x="21431" y="0"/>
                </a:lnTo>
                <a:lnTo>
                  <a:pt x="0" y="4762"/>
                </a:lnTo>
                <a:lnTo>
                  <a:pt x="0" y="19050"/>
                </a:lnTo>
                <a:lnTo>
                  <a:pt x="14287" y="40481"/>
                </a:lnTo>
                <a:lnTo>
                  <a:pt x="64294" y="85725"/>
                </a:lnTo>
                <a:lnTo>
                  <a:pt x="116681" y="128587"/>
                </a:lnTo>
                <a:lnTo>
                  <a:pt x="185737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87"/>
          <p:cNvSpPr/>
          <p:nvPr/>
        </p:nvSpPr>
        <p:spPr>
          <a:xfrm>
            <a:off x="7000875" y="4868863"/>
            <a:ext cx="471488" cy="722312"/>
          </a:xfrm>
          <a:custGeom>
            <a:avLst/>
            <a:gdLst/>
            <a:ahLst/>
            <a:cxnLst/>
            <a:rect l="l" t="t" r="r" b="b"/>
            <a:pathLst>
              <a:path w="471488" h="721519" extrusionOk="0">
                <a:moveTo>
                  <a:pt x="259556" y="233363"/>
                </a:moveTo>
                <a:lnTo>
                  <a:pt x="197644" y="454819"/>
                </a:lnTo>
                <a:lnTo>
                  <a:pt x="173831" y="533400"/>
                </a:lnTo>
                <a:lnTo>
                  <a:pt x="150019" y="583407"/>
                </a:lnTo>
                <a:lnTo>
                  <a:pt x="121444" y="631032"/>
                </a:lnTo>
                <a:lnTo>
                  <a:pt x="97631" y="657225"/>
                </a:lnTo>
                <a:lnTo>
                  <a:pt x="76200" y="676275"/>
                </a:lnTo>
                <a:lnTo>
                  <a:pt x="52388" y="688182"/>
                </a:lnTo>
                <a:lnTo>
                  <a:pt x="0" y="704850"/>
                </a:lnTo>
                <a:lnTo>
                  <a:pt x="471488" y="721519"/>
                </a:lnTo>
                <a:lnTo>
                  <a:pt x="454819" y="685800"/>
                </a:lnTo>
                <a:lnTo>
                  <a:pt x="435769" y="666750"/>
                </a:lnTo>
                <a:lnTo>
                  <a:pt x="407194" y="628650"/>
                </a:lnTo>
                <a:lnTo>
                  <a:pt x="390525" y="590550"/>
                </a:lnTo>
                <a:lnTo>
                  <a:pt x="378619" y="540544"/>
                </a:lnTo>
                <a:lnTo>
                  <a:pt x="369094" y="397669"/>
                </a:lnTo>
                <a:cubicBezTo>
                  <a:pt x="369888" y="325438"/>
                  <a:pt x="370681" y="253206"/>
                  <a:pt x="371475" y="180975"/>
                </a:cubicBezTo>
                <a:lnTo>
                  <a:pt x="376238" y="90488"/>
                </a:lnTo>
                <a:lnTo>
                  <a:pt x="373856" y="61913"/>
                </a:lnTo>
                <a:lnTo>
                  <a:pt x="366713" y="30957"/>
                </a:lnTo>
                <a:lnTo>
                  <a:pt x="357188" y="7144"/>
                </a:lnTo>
                <a:lnTo>
                  <a:pt x="347663" y="0"/>
                </a:lnTo>
                <a:lnTo>
                  <a:pt x="335756" y="7144"/>
                </a:lnTo>
                <a:lnTo>
                  <a:pt x="321469" y="33338"/>
                </a:lnTo>
                <a:lnTo>
                  <a:pt x="304800" y="85725"/>
                </a:lnTo>
                <a:lnTo>
                  <a:pt x="259556" y="2333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677F6B1-2B19-1745-9098-A74ADA5D5775}"/>
              </a:ext>
            </a:extLst>
          </p:cNvPr>
          <p:cNvGrpSpPr/>
          <p:nvPr/>
        </p:nvGrpSpPr>
        <p:grpSpPr>
          <a:xfrm>
            <a:off x="2627145" y="1439275"/>
            <a:ext cx="4837112" cy="4556125"/>
            <a:chOff x="2795588" y="1571625"/>
            <a:chExt cx="4837112" cy="4556125"/>
          </a:xfrm>
        </p:grpSpPr>
        <p:sp>
          <p:nvSpPr>
            <p:cNvPr id="16" name="Google Shape;1025;p87">
              <a:extLst>
                <a:ext uri="{FF2B5EF4-FFF2-40B4-BE49-F238E27FC236}">
                  <a16:creationId xmlns:a16="http://schemas.microsoft.com/office/drawing/2014/main" id="{A2DC5635-8E0A-AE4E-8167-2D9501DFB747}"/>
                </a:ext>
              </a:extLst>
            </p:cNvPr>
            <p:cNvSpPr/>
            <p:nvPr/>
          </p:nvSpPr>
          <p:spPr>
            <a:xfrm>
              <a:off x="3162300" y="1830388"/>
              <a:ext cx="757238" cy="646112"/>
            </a:xfrm>
            <a:custGeom>
              <a:avLst/>
              <a:gdLst/>
              <a:ahLst/>
              <a:cxnLst/>
              <a:rect l="l" t="t" r="r" b="b"/>
              <a:pathLst>
                <a:path w="757238" h="645319" extrusionOk="0">
                  <a:moveTo>
                    <a:pt x="307181" y="135732"/>
                  </a:moveTo>
                  <a:lnTo>
                    <a:pt x="211931" y="92869"/>
                  </a:lnTo>
                  <a:lnTo>
                    <a:pt x="147638" y="61913"/>
                  </a:lnTo>
                  <a:lnTo>
                    <a:pt x="92869" y="30957"/>
                  </a:lnTo>
                  <a:lnTo>
                    <a:pt x="59531" y="7144"/>
                  </a:lnTo>
                  <a:lnTo>
                    <a:pt x="35719" y="0"/>
                  </a:lnTo>
                  <a:lnTo>
                    <a:pt x="14288" y="0"/>
                  </a:lnTo>
                  <a:lnTo>
                    <a:pt x="2381" y="2382"/>
                  </a:lnTo>
                  <a:lnTo>
                    <a:pt x="0" y="14288"/>
                  </a:lnTo>
                  <a:lnTo>
                    <a:pt x="7144" y="38100"/>
                  </a:lnTo>
                  <a:lnTo>
                    <a:pt x="33338" y="80963"/>
                  </a:lnTo>
                  <a:lnTo>
                    <a:pt x="78581" y="142875"/>
                  </a:lnTo>
                  <a:lnTo>
                    <a:pt x="140494" y="216694"/>
                  </a:lnTo>
                  <a:lnTo>
                    <a:pt x="223838" y="307182"/>
                  </a:lnTo>
                  <a:lnTo>
                    <a:pt x="316706" y="395288"/>
                  </a:lnTo>
                  <a:lnTo>
                    <a:pt x="397669" y="464344"/>
                  </a:lnTo>
                  <a:lnTo>
                    <a:pt x="497681" y="540544"/>
                  </a:lnTo>
                  <a:lnTo>
                    <a:pt x="581025" y="607219"/>
                  </a:lnTo>
                  <a:lnTo>
                    <a:pt x="621506" y="631032"/>
                  </a:lnTo>
                  <a:lnTo>
                    <a:pt x="652463" y="642938"/>
                  </a:lnTo>
                  <a:lnTo>
                    <a:pt x="673894" y="645319"/>
                  </a:lnTo>
                  <a:lnTo>
                    <a:pt x="697706" y="645319"/>
                  </a:lnTo>
                  <a:lnTo>
                    <a:pt x="723900" y="635794"/>
                  </a:lnTo>
                  <a:lnTo>
                    <a:pt x="742950" y="623888"/>
                  </a:lnTo>
                  <a:lnTo>
                    <a:pt x="754856" y="607219"/>
                  </a:lnTo>
                  <a:lnTo>
                    <a:pt x="754856" y="595313"/>
                  </a:lnTo>
                  <a:lnTo>
                    <a:pt x="757238" y="540544"/>
                  </a:lnTo>
                  <a:lnTo>
                    <a:pt x="757238" y="485775"/>
                  </a:lnTo>
                  <a:lnTo>
                    <a:pt x="747713" y="438150"/>
                  </a:lnTo>
                  <a:lnTo>
                    <a:pt x="726281" y="378619"/>
                  </a:lnTo>
                  <a:lnTo>
                    <a:pt x="700088" y="335757"/>
                  </a:lnTo>
                  <a:lnTo>
                    <a:pt x="669131" y="304800"/>
                  </a:lnTo>
                  <a:lnTo>
                    <a:pt x="633413" y="276225"/>
                  </a:lnTo>
                  <a:lnTo>
                    <a:pt x="592931" y="252413"/>
                  </a:lnTo>
                  <a:lnTo>
                    <a:pt x="545306" y="230982"/>
                  </a:lnTo>
                  <a:lnTo>
                    <a:pt x="473869" y="204788"/>
                  </a:lnTo>
                  <a:lnTo>
                    <a:pt x="378619" y="166688"/>
                  </a:lnTo>
                  <a:lnTo>
                    <a:pt x="307181" y="13573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26;p87">
              <a:extLst>
                <a:ext uri="{FF2B5EF4-FFF2-40B4-BE49-F238E27FC236}">
                  <a16:creationId xmlns:a16="http://schemas.microsoft.com/office/drawing/2014/main" id="{56895581-A3F3-4F48-A6BF-04CF2FC74F54}"/>
                </a:ext>
              </a:extLst>
            </p:cNvPr>
            <p:cNvSpPr/>
            <p:nvPr/>
          </p:nvSpPr>
          <p:spPr>
            <a:xfrm>
              <a:off x="2947988" y="2962275"/>
              <a:ext cx="720725" cy="619125"/>
            </a:xfrm>
            <a:custGeom>
              <a:avLst/>
              <a:gdLst/>
              <a:ahLst/>
              <a:cxnLst/>
              <a:rect l="l" t="t" r="r" b="b"/>
              <a:pathLst>
                <a:path w="721518" h="619125" extrusionOk="0">
                  <a:moveTo>
                    <a:pt x="297656" y="145256"/>
                  </a:moveTo>
                  <a:lnTo>
                    <a:pt x="388143" y="190500"/>
                  </a:lnTo>
                  <a:lnTo>
                    <a:pt x="407193" y="197644"/>
                  </a:lnTo>
                  <a:lnTo>
                    <a:pt x="454818" y="207169"/>
                  </a:lnTo>
                  <a:lnTo>
                    <a:pt x="507206" y="223838"/>
                  </a:lnTo>
                  <a:lnTo>
                    <a:pt x="554831" y="242888"/>
                  </a:lnTo>
                  <a:lnTo>
                    <a:pt x="590550" y="264319"/>
                  </a:lnTo>
                  <a:lnTo>
                    <a:pt x="614362" y="278606"/>
                  </a:lnTo>
                  <a:lnTo>
                    <a:pt x="650081" y="311944"/>
                  </a:lnTo>
                  <a:lnTo>
                    <a:pt x="676275" y="342900"/>
                  </a:lnTo>
                  <a:lnTo>
                    <a:pt x="688181" y="364331"/>
                  </a:lnTo>
                  <a:lnTo>
                    <a:pt x="702468" y="392906"/>
                  </a:lnTo>
                  <a:lnTo>
                    <a:pt x="709612" y="416719"/>
                  </a:lnTo>
                  <a:lnTo>
                    <a:pt x="716756" y="440531"/>
                  </a:lnTo>
                  <a:lnTo>
                    <a:pt x="721518" y="483394"/>
                  </a:lnTo>
                  <a:lnTo>
                    <a:pt x="721518" y="516731"/>
                  </a:lnTo>
                  <a:lnTo>
                    <a:pt x="716756" y="550069"/>
                  </a:lnTo>
                  <a:lnTo>
                    <a:pt x="704850" y="573881"/>
                  </a:lnTo>
                  <a:lnTo>
                    <a:pt x="688181" y="588169"/>
                  </a:lnTo>
                  <a:lnTo>
                    <a:pt x="654843" y="609600"/>
                  </a:lnTo>
                  <a:lnTo>
                    <a:pt x="621506" y="619125"/>
                  </a:lnTo>
                  <a:lnTo>
                    <a:pt x="585787" y="619125"/>
                  </a:lnTo>
                  <a:lnTo>
                    <a:pt x="557212" y="614363"/>
                  </a:lnTo>
                  <a:lnTo>
                    <a:pt x="511968" y="595313"/>
                  </a:lnTo>
                  <a:lnTo>
                    <a:pt x="464343" y="566738"/>
                  </a:lnTo>
                  <a:lnTo>
                    <a:pt x="407193" y="523875"/>
                  </a:lnTo>
                  <a:lnTo>
                    <a:pt x="345281" y="471488"/>
                  </a:lnTo>
                  <a:lnTo>
                    <a:pt x="278606" y="402431"/>
                  </a:lnTo>
                  <a:lnTo>
                    <a:pt x="185737" y="297656"/>
                  </a:lnTo>
                  <a:lnTo>
                    <a:pt x="83343" y="159544"/>
                  </a:lnTo>
                  <a:lnTo>
                    <a:pt x="16668" y="61913"/>
                  </a:lnTo>
                  <a:lnTo>
                    <a:pt x="0" y="26194"/>
                  </a:lnTo>
                  <a:lnTo>
                    <a:pt x="0" y="4763"/>
                  </a:lnTo>
                  <a:lnTo>
                    <a:pt x="7143" y="0"/>
                  </a:lnTo>
                  <a:lnTo>
                    <a:pt x="30956" y="0"/>
                  </a:lnTo>
                  <a:lnTo>
                    <a:pt x="71437" y="7144"/>
                  </a:lnTo>
                  <a:lnTo>
                    <a:pt x="90487" y="11906"/>
                  </a:lnTo>
                  <a:lnTo>
                    <a:pt x="116681" y="30956"/>
                  </a:lnTo>
                  <a:lnTo>
                    <a:pt x="142875" y="52388"/>
                  </a:lnTo>
                  <a:lnTo>
                    <a:pt x="178593" y="78581"/>
                  </a:lnTo>
                  <a:lnTo>
                    <a:pt x="219075" y="104775"/>
                  </a:lnTo>
                  <a:lnTo>
                    <a:pt x="250031" y="121444"/>
                  </a:lnTo>
                  <a:lnTo>
                    <a:pt x="297656" y="1452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27;p87">
              <a:extLst>
                <a:ext uri="{FF2B5EF4-FFF2-40B4-BE49-F238E27FC236}">
                  <a16:creationId xmlns:a16="http://schemas.microsoft.com/office/drawing/2014/main" id="{7CC322F9-305A-A047-B334-FBD2DE1C5061}"/>
                </a:ext>
              </a:extLst>
            </p:cNvPr>
            <p:cNvSpPr/>
            <p:nvPr/>
          </p:nvSpPr>
          <p:spPr>
            <a:xfrm>
              <a:off x="2795588" y="5233988"/>
              <a:ext cx="466725" cy="603250"/>
            </a:xfrm>
            <a:custGeom>
              <a:avLst/>
              <a:gdLst/>
              <a:ahLst/>
              <a:cxnLst/>
              <a:rect l="l" t="t" r="r" b="b"/>
              <a:pathLst>
                <a:path w="466725" h="602456" extrusionOk="0">
                  <a:moveTo>
                    <a:pt x="230981" y="450056"/>
                  </a:moveTo>
                  <a:lnTo>
                    <a:pt x="164306" y="383381"/>
                  </a:lnTo>
                  <a:lnTo>
                    <a:pt x="114300" y="316706"/>
                  </a:lnTo>
                  <a:lnTo>
                    <a:pt x="64293" y="240506"/>
                  </a:lnTo>
                  <a:lnTo>
                    <a:pt x="26193" y="166687"/>
                  </a:lnTo>
                  <a:lnTo>
                    <a:pt x="4762" y="119062"/>
                  </a:lnTo>
                  <a:lnTo>
                    <a:pt x="2381" y="95250"/>
                  </a:lnTo>
                  <a:lnTo>
                    <a:pt x="0" y="66675"/>
                  </a:lnTo>
                  <a:lnTo>
                    <a:pt x="4762" y="21431"/>
                  </a:lnTo>
                  <a:lnTo>
                    <a:pt x="14287" y="2381"/>
                  </a:lnTo>
                  <a:lnTo>
                    <a:pt x="21431" y="0"/>
                  </a:lnTo>
                  <a:lnTo>
                    <a:pt x="35718" y="7143"/>
                  </a:lnTo>
                  <a:lnTo>
                    <a:pt x="54768" y="23812"/>
                  </a:lnTo>
                  <a:lnTo>
                    <a:pt x="76200" y="50006"/>
                  </a:lnTo>
                  <a:lnTo>
                    <a:pt x="102393" y="85725"/>
                  </a:lnTo>
                  <a:lnTo>
                    <a:pt x="119062" y="111918"/>
                  </a:lnTo>
                  <a:lnTo>
                    <a:pt x="466725" y="550068"/>
                  </a:lnTo>
                  <a:lnTo>
                    <a:pt x="461962" y="581025"/>
                  </a:lnTo>
                  <a:lnTo>
                    <a:pt x="450056" y="595312"/>
                  </a:lnTo>
                  <a:lnTo>
                    <a:pt x="428625" y="602456"/>
                  </a:lnTo>
                  <a:lnTo>
                    <a:pt x="400050" y="592931"/>
                  </a:lnTo>
                  <a:lnTo>
                    <a:pt x="383381" y="581025"/>
                  </a:lnTo>
                  <a:lnTo>
                    <a:pt x="342900" y="542925"/>
                  </a:lnTo>
                  <a:lnTo>
                    <a:pt x="297656" y="504825"/>
                  </a:lnTo>
                  <a:lnTo>
                    <a:pt x="230981" y="4500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28;p87">
              <a:extLst>
                <a:ext uri="{FF2B5EF4-FFF2-40B4-BE49-F238E27FC236}">
                  <a16:creationId xmlns:a16="http://schemas.microsoft.com/office/drawing/2014/main" id="{C48DEFF2-E9FB-D242-AD86-B7DAF890DFB5}"/>
                </a:ext>
              </a:extLst>
            </p:cNvPr>
            <p:cNvSpPr/>
            <p:nvPr/>
          </p:nvSpPr>
          <p:spPr>
            <a:xfrm>
              <a:off x="5241925" y="1571625"/>
              <a:ext cx="549275" cy="808038"/>
            </a:xfrm>
            <a:custGeom>
              <a:avLst/>
              <a:gdLst/>
              <a:ahLst/>
              <a:cxnLst/>
              <a:rect l="l" t="t" r="r" b="b"/>
              <a:pathLst>
                <a:path w="548640" h="808793" extrusionOk="0">
                  <a:moveTo>
                    <a:pt x="484245" y="525458"/>
                  </a:moveTo>
                  <a:cubicBezTo>
                    <a:pt x="483387" y="570105"/>
                    <a:pt x="482528" y="614751"/>
                    <a:pt x="481670" y="659398"/>
                  </a:cubicBezTo>
                  <a:lnTo>
                    <a:pt x="481670" y="721217"/>
                  </a:lnTo>
                  <a:lnTo>
                    <a:pt x="350305" y="808793"/>
                  </a:lnTo>
                  <a:lnTo>
                    <a:pt x="216365" y="757278"/>
                  </a:lnTo>
                  <a:lnTo>
                    <a:pt x="224092" y="613034"/>
                  </a:lnTo>
                  <a:lnTo>
                    <a:pt x="224092" y="491973"/>
                  </a:lnTo>
                  <a:lnTo>
                    <a:pt x="218941" y="388942"/>
                  </a:lnTo>
                  <a:lnTo>
                    <a:pt x="211213" y="298790"/>
                  </a:lnTo>
                  <a:lnTo>
                    <a:pt x="200910" y="249850"/>
                  </a:lnTo>
                  <a:lnTo>
                    <a:pt x="177728" y="195759"/>
                  </a:lnTo>
                  <a:lnTo>
                    <a:pt x="149395" y="154546"/>
                  </a:lnTo>
                  <a:lnTo>
                    <a:pt x="131364" y="133940"/>
                  </a:lnTo>
                  <a:lnTo>
                    <a:pt x="97879" y="108182"/>
                  </a:lnTo>
                  <a:lnTo>
                    <a:pt x="41212" y="79849"/>
                  </a:lnTo>
                  <a:lnTo>
                    <a:pt x="12879" y="56667"/>
                  </a:lnTo>
                  <a:lnTo>
                    <a:pt x="0" y="41212"/>
                  </a:lnTo>
                  <a:lnTo>
                    <a:pt x="0" y="33485"/>
                  </a:lnTo>
                  <a:lnTo>
                    <a:pt x="5151" y="20606"/>
                  </a:lnTo>
                  <a:lnTo>
                    <a:pt x="25757" y="7727"/>
                  </a:lnTo>
                  <a:lnTo>
                    <a:pt x="79849" y="0"/>
                  </a:lnTo>
                  <a:lnTo>
                    <a:pt x="133940" y="0"/>
                  </a:lnTo>
                  <a:lnTo>
                    <a:pt x="170001" y="5151"/>
                  </a:lnTo>
                  <a:lnTo>
                    <a:pt x="244698" y="28333"/>
                  </a:lnTo>
                  <a:lnTo>
                    <a:pt x="316820" y="59243"/>
                  </a:lnTo>
                  <a:lnTo>
                    <a:pt x="381214" y="92728"/>
                  </a:lnTo>
                  <a:lnTo>
                    <a:pt x="466215" y="141667"/>
                  </a:lnTo>
                  <a:lnTo>
                    <a:pt x="512579" y="180304"/>
                  </a:lnTo>
                  <a:lnTo>
                    <a:pt x="525458" y="190607"/>
                  </a:lnTo>
                  <a:lnTo>
                    <a:pt x="533185" y="203486"/>
                  </a:lnTo>
                  <a:lnTo>
                    <a:pt x="540912" y="224092"/>
                  </a:lnTo>
                  <a:lnTo>
                    <a:pt x="548640" y="255002"/>
                  </a:lnTo>
                  <a:lnTo>
                    <a:pt x="543488" y="283335"/>
                  </a:lnTo>
                  <a:lnTo>
                    <a:pt x="530609" y="321972"/>
                  </a:lnTo>
                  <a:lnTo>
                    <a:pt x="502276" y="363184"/>
                  </a:lnTo>
                  <a:lnTo>
                    <a:pt x="491973" y="399245"/>
                  </a:lnTo>
                  <a:lnTo>
                    <a:pt x="486821" y="466215"/>
                  </a:lnTo>
                  <a:lnTo>
                    <a:pt x="484245" y="52545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29;p87">
              <a:extLst>
                <a:ext uri="{FF2B5EF4-FFF2-40B4-BE49-F238E27FC236}">
                  <a16:creationId xmlns:a16="http://schemas.microsoft.com/office/drawing/2014/main" id="{17A868AB-5D90-2C45-B0D9-040E6A459F67}"/>
                </a:ext>
              </a:extLst>
            </p:cNvPr>
            <p:cNvSpPr/>
            <p:nvPr/>
          </p:nvSpPr>
          <p:spPr>
            <a:xfrm>
              <a:off x="3917950" y="3819525"/>
              <a:ext cx="1058863" cy="2308225"/>
            </a:xfrm>
            <a:custGeom>
              <a:avLst/>
              <a:gdLst/>
              <a:ahLst/>
              <a:cxnLst/>
              <a:rect l="l" t="t" r="r" b="b"/>
              <a:pathLst>
                <a:path w="1060347" h="2308338" extrusionOk="0">
                  <a:moveTo>
                    <a:pt x="699948" y="515280"/>
                  </a:moveTo>
                  <a:lnTo>
                    <a:pt x="711862" y="354441"/>
                  </a:lnTo>
                  <a:lnTo>
                    <a:pt x="711862" y="303807"/>
                  </a:lnTo>
                  <a:lnTo>
                    <a:pt x="705905" y="250194"/>
                  </a:lnTo>
                  <a:lnTo>
                    <a:pt x="693991" y="202538"/>
                  </a:lnTo>
                  <a:lnTo>
                    <a:pt x="673141" y="154882"/>
                  </a:lnTo>
                  <a:lnTo>
                    <a:pt x="649313" y="113183"/>
                  </a:lnTo>
                  <a:lnTo>
                    <a:pt x="622507" y="89355"/>
                  </a:lnTo>
                  <a:lnTo>
                    <a:pt x="598679" y="71484"/>
                  </a:lnTo>
                  <a:lnTo>
                    <a:pt x="574851" y="41699"/>
                  </a:lnTo>
                  <a:lnTo>
                    <a:pt x="568894" y="14892"/>
                  </a:lnTo>
                  <a:lnTo>
                    <a:pt x="574851" y="0"/>
                  </a:lnTo>
                  <a:lnTo>
                    <a:pt x="601657" y="0"/>
                  </a:lnTo>
                  <a:lnTo>
                    <a:pt x="673141" y="17871"/>
                  </a:lnTo>
                  <a:lnTo>
                    <a:pt x="783346" y="53613"/>
                  </a:lnTo>
                  <a:lnTo>
                    <a:pt x="896529" y="98290"/>
                  </a:lnTo>
                  <a:lnTo>
                    <a:pt x="982906" y="142968"/>
                  </a:lnTo>
                  <a:lnTo>
                    <a:pt x="1012691" y="163817"/>
                  </a:lnTo>
                  <a:lnTo>
                    <a:pt x="1048433" y="199559"/>
                  </a:lnTo>
                  <a:lnTo>
                    <a:pt x="1057368" y="220409"/>
                  </a:lnTo>
                  <a:lnTo>
                    <a:pt x="1060347" y="238280"/>
                  </a:lnTo>
                  <a:lnTo>
                    <a:pt x="1060347" y="262108"/>
                  </a:lnTo>
                  <a:lnTo>
                    <a:pt x="1042476" y="282957"/>
                  </a:lnTo>
                  <a:lnTo>
                    <a:pt x="1024605" y="300828"/>
                  </a:lnTo>
                  <a:lnTo>
                    <a:pt x="1000777" y="336570"/>
                  </a:lnTo>
                  <a:lnTo>
                    <a:pt x="962056" y="434861"/>
                  </a:lnTo>
                  <a:lnTo>
                    <a:pt x="947164" y="548044"/>
                  </a:lnTo>
                  <a:lnTo>
                    <a:pt x="887594" y="923335"/>
                  </a:lnTo>
                  <a:lnTo>
                    <a:pt x="836959" y="1149701"/>
                  </a:lnTo>
                  <a:lnTo>
                    <a:pt x="771432" y="1379046"/>
                  </a:lnTo>
                  <a:lnTo>
                    <a:pt x="714840" y="1527971"/>
                  </a:lnTo>
                  <a:lnTo>
                    <a:pt x="613571" y="1715616"/>
                  </a:lnTo>
                  <a:lnTo>
                    <a:pt x="479539" y="1900284"/>
                  </a:lnTo>
                  <a:lnTo>
                    <a:pt x="351463" y="2058144"/>
                  </a:lnTo>
                  <a:lnTo>
                    <a:pt x="235302" y="2171327"/>
                  </a:lnTo>
                  <a:lnTo>
                    <a:pt x="125097" y="2257704"/>
                  </a:lnTo>
                  <a:lnTo>
                    <a:pt x="74463" y="2290467"/>
                  </a:lnTo>
                  <a:lnTo>
                    <a:pt x="35742" y="2305360"/>
                  </a:lnTo>
                  <a:lnTo>
                    <a:pt x="11914" y="2308338"/>
                  </a:lnTo>
                  <a:lnTo>
                    <a:pt x="0" y="2302381"/>
                  </a:lnTo>
                  <a:lnTo>
                    <a:pt x="11914" y="2275575"/>
                  </a:lnTo>
                  <a:lnTo>
                    <a:pt x="59570" y="2218983"/>
                  </a:lnTo>
                  <a:lnTo>
                    <a:pt x="169775" y="2093886"/>
                  </a:lnTo>
                  <a:lnTo>
                    <a:pt x="300829" y="1909219"/>
                  </a:lnTo>
                  <a:lnTo>
                    <a:pt x="378270" y="1784122"/>
                  </a:lnTo>
                  <a:lnTo>
                    <a:pt x="464646" y="1623283"/>
                  </a:lnTo>
                  <a:lnTo>
                    <a:pt x="536130" y="1456487"/>
                  </a:lnTo>
                  <a:lnTo>
                    <a:pt x="580808" y="1328411"/>
                  </a:lnTo>
                  <a:lnTo>
                    <a:pt x="619528" y="1158637"/>
                  </a:lnTo>
                  <a:lnTo>
                    <a:pt x="649313" y="994819"/>
                  </a:lnTo>
                  <a:lnTo>
                    <a:pt x="673141" y="804195"/>
                  </a:lnTo>
                  <a:lnTo>
                    <a:pt x="699948" y="51528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30;p87">
              <a:extLst>
                <a:ext uri="{FF2B5EF4-FFF2-40B4-BE49-F238E27FC236}">
                  <a16:creationId xmlns:a16="http://schemas.microsoft.com/office/drawing/2014/main" id="{F78ABE2E-A661-E247-BA50-13F0637FD003}"/>
                </a:ext>
              </a:extLst>
            </p:cNvPr>
            <p:cNvSpPr/>
            <p:nvPr/>
          </p:nvSpPr>
          <p:spPr>
            <a:xfrm>
              <a:off x="5272088" y="3732213"/>
              <a:ext cx="482600" cy="2181225"/>
            </a:xfrm>
            <a:custGeom>
              <a:avLst/>
              <a:gdLst/>
              <a:ahLst/>
              <a:cxnLst/>
              <a:rect l="l" t="t" r="r" b="b"/>
              <a:pathLst>
                <a:path w="482518" h="2180263" extrusionOk="0">
                  <a:moveTo>
                    <a:pt x="187646" y="580808"/>
                  </a:moveTo>
                  <a:cubicBezTo>
                    <a:pt x="186640" y="502374"/>
                    <a:pt x="184667" y="423946"/>
                    <a:pt x="184667" y="345506"/>
                  </a:cubicBezTo>
                  <a:lnTo>
                    <a:pt x="175732" y="271044"/>
                  </a:lnTo>
                  <a:lnTo>
                    <a:pt x="157861" y="220409"/>
                  </a:lnTo>
                  <a:lnTo>
                    <a:pt x="125097" y="166796"/>
                  </a:lnTo>
                  <a:lnTo>
                    <a:pt x="95312" y="131054"/>
                  </a:lnTo>
                  <a:lnTo>
                    <a:pt x="68506" y="110205"/>
                  </a:lnTo>
                  <a:lnTo>
                    <a:pt x="38721" y="86377"/>
                  </a:lnTo>
                  <a:lnTo>
                    <a:pt x="8936" y="47656"/>
                  </a:lnTo>
                  <a:lnTo>
                    <a:pt x="0" y="17871"/>
                  </a:lnTo>
                  <a:lnTo>
                    <a:pt x="2979" y="5957"/>
                  </a:lnTo>
                  <a:lnTo>
                    <a:pt x="41699" y="0"/>
                  </a:lnTo>
                  <a:lnTo>
                    <a:pt x="92334" y="8935"/>
                  </a:lnTo>
                  <a:lnTo>
                    <a:pt x="175732" y="17871"/>
                  </a:lnTo>
                  <a:lnTo>
                    <a:pt x="220409" y="32763"/>
                  </a:lnTo>
                  <a:lnTo>
                    <a:pt x="274022" y="59570"/>
                  </a:lnTo>
                  <a:lnTo>
                    <a:pt x="327635" y="92334"/>
                  </a:lnTo>
                  <a:lnTo>
                    <a:pt x="387206" y="139990"/>
                  </a:lnTo>
                  <a:lnTo>
                    <a:pt x="440819" y="190624"/>
                  </a:lnTo>
                  <a:lnTo>
                    <a:pt x="461668" y="220409"/>
                  </a:lnTo>
                  <a:lnTo>
                    <a:pt x="479539" y="247216"/>
                  </a:lnTo>
                  <a:lnTo>
                    <a:pt x="482518" y="265087"/>
                  </a:lnTo>
                  <a:lnTo>
                    <a:pt x="482518" y="300829"/>
                  </a:lnTo>
                  <a:lnTo>
                    <a:pt x="464647" y="330614"/>
                  </a:lnTo>
                  <a:lnTo>
                    <a:pt x="443797" y="360399"/>
                  </a:lnTo>
                  <a:lnTo>
                    <a:pt x="422948" y="405076"/>
                  </a:lnTo>
                  <a:lnTo>
                    <a:pt x="411034" y="473582"/>
                  </a:lnTo>
                  <a:lnTo>
                    <a:pt x="405077" y="580808"/>
                  </a:lnTo>
                  <a:cubicBezTo>
                    <a:pt x="406070" y="807174"/>
                    <a:pt x="407062" y="1033540"/>
                    <a:pt x="408055" y="1259906"/>
                  </a:cubicBezTo>
                  <a:lnTo>
                    <a:pt x="408055" y="1650090"/>
                  </a:lnTo>
                  <a:lnTo>
                    <a:pt x="408055" y="1796036"/>
                  </a:lnTo>
                  <a:lnTo>
                    <a:pt x="402098" y="1876456"/>
                  </a:lnTo>
                  <a:lnTo>
                    <a:pt x="381249" y="2010489"/>
                  </a:lnTo>
                  <a:lnTo>
                    <a:pt x="354442" y="2108779"/>
                  </a:lnTo>
                  <a:lnTo>
                    <a:pt x="333592" y="2150478"/>
                  </a:lnTo>
                  <a:lnTo>
                    <a:pt x="318700" y="2171328"/>
                  </a:lnTo>
                  <a:lnTo>
                    <a:pt x="303807" y="2180263"/>
                  </a:lnTo>
                  <a:lnTo>
                    <a:pt x="294872" y="2180263"/>
                  </a:lnTo>
                  <a:lnTo>
                    <a:pt x="274022" y="2171328"/>
                  </a:lnTo>
                  <a:lnTo>
                    <a:pt x="244237" y="2141543"/>
                  </a:lnTo>
                  <a:lnTo>
                    <a:pt x="211474" y="2090908"/>
                  </a:lnTo>
                  <a:lnTo>
                    <a:pt x="175732" y="2001553"/>
                  </a:lnTo>
                  <a:lnTo>
                    <a:pt x="160839" y="1930069"/>
                  </a:lnTo>
                  <a:lnTo>
                    <a:pt x="139990" y="1804972"/>
                  </a:lnTo>
                  <a:lnTo>
                    <a:pt x="134033" y="1685832"/>
                  </a:lnTo>
                  <a:lnTo>
                    <a:pt x="139990" y="1611369"/>
                  </a:lnTo>
                  <a:lnTo>
                    <a:pt x="157861" y="1554778"/>
                  </a:lnTo>
                  <a:lnTo>
                    <a:pt x="169775" y="1468401"/>
                  </a:lnTo>
                  <a:lnTo>
                    <a:pt x="181689" y="1286713"/>
                  </a:lnTo>
                  <a:lnTo>
                    <a:pt x="187646" y="1060347"/>
                  </a:lnTo>
                  <a:lnTo>
                    <a:pt x="187646" y="58080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31;p87">
              <a:extLst>
                <a:ext uri="{FF2B5EF4-FFF2-40B4-BE49-F238E27FC236}">
                  <a16:creationId xmlns:a16="http://schemas.microsoft.com/office/drawing/2014/main" id="{35F687DD-E3D8-6C40-A5C0-569D00B1923D}"/>
                </a:ext>
              </a:extLst>
            </p:cNvPr>
            <p:cNvSpPr/>
            <p:nvPr/>
          </p:nvSpPr>
          <p:spPr>
            <a:xfrm>
              <a:off x="6003925" y="3489325"/>
              <a:ext cx="1628775" cy="2479675"/>
            </a:xfrm>
            <a:custGeom>
              <a:avLst/>
              <a:gdLst/>
              <a:ahLst/>
              <a:cxnLst/>
              <a:rect l="l" t="t" r="r" b="b"/>
              <a:pathLst>
                <a:path w="1628775" h="2479675" extrusionOk="0">
                  <a:moveTo>
                    <a:pt x="209550" y="590550"/>
                  </a:moveTo>
                  <a:lnTo>
                    <a:pt x="209550" y="415925"/>
                  </a:lnTo>
                  <a:lnTo>
                    <a:pt x="203200" y="339725"/>
                  </a:lnTo>
                  <a:lnTo>
                    <a:pt x="184150" y="269875"/>
                  </a:lnTo>
                  <a:lnTo>
                    <a:pt x="152400" y="206375"/>
                  </a:lnTo>
                  <a:lnTo>
                    <a:pt x="123825" y="161925"/>
                  </a:lnTo>
                  <a:lnTo>
                    <a:pt x="85725" y="120650"/>
                  </a:lnTo>
                  <a:lnTo>
                    <a:pt x="38100" y="85725"/>
                  </a:lnTo>
                  <a:lnTo>
                    <a:pt x="15875" y="57150"/>
                  </a:lnTo>
                  <a:lnTo>
                    <a:pt x="0" y="34925"/>
                  </a:lnTo>
                  <a:lnTo>
                    <a:pt x="3175" y="12700"/>
                  </a:lnTo>
                  <a:lnTo>
                    <a:pt x="28575" y="0"/>
                  </a:lnTo>
                  <a:lnTo>
                    <a:pt x="79375" y="0"/>
                  </a:lnTo>
                  <a:lnTo>
                    <a:pt x="152400" y="6350"/>
                  </a:lnTo>
                  <a:lnTo>
                    <a:pt x="234950" y="25400"/>
                  </a:lnTo>
                  <a:lnTo>
                    <a:pt x="304800" y="50800"/>
                  </a:lnTo>
                  <a:lnTo>
                    <a:pt x="358775" y="79375"/>
                  </a:lnTo>
                  <a:lnTo>
                    <a:pt x="409575" y="111125"/>
                  </a:lnTo>
                  <a:lnTo>
                    <a:pt x="463550" y="146050"/>
                  </a:lnTo>
                  <a:lnTo>
                    <a:pt x="492125" y="171450"/>
                  </a:lnTo>
                  <a:lnTo>
                    <a:pt x="504825" y="187325"/>
                  </a:lnTo>
                  <a:lnTo>
                    <a:pt x="520700" y="219075"/>
                  </a:lnTo>
                  <a:lnTo>
                    <a:pt x="523875" y="238125"/>
                  </a:lnTo>
                  <a:lnTo>
                    <a:pt x="517525" y="266700"/>
                  </a:lnTo>
                  <a:lnTo>
                    <a:pt x="504825" y="295275"/>
                  </a:lnTo>
                  <a:lnTo>
                    <a:pt x="482600" y="323850"/>
                  </a:lnTo>
                  <a:lnTo>
                    <a:pt x="466725" y="355600"/>
                  </a:lnTo>
                  <a:lnTo>
                    <a:pt x="450850" y="415925"/>
                  </a:lnTo>
                  <a:lnTo>
                    <a:pt x="434975" y="514350"/>
                  </a:lnTo>
                  <a:lnTo>
                    <a:pt x="434975" y="806450"/>
                  </a:lnTo>
                  <a:lnTo>
                    <a:pt x="434975" y="1854200"/>
                  </a:lnTo>
                  <a:lnTo>
                    <a:pt x="434975" y="2012950"/>
                  </a:lnTo>
                  <a:lnTo>
                    <a:pt x="444500" y="2092325"/>
                  </a:lnTo>
                  <a:lnTo>
                    <a:pt x="454025" y="2136775"/>
                  </a:lnTo>
                  <a:lnTo>
                    <a:pt x="469900" y="2181225"/>
                  </a:lnTo>
                  <a:lnTo>
                    <a:pt x="488950" y="2203450"/>
                  </a:lnTo>
                  <a:lnTo>
                    <a:pt x="517525" y="2219325"/>
                  </a:lnTo>
                  <a:lnTo>
                    <a:pt x="581025" y="2238375"/>
                  </a:lnTo>
                  <a:lnTo>
                    <a:pt x="657225" y="2251075"/>
                  </a:lnTo>
                  <a:lnTo>
                    <a:pt x="796925" y="2260600"/>
                  </a:lnTo>
                  <a:lnTo>
                    <a:pt x="920750" y="2257425"/>
                  </a:lnTo>
                  <a:lnTo>
                    <a:pt x="1076325" y="2244725"/>
                  </a:lnTo>
                  <a:lnTo>
                    <a:pt x="1196975" y="2222500"/>
                  </a:lnTo>
                  <a:lnTo>
                    <a:pt x="1612900" y="2232025"/>
                  </a:lnTo>
                  <a:lnTo>
                    <a:pt x="1625600" y="2257425"/>
                  </a:lnTo>
                  <a:lnTo>
                    <a:pt x="1628775" y="2286000"/>
                  </a:lnTo>
                  <a:lnTo>
                    <a:pt x="1628775" y="2314575"/>
                  </a:lnTo>
                  <a:lnTo>
                    <a:pt x="1622425" y="2343150"/>
                  </a:lnTo>
                  <a:lnTo>
                    <a:pt x="1600200" y="2374900"/>
                  </a:lnTo>
                  <a:lnTo>
                    <a:pt x="1574800" y="2393950"/>
                  </a:lnTo>
                  <a:lnTo>
                    <a:pt x="1530350" y="2413000"/>
                  </a:lnTo>
                  <a:lnTo>
                    <a:pt x="1485900" y="2425700"/>
                  </a:lnTo>
                  <a:lnTo>
                    <a:pt x="1412875" y="2441575"/>
                  </a:lnTo>
                  <a:lnTo>
                    <a:pt x="1276350" y="2460625"/>
                  </a:lnTo>
                  <a:lnTo>
                    <a:pt x="1095375" y="2476500"/>
                  </a:lnTo>
                  <a:lnTo>
                    <a:pt x="892175" y="2479675"/>
                  </a:lnTo>
                  <a:lnTo>
                    <a:pt x="723900" y="2479675"/>
                  </a:lnTo>
                  <a:lnTo>
                    <a:pt x="647700" y="2470150"/>
                  </a:lnTo>
                  <a:lnTo>
                    <a:pt x="561975" y="2454275"/>
                  </a:lnTo>
                  <a:lnTo>
                    <a:pt x="482600" y="2435225"/>
                  </a:lnTo>
                  <a:lnTo>
                    <a:pt x="434975" y="2419350"/>
                  </a:lnTo>
                  <a:lnTo>
                    <a:pt x="387350" y="2397125"/>
                  </a:lnTo>
                  <a:lnTo>
                    <a:pt x="346075" y="2368550"/>
                  </a:lnTo>
                  <a:lnTo>
                    <a:pt x="311150" y="2336800"/>
                  </a:lnTo>
                  <a:lnTo>
                    <a:pt x="273050" y="2289175"/>
                  </a:lnTo>
                  <a:lnTo>
                    <a:pt x="247650" y="2238375"/>
                  </a:lnTo>
                  <a:lnTo>
                    <a:pt x="231775" y="2171700"/>
                  </a:lnTo>
                  <a:lnTo>
                    <a:pt x="215900" y="2057400"/>
                  </a:lnTo>
                  <a:lnTo>
                    <a:pt x="206375" y="1857375"/>
                  </a:lnTo>
                  <a:cubicBezTo>
                    <a:pt x="208492" y="1722967"/>
                    <a:pt x="210608" y="1588558"/>
                    <a:pt x="212725" y="1454150"/>
                  </a:cubicBezTo>
                  <a:cubicBezTo>
                    <a:pt x="211667" y="1172633"/>
                    <a:pt x="210608" y="891117"/>
                    <a:pt x="209550" y="5905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32;p87">
              <a:extLst>
                <a:ext uri="{FF2B5EF4-FFF2-40B4-BE49-F238E27FC236}">
                  <a16:creationId xmlns:a16="http://schemas.microsoft.com/office/drawing/2014/main" id="{A3A38200-B37D-664A-9809-7D398812D88F}"/>
                </a:ext>
              </a:extLst>
            </p:cNvPr>
            <p:cNvSpPr/>
            <p:nvPr/>
          </p:nvSpPr>
          <p:spPr>
            <a:xfrm>
              <a:off x="2909888" y="4037013"/>
              <a:ext cx="1019175" cy="1782762"/>
            </a:xfrm>
            <a:custGeom>
              <a:avLst/>
              <a:gdLst/>
              <a:ahLst/>
              <a:cxnLst/>
              <a:rect l="l" t="t" r="r" b="b"/>
              <a:pathLst>
                <a:path w="1019175" h="1783556" extrusionOk="0">
                  <a:moveTo>
                    <a:pt x="776287" y="645319"/>
                  </a:moveTo>
                  <a:lnTo>
                    <a:pt x="688181" y="842962"/>
                  </a:lnTo>
                  <a:lnTo>
                    <a:pt x="604837" y="1031081"/>
                  </a:lnTo>
                  <a:lnTo>
                    <a:pt x="554831" y="1143000"/>
                  </a:lnTo>
                  <a:lnTo>
                    <a:pt x="535781" y="1171575"/>
                  </a:lnTo>
                  <a:lnTo>
                    <a:pt x="485775" y="1271587"/>
                  </a:lnTo>
                  <a:lnTo>
                    <a:pt x="442912" y="1366837"/>
                  </a:lnTo>
                  <a:lnTo>
                    <a:pt x="411956" y="1454944"/>
                  </a:lnTo>
                  <a:lnTo>
                    <a:pt x="383381" y="1557337"/>
                  </a:lnTo>
                  <a:lnTo>
                    <a:pt x="366712" y="1633537"/>
                  </a:lnTo>
                  <a:lnTo>
                    <a:pt x="357187" y="1685925"/>
                  </a:lnTo>
                  <a:lnTo>
                    <a:pt x="352425" y="1726406"/>
                  </a:lnTo>
                  <a:lnTo>
                    <a:pt x="350043" y="1769269"/>
                  </a:lnTo>
                  <a:lnTo>
                    <a:pt x="335756" y="1783556"/>
                  </a:lnTo>
                  <a:lnTo>
                    <a:pt x="0" y="1314450"/>
                  </a:lnTo>
                  <a:lnTo>
                    <a:pt x="38100" y="1340644"/>
                  </a:lnTo>
                  <a:lnTo>
                    <a:pt x="52387" y="1343025"/>
                  </a:lnTo>
                  <a:lnTo>
                    <a:pt x="83343" y="1338262"/>
                  </a:lnTo>
                  <a:lnTo>
                    <a:pt x="102393" y="1323975"/>
                  </a:lnTo>
                  <a:lnTo>
                    <a:pt x="209550" y="1204912"/>
                  </a:lnTo>
                  <a:lnTo>
                    <a:pt x="321468" y="1050131"/>
                  </a:lnTo>
                  <a:lnTo>
                    <a:pt x="519112" y="783431"/>
                  </a:lnTo>
                  <a:lnTo>
                    <a:pt x="611981" y="640556"/>
                  </a:lnTo>
                  <a:lnTo>
                    <a:pt x="757237" y="414337"/>
                  </a:lnTo>
                  <a:lnTo>
                    <a:pt x="888206" y="180975"/>
                  </a:lnTo>
                  <a:lnTo>
                    <a:pt x="964406" y="33337"/>
                  </a:lnTo>
                  <a:lnTo>
                    <a:pt x="981075" y="11906"/>
                  </a:lnTo>
                  <a:lnTo>
                    <a:pt x="995362" y="0"/>
                  </a:lnTo>
                  <a:lnTo>
                    <a:pt x="1007268" y="0"/>
                  </a:lnTo>
                  <a:lnTo>
                    <a:pt x="1014412" y="7144"/>
                  </a:lnTo>
                  <a:lnTo>
                    <a:pt x="1019175" y="19050"/>
                  </a:lnTo>
                  <a:lnTo>
                    <a:pt x="1007268" y="83344"/>
                  </a:lnTo>
                  <a:lnTo>
                    <a:pt x="926306" y="292894"/>
                  </a:lnTo>
                  <a:lnTo>
                    <a:pt x="819150" y="550069"/>
                  </a:lnTo>
                  <a:lnTo>
                    <a:pt x="776287" y="6453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33;p87">
              <a:extLst>
                <a:ext uri="{FF2B5EF4-FFF2-40B4-BE49-F238E27FC236}">
                  <a16:creationId xmlns:a16="http://schemas.microsoft.com/office/drawing/2014/main" id="{E42C6B65-5F30-1743-9B78-C1E85FD23240}"/>
                </a:ext>
              </a:extLst>
            </p:cNvPr>
            <p:cNvSpPr/>
            <p:nvPr/>
          </p:nvSpPr>
          <p:spPr>
            <a:xfrm>
              <a:off x="4087813" y="2100263"/>
              <a:ext cx="3114675" cy="608012"/>
            </a:xfrm>
            <a:custGeom>
              <a:avLst/>
              <a:gdLst/>
              <a:ahLst/>
              <a:cxnLst/>
              <a:rect l="l" t="t" r="r" b="b"/>
              <a:pathLst>
                <a:path w="3114111" h="607882" extrusionOk="0">
                  <a:moveTo>
                    <a:pt x="1009703" y="270456"/>
                  </a:moveTo>
                  <a:lnTo>
                    <a:pt x="1228644" y="234395"/>
                  </a:lnTo>
                  <a:lnTo>
                    <a:pt x="1408948" y="200910"/>
                  </a:lnTo>
                  <a:lnTo>
                    <a:pt x="1627889" y="167425"/>
                  </a:lnTo>
                  <a:lnTo>
                    <a:pt x="1800466" y="146819"/>
                  </a:lnTo>
                  <a:lnTo>
                    <a:pt x="2117286" y="105606"/>
                  </a:lnTo>
                  <a:lnTo>
                    <a:pt x="2318197" y="74697"/>
                  </a:lnTo>
                  <a:lnTo>
                    <a:pt x="2457289" y="41212"/>
                  </a:lnTo>
                  <a:lnTo>
                    <a:pt x="2562895" y="10303"/>
                  </a:lnTo>
                  <a:lnTo>
                    <a:pt x="2622138" y="0"/>
                  </a:lnTo>
                  <a:lnTo>
                    <a:pt x="2683957" y="5151"/>
                  </a:lnTo>
                  <a:lnTo>
                    <a:pt x="2779261" y="23182"/>
                  </a:lnTo>
                  <a:lnTo>
                    <a:pt x="2915777" y="69546"/>
                  </a:lnTo>
                  <a:lnTo>
                    <a:pt x="2956989" y="90152"/>
                  </a:lnTo>
                  <a:lnTo>
                    <a:pt x="3034262" y="154546"/>
                  </a:lnTo>
                  <a:lnTo>
                    <a:pt x="3088353" y="208637"/>
                  </a:lnTo>
                  <a:lnTo>
                    <a:pt x="3106384" y="236971"/>
                  </a:lnTo>
                  <a:lnTo>
                    <a:pt x="3114111" y="257577"/>
                  </a:lnTo>
                  <a:lnTo>
                    <a:pt x="3111535" y="270456"/>
                  </a:lnTo>
                  <a:lnTo>
                    <a:pt x="3096081" y="283335"/>
                  </a:lnTo>
                  <a:lnTo>
                    <a:pt x="3062596" y="296214"/>
                  </a:lnTo>
                  <a:lnTo>
                    <a:pt x="2990474" y="298789"/>
                  </a:lnTo>
                  <a:lnTo>
                    <a:pt x="2892595" y="293638"/>
                  </a:lnTo>
                  <a:lnTo>
                    <a:pt x="2707139" y="285911"/>
                  </a:lnTo>
                  <a:lnTo>
                    <a:pt x="2488198" y="278183"/>
                  </a:lnTo>
                  <a:lnTo>
                    <a:pt x="2333651" y="283335"/>
                  </a:lnTo>
                  <a:lnTo>
                    <a:pt x="1996225" y="303941"/>
                  </a:lnTo>
                  <a:lnTo>
                    <a:pt x="1669102" y="334850"/>
                  </a:lnTo>
                  <a:lnTo>
                    <a:pt x="1390918" y="368335"/>
                  </a:lnTo>
                  <a:lnTo>
                    <a:pt x="1115310" y="409548"/>
                  </a:lnTo>
                  <a:lnTo>
                    <a:pt x="826823" y="484245"/>
                  </a:lnTo>
                  <a:lnTo>
                    <a:pt x="576973" y="561519"/>
                  </a:lnTo>
                  <a:lnTo>
                    <a:pt x="473942" y="589852"/>
                  </a:lnTo>
                  <a:lnTo>
                    <a:pt x="440457" y="602731"/>
                  </a:lnTo>
                  <a:lnTo>
                    <a:pt x="412124" y="607882"/>
                  </a:lnTo>
                  <a:lnTo>
                    <a:pt x="373487" y="602731"/>
                  </a:lnTo>
                  <a:lnTo>
                    <a:pt x="327123" y="587276"/>
                  </a:lnTo>
                  <a:lnTo>
                    <a:pt x="273032" y="556367"/>
                  </a:lnTo>
                  <a:lnTo>
                    <a:pt x="167425" y="471366"/>
                  </a:lnTo>
                  <a:lnTo>
                    <a:pt x="79849" y="381214"/>
                  </a:lnTo>
                  <a:lnTo>
                    <a:pt x="36061" y="327123"/>
                  </a:lnTo>
                  <a:lnTo>
                    <a:pt x="10303" y="278183"/>
                  </a:lnTo>
                  <a:lnTo>
                    <a:pt x="0" y="239547"/>
                  </a:lnTo>
                  <a:lnTo>
                    <a:pt x="2575" y="226668"/>
                  </a:lnTo>
                  <a:lnTo>
                    <a:pt x="10303" y="221516"/>
                  </a:lnTo>
                  <a:lnTo>
                    <a:pt x="30909" y="226668"/>
                  </a:lnTo>
                  <a:lnTo>
                    <a:pt x="79849" y="249850"/>
                  </a:lnTo>
                  <a:lnTo>
                    <a:pt x="162273" y="288486"/>
                  </a:lnTo>
                  <a:lnTo>
                    <a:pt x="224092" y="309093"/>
                  </a:lnTo>
                  <a:lnTo>
                    <a:pt x="293638" y="324547"/>
                  </a:lnTo>
                  <a:lnTo>
                    <a:pt x="394093" y="342578"/>
                  </a:lnTo>
                  <a:lnTo>
                    <a:pt x="432730" y="342578"/>
                  </a:lnTo>
                  <a:lnTo>
                    <a:pt x="584701" y="327123"/>
                  </a:lnTo>
                  <a:lnTo>
                    <a:pt x="1009703" y="2704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34;p87">
              <a:extLst>
                <a:ext uri="{FF2B5EF4-FFF2-40B4-BE49-F238E27FC236}">
                  <a16:creationId xmlns:a16="http://schemas.microsoft.com/office/drawing/2014/main" id="{C824AA80-0994-354B-8AE0-6AB10D92FB88}"/>
                </a:ext>
              </a:extLst>
            </p:cNvPr>
            <p:cNvSpPr/>
            <p:nvPr/>
          </p:nvSpPr>
          <p:spPr>
            <a:xfrm>
              <a:off x="4741863" y="2433638"/>
              <a:ext cx="858837" cy="876300"/>
            </a:xfrm>
            <a:custGeom>
              <a:avLst/>
              <a:gdLst/>
              <a:ahLst/>
              <a:cxnLst/>
              <a:rect l="l" t="t" r="r" b="b"/>
              <a:pathLst>
                <a:path w="859631" h="876300" extrusionOk="0">
                  <a:moveTo>
                    <a:pt x="611981" y="423862"/>
                  </a:moveTo>
                  <a:lnTo>
                    <a:pt x="709612" y="335756"/>
                  </a:lnTo>
                  <a:lnTo>
                    <a:pt x="773906" y="280987"/>
                  </a:lnTo>
                  <a:lnTo>
                    <a:pt x="833437" y="230981"/>
                  </a:lnTo>
                  <a:lnTo>
                    <a:pt x="852487" y="207168"/>
                  </a:lnTo>
                  <a:lnTo>
                    <a:pt x="859631" y="183356"/>
                  </a:lnTo>
                  <a:lnTo>
                    <a:pt x="854869" y="161925"/>
                  </a:lnTo>
                  <a:lnTo>
                    <a:pt x="840581" y="140493"/>
                  </a:lnTo>
                  <a:lnTo>
                    <a:pt x="826294" y="121443"/>
                  </a:lnTo>
                  <a:lnTo>
                    <a:pt x="800100" y="80962"/>
                  </a:lnTo>
                  <a:lnTo>
                    <a:pt x="783431" y="59531"/>
                  </a:lnTo>
                  <a:lnTo>
                    <a:pt x="752475" y="26193"/>
                  </a:lnTo>
                  <a:lnTo>
                    <a:pt x="554831" y="0"/>
                  </a:lnTo>
                  <a:lnTo>
                    <a:pt x="464344" y="73818"/>
                  </a:lnTo>
                  <a:lnTo>
                    <a:pt x="500062" y="85725"/>
                  </a:lnTo>
                  <a:lnTo>
                    <a:pt x="523875" y="97631"/>
                  </a:lnTo>
                  <a:lnTo>
                    <a:pt x="535781" y="116681"/>
                  </a:lnTo>
                  <a:lnTo>
                    <a:pt x="538162" y="142875"/>
                  </a:lnTo>
                  <a:lnTo>
                    <a:pt x="523875" y="188118"/>
                  </a:lnTo>
                  <a:lnTo>
                    <a:pt x="414337" y="354806"/>
                  </a:lnTo>
                  <a:lnTo>
                    <a:pt x="197644" y="633412"/>
                  </a:lnTo>
                  <a:lnTo>
                    <a:pt x="0" y="864393"/>
                  </a:lnTo>
                  <a:lnTo>
                    <a:pt x="142875" y="876300"/>
                  </a:lnTo>
                  <a:lnTo>
                    <a:pt x="245269" y="769143"/>
                  </a:lnTo>
                  <a:lnTo>
                    <a:pt x="461962" y="559593"/>
                  </a:lnTo>
                  <a:lnTo>
                    <a:pt x="611981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35;p87">
              <a:extLst>
                <a:ext uri="{FF2B5EF4-FFF2-40B4-BE49-F238E27FC236}">
                  <a16:creationId xmlns:a16="http://schemas.microsoft.com/office/drawing/2014/main" id="{78DE05F8-9C83-C042-B7F1-2D74EA16C5AC}"/>
                </a:ext>
              </a:extLst>
            </p:cNvPr>
            <p:cNvSpPr/>
            <p:nvPr/>
          </p:nvSpPr>
          <p:spPr>
            <a:xfrm>
              <a:off x="4581525" y="3040063"/>
              <a:ext cx="2014538" cy="536575"/>
            </a:xfrm>
            <a:custGeom>
              <a:avLst/>
              <a:gdLst/>
              <a:ahLst/>
              <a:cxnLst/>
              <a:rect l="l" t="t" r="r" b="b"/>
              <a:pathLst>
                <a:path w="2014538" h="535782" extrusionOk="0">
                  <a:moveTo>
                    <a:pt x="635794" y="202407"/>
                  </a:moveTo>
                  <a:lnTo>
                    <a:pt x="435769" y="235744"/>
                  </a:lnTo>
                  <a:lnTo>
                    <a:pt x="342900" y="250032"/>
                  </a:lnTo>
                  <a:lnTo>
                    <a:pt x="335756" y="242888"/>
                  </a:lnTo>
                  <a:lnTo>
                    <a:pt x="347663" y="214313"/>
                  </a:lnTo>
                  <a:lnTo>
                    <a:pt x="195263" y="228600"/>
                  </a:lnTo>
                  <a:lnTo>
                    <a:pt x="126206" y="233363"/>
                  </a:lnTo>
                  <a:lnTo>
                    <a:pt x="69056" y="242888"/>
                  </a:lnTo>
                  <a:lnTo>
                    <a:pt x="30956" y="252413"/>
                  </a:lnTo>
                  <a:lnTo>
                    <a:pt x="9525" y="271463"/>
                  </a:lnTo>
                  <a:lnTo>
                    <a:pt x="0" y="307182"/>
                  </a:lnTo>
                  <a:lnTo>
                    <a:pt x="0" y="342900"/>
                  </a:lnTo>
                  <a:lnTo>
                    <a:pt x="7144" y="369094"/>
                  </a:lnTo>
                  <a:lnTo>
                    <a:pt x="23813" y="404813"/>
                  </a:lnTo>
                  <a:lnTo>
                    <a:pt x="59531" y="459582"/>
                  </a:lnTo>
                  <a:lnTo>
                    <a:pt x="90488" y="497682"/>
                  </a:lnTo>
                  <a:lnTo>
                    <a:pt x="114300" y="516732"/>
                  </a:lnTo>
                  <a:lnTo>
                    <a:pt x="142875" y="531019"/>
                  </a:lnTo>
                  <a:lnTo>
                    <a:pt x="166688" y="535782"/>
                  </a:lnTo>
                  <a:lnTo>
                    <a:pt x="190500" y="528638"/>
                  </a:lnTo>
                  <a:lnTo>
                    <a:pt x="216694" y="509588"/>
                  </a:lnTo>
                  <a:lnTo>
                    <a:pt x="409575" y="440532"/>
                  </a:lnTo>
                  <a:lnTo>
                    <a:pt x="621506" y="388144"/>
                  </a:lnTo>
                  <a:lnTo>
                    <a:pt x="1000125" y="302419"/>
                  </a:lnTo>
                  <a:lnTo>
                    <a:pt x="1388269" y="207169"/>
                  </a:lnTo>
                  <a:lnTo>
                    <a:pt x="1743075" y="123825"/>
                  </a:lnTo>
                  <a:lnTo>
                    <a:pt x="1902619" y="76200"/>
                  </a:lnTo>
                  <a:lnTo>
                    <a:pt x="2014538" y="2382"/>
                  </a:lnTo>
                  <a:lnTo>
                    <a:pt x="1800225" y="0"/>
                  </a:lnTo>
                  <a:lnTo>
                    <a:pt x="1569244" y="42863"/>
                  </a:lnTo>
                  <a:lnTo>
                    <a:pt x="1188244" y="109538"/>
                  </a:lnTo>
                  <a:lnTo>
                    <a:pt x="902494" y="161925"/>
                  </a:lnTo>
                  <a:lnTo>
                    <a:pt x="635794" y="2024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36;p87">
              <a:extLst>
                <a:ext uri="{FF2B5EF4-FFF2-40B4-BE49-F238E27FC236}">
                  <a16:creationId xmlns:a16="http://schemas.microsoft.com/office/drawing/2014/main" id="{236965E1-062A-6A46-B3DF-1B98E752C751}"/>
                </a:ext>
              </a:extLst>
            </p:cNvPr>
            <p:cNvSpPr/>
            <p:nvPr/>
          </p:nvSpPr>
          <p:spPr>
            <a:xfrm>
              <a:off x="5989638" y="2662238"/>
              <a:ext cx="896937" cy="831850"/>
            </a:xfrm>
            <a:custGeom>
              <a:avLst/>
              <a:gdLst/>
              <a:ahLst/>
              <a:cxnLst/>
              <a:rect l="l" t="t" r="r" b="b"/>
              <a:pathLst>
                <a:path w="897731" h="831056" extrusionOk="0">
                  <a:moveTo>
                    <a:pt x="185737" y="190500"/>
                  </a:moveTo>
                  <a:lnTo>
                    <a:pt x="238125" y="238125"/>
                  </a:lnTo>
                  <a:lnTo>
                    <a:pt x="290512" y="295275"/>
                  </a:lnTo>
                  <a:lnTo>
                    <a:pt x="333375" y="350043"/>
                  </a:lnTo>
                  <a:lnTo>
                    <a:pt x="369094" y="400050"/>
                  </a:lnTo>
                  <a:lnTo>
                    <a:pt x="445294" y="466725"/>
                  </a:lnTo>
                  <a:lnTo>
                    <a:pt x="516731" y="554831"/>
                  </a:lnTo>
                  <a:lnTo>
                    <a:pt x="576262" y="623887"/>
                  </a:lnTo>
                  <a:lnTo>
                    <a:pt x="616744" y="669131"/>
                  </a:lnTo>
                  <a:lnTo>
                    <a:pt x="666750" y="721518"/>
                  </a:lnTo>
                  <a:lnTo>
                    <a:pt x="728662" y="783431"/>
                  </a:lnTo>
                  <a:lnTo>
                    <a:pt x="759619" y="807243"/>
                  </a:lnTo>
                  <a:lnTo>
                    <a:pt x="795337" y="826293"/>
                  </a:lnTo>
                  <a:lnTo>
                    <a:pt x="819150" y="831056"/>
                  </a:lnTo>
                  <a:lnTo>
                    <a:pt x="840581" y="828675"/>
                  </a:lnTo>
                  <a:lnTo>
                    <a:pt x="866775" y="812006"/>
                  </a:lnTo>
                  <a:lnTo>
                    <a:pt x="890587" y="783431"/>
                  </a:lnTo>
                  <a:lnTo>
                    <a:pt x="897731" y="762000"/>
                  </a:lnTo>
                  <a:lnTo>
                    <a:pt x="897731" y="714375"/>
                  </a:lnTo>
                  <a:lnTo>
                    <a:pt x="885825" y="642937"/>
                  </a:lnTo>
                  <a:lnTo>
                    <a:pt x="854869" y="547687"/>
                  </a:lnTo>
                  <a:lnTo>
                    <a:pt x="814387" y="476250"/>
                  </a:lnTo>
                  <a:lnTo>
                    <a:pt x="757237" y="404812"/>
                  </a:lnTo>
                  <a:lnTo>
                    <a:pt x="678656" y="326231"/>
                  </a:lnTo>
                  <a:lnTo>
                    <a:pt x="538162" y="230981"/>
                  </a:lnTo>
                  <a:lnTo>
                    <a:pt x="330994" y="126206"/>
                  </a:lnTo>
                  <a:lnTo>
                    <a:pt x="104775" y="28575"/>
                  </a:lnTo>
                  <a:lnTo>
                    <a:pt x="47625" y="4762"/>
                  </a:lnTo>
                  <a:lnTo>
                    <a:pt x="21431" y="0"/>
                  </a:lnTo>
                  <a:lnTo>
                    <a:pt x="0" y="4762"/>
                  </a:lnTo>
                  <a:lnTo>
                    <a:pt x="0" y="19050"/>
                  </a:lnTo>
                  <a:lnTo>
                    <a:pt x="14287" y="40481"/>
                  </a:lnTo>
                  <a:lnTo>
                    <a:pt x="64294" y="85725"/>
                  </a:lnTo>
                  <a:lnTo>
                    <a:pt x="116681" y="128587"/>
                  </a:lnTo>
                  <a:lnTo>
                    <a:pt x="185737" y="190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37;p87">
              <a:extLst>
                <a:ext uri="{FF2B5EF4-FFF2-40B4-BE49-F238E27FC236}">
                  <a16:creationId xmlns:a16="http://schemas.microsoft.com/office/drawing/2014/main" id="{75FB3057-58DF-0947-80B4-E3BFD65B596D}"/>
                </a:ext>
              </a:extLst>
            </p:cNvPr>
            <p:cNvSpPr/>
            <p:nvPr/>
          </p:nvSpPr>
          <p:spPr>
            <a:xfrm>
              <a:off x="7153275" y="5021263"/>
              <a:ext cx="471488" cy="722312"/>
            </a:xfrm>
            <a:custGeom>
              <a:avLst/>
              <a:gdLst/>
              <a:ahLst/>
              <a:cxnLst/>
              <a:rect l="l" t="t" r="r" b="b"/>
              <a:pathLst>
                <a:path w="471488" h="721519" extrusionOk="0">
                  <a:moveTo>
                    <a:pt x="259556" y="233363"/>
                  </a:moveTo>
                  <a:lnTo>
                    <a:pt x="197644" y="454819"/>
                  </a:lnTo>
                  <a:lnTo>
                    <a:pt x="173831" y="533400"/>
                  </a:lnTo>
                  <a:lnTo>
                    <a:pt x="150019" y="583407"/>
                  </a:lnTo>
                  <a:lnTo>
                    <a:pt x="121444" y="631032"/>
                  </a:lnTo>
                  <a:lnTo>
                    <a:pt x="97631" y="657225"/>
                  </a:lnTo>
                  <a:lnTo>
                    <a:pt x="76200" y="676275"/>
                  </a:lnTo>
                  <a:lnTo>
                    <a:pt x="52388" y="688182"/>
                  </a:lnTo>
                  <a:lnTo>
                    <a:pt x="0" y="704850"/>
                  </a:lnTo>
                  <a:lnTo>
                    <a:pt x="471488" y="721519"/>
                  </a:lnTo>
                  <a:lnTo>
                    <a:pt x="454819" y="685800"/>
                  </a:lnTo>
                  <a:lnTo>
                    <a:pt x="435769" y="666750"/>
                  </a:lnTo>
                  <a:lnTo>
                    <a:pt x="407194" y="628650"/>
                  </a:lnTo>
                  <a:lnTo>
                    <a:pt x="390525" y="590550"/>
                  </a:lnTo>
                  <a:lnTo>
                    <a:pt x="378619" y="540544"/>
                  </a:lnTo>
                  <a:lnTo>
                    <a:pt x="369094" y="397669"/>
                  </a:lnTo>
                  <a:cubicBezTo>
                    <a:pt x="369888" y="325438"/>
                    <a:pt x="370681" y="253206"/>
                    <a:pt x="371475" y="180975"/>
                  </a:cubicBezTo>
                  <a:lnTo>
                    <a:pt x="376238" y="90488"/>
                  </a:lnTo>
                  <a:lnTo>
                    <a:pt x="373856" y="61913"/>
                  </a:lnTo>
                  <a:lnTo>
                    <a:pt x="366713" y="30957"/>
                  </a:lnTo>
                  <a:lnTo>
                    <a:pt x="357188" y="7144"/>
                  </a:lnTo>
                  <a:lnTo>
                    <a:pt x="347663" y="0"/>
                  </a:lnTo>
                  <a:lnTo>
                    <a:pt x="335756" y="7144"/>
                  </a:lnTo>
                  <a:lnTo>
                    <a:pt x="321469" y="33338"/>
                  </a:lnTo>
                  <a:lnTo>
                    <a:pt x="304800" y="85725"/>
                  </a:lnTo>
                  <a:lnTo>
                    <a:pt x="259556" y="23336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1042;p88">
            <a:extLst>
              <a:ext uri="{FF2B5EF4-FFF2-40B4-BE49-F238E27FC236}">
                <a16:creationId xmlns:a16="http://schemas.microsoft.com/office/drawing/2014/main" id="{BF20B719-5D55-D442-BECF-12F2204F09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1492" y="1429253"/>
            <a:ext cx="483552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238" y="1441285"/>
            <a:ext cx="483552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181"/>
          <p:cNvSpPr txBox="1"/>
          <p:nvPr/>
        </p:nvSpPr>
        <p:spPr>
          <a:xfrm>
            <a:off x="6033120" y="6503986"/>
            <a:ext cx="19202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商</a:t>
            </a:r>
            <a:endParaRPr/>
          </a:p>
        </p:txBody>
      </p:sp>
      <p:sp>
        <p:nvSpPr>
          <p:cNvPr id="2025" name="Google Shape;2025;p181"/>
          <p:cNvSpPr/>
          <p:nvPr/>
        </p:nvSpPr>
        <p:spPr>
          <a:xfrm>
            <a:off x="4467225" y="1438275"/>
            <a:ext cx="557213" cy="790575"/>
          </a:xfrm>
          <a:custGeom>
            <a:avLst/>
            <a:gdLst/>
            <a:ahLst/>
            <a:cxnLst/>
            <a:rect l="l" t="t" r="r" b="b"/>
            <a:pathLst>
              <a:path w="557213" h="790575" extrusionOk="0">
                <a:moveTo>
                  <a:pt x="233363" y="545306"/>
                </a:moveTo>
                <a:lnTo>
                  <a:pt x="233363" y="416719"/>
                </a:lnTo>
                <a:lnTo>
                  <a:pt x="228600" y="342900"/>
                </a:lnTo>
                <a:lnTo>
                  <a:pt x="214313" y="280988"/>
                </a:lnTo>
                <a:lnTo>
                  <a:pt x="195263" y="230981"/>
                </a:lnTo>
                <a:lnTo>
                  <a:pt x="161925" y="180975"/>
                </a:lnTo>
                <a:lnTo>
                  <a:pt x="123825" y="140494"/>
                </a:lnTo>
                <a:lnTo>
                  <a:pt x="73819" y="97631"/>
                </a:lnTo>
                <a:lnTo>
                  <a:pt x="28575" y="73819"/>
                </a:lnTo>
                <a:lnTo>
                  <a:pt x="7144" y="47625"/>
                </a:lnTo>
                <a:lnTo>
                  <a:pt x="0" y="28575"/>
                </a:lnTo>
                <a:lnTo>
                  <a:pt x="9525" y="7144"/>
                </a:lnTo>
                <a:lnTo>
                  <a:pt x="40481" y="0"/>
                </a:lnTo>
                <a:lnTo>
                  <a:pt x="111919" y="4763"/>
                </a:lnTo>
                <a:lnTo>
                  <a:pt x="216694" y="19050"/>
                </a:lnTo>
                <a:lnTo>
                  <a:pt x="316706" y="40481"/>
                </a:lnTo>
                <a:lnTo>
                  <a:pt x="395288" y="69056"/>
                </a:lnTo>
                <a:lnTo>
                  <a:pt x="476250" y="111919"/>
                </a:lnTo>
                <a:lnTo>
                  <a:pt x="514350" y="142875"/>
                </a:lnTo>
                <a:lnTo>
                  <a:pt x="545306" y="176213"/>
                </a:lnTo>
                <a:lnTo>
                  <a:pt x="557213" y="211931"/>
                </a:lnTo>
                <a:lnTo>
                  <a:pt x="554831" y="235744"/>
                </a:lnTo>
                <a:lnTo>
                  <a:pt x="533400" y="257175"/>
                </a:lnTo>
                <a:lnTo>
                  <a:pt x="514350" y="288131"/>
                </a:lnTo>
                <a:lnTo>
                  <a:pt x="495300" y="333375"/>
                </a:lnTo>
                <a:lnTo>
                  <a:pt x="483394" y="395288"/>
                </a:lnTo>
                <a:lnTo>
                  <a:pt x="483394" y="461963"/>
                </a:lnTo>
                <a:cubicBezTo>
                  <a:pt x="482600" y="561975"/>
                  <a:pt x="481807" y="661988"/>
                  <a:pt x="481013" y="762000"/>
                </a:cubicBezTo>
                <a:lnTo>
                  <a:pt x="230981" y="790575"/>
                </a:lnTo>
                <a:lnTo>
                  <a:pt x="233363" y="5453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181"/>
          <p:cNvSpPr/>
          <p:nvPr/>
        </p:nvSpPr>
        <p:spPr>
          <a:xfrm>
            <a:off x="3933825" y="4362450"/>
            <a:ext cx="498475" cy="1122363"/>
          </a:xfrm>
          <a:custGeom>
            <a:avLst/>
            <a:gdLst/>
            <a:ahLst/>
            <a:cxnLst/>
            <a:rect l="l" t="t" r="r" b="b"/>
            <a:pathLst>
              <a:path w="497681" h="1121569" extrusionOk="0">
                <a:moveTo>
                  <a:pt x="185738" y="581025"/>
                </a:moveTo>
                <a:lnTo>
                  <a:pt x="166688" y="326231"/>
                </a:lnTo>
                <a:lnTo>
                  <a:pt x="159544" y="276225"/>
                </a:lnTo>
                <a:lnTo>
                  <a:pt x="145256" y="221456"/>
                </a:lnTo>
                <a:lnTo>
                  <a:pt x="109538" y="159544"/>
                </a:lnTo>
                <a:lnTo>
                  <a:pt x="66675" y="111919"/>
                </a:lnTo>
                <a:lnTo>
                  <a:pt x="26194" y="71438"/>
                </a:lnTo>
                <a:lnTo>
                  <a:pt x="4763" y="42863"/>
                </a:lnTo>
                <a:lnTo>
                  <a:pt x="0" y="21431"/>
                </a:lnTo>
                <a:lnTo>
                  <a:pt x="7144" y="4763"/>
                </a:lnTo>
                <a:lnTo>
                  <a:pt x="33338" y="0"/>
                </a:lnTo>
                <a:lnTo>
                  <a:pt x="340519" y="50006"/>
                </a:lnTo>
                <a:lnTo>
                  <a:pt x="390525" y="238125"/>
                </a:lnTo>
                <a:lnTo>
                  <a:pt x="481013" y="804863"/>
                </a:lnTo>
                <a:lnTo>
                  <a:pt x="497681" y="988219"/>
                </a:lnTo>
                <a:lnTo>
                  <a:pt x="454819" y="1078706"/>
                </a:lnTo>
                <a:lnTo>
                  <a:pt x="428625" y="1114425"/>
                </a:lnTo>
                <a:lnTo>
                  <a:pt x="407194" y="1121569"/>
                </a:lnTo>
                <a:lnTo>
                  <a:pt x="376238" y="1109663"/>
                </a:lnTo>
                <a:lnTo>
                  <a:pt x="323850" y="1066800"/>
                </a:lnTo>
                <a:lnTo>
                  <a:pt x="276225" y="1009650"/>
                </a:lnTo>
                <a:lnTo>
                  <a:pt x="228600" y="923925"/>
                </a:lnTo>
                <a:lnTo>
                  <a:pt x="209550" y="859631"/>
                </a:lnTo>
                <a:lnTo>
                  <a:pt x="202406" y="785813"/>
                </a:lnTo>
                <a:lnTo>
                  <a:pt x="185738" y="5810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181"/>
          <p:cNvSpPr/>
          <p:nvPr/>
        </p:nvSpPr>
        <p:spPr>
          <a:xfrm rot="-5400000">
            <a:off x="1864519" y="4368007"/>
            <a:ext cx="2605087" cy="374650"/>
          </a:xfrm>
          <a:custGeom>
            <a:avLst/>
            <a:gdLst/>
            <a:ahLst/>
            <a:cxnLst/>
            <a:rect l="l" t="t" r="r" b="b"/>
            <a:pathLst>
              <a:path w="2605087" h="373856" extrusionOk="0">
                <a:moveTo>
                  <a:pt x="983456" y="328613"/>
                </a:moveTo>
                <a:lnTo>
                  <a:pt x="476250" y="319088"/>
                </a:lnTo>
                <a:lnTo>
                  <a:pt x="290512" y="314325"/>
                </a:lnTo>
                <a:lnTo>
                  <a:pt x="195262" y="300038"/>
                </a:lnTo>
                <a:lnTo>
                  <a:pt x="100012" y="278606"/>
                </a:lnTo>
                <a:lnTo>
                  <a:pt x="50006" y="254794"/>
                </a:lnTo>
                <a:lnTo>
                  <a:pt x="11906" y="223838"/>
                </a:lnTo>
                <a:lnTo>
                  <a:pt x="0" y="197644"/>
                </a:lnTo>
                <a:lnTo>
                  <a:pt x="9525" y="152400"/>
                </a:lnTo>
                <a:lnTo>
                  <a:pt x="35718" y="111919"/>
                </a:lnTo>
                <a:lnTo>
                  <a:pt x="73818" y="80963"/>
                </a:lnTo>
                <a:lnTo>
                  <a:pt x="135731" y="54769"/>
                </a:lnTo>
                <a:lnTo>
                  <a:pt x="235743" y="23813"/>
                </a:lnTo>
                <a:lnTo>
                  <a:pt x="352425" y="0"/>
                </a:lnTo>
                <a:lnTo>
                  <a:pt x="438150" y="16669"/>
                </a:lnTo>
                <a:lnTo>
                  <a:pt x="559593" y="28575"/>
                </a:lnTo>
                <a:lnTo>
                  <a:pt x="873918" y="61913"/>
                </a:lnTo>
                <a:lnTo>
                  <a:pt x="1481137" y="116681"/>
                </a:lnTo>
                <a:lnTo>
                  <a:pt x="1890712" y="142875"/>
                </a:lnTo>
                <a:lnTo>
                  <a:pt x="2193131" y="145256"/>
                </a:lnTo>
                <a:lnTo>
                  <a:pt x="2347912" y="135731"/>
                </a:lnTo>
                <a:lnTo>
                  <a:pt x="2466975" y="85725"/>
                </a:lnTo>
                <a:lnTo>
                  <a:pt x="2566987" y="35719"/>
                </a:lnTo>
                <a:lnTo>
                  <a:pt x="2583656" y="30956"/>
                </a:lnTo>
                <a:lnTo>
                  <a:pt x="2595562" y="33338"/>
                </a:lnTo>
                <a:lnTo>
                  <a:pt x="2605087" y="40481"/>
                </a:lnTo>
                <a:lnTo>
                  <a:pt x="2597943" y="71438"/>
                </a:lnTo>
                <a:lnTo>
                  <a:pt x="2502693" y="373856"/>
                </a:lnTo>
                <a:lnTo>
                  <a:pt x="2340768" y="357188"/>
                </a:lnTo>
                <a:lnTo>
                  <a:pt x="1833562" y="342900"/>
                </a:lnTo>
                <a:lnTo>
                  <a:pt x="1383506" y="335756"/>
                </a:lnTo>
                <a:lnTo>
                  <a:pt x="983456" y="3286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181"/>
          <p:cNvSpPr/>
          <p:nvPr/>
        </p:nvSpPr>
        <p:spPr>
          <a:xfrm>
            <a:off x="2808288" y="1978025"/>
            <a:ext cx="3986212" cy="601663"/>
          </a:xfrm>
          <a:custGeom>
            <a:avLst/>
            <a:gdLst/>
            <a:ahLst/>
            <a:cxnLst/>
            <a:rect l="l" t="t" r="r" b="b"/>
            <a:pathLst>
              <a:path w="3987488" h="601669" extrusionOk="0">
                <a:moveTo>
                  <a:pt x="1441285" y="418109"/>
                </a:moveTo>
                <a:lnTo>
                  <a:pt x="982385" y="506490"/>
                </a:lnTo>
                <a:lnTo>
                  <a:pt x="489493" y="601669"/>
                </a:lnTo>
                <a:lnTo>
                  <a:pt x="431705" y="591471"/>
                </a:lnTo>
                <a:lnTo>
                  <a:pt x="339926" y="554079"/>
                </a:lnTo>
                <a:lnTo>
                  <a:pt x="271940" y="526885"/>
                </a:lnTo>
                <a:lnTo>
                  <a:pt x="203955" y="486094"/>
                </a:lnTo>
                <a:lnTo>
                  <a:pt x="129172" y="435105"/>
                </a:lnTo>
                <a:lnTo>
                  <a:pt x="64586" y="373919"/>
                </a:lnTo>
                <a:lnTo>
                  <a:pt x="20395" y="326329"/>
                </a:lnTo>
                <a:lnTo>
                  <a:pt x="3399" y="292336"/>
                </a:lnTo>
                <a:lnTo>
                  <a:pt x="0" y="271941"/>
                </a:lnTo>
                <a:lnTo>
                  <a:pt x="13597" y="254945"/>
                </a:lnTo>
                <a:lnTo>
                  <a:pt x="33992" y="258344"/>
                </a:lnTo>
                <a:lnTo>
                  <a:pt x="156366" y="292336"/>
                </a:lnTo>
                <a:lnTo>
                  <a:pt x="322929" y="326329"/>
                </a:lnTo>
                <a:lnTo>
                  <a:pt x="458900" y="339926"/>
                </a:lnTo>
                <a:lnTo>
                  <a:pt x="588071" y="336527"/>
                </a:lnTo>
                <a:lnTo>
                  <a:pt x="693448" y="326329"/>
                </a:lnTo>
                <a:lnTo>
                  <a:pt x="1172743" y="271941"/>
                </a:lnTo>
                <a:lnTo>
                  <a:pt x="1607848" y="214153"/>
                </a:lnTo>
                <a:lnTo>
                  <a:pt x="1896785" y="176762"/>
                </a:lnTo>
                <a:lnTo>
                  <a:pt x="2134733" y="159765"/>
                </a:lnTo>
                <a:lnTo>
                  <a:pt x="2498453" y="139370"/>
                </a:lnTo>
                <a:lnTo>
                  <a:pt x="2984547" y="112176"/>
                </a:lnTo>
                <a:lnTo>
                  <a:pt x="3256488" y="88381"/>
                </a:lnTo>
                <a:lnTo>
                  <a:pt x="3474040" y="0"/>
                </a:lnTo>
                <a:lnTo>
                  <a:pt x="3531827" y="6799"/>
                </a:lnTo>
                <a:lnTo>
                  <a:pt x="3664398" y="40791"/>
                </a:lnTo>
                <a:lnTo>
                  <a:pt x="3786772" y="91780"/>
                </a:lnTo>
                <a:lnTo>
                  <a:pt x="3895548" y="159765"/>
                </a:lnTo>
                <a:lnTo>
                  <a:pt x="3953335" y="203956"/>
                </a:lnTo>
                <a:lnTo>
                  <a:pt x="3977130" y="237948"/>
                </a:lnTo>
                <a:lnTo>
                  <a:pt x="3983928" y="265142"/>
                </a:lnTo>
                <a:cubicBezTo>
                  <a:pt x="3987488" y="290059"/>
                  <a:pt x="3987328" y="280925"/>
                  <a:pt x="3987328" y="292336"/>
                </a:cubicBezTo>
                <a:lnTo>
                  <a:pt x="3977130" y="309333"/>
                </a:lnTo>
                <a:lnTo>
                  <a:pt x="3936339" y="336527"/>
                </a:lnTo>
                <a:lnTo>
                  <a:pt x="3888749" y="356922"/>
                </a:lnTo>
                <a:lnTo>
                  <a:pt x="3732384" y="346724"/>
                </a:lnTo>
                <a:lnTo>
                  <a:pt x="3528428" y="333127"/>
                </a:lnTo>
                <a:lnTo>
                  <a:pt x="3232693" y="333127"/>
                </a:lnTo>
                <a:lnTo>
                  <a:pt x="2763595" y="333127"/>
                </a:lnTo>
                <a:lnTo>
                  <a:pt x="2484856" y="336527"/>
                </a:lnTo>
                <a:lnTo>
                  <a:pt x="2192520" y="339926"/>
                </a:lnTo>
                <a:lnTo>
                  <a:pt x="1947774" y="356922"/>
                </a:lnTo>
                <a:lnTo>
                  <a:pt x="1441285" y="4181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181"/>
          <p:cNvSpPr/>
          <p:nvPr/>
        </p:nvSpPr>
        <p:spPr>
          <a:xfrm>
            <a:off x="3836988" y="2390775"/>
            <a:ext cx="482600" cy="838200"/>
          </a:xfrm>
          <a:custGeom>
            <a:avLst/>
            <a:gdLst/>
            <a:ahLst/>
            <a:cxnLst/>
            <a:rect l="l" t="t" r="r" b="b"/>
            <a:pathLst>
              <a:path w="483394" h="838200" extrusionOk="0">
                <a:moveTo>
                  <a:pt x="204787" y="452438"/>
                </a:moveTo>
                <a:lnTo>
                  <a:pt x="147637" y="314325"/>
                </a:lnTo>
                <a:lnTo>
                  <a:pt x="0" y="0"/>
                </a:lnTo>
                <a:lnTo>
                  <a:pt x="92869" y="23813"/>
                </a:lnTo>
                <a:lnTo>
                  <a:pt x="235744" y="150019"/>
                </a:lnTo>
                <a:lnTo>
                  <a:pt x="326231" y="235744"/>
                </a:lnTo>
                <a:lnTo>
                  <a:pt x="402431" y="311944"/>
                </a:lnTo>
                <a:lnTo>
                  <a:pt x="438150" y="361950"/>
                </a:lnTo>
                <a:lnTo>
                  <a:pt x="466725" y="407194"/>
                </a:lnTo>
                <a:lnTo>
                  <a:pt x="476250" y="452438"/>
                </a:lnTo>
                <a:lnTo>
                  <a:pt x="483394" y="509588"/>
                </a:lnTo>
                <a:lnTo>
                  <a:pt x="483394" y="573881"/>
                </a:lnTo>
                <a:lnTo>
                  <a:pt x="481012" y="681038"/>
                </a:lnTo>
                <a:lnTo>
                  <a:pt x="466725" y="776288"/>
                </a:lnTo>
                <a:lnTo>
                  <a:pt x="459581" y="800100"/>
                </a:lnTo>
                <a:lnTo>
                  <a:pt x="442912" y="823913"/>
                </a:lnTo>
                <a:lnTo>
                  <a:pt x="421481" y="835819"/>
                </a:lnTo>
                <a:lnTo>
                  <a:pt x="395287" y="838200"/>
                </a:lnTo>
                <a:lnTo>
                  <a:pt x="364331" y="826294"/>
                </a:lnTo>
                <a:lnTo>
                  <a:pt x="335756" y="792956"/>
                </a:lnTo>
                <a:lnTo>
                  <a:pt x="314325" y="740569"/>
                </a:lnTo>
                <a:lnTo>
                  <a:pt x="280987" y="640556"/>
                </a:lnTo>
                <a:lnTo>
                  <a:pt x="204787" y="4524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181"/>
          <p:cNvSpPr/>
          <p:nvPr/>
        </p:nvSpPr>
        <p:spPr>
          <a:xfrm>
            <a:off x="5095875" y="2246313"/>
            <a:ext cx="676275" cy="990600"/>
          </a:xfrm>
          <a:custGeom>
            <a:avLst/>
            <a:gdLst/>
            <a:ahLst/>
            <a:cxnLst/>
            <a:rect l="l" t="t" r="r" b="b"/>
            <a:pathLst>
              <a:path w="676275" h="990600" extrusionOk="0">
                <a:moveTo>
                  <a:pt x="204788" y="528637"/>
                </a:moveTo>
                <a:lnTo>
                  <a:pt x="297656" y="292894"/>
                </a:lnTo>
                <a:lnTo>
                  <a:pt x="319088" y="214312"/>
                </a:lnTo>
                <a:lnTo>
                  <a:pt x="323850" y="176212"/>
                </a:lnTo>
                <a:lnTo>
                  <a:pt x="323850" y="147637"/>
                </a:lnTo>
                <a:lnTo>
                  <a:pt x="240506" y="7144"/>
                </a:lnTo>
                <a:lnTo>
                  <a:pt x="395288" y="0"/>
                </a:lnTo>
                <a:lnTo>
                  <a:pt x="552450" y="130969"/>
                </a:lnTo>
                <a:lnTo>
                  <a:pt x="650081" y="216694"/>
                </a:lnTo>
                <a:lnTo>
                  <a:pt x="666750" y="235744"/>
                </a:lnTo>
                <a:lnTo>
                  <a:pt x="676275" y="259556"/>
                </a:lnTo>
                <a:lnTo>
                  <a:pt x="669131" y="290512"/>
                </a:lnTo>
                <a:lnTo>
                  <a:pt x="635794" y="330994"/>
                </a:lnTo>
                <a:lnTo>
                  <a:pt x="561975" y="381000"/>
                </a:lnTo>
                <a:lnTo>
                  <a:pt x="416719" y="564356"/>
                </a:lnTo>
                <a:lnTo>
                  <a:pt x="109538" y="978694"/>
                </a:lnTo>
                <a:lnTo>
                  <a:pt x="0" y="990600"/>
                </a:lnTo>
                <a:lnTo>
                  <a:pt x="204788" y="5286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181"/>
          <p:cNvSpPr/>
          <p:nvPr/>
        </p:nvSpPr>
        <p:spPr>
          <a:xfrm>
            <a:off x="3170238" y="3067050"/>
            <a:ext cx="3608387" cy="2949575"/>
          </a:xfrm>
          <a:custGeom>
            <a:avLst/>
            <a:gdLst/>
            <a:ahLst/>
            <a:cxnLst/>
            <a:rect l="l" t="t" r="r" b="b"/>
            <a:pathLst>
              <a:path w="3608070" h="2948940" extrusionOk="0">
                <a:moveTo>
                  <a:pt x="1741170" y="289560"/>
                </a:moveTo>
                <a:lnTo>
                  <a:pt x="1219200" y="354330"/>
                </a:lnTo>
                <a:lnTo>
                  <a:pt x="1036320" y="384810"/>
                </a:lnTo>
                <a:lnTo>
                  <a:pt x="914400" y="407670"/>
                </a:lnTo>
                <a:lnTo>
                  <a:pt x="811530" y="411480"/>
                </a:lnTo>
                <a:lnTo>
                  <a:pt x="651510" y="426720"/>
                </a:lnTo>
                <a:lnTo>
                  <a:pt x="361950" y="472440"/>
                </a:lnTo>
                <a:lnTo>
                  <a:pt x="308610" y="472440"/>
                </a:lnTo>
                <a:lnTo>
                  <a:pt x="163830" y="453390"/>
                </a:lnTo>
                <a:lnTo>
                  <a:pt x="72390" y="438150"/>
                </a:lnTo>
                <a:lnTo>
                  <a:pt x="0" y="285750"/>
                </a:lnTo>
                <a:lnTo>
                  <a:pt x="194310" y="278130"/>
                </a:lnTo>
                <a:lnTo>
                  <a:pt x="453390" y="270510"/>
                </a:lnTo>
                <a:lnTo>
                  <a:pt x="765810" y="240030"/>
                </a:lnTo>
                <a:lnTo>
                  <a:pt x="1127760" y="201930"/>
                </a:lnTo>
                <a:lnTo>
                  <a:pt x="1478280" y="160020"/>
                </a:lnTo>
                <a:lnTo>
                  <a:pt x="1950720" y="91440"/>
                </a:lnTo>
                <a:lnTo>
                  <a:pt x="2110740" y="95250"/>
                </a:lnTo>
                <a:lnTo>
                  <a:pt x="2377440" y="83820"/>
                </a:lnTo>
                <a:lnTo>
                  <a:pt x="2868930" y="64770"/>
                </a:lnTo>
                <a:lnTo>
                  <a:pt x="3196590" y="49530"/>
                </a:lnTo>
                <a:lnTo>
                  <a:pt x="3249930" y="26670"/>
                </a:lnTo>
                <a:lnTo>
                  <a:pt x="3333750" y="0"/>
                </a:lnTo>
                <a:lnTo>
                  <a:pt x="3394710" y="45720"/>
                </a:lnTo>
                <a:lnTo>
                  <a:pt x="3543300" y="186690"/>
                </a:lnTo>
                <a:lnTo>
                  <a:pt x="3592830" y="240030"/>
                </a:lnTo>
                <a:lnTo>
                  <a:pt x="3608070" y="274320"/>
                </a:lnTo>
                <a:lnTo>
                  <a:pt x="3604260" y="312420"/>
                </a:lnTo>
                <a:lnTo>
                  <a:pt x="3581400" y="354330"/>
                </a:lnTo>
                <a:lnTo>
                  <a:pt x="3562350" y="403860"/>
                </a:lnTo>
                <a:lnTo>
                  <a:pt x="3543300" y="468630"/>
                </a:lnTo>
                <a:lnTo>
                  <a:pt x="3539490" y="731520"/>
                </a:lnTo>
                <a:lnTo>
                  <a:pt x="3543300" y="1482090"/>
                </a:lnTo>
                <a:lnTo>
                  <a:pt x="3539490" y="1885950"/>
                </a:lnTo>
                <a:lnTo>
                  <a:pt x="3539490" y="2289810"/>
                </a:lnTo>
                <a:lnTo>
                  <a:pt x="3543300" y="2335530"/>
                </a:lnTo>
                <a:lnTo>
                  <a:pt x="3547110" y="2381250"/>
                </a:lnTo>
                <a:lnTo>
                  <a:pt x="3562350" y="2419350"/>
                </a:lnTo>
                <a:lnTo>
                  <a:pt x="3509010" y="2583180"/>
                </a:lnTo>
                <a:lnTo>
                  <a:pt x="3429000" y="2773680"/>
                </a:lnTo>
                <a:lnTo>
                  <a:pt x="3348990" y="2922270"/>
                </a:lnTo>
                <a:lnTo>
                  <a:pt x="3322320" y="2945130"/>
                </a:lnTo>
                <a:lnTo>
                  <a:pt x="3303270" y="2948940"/>
                </a:lnTo>
                <a:lnTo>
                  <a:pt x="3276600" y="2941320"/>
                </a:lnTo>
                <a:lnTo>
                  <a:pt x="3230880" y="2880360"/>
                </a:lnTo>
                <a:lnTo>
                  <a:pt x="3162300" y="2769870"/>
                </a:lnTo>
                <a:lnTo>
                  <a:pt x="3261360" y="2327910"/>
                </a:lnTo>
                <a:lnTo>
                  <a:pt x="3272790" y="2221230"/>
                </a:lnTo>
                <a:lnTo>
                  <a:pt x="3284220" y="1821180"/>
                </a:lnTo>
                <a:lnTo>
                  <a:pt x="3307080" y="826770"/>
                </a:lnTo>
                <a:lnTo>
                  <a:pt x="3314700" y="476250"/>
                </a:lnTo>
                <a:lnTo>
                  <a:pt x="3314700" y="369570"/>
                </a:lnTo>
                <a:lnTo>
                  <a:pt x="3310890" y="323850"/>
                </a:lnTo>
                <a:lnTo>
                  <a:pt x="3307080" y="297180"/>
                </a:lnTo>
                <a:lnTo>
                  <a:pt x="3295650" y="278130"/>
                </a:lnTo>
                <a:lnTo>
                  <a:pt x="3276600" y="255270"/>
                </a:lnTo>
                <a:lnTo>
                  <a:pt x="3249930" y="240030"/>
                </a:lnTo>
                <a:lnTo>
                  <a:pt x="3215640" y="228600"/>
                </a:lnTo>
                <a:lnTo>
                  <a:pt x="2979420" y="228600"/>
                </a:lnTo>
                <a:lnTo>
                  <a:pt x="2274570" y="240030"/>
                </a:lnTo>
                <a:lnTo>
                  <a:pt x="2156460" y="247650"/>
                </a:lnTo>
                <a:lnTo>
                  <a:pt x="1741170" y="28956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181"/>
          <p:cNvSpPr/>
          <p:nvPr/>
        </p:nvSpPr>
        <p:spPr>
          <a:xfrm>
            <a:off x="5775325" y="5286375"/>
            <a:ext cx="725488" cy="619125"/>
          </a:xfrm>
          <a:custGeom>
            <a:avLst/>
            <a:gdLst/>
            <a:ahLst/>
            <a:cxnLst/>
            <a:rect l="l" t="t" r="r" b="b"/>
            <a:pathLst>
              <a:path w="726282" h="619125" extrusionOk="0">
                <a:moveTo>
                  <a:pt x="271463" y="97631"/>
                </a:moveTo>
                <a:lnTo>
                  <a:pt x="507207" y="169069"/>
                </a:lnTo>
                <a:lnTo>
                  <a:pt x="538163" y="176213"/>
                </a:lnTo>
                <a:lnTo>
                  <a:pt x="554832" y="176213"/>
                </a:lnTo>
                <a:lnTo>
                  <a:pt x="581025" y="171450"/>
                </a:lnTo>
                <a:lnTo>
                  <a:pt x="604838" y="164306"/>
                </a:lnTo>
                <a:lnTo>
                  <a:pt x="626269" y="150019"/>
                </a:lnTo>
                <a:lnTo>
                  <a:pt x="726282" y="21431"/>
                </a:lnTo>
                <a:lnTo>
                  <a:pt x="602457" y="619125"/>
                </a:lnTo>
                <a:lnTo>
                  <a:pt x="542925" y="528638"/>
                </a:lnTo>
                <a:lnTo>
                  <a:pt x="492919" y="440531"/>
                </a:lnTo>
                <a:lnTo>
                  <a:pt x="461963" y="392906"/>
                </a:lnTo>
                <a:lnTo>
                  <a:pt x="397669" y="335756"/>
                </a:lnTo>
                <a:lnTo>
                  <a:pt x="240507" y="216694"/>
                </a:lnTo>
                <a:lnTo>
                  <a:pt x="35719" y="76200"/>
                </a:lnTo>
                <a:lnTo>
                  <a:pt x="14288" y="61913"/>
                </a:lnTo>
                <a:lnTo>
                  <a:pt x="2382" y="45244"/>
                </a:lnTo>
                <a:lnTo>
                  <a:pt x="0" y="28575"/>
                </a:lnTo>
                <a:lnTo>
                  <a:pt x="2382" y="11906"/>
                </a:lnTo>
                <a:lnTo>
                  <a:pt x="16669" y="0"/>
                </a:lnTo>
                <a:lnTo>
                  <a:pt x="42863" y="4763"/>
                </a:lnTo>
                <a:lnTo>
                  <a:pt x="271463" y="976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181"/>
          <p:cNvSpPr/>
          <p:nvPr/>
        </p:nvSpPr>
        <p:spPr>
          <a:xfrm>
            <a:off x="3227388" y="3371850"/>
            <a:ext cx="1241425" cy="1208088"/>
          </a:xfrm>
          <a:custGeom>
            <a:avLst/>
            <a:gdLst/>
            <a:ahLst/>
            <a:cxnLst/>
            <a:rect l="l" t="t" r="r" b="b"/>
            <a:pathLst>
              <a:path w="1242145" h="1207294" extrusionOk="0">
                <a:moveTo>
                  <a:pt x="535781" y="947738"/>
                </a:moveTo>
                <a:lnTo>
                  <a:pt x="378619" y="1042988"/>
                </a:lnTo>
                <a:lnTo>
                  <a:pt x="202406" y="1128713"/>
                </a:lnTo>
                <a:lnTo>
                  <a:pt x="19050" y="1207294"/>
                </a:lnTo>
                <a:lnTo>
                  <a:pt x="0" y="1138238"/>
                </a:lnTo>
                <a:lnTo>
                  <a:pt x="200025" y="1007269"/>
                </a:lnTo>
                <a:lnTo>
                  <a:pt x="414337" y="845344"/>
                </a:lnTo>
                <a:lnTo>
                  <a:pt x="604837" y="676275"/>
                </a:lnTo>
                <a:lnTo>
                  <a:pt x="745331" y="538163"/>
                </a:lnTo>
                <a:lnTo>
                  <a:pt x="823912" y="442913"/>
                </a:lnTo>
                <a:lnTo>
                  <a:pt x="878681" y="359569"/>
                </a:lnTo>
                <a:lnTo>
                  <a:pt x="897731" y="319088"/>
                </a:lnTo>
                <a:lnTo>
                  <a:pt x="909637" y="273844"/>
                </a:lnTo>
                <a:lnTo>
                  <a:pt x="919162" y="214313"/>
                </a:lnTo>
                <a:lnTo>
                  <a:pt x="919162" y="183356"/>
                </a:lnTo>
                <a:lnTo>
                  <a:pt x="909637" y="152400"/>
                </a:lnTo>
                <a:lnTo>
                  <a:pt x="819150" y="42863"/>
                </a:lnTo>
                <a:lnTo>
                  <a:pt x="895350" y="0"/>
                </a:lnTo>
                <a:lnTo>
                  <a:pt x="1066800" y="150019"/>
                </a:lnTo>
                <a:lnTo>
                  <a:pt x="1181100" y="254794"/>
                </a:lnTo>
                <a:lnTo>
                  <a:pt x="1226344" y="300038"/>
                </a:lnTo>
                <a:lnTo>
                  <a:pt x="1238250" y="321469"/>
                </a:lnTo>
                <a:lnTo>
                  <a:pt x="1240631" y="350044"/>
                </a:lnTo>
                <a:cubicBezTo>
                  <a:pt x="1235668" y="377343"/>
                  <a:pt x="1242145" y="369964"/>
                  <a:pt x="1233487" y="378619"/>
                </a:cubicBezTo>
                <a:lnTo>
                  <a:pt x="1216819" y="407194"/>
                </a:lnTo>
                <a:lnTo>
                  <a:pt x="1185862" y="426244"/>
                </a:lnTo>
                <a:lnTo>
                  <a:pt x="1159669" y="442913"/>
                </a:lnTo>
                <a:lnTo>
                  <a:pt x="992981" y="600075"/>
                </a:lnTo>
                <a:lnTo>
                  <a:pt x="783431" y="773906"/>
                </a:lnTo>
                <a:lnTo>
                  <a:pt x="535781" y="947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181"/>
          <p:cNvSpPr/>
          <p:nvPr/>
        </p:nvSpPr>
        <p:spPr>
          <a:xfrm>
            <a:off x="5081588" y="3248025"/>
            <a:ext cx="1260475" cy="876300"/>
          </a:xfrm>
          <a:custGeom>
            <a:avLst/>
            <a:gdLst/>
            <a:ahLst/>
            <a:cxnLst/>
            <a:rect l="l" t="t" r="r" b="b"/>
            <a:pathLst>
              <a:path w="1259681" h="876300" extrusionOk="0">
                <a:moveTo>
                  <a:pt x="78581" y="545306"/>
                </a:moveTo>
                <a:lnTo>
                  <a:pt x="69056" y="440531"/>
                </a:lnTo>
                <a:cubicBezTo>
                  <a:pt x="68262" y="415925"/>
                  <a:pt x="67469" y="391319"/>
                  <a:pt x="66675" y="366713"/>
                </a:cubicBezTo>
                <a:lnTo>
                  <a:pt x="66675" y="297656"/>
                </a:lnTo>
                <a:lnTo>
                  <a:pt x="64293" y="247650"/>
                </a:lnTo>
                <a:lnTo>
                  <a:pt x="50006" y="169069"/>
                </a:lnTo>
                <a:lnTo>
                  <a:pt x="0" y="40481"/>
                </a:lnTo>
                <a:lnTo>
                  <a:pt x="202406" y="0"/>
                </a:lnTo>
                <a:lnTo>
                  <a:pt x="266700" y="111919"/>
                </a:lnTo>
                <a:lnTo>
                  <a:pt x="283368" y="161925"/>
                </a:lnTo>
                <a:lnTo>
                  <a:pt x="290512" y="207169"/>
                </a:lnTo>
                <a:lnTo>
                  <a:pt x="290512" y="276225"/>
                </a:lnTo>
                <a:lnTo>
                  <a:pt x="290512" y="426244"/>
                </a:lnTo>
                <a:cubicBezTo>
                  <a:pt x="289718" y="464344"/>
                  <a:pt x="288925" y="502444"/>
                  <a:pt x="288131" y="540544"/>
                </a:cubicBezTo>
                <a:lnTo>
                  <a:pt x="297656" y="585788"/>
                </a:lnTo>
                <a:lnTo>
                  <a:pt x="316706" y="621506"/>
                </a:lnTo>
                <a:lnTo>
                  <a:pt x="340518" y="645319"/>
                </a:lnTo>
                <a:lnTo>
                  <a:pt x="364331" y="659606"/>
                </a:lnTo>
                <a:lnTo>
                  <a:pt x="400050" y="669131"/>
                </a:lnTo>
                <a:lnTo>
                  <a:pt x="457200" y="673894"/>
                </a:lnTo>
                <a:lnTo>
                  <a:pt x="638175" y="671513"/>
                </a:lnTo>
                <a:lnTo>
                  <a:pt x="762000" y="652463"/>
                </a:lnTo>
                <a:lnTo>
                  <a:pt x="1007268" y="609600"/>
                </a:lnTo>
                <a:lnTo>
                  <a:pt x="1059656" y="604838"/>
                </a:lnTo>
                <a:lnTo>
                  <a:pt x="1131093" y="619125"/>
                </a:lnTo>
                <a:lnTo>
                  <a:pt x="1185862" y="640556"/>
                </a:lnTo>
                <a:lnTo>
                  <a:pt x="1233487" y="669131"/>
                </a:lnTo>
                <a:lnTo>
                  <a:pt x="1252537" y="692944"/>
                </a:lnTo>
                <a:lnTo>
                  <a:pt x="1259681" y="728663"/>
                </a:lnTo>
                <a:lnTo>
                  <a:pt x="1259681" y="754856"/>
                </a:lnTo>
                <a:lnTo>
                  <a:pt x="1250156" y="783431"/>
                </a:lnTo>
                <a:lnTo>
                  <a:pt x="1226343" y="814388"/>
                </a:lnTo>
                <a:lnTo>
                  <a:pt x="1183481" y="838200"/>
                </a:lnTo>
                <a:lnTo>
                  <a:pt x="1126331" y="854869"/>
                </a:lnTo>
                <a:lnTo>
                  <a:pt x="973931" y="862013"/>
                </a:lnTo>
                <a:lnTo>
                  <a:pt x="690562" y="876300"/>
                </a:lnTo>
                <a:lnTo>
                  <a:pt x="523875" y="871538"/>
                </a:lnTo>
                <a:lnTo>
                  <a:pt x="404812" y="864394"/>
                </a:lnTo>
                <a:lnTo>
                  <a:pt x="311943" y="850106"/>
                </a:lnTo>
                <a:lnTo>
                  <a:pt x="259556" y="838200"/>
                </a:lnTo>
                <a:lnTo>
                  <a:pt x="209550" y="823913"/>
                </a:lnTo>
                <a:lnTo>
                  <a:pt x="173831" y="804863"/>
                </a:lnTo>
                <a:lnTo>
                  <a:pt x="145256" y="776288"/>
                </a:lnTo>
                <a:lnTo>
                  <a:pt x="126206" y="745331"/>
                </a:lnTo>
                <a:lnTo>
                  <a:pt x="111918" y="709613"/>
                </a:lnTo>
                <a:lnTo>
                  <a:pt x="104775" y="688181"/>
                </a:lnTo>
                <a:lnTo>
                  <a:pt x="78581" y="545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181"/>
          <p:cNvSpPr/>
          <p:nvPr/>
        </p:nvSpPr>
        <p:spPr>
          <a:xfrm>
            <a:off x="4175125" y="4237038"/>
            <a:ext cx="1558925" cy="1089025"/>
          </a:xfrm>
          <a:custGeom>
            <a:avLst/>
            <a:gdLst/>
            <a:ahLst/>
            <a:cxnLst/>
            <a:rect l="l" t="t" r="r" b="b"/>
            <a:pathLst>
              <a:path w="1559719" h="1090612" extrusionOk="0">
                <a:moveTo>
                  <a:pt x="428625" y="314325"/>
                </a:moveTo>
                <a:lnTo>
                  <a:pt x="66675" y="369094"/>
                </a:lnTo>
                <a:lnTo>
                  <a:pt x="0" y="176212"/>
                </a:lnTo>
                <a:lnTo>
                  <a:pt x="233363" y="171450"/>
                </a:lnTo>
                <a:lnTo>
                  <a:pt x="442913" y="157162"/>
                </a:lnTo>
                <a:lnTo>
                  <a:pt x="697707" y="123825"/>
                </a:lnTo>
                <a:lnTo>
                  <a:pt x="959644" y="76200"/>
                </a:lnTo>
                <a:lnTo>
                  <a:pt x="1028700" y="59531"/>
                </a:lnTo>
                <a:lnTo>
                  <a:pt x="1173957" y="0"/>
                </a:lnTo>
                <a:lnTo>
                  <a:pt x="1202532" y="0"/>
                </a:lnTo>
                <a:lnTo>
                  <a:pt x="1245394" y="7144"/>
                </a:lnTo>
                <a:lnTo>
                  <a:pt x="1309688" y="30956"/>
                </a:lnTo>
                <a:lnTo>
                  <a:pt x="1371600" y="69056"/>
                </a:lnTo>
                <a:lnTo>
                  <a:pt x="1433513" y="114300"/>
                </a:lnTo>
                <a:lnTo>
                  <a:pt x="1514475" y="192881"/>
                </a:lnTo>
                <a:lnTo>
                  <a:pt x="1550194" y="235744"/>
                </a:lnTo>
                <a:lnTo>
                  <a:pt x="1559719" y="261937"/>
                </a:lnTo>
                <a:lnTo>
                  <a:pt x="1552575" y="297656"/>
                </a:lnTo>
                <a:lnTo>
                  <a:pt x="1528763" y="345281"/>
                </a:lnTo>
                <a:lnTo>
                  <a:pt x="1485900" y="395287"/>
                </a:lnTo>
                <a:lnTo>
                  <a:pt x="1443038" y="578644"/>
                </a:lnTo>
                <a:lnTo>
                  <a:pt x="1383507" y="838200"/>
                </a:lnTo>
                <a:lnTo>
                  <a:pt x="1354932" y="964406"/>
                </a:lnTo>
                <a:lnTo>
                  <a:pt x="1335882" y="1023937"/>
                </a:lnTo>
                <a:lnTo>
                  <a:pt x="1312069" y="1059656"/>
                </a:lnTo>
                <a:lnTo>
                  <a:pt x="1285875" y="1076325"/>
                </a:lnTo>
                <a:cubicBezTo>
                  <a:pt x="1261326" y="1086145"/>
                  <a:pt x="1270612" y="1085850"/>
                  <a:pt x="1259682" y="1085850"/>
                </a:cubicBezTo>
                <a:lnTo>
                  <a:pt x="1200150" y="1090612"/>
                </a:lnTo>
                <a:lnTo>
                  <a:pt x="1088232" y="1026319"/>
                </a:lnTo>
                <a:lnTo>
                  <a:pt x="1128713" y="814387"/>
                </a:lnTo>
                <a:lnTo>
                  <a:pt x="1193007" y="328612"/>
                </a:lnTo>
                <a:lnTo>
                  <a:pt x="1193007" y="292894"/>
                </a:lnTo>
                <a:lnTo>
                  <a:pt x="1188244" y="259556"/>
                </a:lnTo>
                <a:lnTo>
                  <a:pt x="1181100" y="245269"/>
                </a:lnTo>
                <a:lnTo>
                  <a:pt x="1157288" y="226219"/>
                </a:lnTo>
                <a:lnTo>
                  <a:pt x="1114425" y="219075"/>
                </a:lnTo>
                <a:lnTo>
                  <a:pt x="1038225" y="226219"/>
                </a:lnTo>
                <a:lnTo>
                  <a:pt x="428625" y="3143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181"/>
          <p:cNvSpPr/>
          <p:nvPr/>
        </p:nvSpPr>
        <p:spPr>
          <a:xfrm>
            <a:off x="4352925" y="5053013"/>
            <a:ext cx="1000125" cy="311150"/>
          </a:xfrm>
          <a:custGeom>
            <a:avLst/>
            <a:gdLst/>
            <a:ahLst/>
            <a:cxnLst/>
            <a:rect l="l" t="t" r="r" b="b"/>
            <a:pathLst>
              <a:path w="1000125" h="311943" extrusionOk="0">
                <a:moveTo>
                  <a:pt x="381000" y="250031"/>
                </a:moveTo>
                <a:lnTo>
                  <a:pt x="28575" y="311943"/>
                </a:lnTo>
                <a:lnTo>
                  <a:pt x="0" y="126206"/>
                </a:lnTo>
                <a:lnTo>
                  <a:pt x="204788" y="97631"/>
                </a:lnTo>
                <a:lnTo>
                  <a:pt x="354806" y="73818"/>
                </a:lnTo>
                <a:lnTo>
                  <a:pt x="695325" y="28575"/>
                </a:lnTo>
                <a:lnTo>
                  <a:pt x="990600" y="0"/>
                </a:lnTo>
                <a:lnTo>
                  <a:pt x="1000125" y="211931"/>
                </a:lnTo>
                <a:lnTo>
                  <a:pt x="835819" y="209550"/>
                </a:lnTo>
                <a:lnTo>
                  <a:pt x="626269" y="226218"/>
                </a:lnTo>
                <a:lnTo>
                  <a:pt x="381000" y="2500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B4F0C4F-F3C5-874F-AAF4-06B521DA44C8}"/>
              </a:ext>
            </a:extLst>
          </p:cNvPr>
          <p:cNvGrpSpPr/>
          <p:nvPr/>
        </p:nvGrpSpPr>
        <p:grpSpPr>
          <a:xfrm>
            <a:off x="2804275" y="1446295"/>
            <a:ext cx="3986212" cy="4578350"/>
            <a:chOff x="2960688" y="1590675"/>
            <a:chExt cx="3986212" cy="4578350"/>
          </a:xfrm>
        </p:grpSpPr>
        <p:sp>
          <p:nvSpPr>
            <p:cNvPr id="15" name="Google Shape;2025;p181">
              <a:extLst>
                <a:ext uri="{FF2B5EF4-FFF2-40B4-BE49-F238E27FC236}">
                  <a16:creationId xmlns:a16="http://schemas.microsoft.com/office/drawing/2014/main" id="{7D448104-2E3B-074C-98C1-D2D687DF7AAF}"/>
                </a:ext>
              </a:extLst>
            </p:cNvPr>
            <p:cNvSpPr/>
            <p:nvPr/>
          </p:nvSpPr>
          <p:spPr>
            <a:xfrm>
              <a:off x="4619625" y="1590675"/>
              <a:ext cx="557213" cy="790575"/>
            </a:xfrm>
            <a:custGeom>
              <a:avLst/>
              <a:gdLst/>
              <a:ahLst/>
              <a:cxnLst/>
              <a:rect l="l" t="t" r="r" b="b"/>
              <a:pathLst>
                <a:path w="557213" h="790575" extrusionOk="0">
                  <a:moveTo>
                    <a:pt x="233363" y="545306"/>
                  </a:moveTo>
                  <a:lnTo>
                    <a:pt x="233363" y="416719"/>
                  </a:lnTo>
                  <a:lnTo>
                    <a:pt x="228600" y="342900"/>
                  </a:lnTo>
                  <a:lnTo>
                    <a:pt x="214313" y="280988"/>
                  </a:lnTo>
                  <a:lnTo>
                    <a:pt x="195263" y="230981"/>
                  </a:lnTo>
                  <a:lnTo>
                    <a:pt x="161925" y="180975"/>
                  </a:lnTo>
                  <a:lnTo>
                    <a:pt x="123825" y="140494"/>
                  </a:lnTo>
                  <a:lnTo>
                    <a:pt x="73819" y="97631"/>
                  </a:lnTo>
                  <a:lnTo>
                    <a:pt x="28575" y="73819"/>
                  </a:lnTo>
                  <a:lnTo>
                    <a:pt x="7144" y="47625"/>
                  </a:lnTo>
                  <a:lnTo>
                    <a:pt x="0" y="28575"/>
                  </a:lnTo>
                  <a:lnTo>
                    <a:pt x="9525" y="7144"/>
                  </a:lnTo>
                  <a:lnTo>
                    <a:pt x="40481" y="0"/>
                  </a:lnTo>
                  <a:lnTo>
                    <a:pt x="111919" y="4763"/>
                  </a:lnTo>
                  <a:lnTo>
                    <a:pt x="216694" y="19050"/>
                  </a:lnTo>
                  <a:lnTo>
                    <a:pt x="316706" y="40481"/>
                  </a:lnTo>
                  <a:lnTo>
                    <a:pt x="395288" y="69056"/>
                  </a:lnTo>
                  <a:lnTo>
                    <a:pt x="476250" y="111919"/>
                  </a:lnTo>
                  <a:lnTo>
                    <a:pt x="514350" y="142875"/>
                  </a:lnTo>
                  <a:lnTo>
                    <a:pt x="545306" y="176213"/>
                  </a:lnTo>
                  <a:lnTo>
                    <a:pt x="557213" y="211931"/>
                  </a:lnTo>
                  <a:lnTo>
                    <a:pt x="554831" y="235744"/>
                  </a:lnTo>
                  <a:lnTo>
                    <a:pt x="533400" y="257175"/>
                  </a:lnTo>
                  <a:lnTo>
                    <a:pt x="514350" y="288131"/>
                  </a:lnTo>
                  <a:lnTo>
                    <a:pt x="495300" y="333375"/>
                  </a:lnTo>
                  <a:lnTo>
                    <a:pt x="483394" y="395288"/>
                  </a:lnTo>
                  <a:lnTo>
                    <a:pt x="483394" y="461963"/>
                  </a:lnTo>
                  <a:cubicBezTo>
                    <a:pt x="482600" y="561975"/>
                    <a:pt x="481807" y="661988"/>
                    <a:pt x="481013" y="762000"/>
                  </a:cubicBezTo>
                  <a:lnTo>
                    <a:pt x="230981" y="790575"/>
                  </a:lnTo>
                  <a:lnTo>
                    <a:pt x="233363" y="54530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26;p181">
              <a:extLst>
                <a:ext uri="{FF2B5EF4-FFF2-40B4-BE49-F238E27FC236}">
                  <a16:creationId xmlns:a16="http://schemas.microsoft.com/office/drawing/2014/main" id="{5630E8ED-4D0B-B743-90EF-C7369758F606}"/>
                </a:ext>
              </a:extLst>
            </p:cNvPr>
            <p:cNvSpPr/>
            <p:nvPr/>
          </p:nvSpPr>
          <p:spPr>
            <a:xfrm>
              <a:off x="4086225" y="4514850"/>
              <a:ext cx="498475" cy="1122363"/>
            </a:xfrm>
            <a:custGeom>
              <a:avLst/>
              <a:gdLst/>
              <a:ahLst/>
              <a:cxnLst/>
              <a:rect l="l" t="t" r="r" b="b"/>
              <a:pathLst>
                <a:path w="497681" h="1121569" extrusionOk="0">
                  <a:moveTo>
                    <a:pt x="185738" y="581025"/>
                  </a:moveTo>
                  <a:lnTo>
                    <a:pt x="166688" y="326231"/>
                  </a:lnTo>
                  <a:lnTo>
                    <a:pt x="159544" y="276225"/>
                  </a:lnTo>
                  <a:lnTo>
                    <a:pt x="145256" y="221456"/>
                  </a:lnTo>
                  <a:lnTo>
                    <a:pt x="109538" y="159544"/>
                  </a:lnTo>
                  <a:lnTo>
                    <a:pt x="66675" y="111919"/>
                  </a:lnTo>
                  <a:lnTo>
                    <a:pt x="26194" y="71438"/>
                  </a:lnTo>
                  <a:lnTo>
                    <a:pt x="4763" y="42863"/>
                  </a:lnTo>
                  <a:lnTo>
                    <a:pt x="0" y="21431"/>
                  </a:lnTo>
                  <a:lnTo>
                    <a:pt x="7144" y="4763"/>
                  </a:lnTo>
                  <a:lnTo>
                    <a:pt x="33338" y="0"/>
                  </a:lnTo>
                  <a:lnTo>
                    <a:pt x="340519" y="50006"/>
                  </a:lnTo>
                  <a:lnTo>
                    <a:pt x="390525" y="238125"/>
                  </a:lnTo>
                  <a:lnTo>
                    <a:pt x="481013" y="804863"/>
                  </a:lnTo>
                  <a:lnTo>
                    <a:pt x="497681" y="988219"/>
                  </a:lnTo>
                  <a:lnTo>
                    <a:pt x="454819" y="1078706"/>
                  </a:lnTo>
                  <a:lnTo>
                    <a:pt x="428625" y="1114425"/>
                  </a:lnTo>
                  <a:lnTo>
                    <a:pt x="407194" y="1121569"/>
                  </a:lnTo>
                  <a:lnTo>
                    <a:pt x="376238" y="1109663"/>
                  </a:lnTo>
                  <a:lnTo>
                    <a:pt x="323850" y="1066800"/>
                  </a:lnTo>
                  <a:lnTo>
                    <a:pt x="276225" y="1009650"/>
                  </a:lnTo>
                  <a:lnTo>
                    <a:pt x="228600" y="923925"/>
                  </a:lnTo>
                  <a:lnTo>
                    <a:pt x="209550" y="859631"/>
                  </a:lnTo>
                  <a:lnTo>
                    <a:pt x="202406" y="785813"/>
                  </a:lnTo>
                  <a:lnTo>
                    <a:pt x="185738" y="5810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27;p181">
              <a:extLst>
                <a:ext uri="{FF2B5EF4-FFF2-40B4-BE49-F238E27FC236}">
                  <a16:creationId xmlns:a16="http://schemas.microsoft.com/office/drawing/2014/main" id="{5BAB7B17-BE41-2544-90BE-3E16A96CCCA1}"/>
                </a:ext>
              </a:extLst>
            </p:cNvPr>
            <p:cNvSpPr/>
            <p:nvPr/>
          </p:nvSpPr>
          <p:spPr>
            <a:xfrm rot="-5400000">
              <a:off x="2016919" y="4520407"/>
              <a:ext cx="2605087" cy="374650"/>
            </a:xfrm>
            <a:custGeom>
              <a:avLst/>
              <a:gdLst/>
              <a:ahLst/>
              <a:cxnLst/>
              <a:rect l="l" t="t" r="r" b="b"/>
              <a:pathLst>
                <a:path w="2605087" h="373856" extrusionOk="0">
                  <a:moveTo>
                    <a:pt x="983456" y="328613"/>
                  </a:moveTo>
                  <a:lnTo>
                    <a:pt x="476250" y="319088"/>
                  </a:lnTo>
                  <a:lnTo>
                    <a:pt x="290512" y="314325"/>
                  </a:lnTo>
                  <a:lnTo>
                    <a:pt x="195262" y="300038"/>
                  </a:lnTo>
                  <a:lnTo>
                    <a:pt x="100012" y="278606"/>
                  </a:lnTo>
                  <a:lnTo>
                    <a:pt x="50006" y="254794"/>
                  </a:lnTo>
                  <a:lnTo>
                    <a:pt x="11906" y="223838"/>
                  </a:lnTo>
                  <a:lnTo>
                    <a:pt x="0" y="197644"/>
                  </a:lnTo>
                  <a:lnTo>
                    <a:pt x="9525" y="152400"/>
                  </a:lnTo>
                  <a:lnTo>
                    <a:pt x="35718" y="111919"/>
                  </a:lnTo>
                  <a:lnTo>
                    <a:pt x="73818" y="80963"/>
                  </a:lnTo>
                  <a:lnTo>
                    <a:pt x="135731" y="54769"/>
                  </a:lnTo>
                  <a:lnTo>
                    <a:pt x="235743" y="23813"/>
                  </a:lnTo>
                  <a:lnTo>
                    <a:pt x="352425" y="0"/>
                  </a:lnTo>
                  <a:lnTo>
                    <a:pt x="438150" y="16669"/>
                  </a:lnTo>
                  <a:lnTo>
                    <a:pt x="559593" y="28575"/>
                  </a:lnTo>
                  <a:lnTo>
                    <a:pt x="873918" y="61913"/>
                  </a:lnTo>
                  <a:lnTo>
                    <a:pt x="1481137" y="116681"/>
                  </a:lnTo>
                  <a:lnTo>
                    <a:pt x="1890712" y="142875"/>
                  </a:lnTo>
                  <a:lnTo>
                    <a:pt x="2193131" y="145256"/>
                  </a:lnTo>
                  <a:lnTo>
                    <a:pt x="2347912" y="135731"/>
                  </a:lnTo>
                  <a:lnTo>
                    <a:pt x="2466975" y="85725"/>
                  </a:lnTo>
                  <a:lnTo>
                    <a:pt x="2566987" y="35719"/>
                  </a:lnTo>
                  <a:lnTo>
                    <a:pt x="2583656" y="30956"/>
                  </a:lnTo>
                  <a:lnTo>
                    <a:pt x="2595562" y="33338"/>
                  </a:lnTo>
                  <a:lnTo>
                    <a:pt x="2605087" y="40481"/>
                  </a:lnTo>
                  <a:lnTo>
                    <a:pt x="2597943" y="71438"/>
                  </a:lnTo>
                  <a:lnTo>
                    <a:pt x="2502693" y="373856"/>
                  </a:lnTo>
                  <a:lnTo>
                    <a:pt x="2340768" y="357188"/>
                  </a:lnTo>
                  <a:lnTo>
                    <a:pt x="1833562" y="342900"/>
                  </a:lnTo>
                  <a:lnTo>
                    <a:pt x="1383506" y="335756"/>
                  </a:lnTo>
                  <a:lnTo>
                    <a:pt x="983456" y="3286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28;p181">
              <a:extLst>
                <a:ext uri="{FF2B5EF4-FFF2-40B4-BE49-F238E27FC236}">
                  <a16:creationId xmlns:a16="http://schemas.microsoft.com/office/drawing/2014/main" id="{492EAC7D-5C14-3547-8E1D-BDB6F8BF6BC6}"/>
                </a:ext>
              </a:extLst>
            </p:cNvPr>
            <p:cNvSpPr/>
            <p:nvPr/>
          </p:nvSpPr>
          <p:spPr>
            <a:xfrm>
              <a:off x="2960688" y="2130425"/>
              <a:ext cx="3986212" cy="601663"/>
            </a:xfrm>
            <a:custGeom>
              <a:avLst/>
              <a:gdLst/>
              <a:ahLst/>
              <a:cxnLst/>
              <a:rect l="l" t="t" r="r" b="b"/>
              <a:pathLst>
                <a:path w="3987488" h="601669" extrusionOk="0">
                  <a:moveTo>
                    <a:pt x="1441285" y="418109"/>
                  </a:moveTo>
                  <a:lnTo>
                    <a:pt x="982385" y="506490"/>
                  </a:lnTo>
                  <a:lnTo>
                    <a:pt x="489493" y="601669"/>
                  </a:lnTo>
                  <a:lnTo>
                    <a:pt x="431705" y="591471"/>
                  </a:lnTo>
                  <a:lnTo>
                    <a:pt x="339926" y="554079"/>
                  </a:lnTo>
                  <a:lnTo>
                    <a:pt x="271940" y="526885"/>
                  </a:lnTo>
                  <a:lnTo>
                    <a:pt x="203955" y="486094"/>
                  </a:lnTo>
                  <a:lnTo>
                    <a:pt x="129172" y="435105"/>
                  </a:lnTo>
                  <a:lnTo>
                    <a:pt x="64586" y="373919"/>
                  </a:lnTo>
                  <a:lnTo>
                    <a:pt x="20395" y="326329"/>
                  </a:lnTo>
                  <a:lnTo>
                    <a:pt x="3399" y="292336"/>
                  </a:lnTo>
                  <a:lnTo>
                    <a:pt x="0" y="271941"/>
                  </a:lnTo>
                  <a:lnTo>
                    <a:pt x="13597" y="254945"/>
                  </a:lnTo>
                  <a:lnTo>
                    <a:pt x="33992" y="258344"/>
                  </a:lnTo>
                  <a:lnTo>
                    <a:pt x="156366" y="292336"/>
                  </a:lnTo>
                  <a:lnTo>
                    <a:pt x="322929" y="326329"/>
                  </a:lnTo>
                  <a:lnTo>
                    <a:pt x="458900" y="339926"/>
                  </a:lnTo>
                  <a:lnTo>
                    <a:pt x="588071" y="336527"/>
                  </a:lnTo>
                  <a:lnTo>
                    <a:pt x="693448" y="326329"/>
                  </a:lnTo>
                  <a:lnTo>
                    <a:pt x="1172743" y="271941"/>
                  </a:lnTo>
                  <a:lnTo>
                    <a:pt x="1607848" y="214153"/>
                  </a:lnTo>
                  <a:lnTo>
                    <a:pt x="1896785" y="176762"/>
                  </a:lnTo>
                  <a:lnTo>
                    <a:pt x="2134733" y="159765"/>
                  </a:lnTo>
                  <a:lnTo>
                    <a:pt x="2498453" y="139370"/>
                  </a:lnTo>
                  <a:lnTo>
                    <a:pt x="2984547" y="112176"/>
                  </a:lnTo>
                  <a:lnTo>
                    <a:pt x="3256488" y="88381"/>
                  </a:lnTo>
                  <a:lnTo>
                    <a:pt x="3474040" y="0"/>
                  </a:lnTo>
                  <a:lnTo>
                    <a:pt x="3531827" y="6799"/>
                  </a:lnTo>
                  <a:lnTo>
                    <a:pt x="3664398" y="40791"/>
                  </a:lnTo>
                  <a:lnTo>
                    <a:pt x="3786772" y="91780"/>
                  </a:lnTo>
                  <a:lnTo>
                    <a:pt x="3895548" y="159765"/>
                  </a:lnTo>
                  <a:lnTo>
                    <a:pt x="3953335" y="203956"/>
                  </a:lnTo>
                  <a:lnTo>
                    <a:pt x="3977130" y="237948"/>
                  </a:lnTo>
                  <a:lnTo>
                    <a:pt x="3983928" y="265142"/>
                  </a:lnTo>
                  <a:cubicBezTo>
                    <a:pt x="3987488" y="290059"/>
                    <a:pt x="3987328" y="280925"/>
                    <a:pt x="3987328" y="292336"/>
                  </a:cubicBezTo>
                  <a:lnTo>
                    <a:pt x="3977130" y="309333"/>
                  </a:lnTo>
                  <a:lnTo>
                    <a:pt x="3936339" y="336527"/>
                  </a:lnTo>
                  <a:lnTo>
                    <a:pt x="3888749" y="356922"/>
                  </a:lnTo>
                  <a:lnTo>
                    <a:pt x="3732384" y="346724"/>
                  </a:lnTo>
                  <a:lnTo>
                    <a:pt x="3528428" y="333127"/>
                  </a:lnTo>
                  <a:lnTo>
                    <a:pt x="3232693" y="333127"/>
                  </a:lnTo>
                  <a:lnTo>
                    <a:pt x="2763595" y="333127"/>
                  </a:lnTo>
                  <a:lnTo>
                    <a:pt x="2484856" y="336527"/>
                  </a:lnTo>
                  <a:lnTo>
                    <a:pt x="2192520" y="339926"/>
                  </a:lnTo>
                  <a:lnTo>
                    <a:pt x="1947774" y="356922"/>
                  </a:lnTo>
                  <a:lnTo>
                    <a:pt x="1441285" y="41810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29;p181">
              <a:extLst>
                <a:ext uri="{FF2B5EF4-FFF2-40B4-BE49-F238E27FC236}">
                  <a16:creationId xmlns:a16="http://schemas.microsoft.com/office/drawing/2014/main" id="{63D56048-835E-0048-8357-E6968634A442}"/>
                </a:ext>
              </a:extLst>
            </p:cNvPr>
            <p:cNvSpPr/>
            <p:nvPr/>
          </p:nvSpPr>
          <p:spPr>
            <a:xfrm>
              <a:off x="3989388" y="2543175"/>
              <a:ext cx="482600" cy="838200"/>
            </a:xfrm>
            <a:custGeom>
              <a:avLst/>
              <a:gdLst/>
              <a:ahLst/>
              <a:cxnLst/>
              <a:rect l="l" t="t" r="r" b="b"/>
              <a:pathLst>
                <a:path w="483394" h="838200" extrusionOk="0">
                  <a:moveTo>
                    <a:pt x="204787" y="452438"/>
                  </a:moveTo>
                  <a:lnTo>
                    <a:pt x="147637" y="314325"/>
                  </a:lnTo>
                  <a:lnTo>
                    <a:pt x="0" y="0"/>
                  </a:lnTo>
                  <a:lnTo>
                    <a:pt x="92869" y="23813"/>
                  </a:lnTo>
                  <a:lnTo>
                    <a:pt x="235744" y="150019"/>
                  </a:lnTo>
                  <a:lnTo>
                    <a:pt x="326231" y="235744"/>
                  </a:lnTo>
                  <a:lnTo>
                    <a:pt x="402431" y="311944"/>
                  </a:lnTo>
                  <a:lnTo>
                    <a:pt x="438150" y="361950"/>
                  </a:lnTo>
                  <a:lnTo>
                    <a:pt x="466725" y="407194"/>
                  </a:lnTo>
                  <a:lnTo>
                    <a:pt x="476250" y="452438"/>
                  </a:lnTo>
                  <a:lnTo>
                    <a:pt x="483394" y="509588"/>
                  </a:lnTo>
                  <a:lnTo>
                    <a:pt x="483394" y="573881"/>
                  </a:lnTo>
                  <a:lnTo>
                    <a:pt x="481012" y="681038"/>
                  </a:lnTo>
                  <a:lnTo>
                    <a:pt x="466725" y="776288"/>
                  </a:lnTo>
                  <a:lnTo>
                    <a:pt x="459581" y="800100"/>
                  </a:lnTo>
                  <a:lnTo>
                    <a:pt x="442912" y="823913"/>
                  </a:lnTo>
                  <a:lnTo>
                    <a:pt x="421481" y="835819"/>
                  </a:lnTo>
                  <a:lnTo>
                    <a:pt x="395287" y="838200"/>
                  </a:lnTo>
                  <a:lnTo>
                    <a:pt x="364331" y="826294"/>
                  </a:lnTo>
                  <a:lnTo>
                    <a:pt x="335756" y="792956"/>
                  </a:lnTo>
                  <a:lnTo>
                    <a:pt x="314325" y="740569"/>
                  </a:lnTo>
                  <a:lnTo>
                    <a:pt x="280987" y="640556"/>
                  </a:lnTo>
                  <a:lnTo>
                    <a:pt x="204787" y="4524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30;p181">
              <a:extLst>
                <a:ext uri="{FF2B5EF4-FFF2-40B4-BE49-F238E27FC236}">
                  <a16:creationId xmlns:a16="http://schemas.microsoft.com/office/drawing/2014/main" id="{2EBFAA2E-7833-524F-B8A5-043DC2022A19}"/>
                </a:ext>
              </a:extLst>
            </p:cNvPr>
            <p:cNvSpPr/>
            <p:nvPr/>
          </p:nvSpPr>
          <p:spPr>
            <a:xfrm>
              <a:off x="5248275" y="2398713"/>
              <a:ext cx="676275" cy="990600"/>
            </a:xfrm>
            <a:custGeom>
              <a:avLst/>
              <a:gdLst/>
              <a:ahLst/>
              <a:cxnLst/>
              <a:rect l="l" t="t" r="r" b="b"/>
              <a:pathLst>
                <a:path w="676275" h="990600" extrusionOk="0">
                  <a:moveTo>
                    <a:pt x="204788" y="528637"/>
                  </a:moveTo>
                  <a:lnTo>
                    <a:pt x="297656" y="292894"/>
                  </a:lnTo>
                  <a:lnTo>
                    <a:pt x="319088" y="214312"/>
                  </a:lnTo>
                  <a:lnTo>
                    <a:pt x="323850" y="176212"/>
                  </a:lnTo>
                  <a:lnTo>
                    <a:pt x="323850" y="147637"/>
                  </a:lnTo>
                  <a:lnTo>
                    <a:pt x="240506" y="7144"/>
                  </a:lnTo>
                  <a:lnTo>
                    <a:pt x="395288" y="0"/>
                  </a:lnTo>
                  <a:lnTo>
                    <a:pt x="552450" y="130969"/>
                  </a:lnTo>
                  <a:lnTo>
                    <a:pt x="650081" y="216694"/>
                  </a:lnTo>
                  <a:lnTo>
                    <a:pt x="666750" y="235744"/>
                  </a:lnTo>
                  <a:lnTo>
                    <a:pt x="676275" y="259556"/>
                  </a:lnTo>
                  <a:lnTo>
                    <a:pt x="669131" y="290512"/>
                  </a:lnTo>
                  <a:lnTo>
                    <a:pt x="635794" y="330994"/>
                  </a:lnTo>
                  <a:lnTo>
                    <a:pt x="561975" y="381000"/>
                  </a:lnTo>
                  <a:lnTo>
                    <a:pt x="416719" y="564356"/>
                  </a:lnTo>
                  <a:lnTo>
                    <a:pt x="109538" y="978694"/>
                  </a:lnTo>
                  <a:lnTo>
                    <a:pt x="0" y="990600"/>
                  </a:lnTo>
                  <a:lnTo>
                    <a:pt x="204788" y="5286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31;p181">
              <a:extLst>
                <a:ext uri="{FF2B5EF4-FFF2-40B4-BE49-F238E27FC236}">
                  <a16:creationId xmlns:a16="http://schemas.microsoft.com/office/drawing/2014/main" id="{9DFD0CA0-48E1-D241-94D6-D40D1849DEF6}"/>
                </a:ext>
              </a:extLst>
            </p:cNvPr>
            <p:cNvSpPr/>
            <p:nvPr/>
          </p:nvSpPr>
          <p:spPr>
            <a:xfrm>
              <a:off x="3322638" y="3219450"/>
              <a:ext cx="3608387" cy="2949575"/>
            </a:xfrm>
            <a:custGeom>
              <a:avLst/>
              <a:gdLst/>
              <a:ahLst/>
              <a:cxnLst/>
              <a:rect l="l" t="t" r="r" b="b"/>
              <a:pathLst>
                <a:path w="3608070" h="2948940" extrusionOk="0">
                  <a:moveTo>
                    <a:pt x="1741170" y="289560"/>
                  </a:moveTo>
                  <a:lnTo>
                    <a:pt x="1219200" y="354330"/>
                  </a:lnTo>
                  <a:lnTo>
                    <a:pt x="1036320" y="384810"/>
                  </a:lnTo>
                  <a:lnTo>
                    <a:pt x="914400" y="407670"/>
                  </a:lnTo>
                  <a:lnTo>
                    <a:pt x="811530" y="411480"/>
                  </a:lnTo>
                  <a:lnTo>
                    <a:pt x="651510" y="426720"/>
                  </a:lnTo>
                  <a:lnTo>
                    <a:pt x="361950" y="472440"/>
                  </a:lnTo>
                  <a:lnTo>
                    <a:pt x="308610" y="472440"/>
                  </a:lnTo>
                  <a:lnTo>
                    <a:pt x="163830" y="453390"/>
                  </a:lnTo>
                  <a:lnTo>
                    <a:pt x="72390" y="438150"/>
                  </a:lnTo>
                  <a:lnTo>
                    <a:pt x="0" y="285750"/>
                  </a:lnTo>
                  <a:lnTo>
                    <a:pt x="194310" y="278130"/>
                  </a:lnTo>
                  <a:lnTo>
                    <a:pt x="453390" y="270510"/>
                  </a:lnTo>
                  <a:lnTo>
                    <a:pt x="765810" y="240030"/>
                  </a:lnTo>
                  <a:lnTo>
                    <a:pt x="1127760" y="201930"/>
                  </a:lnTo>
                  <a:lnTo>
                    <a:pt x="1478280" y="160020"/>
                  </a:lnTo>
                  <a:lnTo>
                    <a:pt x="1950720" y="91440"/>
                  </a:lnTo>
                  <a:lnTo>
                    <a:pt x="2110740" y="95250"/>
                  </a:lnTo>
                  <a:lnTo>
                    <a:pt x="2377440" y="83820"/>
                  </a:lnTo>
                  <a:lnTo>
                    <a:pt x="2868930" y="64770"/>
                  </a:lnTo>
                  <a:lnTo>
                    <a:pt x="3196590" y="49530"/>
                  </a:lnTo>
                  <a:lnTo>
                    <a:pt x="3249930" y="26670"/>
                  </a:lnTo>
                  <a:lnTo>
                    <a:pt x="3333750" y="0"/>
                  </a:lnTo>
                  <a:lnTo>
                    <a:pt x="3394710" y="45720"/>
                  </a:lnTo>
                  <a:lnTo>
                    <a:pt x="3543300" y="186690"/>
                  </a:lnTo>
                  <a:lnTo>
                    <a:pt x="3592830" y="240030"/>
                  </a:lnTo>
                  <a:lnTo>
                    <a:pt x="3608070" y="274320"/>
                  </a:lnTo>
                  <a:lnTo>
                    <a:pt x="3604260" y="312420"/>
                  </a:lnTo>
                  <a:lnTo>
                    <a:pt x="3581400" y="354330"/>
                  </a:lnTo>
                  <a:lnTo>
                    <a:pt x="3562350" y="403860"/>
                  </a:lnTo>
                  <a:lnTo>
                    <a:pt x="3543300" y="468630"/>
                  </a:lnTo>
                  <a:lnTo>
                    <a:pt x="3539490" y="731520"/>
                  </a:lnTo>
                  <a:lnTo>
                    <a:pt x="3543300" y="1482090"/>
                  </a:lnTo>
                  <a:lnTo>
                    <a:pt x="3539490" y="1885950"/>
                  </a:lnTo>
                  <a:lnTo>
                    <a:pt x="3539490" y="2289810"/>
                  </a:lnTo>
                  <a:lnTo>
                    <a:pt x="3543300" y="2335530"/>
                  </a:lnTo>
                  <a:lnTo>
                    <a:pt x="3547110" y="2381250"/>
                  </a:lnTo>
                  <a:lnTo>
                    <a:pt x="3562350" y="2419350"/>
                  </a:lnTo>
                  <a:lnTo>
                    <a:pt x="3509010" y="2583180"/>
                  </a:lnTo>
                  <a:lnTo>
                    <a:pt x="3429000" y="2773680"/>
                  </a:lnTo>
                  <a:lnTo>
                    <a:pt x="3348990" y="2922270"/>
                  </a:lnTo>
                  <a:lnTo>
                    <a:pt x="3322320" y="2945130"/>
                  </a:lnTo>
                  <a:lnTo>
                    <a:pt x="3303270" y="2948940"/>
                  </a:lnTo>
                  <a:lnTo>
                    <a:pt x="3276600" y="2941320"/>
                  </a:lnTo>
                  <a:lnTo>
                    <a:pt x="3230880" y="2880360"/>
                  </a:lnTo>
                  <a:lnTo>
                    <a:pt x="3162300" y="2769870"/>
                  </a:lnTo>
                  <a:lnTo>
                    <a:pt x="3261360" y="2327910"/>
                  </a:lnTo>
                  <a:lnTo>
                    <a:pt x="3272790" y="2221230"/>
                  </a:lnTo>
                  <a:lnTo>
                    <a:pt x="3284220" y="1821180"/>
                  </a:lnTo>
                  <a:lnTo>
                    <a:pt x="3307080" y="826770"/>
                  </a:lnTo>
                  <a:lnTo>
                    <a:pt x="3314700" y="476250"/>
                  </a:lnTo>
                  <a:lnTo>
                    <a:pt x="3314700" y="369570"/>
                  </a:lnTo>
                  <a:lnTo>
                    <a:pt x="3310890" y="323850"/>
                  </a:lnTo>
                  <a:lnTo>
                    <a:pt x="3307080" y="297180"/>
                  </a:lnTo>
                  <a:lnTo>
                    <a:pt x="3295650" y="278130"/>
                  </a:lnTo>
                  <a:lnTo>
                    <a:pt x="3276600" y="255270"/>
                  </a:lnTo>
                  <a:lnTo>
                    <a:pt x="3249930" y="240030"/>
                  </a:lnTo>
                  <a:lnTo>
                    <a:pt x="3215640" y="228600"/>
                  </a:lnTo>
                  <a:lnTo>
                    <a:pt x="2979420" y="228600"/>
                  </a:lnTo>
                  <a:lnTo>
                    <a:pt x="2274570" y="240030"/>
                  </a:lnTo>
                  <a:lnTo>
                    <a:pt x="2156460" y="247650"/>
                  </a:lnTo>
                  <a:lnTo>
                    <a:pt x="1741170" y="28956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32;p181">
              <a:extLst>
                <a:ext uri="{FF2B5EF4-FFF2-40B4-BE49-F238E27FC236}">
                  <a16:creationId xmlns:a16="http://schemas.microsoft.com/office/drawing/2014/main" id="{D6FC96DC-2E32-3F4E-9AD5-81631A43EC7B}"/>
                </a:ext>
              </a:extLst>
            </p:cNvPr>
            <p:cNvSpPr/>
            <p:nvPr/>
          </p:nvSpPr>
          <p:spPr>
            <a:xfrm>
              <a:off x="5927725" y="5438775"/>
              <a:ext cx="725488" cy="619125"/>
            </a:xfrm>
            <a:custGeom>
              <a:avLst/>
              <a:gdLst/>
              <a:ahLst/>
              <a:cxnLst/>
              <a:rect l="l" t="t" r="r" b="b"/>
              <a:pathLst>
                <a:path w="726282" h="619125" extrusionOk="0">
                  <a:moveTo>
                    <a:pt x="271463" y="97631"/>
                  </a:moveTo>
                  <a:lnTo>
                    <a:pt x="507207" y="169069"/>
                  </a:lnTo>
                  <a:lnTo>
                    <a:pt x="538163" y="176213"/>
                  </a:lnTo>
                  <a:lnTo>
                    <a:pt x="554832" y="176213"/>
                  </a:lnTo>
                  <a:lnTo>
                    <a:pt x="581025" y="171450"/>
                  </a:lnTo>
                  <a:lnTo>
                    <a:pt x="604838" y="164306"/>
                  </a:lnTo>
                  <a:lnTo>
                    <a:pt x="626269" y="150019"/>
                  </a:lnTo>
                  <a:lnTo>
                    <a:pt x="726282" y="21431"/>
                  </a:lnTo>
                  <a:lnTo>
                    <a:pt x="602457" y="619125"/>
                  </a:lnTo>
                  <a:lnTo>
                    <a:pt x="542925" y="528638"/>
                  </a:lnTo>
                  <a:lnTo>
                    <a:pt x="492919" y="440531"/>
                  </a:lnTo>
                  <a:lnTo>
                    <a:pt x="461963" y="392906"/>
                  </a:lnTo>
                  <a:lnTo>
                    <a:pt x="397669" y="335756"/>
                  </a:lnTo>
                  <a:lnTo>
                    <a:pt x="240507" y="216694"/>
                  </a:lnTo>
                  <a:lnTo>
                    <a:pt x="35719" y="76200"/>
                  </a:lnTo>
                  <a:lnTo>
                    <a:pt x="14288" y="61913"/>
                  </a:lnTo>
                  <a:lnTo>
                    <a:pt x="2382" y="45244"/>
                  </a:lnTo>
                  <a:lnTo>
                    <a:pt x="0" y="28575"/>
                  </a:lnTo>
                  <a:lnTo>
                    <a:pt x="2382" y="11906"/>
                  </a:lnTo>
                  <a:lnTo>
                    <a:pt x="16669" y="0"/>
                  </a:lnTo>
                  <a:lnTo>
                    <a:pt x="42863" y="4763"/>
                  </a:lnTo>
                  <a:lnTo>
                    <a:pt x="271463" y="976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033;p181">
              <a:extLst>
                <a:ext uri="{FF2B5EF4-FFF2-40B4-BE49-F238E27FC236}">
                  <a16:creationId xmlns:a16="http://schemas.microsoft.com/office/drawing/2014/main" id="{14B4F5EC-573A-C94C-A788-3A7B63045C47}"/>
                </a:ext>
              </a:extLst>
            </p:cNvPr>
            <p:cNvSpPr/>
            <p:nvPr/>
          </p:nvSpPr>
          <p:spPr>
            <a:xfrm>
              <a:off x="3379788" y="3524250"/>
              <a:ext cx="1241425" cy="1208088"/>
            </a:xfrm>
            <a:custGeom>
              <a:avLst/>
              <a:gdLst/>
              <a:ahLst/>
              <a:cxnLst/>
              <a:rect l="l" t="t" r="r" b="b"/>
              <a:pathLst>
                <a:path w="1242145" h="1207294" extrusionOk="0">
                  <a:moveTo>
                    <a:pt x="535781" y="947738"/>
                  </a:moveTo>
                  <a:lnTo>
                    <a:pt x="378619" y="1042988"/>
                  </a:lnTo>
                  <a:lnTo>
                    <a:pt x="202406" y="1128713"/>
                  </a:lnTo>
                  <a:lnTo>
                    <a:pt x="19050" y="1207294"/>
                  </a:lnTo>
                  <a:lnTo>
                    <a:pt x="0" y="1138238"/>
                  </a:lnTo>
                  <a:lnTo>
                    <a:pt x="200025" y="1007269"/>
                  </a:lnTo>
                  <a:lnTo>
                    <a:pt x="414337" y="845344"/>
                  </a:lnTo>
                  <a:lnTo>
                    <a:pt x="604837" y="676275"/>
                  </a:lnTo>
                  <a:lnTo>
                    <a:pt x="745331" y="538163"/>
                  </a:lnTo>
                  <a:lnTo>
                    <a:pt x="823912" y="442913"/>
                  </a:lnTo>
                  <a:lnTo>
                    <a:pt x="878681" y="359569"/>
                  </a:lnTo>
                  <a:lnTo>
                    <a:pt x="897731" y="319088"/>
                  </a:lnTo>
                  <a:lnTo>
                    <a:pt x="909637" y="273844"/>
                  </a:lnTo>
                  <a:lnTo>
                    <a:pt x="919162" y="214313"/>
                  </a:lnTo>
                  <a:lnTo>
                    <a:pt x="919162" y="183356"/>
                  </a:lnTo>
                  <a:lnTo>
                    <a:pt x="909637" y="152400"/>
                  </a:lnTo>
                  <a:lnTo>
                    <a:pt x="819150" y="42863"/>
                  </a:lnTo>
                  <a:lnTo>
                    <a:pt x="895350" y="0"/>
                  </a:lnTo>
                  <a:lnTo>
                    <a:pt x="1066800" y="150019"/>
                  </a:lnTo>
                  <a:lnTo>
                    <a:pt x="1181100" y="254794"/>
                  </a:lnTo>
                  <a:lnTo>
                    <a:pt x="1226344" y="300038"/>
                  </a:lnTo>
                  <a:lnTo>
                    <a:pt x="1238250" y="321469"/>
                  </a:lnTo>
                  <a:lnTo>
                    <a:pt x="1240631" y="350044"/>
                  </a:lnTo>
                  <a:cubicBezTo>
                    <a:pt x="1235668" y="377343"/>
                    <a:pt x="1242145" y="369964"/>
                    <a:pt x="1233487" y="378619"/>
                  </a:cubicBezTo>
                  <a:lnTo>
                    <a:pt x="1216819" y="407194"/>
                  </a:lnTo>
                  <a:lnTo>
                    <a:pt x="1185862" y="426244"/>
                  </a:lnTo>
                  <a:lnTo>
                    <a:pt x="1159669" y="442913"/>
                  </a:lnTo>
                  <a:lnTo>
                    <a:pt x="992981" y="600075"/>
                  </a:lnTo>
                  <a:lnTo>
                    <a:pt x="783431" y="773906"/>
                  </a:lnTo>
                  <a:lnTo>
                    <a:pt x="535781" y="947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034;p181">
              <a:extLst>
                <a:ext uri="{FF2B5EF4-FFF2-40B4-BE49-F238E27FC236}">
                  <a16:creationId xmlns:a16="http://schemas.microsoft.com/office/drawing/2014/main" id="{BB22859F-B92D-F34E-BC07-E2B68AB3EC5F}"/>
                </a:ext>
              </a:extLst>
            </p:cNvPr>
            <p:cNvSpPr/>
            <p:nvPr/>
          </p:nvSpPr>
          <p:spPr>
            <a:xfrm>
              <a:off x="5233988" y="3400425"/>
              <a:ext cx="1260475" cy="876300"/>
            </a:xfrm>
            <a:custGeom>
              <a:avLst/>
              <a:gdLst/>
              <a:ahLst/>
              <a:cxnLst/>
              <a:rect l="l" t="t" r="r" b="b"/>
              <a:pathLst>
                <a:path w="1259681" h="876300" extrusionOk="0">
                  <a:moveTo>
                    <a:pt x="78581" y="545306"/>
                  </a:moveTo>
                  <a:lnTo>
                    <a:pt x="69056" y="440531"/>
                  </a:lnTo>
                  <a:cubicBezTo>
                    <a:pt x="68262" y="415925"/>
                    <a:pt x="67469" y="391319"/>
                    <a:pt x="66675" y="366713"/>
                  </a:cubicBezTo>
                  <a:lnTo>
                    <a:pt x="66675" y="297656"/>
                  </a:lnTo>
                  <a:lnTo>
                    <a:pt x="64293" y="247650"/>
                  </a:lnTo>
                  <a:lnTo>
                    <a:pt x="50006" y="169069"/>
                  </a:lnTo>
                  <a:lnTo>
                    <a:pt x="0" y="40481"/>
                  </a:lnTo>
                  <a:lnTo>
                    <a:pt x="202406" y="0"/>
                  </a:lnTo>
                  <a:lnTo>
                    <a:pt x="266700" y="111919"/>
                  </a:lnTo>
                  <a:lnTo>
                    <a:pt x="283368" y="161925"/>
                  </a:lnTo>
                  <a:lnTo>
                    <a:pt x="290512" y="207169"/>
                  </a:lnTo>
                  <a:lnTo>
                    <a:pt x="290512" y="276225"/>
                  </a:lnTo>
                  <a:lnTo>
                    <a:pt x="290512" y="426244"/>
                  </a:lnTo>
                  <a:cubicBezTo>
                    <a:pt x="289718" y="464344"/>
                    <a:pt x="288925" y="502444"/>
                    <a:pt x="288131" y="540544"/>
                  </a:cubicBezTo>
                  <a:lnTo>
                    <a:pt x="297656" y="585788"/>
                  </a:lnTo>
                  <a:lnTo>
                    <a:pt x="316706" y="621506"/>
                  </a:lnTo>
                  <a:lnTo>
                    <a:pt x="340518" y="645319"/>
                  </a:lnTo>
                  <a:lnTo>
                    <a:pt x="364331" y="659606"/>
                  </a:lnTo>
                  <a:lnTo>
                    <a:pt x="400050" y="669131"/>
                  </a:lnTo>
                  <a:lnTo>
                    <a:pt x="457200" y="673894"/>
                  </a:lnTo>
                  <a:lnTo>
                    <a:pt x="638175" y="671513"/>
                  </a:lnTo>
                  <a:lnTo>
                    <a:pt x="762000" y="652463"/>
                  </a:lnTo>
                  <a:lnTo>
                    <a:pt x="1007268" y="609600"/>
                  </a:lnTo>
                  <a:lnTo>
                    <a:pt x="1059656" y="604838"/>
                  </a:lnTo>
                  <a:lnTo>
                    <a:pt x="1131093" y="619125"/>
                  </a:lnTo>
                  <a:lnTo>
                    <a:pt x="1185862" y="640556"/>
                  </a:lnTo>
                  <a:lnTo>
                    <a:pt x="1233487" y="669131"/>
                  </a:lnTo>
                  <a:lnTo>
                    <a:pt x="1252537" y="692944"/>
                  </a:lnTo>
                  <a:lnTo>
                    <a:pt x="1259681" y="728663"/>
                  </a:lnTo>
                  <a:lnTo>
                    <a:pt x="1259681" y="754856"/>
                  </a:lnTo>
                  <a:lnTo>
                    <a:pt x="1250156" y="783431"/>
                  </a:lnTo>
                  <a:lnTo>
                    <a:pt x="1226343" y="814388"/>
                  </a:lnTo>
                  <a:lnTo>
                    <a:pt x="1183481" y="838200"/>
                  </a:lnTo>
                  <a:lnTo>
                    <a:pt x="1126331" y="854869"/>
                  </a:lnTo>
                  <a:lnTo>
                    <a:pt x="973931" y="862013"/>
                  </a:lnTo>
                  <a:lnTo>
                    <a:pt x="690562" y="876300"/>
                  </a:lnTo>
                  <a:lnTo>
                    <a:pt x="523875" y="871538"/>
                  </a:lnTo>
                  <a:lnTo>
                    <a:pt x="404812" y="864394"/>
                  </a:lnTo>
                  <a:lnTo>
                    <a:pt x="311943" y="850106"/>
                  </a:lnTo>
                  <a:lnTo>
                    <a:pt x="259556" y="838200"/>
                  </a:lnTo>
                  <a:lnTo>
                    <a:pt x="209550" y="823913"/>
                  </a:lnTo>
                  <a:lnTo>
                    <a:pt x="173831" y="804863"/>
                  </a:lnTo>
                  <a:lnTo>
                    <a:pt x="145256" y="776288"/>
                  </a:lnTo>
                  <a:lnTo>
                    <a:pt x="126206" y="745331"/>
                  </a:lnTo>
                  <a:lnTo>
                    <a:pt x="111918" y="709613"/>
                  </a:lnTo>
                  <a:lnTo>
                    <a:pt x="104775" y="688181"/>
                  </a:lnTo>
                  <a:lnTo>
                    <a:pt x="78581" y="5453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035;p181">
              <a:extLst>
                <a:ext uri="{FF2B5EF4-FFF2-40B4-BE49-F238E27FC236}">
                  <a16:creationId xmlns:a16="http://schemas.microsoft.com/office/drawing/2014/main" id="{B8D64B75-7EB5-6340-8DEB-7DEDF396DA50}"/>
                </a:ext>
              </a:extLst>
            </p:cNvPr>
            <p:cNvSpPr/>
            <p:nvPr/>
          </p:nvSpPr>
          <p:spPr>
            <a:xfrm>
              <a:off x="4327525" y="4389438"/>
              <a:ext cx="1558925" cy="1089025"/>
            </a:xfrm>
            <a:custGeom>
              <a:avLst/>
              <a:gdLst/>
              <a:ahLst/>
              <a:cxnLst/>
              <a:rect l="l" t="t" r="r" b="b"/>
              <a:pathLst>
                <a:path w="1559719" h="1090612" extrusionOk="0">
                  <a:moveTo>
                    <a:pt x="428625" y="314325"/>
                  </a:moveTo>
                  <a:lnTo>
                    <a:pt x="66675" y="369094"/>
                  </a:lnTo>
                  <a:lnTo>
                    <a:pt x="0" y="176212"/>
                  </a:lnTo>
                  <a:lnTo>
                    <a:pt x="233363" y="171450"/>
                  </a:lnTo>
                  <a:lnTo>
                    <a:pt x="442913" y="157162"/>
                  </a:lnTo>
                  <a:lnTo>
                    <a:pt x="697707" y="123825"/>
                  </a:lnTo>
                  <a:lnTo>
                    <a:pt x="959644" y="76200"/>
                  </a:lnTo>
                  <a:lnTo>
                    <a:pt x="1028700" y="59531"/>
                  </a:lnTo>
                  <a:lnTo>
                    <a:pt x="1173957" y="0"/>
                  </a:lnTo>
                  <a:lnTo>
                    <a:pt x="1202532" y="0"/>
                  </a:lnTo>
                  <a:lnTo>
                    <a:pt x="1245394" y="7144"/>
                  </a:lnTo>
                  <a:lnTo>
                    <a:pt x="1309688" y="30956"/>
                  </a:lnTo>
                  <a:lnTo>
                    <a:pt x="1371600" y="69056"/>
                  </a:lnTo>
                  <a:lnTo>
                    <a:pt x="1433513" y="114300"/>
                  </a:lnTo>
                  <a:lnTo>
                    <a:pt x="1514475" y="192881"/>
                  </a:lnTo>
                  <a:lnTo>
                    <a:pt x="1550194" y="235744"/>
                  </a:lnTo>
                  <a:lnTo>
                    <a:pt x="1559719" y="261937"/>
                  </a:lnTo>
                  <a:lnTo>
                    <a:pt x="1552575" y="297656"/>
                  </a:lnTo>
                  <a:lnTo>
                    <a:pt x="1528763" y="345281"/>
                  </a:lnTo>
                  <a:lnTo>
                    <a:pt x="1485900" y="395287"/>
                  </a:lnTo>
                  <a:lnTo>
                    <a:pt x="1443038" y="578644"/>
                  </a:lnTo>
                  <a:lnTo>
                    <a:pt x="1383507" y="838200"/>
                  </a:lnTo>
                  <a:lnTo>
                    <a:pt x="1354932" y="964406"/>
                  </a:lnTo>
                  <a:lnTo>
                    <a:pt x="1335882" y="1023937"/>
                  </a:lnTo>
                  <a:lnTo>
                    <a:pt x="1312069" y="1059656"/>
                  </a:lnTo>
                  <a:lnTo>
                    <a:pt x="1285875" y="1076325"/>
                  </a:lnTo>
                  <a:cubicBezTo>
                    <a:pt x="1261326" y="1086145"/>
                    <a:pt x="1270612" y="1085850"/>
                    <a:pt x="1259682" y="1085850"/>
                  </a:cubicBezTo>
                  <a:lnTo>
                    <a:pt x="1200150" y="1090612"/>
                  </a:lnTo>
                  <a:lnTo>
                    <a:pt x="1088232" y="1026319"/>
                  </a:lnTo>
                  <a:lnTo>
                    <a:pt x="1128713" y="814387"/>
                  </a:lnTo>
                  <a:lnTo>
                    <a:pt x="1193007" y="328612"/>
                  </a:lnTo>
                  <a:lnTo>
                    <a:pt x="1193007" y="292894"/>
                  </a:lnTo>
                  <a:lnTo>
                    <a:pt x="1188244" y="259556"/>
                  </a:lnTo>
                  <a:lnTo>
                    <a:pt x="1181100" y="245269"/>
                  </a:lnTo>
                  <a:lnTo>
                    <a:pt x="1157288" y="226219"/>
                  </a:lnTo>
                  <a:lnTo>
                    <a:pt x="1114425" y="219075"/>
                  </a:lnTo>
                  <a:lnTo>
                    <a:pt x="1038225" y="226219"/>
                  </a:lnTo>
                  <a:lnTo>
                    <a:pt x="428625" y="3143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036;p181">
              <a:extLst>
                <a:ext uri="{FF2B5EF4-FFF2-40B4-BE49-F238E27FC236}">
                  <a16:creationId xmlns:a16="http://schemas.microsoft.com/office/drawing/2014/main" id="{DE3F3DD4-3F25-D144-9B08-4B6E3A3FEE2A}"/>
                </a:ext>
              </a:extLst>
            </p:cNvPr>
            <p:cNvSpPr/>
            <p:nvPr/>
          </p:nvSpPr>
          <p:spPr>
            <a:xfrm>
              <a:off x="4505325" y="5205413"/>
              <a:ext cx="1000125" cy="311150"/>
            </a:xfrm>
            <a:custGeom>
              <a:avLst/>
              <a:gdLst/>
              <a:ahLst/>
              <a:cxnLst/>
              <a:rect l="l" t="t" r="r" b="b"/>
              <a:pathLst>
                <a:path w="1000125" h="311943" extrusionOk="0">
                  <a:moveTo>
                    <a:pt x="381000" y="250031"/>
                  </a:moveTo>
                  <a:lnTo>
                    <a:pt x="28575" y="311943"/>
                  </a:lnTo>
                  <a:lnTo>
                    <a:pt x="0" y="126206"/>
                  </a:lnTo>
                  <a:lnTo>
                    <a:pt x="204788" y="97631"/>
                  </a:lnTo>
                  <a:lnTo>
                    <a:pt x="354806" y="73818"/>
                  </a:lnTo>
                  <a:lnTo>
                    <a:pt x="695325" y="28575"/>
                  </a:lnTo>
                  <a:lnTo>
                    <a:pt x="990600" y="0"/>
                  </a:lnTo>
                  <a:lnTo>
                    <a:pt x="1000125" y="211931"/>
                  </a:lnTo>
                  <a:lnTo>
                    <a:pt x="835819" y="209550"/>
                  </a:lnTo>
                  <a:lnTo>
                    <a:pt x="626269" y="226218"/>
                  </a:lnTo>
                  <a:lnTo>
                    <a:pt x="381000" y="2500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041;p182">
            <a:extLst>
              <a:ext uri="{FF2B5EF4-FFF2-40B4-BE49-F238E27FC236}">
                <a16:creationId xmlns:a16="http://schemas.microsoft.com/office/drawing/2014/main" id="{70C5943A-0AD7-7B4C-9DC6-37837EA2FB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686" y="1440613"/>
            <a:ext cx="398780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1" name="Google Shape;2041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846" y="1512805"/>
            <a:ext cx="398780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" name="Google Shape;3947;p359"/>
          <p:cNvSpPr txBox="1"/>
          <p:nvPr/>
        </p:nvSpPr>
        <p:spPr>
          <a:xfrm>
            <a:off x="5097016" y="6957392"/>
            <a:ext cx="28563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県</a:t>
            </a:r>
            <a:endParaRPr/>
          </a:p>
        </p:txBody>
      </p:sp>
      <p:sp>
        <p:nvSpPr>
          <p:cNvPr id="3948" name="Google Shape;3948;p359"/>
          <p:cNvSpPr/>
          <p:nvPr/>
        </p:nvSpPr>
        <p:spPr>
          <a:xfrm>
            <a:off x="2676525" y="4722813"/>
            <a:ext cx="1385888" cy="1087437"/>
          </a:xfrm>
          <a:custGeom>
            <a:avLst/>
            <a:gdLst/>
            <a:ahLst/>
            <a:cxnLst/>
            <a:rect l="l" t="t" r="r" b="b"/>
            <a:pathLst>
              <a:path w="1385888" h="1088231" extrusionOk="0">
                <a:moveTo>
                  <a:pt x="535781" y="645319"/>
                </a:moveTo>
                <a:lnTo>
                  <a:pt x="666750" y="531019"/>
                </a:lnTo>
                <a:lnTo>
                  <a:pt x="792956" y="409575"/>
                </a:lnTo>
                <a:lnTo>
                  <a:pt x="912019" y="271462"/>
                </a:lnTo>
                <a:lnTo>
                  <a:pt x="942975" y="219075"/>
                </a:lnTo>
                <a:lnTo>
                  <a:pt x="952500" y="190500"/>
                </a:lnTo>
                <a:lnTo>
                  <a:pt x="950119" y="157162"/>
                </a:lnTo>
                <a:lnTo>
                  <a:pt x="926306" y="119062"/>
                </a:lnTo>
                <a:lnTo>
                  <a:pt x="878681" y="64294"/>
                </a:lnTo>
                <a:lnTo>
                  <a:pt x="862013" y="50006"/>
                </a:lnTo>
                <a:lnTo>
                  <a:pt x="857250" y="33337"/>
                </a:lnTo>
                <a:lnTo>
                  <a:pt x="862013" y="14287"/>
                </a:lnTo>
                <a:lnTo>
                  <a:pt x="878681" y="4762"/>
                </a:lnTo>
                <a:lnTo>
                  <a:pt x="923925" y="0"/>
                </a:lnTo>
                <a:lnTo>
                  <a:pt x="971550" y="4762"/>
                </a:lnTo>
                <a:lnTo>
                  <a:pt x="1042988" y="23812"/>
                </a:lnTo>
                <a:lnTo>
                  <a:pt x="1143000" y="78581"/>
                </a:lnTo>
                <a:lnTo>
                  <a:pt x="1302544" y="185737"/>
                </a:lnTo>
                <a:lnTo>
                  <a:pt x="1371600" y="235744"/>
                </a:lnTo>
                <a:lnTo>
                  <a:pt x="1383506" y="254794"/>
                </a:lnTo>
                <a:lnTo>
                  <a:pt x="1385888" y="278606"/>
                </a:lnTo>
                <a:lnTo>
                  <a:pt x="1378744" y="300037"/>
                </a:lnTo>
                <a:lnTo>
                  <a:pt x="1357313" y="323850"/>
                </a:lnTo>
                <a:lnTo>
                  <a:pt x="1288256" y="366712"/>
                </a:lnTo>
                <a:lnTo>
                  <a:pt x="1259681" y="381000"/>
                </a:lnTo>
                <a:lnTo>
                  <a:pt x="912019" y="619125"/>
                </a:lnTo>
                <a:lnTo>
                  <a:pt x="447675" y="888206"/>
                </a:lnTo>
                <a:lnTo>
                  <a:pt x="85725" y="1062037"/>
                </a:lnTo>
                <a:lnTo>
                  <a:pt x="40481" y="1083469"/>
                </a:lnTo>
                <a:lnTo>
                  <a:pt x="14288" y="1088231"/>
                </a:lnTo>
                <a:lnTo>
                  <a:pt x="2381" y="1081087"/>
                </a:lnTo>
                <a:lnTo>
                  <a:pt x="0" y="1062037"/>
                </a:lnTo>
                <a:lnTo>
                  <a:pt x="7144" y="1038225"/>
                </a:lnTo>
                <a:lnTo>
                  <a:pt x="57150" y="997744"/>
                </a:lnTo>
                <a:lnTo>
                  <a:pt x="350044" y="790575"/>
                </a:lnTo>
                <a:lnTo>
                  <a:pt x="535781" y="6453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9" name="Google Shape;3949;p359"/>
          <p:cNvSpPr/>
          <p:nvPr/>
        </p:nvSpPr>
        <p:spPr>
          <a:xfrm>
            <a:off x="5619750" y="4691063"/>
            <a:ext cx="1155700" cy="1038225"/>
          </a:xfrm>
          <a:custGeom>
            <a:avLst/>
            <a:gdLst/>
            <a:ahLst/>
            <a:cxnLst/>
            <a:rect l="l" t="t" r="r" b="b"/>
            <a:pathLst>
              <a:path w="1154906" h="1038225" extrusionOk="0">
                <a:moveTo>
                  <a:pt x="395288" y="347662"/>
                </a:moveTo>
                <a:lnTo>
                  <a:pt x="395288" y="347662"/>
                </a:lnTo>
                <a:lnTo>
                  <a:pt x="235744" y="211931"/>
                </a:lnTo>
                <a:lnTo>
                  <a:pt x="50006" y="78581"/>
                </a:lnTo>
                <a:lnTo>
                  <a:pt x="14288" y="52387"/>
                </a:lnTo>
                <a:lnTo>
                  <a:pt x="0" y="35718"/>
                </a:lnTo>
                <a:lnTo>
                  <a:pt x="0" y="14287"/>
                </a:lnTo>
                <a:lnTo>
                  <a:pt x="14288" y="2381"/>
                </a:lnTo>
                <a:lnTo>
                  <a:pt x="47625" y="0"/>
                </a:lnTo>
                <a:lnTo>
                  <a:pt x="107156" y="23812"/>
                </a:lnTo>
                <a:lnTo>
                  <a:pt x="361950" y="133350"/>
                </a:lnTo>
                <a:lnTo>
                  <a:pt x="642938" y="273843"/>
                </a:lnTo>
                <a:lnTo>
                  <a:pt x="864394" y="397668"/>
                </a:lnTo>
                <a:lnTo>
                  <a:pt x="969169" y="466725"/>
                </a:lnTo>
                <a:lnTo>
                  <a:pt x="1000125" y="497681"/>
                </a:lnTo>
                <a:lnTo>
                  <a:pt x="1059656" y="600075"/>
                </a:lnTo>
                <a:lnTo>
                  <a:pt x="1109663" y="704850"/>
                </a:lnTo>
                <a:lnTo>
                  <a:pt x="1138238" y="790575"/>
                </a:lnTo>
                <a:lnTo>
                  <a:pt x="1150144" y="862012"/>
                </a:lnTo>
                <a:lnTo>
                  <a:pt x="1154906" y="940593"/>
                </a:lnTo>
                <a:lnTo>
                  <a:pt x="1147763" y="969168"/>
                </a:lnTo>
                <a:lnTo>
                  <a:pt x="1121569" y="1007268"/>
                </a:lnTo>
                <a:lnTo>
                  <a:pt x="1097756" y="1028700"/>
                </a:lnTo>
                <a:lnTo>
                  <a:pt x="1066800" y="1038225"/>
                </a:lnTo>
                <a:lnTo>
                  <a:pt x="1023938" y="1035843"/>
                </a:lnTo>
                <a:lnTo>
                  <a:pt x="983456" y="1026318"/>
                </a:lnTo>
                <a:lnTo>
                  <a:pt x="947738" y="995362"/>
                </a:lnTo>
                <a:lnTo>
                  <a:pt x="916781" y="945356"/>
                </a:lnTo>
                <a:lnTo>
                  <a:pt x="842963" y="840581"/>
                </a:lnTo>
                <a:lnTo>
                  <a:pt x="735806" y="707231"/>
                </a:lnTo>
                <a:lnTo>
                  <a:pt x="602456" y="552450"/>
                </a:lnTo>
                <a:lnTo>
                  <a:pt x="395288" y="3476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0" name="Google Shape;3950;p359"/>
          <p:cNvSpPr/>
          <p:nvPr/>
        </p:nvSpPr>
        <p:spPr>
          <a:xfrm>
            <a:off x="3089275" y="2289175"/>
            <a:ext cx="4011613" cy="2233613"/>
          </a:xfrm>
          <a:custGeom>
            <a:avLst/>
            <a:gdLst/>
            <a:ahLst/>
            <a:cxnLst/>
            <a:rect l="l" t="t" r="r" b="b"/>
            <a:pathLst>
              <a:path w="4012834" h="2233373" extrusionOk="0">
                <a:moveTo>
                  <a:pt x="184196" y="976895"/>
                </a:moveTo>
                <a:lnTo>
                  <a:pt x="184196" y="569033"/>
                </a:lnTo>
                <a:cubicBezTo>
                  <a:pt x="183099" y="517502"/>
                  <a:pt x="182003" y="465971"/>
                  <a:pt x="180906" y="414440"/>
                </a:cubicBezTo>
                <a:lnTo>
                  <a:pt x="174328" y="309186"/>
                </a:lnTo>
                <a:lnTo>
                  <a:pt x="157882" y="233534"/>
                </a:lnTo>
                <a:lnTo>
                  <a:pt x="118411" y="151304"/>
                </a:lnTo>
                <a:lnTo>
                  <a:pt x="82230" y="108544"/>
                </a:lnTo>
                <a:lnTo>
                  <a:pt x="32892" y="75652"/>
                </a:lnTo>
                <a:lnTo>
                  <a:pt x="6578" y="46049"/>
                </a:lnTo>
                <a:lnTo>
                  <a:pt x="0" y="23025"/>
                </a:lnTo>
                <a:lnTo>
                  <a:pt x="9868" y="6579"/>
                </a:lnTo>
                <a:lnTo>
                  <a:pt x="49338" y="0"/>
                </a:lnTo>
                <a:lnTo>
                  <a:pt x="115122" y="6579"/>
                </a:lnTo>
                <a:lnTo>
                  <a:pt x="207220" y="32892"/>
                </a:lnTo>
                <a:lnTo>
                  <a:pt x="296029" y="62495"/>
                </a:lnTo>
                <a:lnTo>
                  <a:pt x="319053" y="75652"/>
                </a:lnTo>
                <a:lnTo>
                  <a:pt x="378259" y="121701"/>
                </a:lnTo>
                <a:lnTo>
                  <a:pt x="424308" y="161171"/>
                </a:lnTo>
                <a:lnTo>
                  <a:pt x="467068" y="217088"/>
                </a:lnTo>
                <a:lnTo>
                  <a:pt x="476935" y="253269"/>
                </a:lnTo>
                <a:lnTo>
                  <a:pt x="473646" y="296029"/>
                </a:lnTo>
                <a:lnTo>
                  <a:pt x="450621" y="335499"/>
                </a:lnTo>
                <a:lnTo>
                  <a:pt x="437465" y="378259"/>
                </a:lnTo>
                <a:lnTo>
                  <a:pt x="430886" y="424308"/>
                </a:lnTo>
                <a:lnTo>
                  <a:pt x="404573" y="1289370"/>
                </a:lnTo>
                <a:lnTo>
                  <a:pt x="381548" y="1881428"/>
                </a:lnTo>
                <a:lnTo>
                  <a:pt x="391416" y="1927476"/>
                </a:lnTo>
                <a:lnTo>
                  <a:pt x="414440" y="1957079"/>
                </a:lnTo>
                <a:lnTo>
                  <a:pt x="444043" y="1976815"/>
                </a:lnTo>
                <a:lnTo>
                  <a:pt x="483514" y="1989971"/>
                </a:lnTo>
                <a:lnTo>
                  <a:pt x="539430" y="1996550"/>
                </a:lnTo>
                <a:lnTo>
                  <a:pt x="746650" y="1973525"/>
                </a:lnTo>
                <a:lnTo>
                  <a:pt x="1463698" y="1894584"/>
                </a:lnTo>
                <a:lnTo>
                  <a:pt x="1940633" y="1848535"/>
                </a:lnTo>
                <a:lnTo>
                  <a:pt x="2720175" y="1786040"/>
                </a:lnTo>
                <a:lnTo>
                  <a:pt x="3246449" y="1753148"/>
                </a:lnTo>
                <a:lnTo>
                  <a:pt x="3407620" y="1743281"/>
                </a:lnTo>
                <a:lnTo>
                  <a:pt x="3489850" y="1730124"/>
                </a:lnTo>
                <a:lnTo>
                  <a:pt x="3578659" y="1710389"/>
                </a:lnTo>
                <a:lnTo>
                  <a:pt x="3614840" y="1700521"/>
                </a:lnTo>
                <a:lnTo>
                  <a:pt x="3647732" y="1707099"/>
                </a:lnTo>
                <a:lnTo>
                  <a:pt x="3766144" y="1753148"/>
                </a:lnTo>
                <a:lnTo>
                  <a:pt x="3894423" y="1822222"/>
                </a:lnTo>
                <a:lnTo>
                  <a:pt x="3963496" y="1871560"/>
                </a:lnTo>
                <a:lnTo>
                  <a:pt x="3999678" y="1914320"/>
                </a:lnTo>
                <a:lnTo>
                  <a:pt x="4012834" y="1950501"/>
                </a:lnTo>
                <a:lnTo>
                  <a:pt x="4009545" y="1983393"/>
                </a:lnTo>
                <a:lnTo>
                  <a:pt x="3993099" y="1999839"/>
                </a:lnTo>
                <a:lnTo>
                  <a:pt x="3960207" y="2016285"/>
                </a:lnTo>
                <a:lnTo>
                  <a:pt x="3910869" y="2026153"/>
                </a:lnTo>
                <a:lnTo>
                  <a:pt x="3845085" y="2029442"/>
                </a:lnTo>
                <a:lnTo>
                  <a:pt x="3733252" y="2016285"/>
                </a:lnTo>
                <a:lnTo>
                  <a:pt x="3335257" y="1993261"/>
                </a:lnTo>
                <a:lnTo>
                  <a:pt x="2733332" y="1989971"/>
                </a:lnTo>
                <a:lnTo>
                  <a:pt x="2312314" y="2003128"/>
                </a:lnTo>
                <a:lnTo>
                  <a:pt x="1766305" y="2036020"/>
                </a:lnTo>
                <a:lnTo>
                  <a:pt x="1549217" y="2055756"/>
                </a:lnTo>
                <a:lnTo>
                  <a:pt x="1049257" y="2101805"/>
                </a:lnTo>
                <a:lnTo>
                  <a:pt x="749939" y="2144564"/>
                </a:lnTo>
                <a:lnTo>
                  <a:pt x="588768" y="2180746"/>
                </a:lnTo>
                <a:lnTo>
                  <a:pt x="394705" y="2230084"/>
                </a:lnTo>
                <a:lnTo>
                  <a:pt x="358524" y="2233373"/>
                </a:lnTo>
                <a:lnTo>
                  <a:pt x="289450" y="2200481"/>
                </a:lnTo>
                <a:lnTo>
                  <a:pt x="144725" y="2114961"/>
                </a:lnTo>
                <a:lnTo>
                  <a:pt x="111833" y="2082069"/>
                </a:lnTo>
                <a:lnTo>
                  <a:pt x="101965" y="2052466"/>
                </a:lnTo>
                <a:lnTo>
                  <a:pt x="98676" y="2003128"/>
                </a:lnTo>
                <a:lnTo>
                  <a:pt x="118411" y="1940633"/>
                </a:lnTo>
                <a:lnTo>
                  <a:pt x="144725" y="1881428"/>
                </a:lnTo>
                <a:lnTo>
                  <a:pt x="171039" y="1795908"/>
                </a:lnTo>
                <a:lnTo>
                  <a:pt x="180906" y="1716967"/>
                </a:lnTo>
                <a:cubicBezTo>
                  <a:pt x="182003" y="1470276"/>
                  <a:pt x="183099" y="1223586"/>
                  <a:pt x="184196" y="9768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359"/>
          <p:cNvSpPr/>
          <p:nvPr/>
        </p:nvSpPr>
        <p:spPr>
          <a:xfrm rot="-5400000">
            <a:off x="3242469" y="2507457"/>
            <a:ext cx="2235200" cy="417512"/>
          </a:xfrm>
          <a:custGeom>
            <a:avLst/>
            <a:gdLst/>
            <a:ahLst/>
            <a:cxnLst/>
            <a:rect l="l" t="t" r="r" b="b"/>
            <a:pathLst>
              <a:path w="2235994" h="416719" extrusionOk="0">
                <a:moveTo>
                  <a:pt x="1081088" y="190500"/>
                </a:moveTo>
                <a:lnTo>
                  <a:pt x="1526381" y="185738"/>
                </a:lnTo>
                <a:lnTo>
                  <a:pt x="1700213" y="180975"/>
                </a:lnTo>
                <a:lnTo>
                  <a:pt x="1781175" y="173831"/>
                </a:lnTo>
                <a:lnTo>
                  <a:pt x="1893094" y="152400"/>
                </a:lnTo>
                <a:lnTo>
                  <a:pt x="1971675" y="128588"/>
                </a:lnTo>
                <a:lnTo>
                  <a:pt x="2028825" y="102394"/>
                </a:lnTo>
                <a:lnTo>
                  <a:pt x="2188369" y="4763"/>
                </a:lnTo>
                <a:lnTo>
                  <a:pt x="2212181" y="0"/>
                </a:lnTo>
                <a:lnTo>
                  <a:pt x="2233613" y="4763"/>
                </a:lnTo>
                <a:lnTo>
                  <a:pt x="2235994" y="26194"/>
                </a:lnTo>
                <a:lnTo>
                  <a:pt x="2228850" y="61913"/>
                </a:lnTo>
                <a:lnTo>
                  <a:pt x="2176463" y="159544"/>
                </a:lnTo>
                <a:lnTo>
                  <a:pt x="2116931" y="245269"/>
                </a:lnTo>
                <a:lnTo>
                  <a:pt x="1966913" y="323850"/>
                </a:lnTo>
                <a:lnTo>
                  <a:pt x="1926431" y="342900"/>
                </a:lnTo>
                <a:lnTo>
                  <a:pt x="1824038" y="366713"/>
                </a:lnTo>
                <a:lnTo>
                  <a:pt x="1535906" y="392906"/>
                </a:lnTo>
                <a:lnTo>
                  <a:pt x="1364456" y="414338"/>
                </a:lnTo>
                <a:lnTo>
                  <a:pt x="881063" y="411956"/>
                </a:lnTo>
                <a:lnTo>
                  <a:pt x="738188" y="411956"/>
                </a:lnTo>
                <a:lnTo>
                  <a:pt x="283369" y="416719"/>
                </a:lnTo>
                <a:lnTo>
                  <a:pt x="138113" y="411956"/>
                </a:lnTo>
                <a:lnTo>
                  <a:pt x="4763" y="333375"/>
                </a:lnTo>
                <a:lnTo>
                  <a:pt x="0" y="316706"/>
                </a:lnTo>
                <a:lnTo>
                  <a:pt x="9525" y="273844"/>
                </a:lnTo>
                <a:lnTo>
                  <a:pt x="30956" y="233363"/>
                </a:lnTo>
                <a:lnTo>
                  <a:pt x="50006" y="219075"/>
                </a:lnTo>
                <a:lnTo>
                  <a:pt x="102394" y="192881"/>
                </a:lnTo>
                <a:lnTo>
                  <a:pt x="164306" y="173831"/>
                </a:lnTo>
                <a:lnTo>
                  <a:pt x="254794" y="166688"/>
                </a:lnTo>
                <a:lnTo>
                  <a:pt x="392906" y="166688"/>
                </a:lnTo>
                <a:lnTo>
                  <a:pt x="531019" y="178594"/>
                </a:lnTo>
                <a:lnTo>
                  <a:pt x="707231" y="188119"/>
                </a:lnTo>
                <a:lnTo>
                  <a:pt x="1081088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359"/>
          <p:cNvSpPr/>
          <p:nvPr/>
        </p:nvSpPr>
        <p:spPr>
          <a:xfrm rot="-5400000">
            <a:off x="4149725" y="1674813"/>
            <a:ext cx="2282825" cy="1898650"/>
          </a:xfrm>
          <a:custGeom>
            <a:avLst/>
            <a:gdLst/>
            <a:ahLst/>
            <a:cxnLst/>
            <a:rect l="l" t="t" r="r" b="b"/>
            <a:pathLst>
              <a:path w="2282243" h="1898946" extrusionOk="0">
                <a:moveTo>
                  <a:pt x="1946545" y="613775"/>
                </a:moveTo>
                <a:lnTo>
                  <a:pt x="1916483" y="370770"/>
                </a:lnTo>
                <a:lnTo>
                  <a:pt x="1886420" y="80167"/>
                </a:lnTo>
                <a:lnTo>
                  <a:pt x="1944040" y="0"/>
                </a:lnTo>
                <a:lnTo>
                  <a:pt x="2049258" y="47599"/>
                </a:lnTo>
                <a:lnTo>
                  <a:pt x="2059279" y="187890"/>
                </a:lnTo>
                <a:lnTo>
                  <a:pt x="2121909" y="701458"/>
                </a:lnTo>
                <a:lnTo>
                  <a:pt x="2177024" y="1044671"/>
                </a:lnTo>
                <a:lnTo>
                  <a:pt x="2229633" y="1382873"/>
                </a:lnTo>
                <a:lnTo>
                  <a:pt x="2237149" y="1410431"/>
                </a:lnTo>
                <a:lnTo>
                  <a:pt x="2269717" y="1485587"/>
                </a:lnTo>
                <a:lnTo>
                  <a:pt x="2282243" y="1518155"/>
                </a:lnTo>
                <a:lnTo>
                  <a:pt x="2254685" y="1618363"/>
                </a:lnTo>
                <a:lnTo>
                  <a:pt x="2237149" y="1655941"/>
                </a:lnTo>
                <a:lnTo>
                  <a:pt x="2161993" y="1758654"/>
                </a:lnTo>
                <a:lnTo>
                  <a:pt x="2036732" y="1888925"/>
                </a:lnTo>
                <a:lnTo>
                  <a:pt x="2011680" y="1898946"/>
                </a:lnTo>
                <a:lnTo>
                  <a:pt x="1986628" y="1891430"/>
                </a:lnTo>
                <a:lnTo>
                  <a:pt x="1956566" y="1868883"/>
                </a:lnTo>
                <a:lnTo>
                  <a:pt x="1908967" y="1848842"/>
                </a:lnTo>
                <a:lnTo>
                  <a:pt x="1826295" y="1833810"/>
                </a:lnTo>
                <a:lnTo>
                  <a:pt x="1680993" y="1821284"/>
                </a:lnTo>
                <a:lnTo>
                  <a:pt x="1505629" y="1811264"/>
                </a:lnTo>
                <a:lnTo>
                  <a:pt x="964504" y="1808758"/>
                </a:lnTo>
                <a:lnTo>
                  <a:pt x="120250" y="1808758"/>
                </a:lnTo>
                <a:lnTo>
                  <a:pt x="90188" y="1798738"/>
                </a:lnTo>
                <a:lnTo>
                  <a:pt x="45094" y="1763665"/>
                </a:lnTo>
                <a:lnTo>
                  <a:pt x="12526" y="1723581"/>
                </a:lnTo>
                <a:lnTo>
                  <a:pt x="0" y="1688508"/>
                </a:lnTo>
                <a:lnTo>
                  <a:pt x="0" y="1655941"/>
                </a:lnTo>
                <a:lnTo>
                  <a:pt x="12526" y="1635899"/>
                </a:lnTo>
                <a:lnTo>
                  <a:pt x="127766" y="1563248"/>
                </a:lnTo>
                <a:lnTo>
                  <a:pt x="318161" y="1565753"/>
                </a:lnTo>
                <a:lnTo>
                  <a:pt x="809182" y="1565753"/>
                </a:lnTo>
                <a:lnTo>
                  <a:pt x="984546" y="1565753"/>
                </a:lnTo>
                <a:lnTo>
                  <a:pt x="1450514" y="1563248"/>
                </a:lnTo>
                <a:lnTo>
                  <a:pt x="1635900" y="1568259"/>
                </a:lnTo>
                <a:lnTo>
                  <a:pt x="1989134" y="1565753"/>
                </a:lnTo>
                <a:lnTo>
                  <a:pt x="2024206" y="1555733"/>
                </a:lnTo>
                <a:lnTo>
                  <a:pt x="2034227" y="1538196"/>
                </a:lnTo>
                <a:lnTo>
                  <a:pt x="2046753" y="1488092"/>
                </a:lnTo>
                <a:lnTo>
                  <a:pt x="2051764" y="1442998"/>
                </a:lnTo>
                <a:lnTo>
                  <a:pt x="2046753" y="1365337"/>
                </a:lnTo>
                <a:lnTo>
                  <a:pt x="1946545" y="613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359"/>
          <p:cNvSpPr/>
          <p:nvPr/>
        </p:nvSpPr>
        <p:spPr>
          <a:xfrm>
            <a:off x="4448175" y="2124075"/>
            <a:ext cx="1584325" cy="361950"/>
          </a:xfrm>
          <a:custGeom>
            <a:avLst/>
            <a:gdLst/>
            <a:ahLst/>
            <a:cxnLst/>
            <a:rect l="l" t="t" r="r" b="b"/>
            <a:pathLst>
              <a:path w="1583531" h="361950" extrusionOk="0">
                <a:moveTo>
                  <a:pt x="492919" y="285750"/>
                </a:moveTo>
                <a:lnTo>
                  <a:pt x="45244" y="361950"/>
                </a:lnTo>
                <a:lnTo>
                  <a:pt x="0" y="261938"/>
                </a:lnTo>
                <a:lnTo>
                  <a:pt x="54769" y="171450"/>
                </a:lnTo>
                <a:lnTo>
                  <a:pt x="342900" y="145256"/>
                </a:lnTo>
                <a:lnTo>
                  <a:pt x="611981" y="109538"/>
                </a:lnTo>
                <a:lnTo>
                  <a:pt x="1019175" y="54769"/>
                </a:lnTo>
                <a:lnTo>
                  <a:pt x="1169194" y="38100"/>
                </a:lnTo>
                <a:lnTo>
                  <a:pt x="1209675" y="23813"/>
                </a:lnTo>
                <a:lnTo>
                  <a:pt x="1293019" y="4763"/>
                </a:lnTo>
                <a:lnTo>
                  <a:pt x="1373981" y="0"/>
                </a:lnTo>
                <a:lnTo>
                  <a:pt x="1512094" y="7144"/>
                </a:lnTo>
                <a:lnTo>
                  <a:pt x="1583531" y="126206"/>
                </a:lnTo>
                <a:lnTo>
                  <a:pt x="1500188" y="221456"/>
                </a:lnTo>
                <a:lnTo>
                  <a:pt x="1409700" y="204788"/>
                </a:lnTo>
                <a:lnTo>
                  <a:pt x="1293019" y="200025"/>
                </a:lnTo>
                <a:lnTo>
                  <a:pt x="1209675" y="202406"/>
                </a:lnTo>
                <a:lnTo>
                  <a:pt x="1002506" y="226219"/>
                </a:lnTo>
                <a:lnTo>
                  <a:pt x="492919" y="2857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4" name="Google Shape;3954;p359"/>
          <p:cNvSpPr/>
          <p:nvPr/>
        </p:nvSpPr>
        <p:spPr>
          <a:xfrm>
            <a:off x="4452938" y="2773363"/>
            <a:ext cx="1574800" cy="331787"/>
          </a:xfrm>
          <a:custGeom>
            <a:avLst/>
            <a:gdLst/>
            <a:ahLst/>
            <a:cxnLst/>
            <a:rect l="l" t="t" r="r" b="b"/>
            <a:pathLst>
              <a:path w="1574006" h="330994" extrusionOk="0">
                <a:moveTo>
                  <a:pt x="600075" y="252413"/>
                </a:moveTo>
                <a:lnTo>
                  <a:pt x="59531" y="330994"/>
                </a:lnTo>
                <a:lnTo>
                  <a:pt x="0" y="254794"/>
                </a:lnTo>
                <a:lnTo>
                  <a:pt x="57150" y="171450"/>
                </a:lnTo>
                <a:lnTo>
                  <a:pt x="369093" y="126207"/>
                </a:lnTo>
                <a:lnTo>
                  <a:pt x="854868" y="61913"/>
                </a:lnTo>
                <a:lnTo>
                  <a:pt x="1281112" y="21432"/>
                </a:lnTo>
                <a:lnTo>
                  <a:pt x="1500187" y="0"/>
                </a:lnTo>
                <a:lnTo>
                  <a:pt x="1574006" y="130969"/>
                </a:lnTo>
                <a:lnTo>
                  <a:pt x="1504950" y="183357"/>
                </a:lnTo>
                <a:lnTo>
                  <a:pt x="1145381" y="200025"/>
                </a:lnTo>
                <a:lnTo>
                  <a:pt x="600075" y="2524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5" name="Google Shape;3955;p359"/>
          <p:cNvSpPr/>
          <p:nvPr/>
        </p:nvSpPr>
        <p:spPr>
          <a:xfrm rot="-5400000">
            <a:off x="5094288" y="2832100"/>
            <a:ext cx="257175" cy="1495425"/>
          </a:xfrm>
          <a:custGeom>
            <a:avLst/>
            <a:gdLst/>
            <a:ahLst/>
            <a:cxnLst/>
            <a:rect l="l" t="t" r="r" b="b"/>
            <a:pathLst>
              <a:path w="257175" h="1495425" extrusionOk="0">
                <a:moveTo>
                  <a:pt x="54769" y="552450"/>
                </a:moveTo>
                <a:lnTo>
                  <a:pt x="0" y="40481"/>
                </a:lnTo>
                <a:lnTo>
                  <a:pt x="76200" y="0"/>
                </a:lnTo>
                <a:lnTo>
                  <a:pt x="161925" y="85725"/>
                </a:lnTo>
                <a:lnTo>
                  <a:pt x="209550" y="528638"/>
                </a:lnTo>
                <a:lnTo>
                  <a:pt x="226219" y="726281"/>
                </a:lnTo>
                <a:lnTo>
                  <a:pt x="235744" y="838200"/>
                </a:lnTo>
                <a:lnTo>
                  <a:pt x="252413" y="1114425"/>
                </a:lnTo>
                <a:cubicBezTo>
                  <a:pt x="254000" y="1235869"/>
                  <a:pt x="255588" y="1357312"/>
                  <a:pt x="257175" y="1478756"/>
                </a:cubicBezTo>
                <a:lnTo>
                  <a:pt x="154782" y="1495425"/>
                </a:lnTo>
                <a:lnTo>
                  <a:pt x="73819" y="1438275"/>
                </a:lnTo>
                <a:cubicBezTo>
                  <a:pt x="74613" y="1401763"/>
                  <a:pt x="75406" y="1365250"/>
                  <a:pt x="76200" y="1328738"/>
                </a:cubicBezTo>
                <a:lnTo>
                  <a:pt x="78582" y="1028700"/>
                </a:lnTo>
                <a:lnTo>
                  <a:pt x="71438" y="812006"/>
                </a:lnTo>
                <a:lnTo>
                  <a:pt x="54769" y="552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6" name="Google Shape;3956;p359"/>
          <p:cNvSpPr/>
          <p:nvPr/>
        </p:nvSpPr>
        <p:spPr>
          <a:xfrm>
            <a:off x="4603750" y="4230688"/>
            <a:ext cx="390525" cy="1749425"/>
          </a:xfrm>
          <a:custGeom>
            <a:avLst/>
            <a:gdLst/>
            <a:ahLst/>
            <a:cxnLst/>
            <a:rect l="l" t="t" r="r" b="b"/>
            <a:pathLst>
              <a:path w="390525" h="1747838" extrusionOk="0">
                <a:moveTo>
                  <a:pt x="142875" y="654844"/>
                </a:moveTo>
                <a:lnTo>
                  <a:pt x="142875" y="297657"/>
                </a:lnTo>
                <a:cubicBezTo>
                  <a:pt x="142081" y="279401"/>
                  <a:pt x="141288" y="261144"/>
                  <a:pt x="140494" y="242888"/>
                </a:cubicBezTo>
                <a:lnTo>
                  <a:pt x="133350" y="207169"/>
                </a:lnTo>
                <a:lnTo>
                  <a:pt x="119063" y="176213"/>
                </a:lnTo>
                <a:lnTo>
                  <a:pt x="102394" y="147638"/>
                </a:lnTo>
                <a:lnTo>
                  <a:pt x="61913" y="111919"/>
                </a:lnTo>
                <a:lnTo>
                  <a:pt x="0" y="69057"/>
                </a:lnTo>
                <a:lnTo>
                  <a:pt x="92869" y="0"/>
                </a:lnTo>
                <a:lnTo>
                  <a:pt x="200025" y="38100"/>
                </a:lnTo>
                <a:lnTo>
                  <a:pt x="295275" y="123825"/>
                </a:lnTo>
                <a:lnTo>
                  <a:pt x="326232" y="159544"/>
                </a:lnTo>
                <a:lnTo>
                  <a:pt x="354807" y="200025"/>
                </a:lnTo>
                <a:lnTo>
                  <a:pt x="376238" y="242888"/>
                </a:lnTo>
                <a:lnTo>
                  <a:pt x="385763" y="285750"/>
                </a:lnTo>
                <a:lnTo>
                  <a:pt x="390525" y="340519"/>
                </a:lnTo>
                <a:cubicBezTo>
                  <a:pt x="388938" y="466725"/>
                  <a:pt x="387350" y="592932"/>
                  <a:pt x="385763" y="719138"/>
                </a:cubicBezTo>
                <a:lnTo>
                  <a:pt x="385763" y="1107282"/>
                </a:lnTo>
                <a:cubicBezTo>
                  <a:pt x="384969" y="1200944"/>
                  <a:pt x="384176" y="1294607"/>
                  <a:pt x="383382" y="1388269"/>
                </a:cubicBezTo>
                <a:lnTo>
                  <a:pt x="378619" y="1493044"/>
                </a:lnTo>
                <a:lnTo>
                  <a:pt x="364332" y="1581150"/>
                </a:lnTo>
                <a:lnTo>
                  <a:pt x="350044" y="1621632"/>
                </a:lnTo>
                <a:lnTo>
                  <a:pt x="316707" y="1688307"/>
                </a:lnTo>
                <a:lnTo>
                  <a:pt x="290513" y="1733550"/>
                </a:lnTo>
                <a:lnTo>
                  <a:pt x="273844" y="1747838"/>
                </a:lnTo>
                <a:lnTo>
                  <a:pt x="238125" y="1743075"/>
                </a:lnTo>
                <a:lnTo>
                  <a:pt x="204788" y="1731169"/>
                </a:lnTo>
                <a:lnTo>
                  <a:pt x="180975" y="1714500"/>
                </a:lnTo>
                <a:lnTo>
                  <a:pt x="169069" y="1693069"/>
                </a:lnTo>
                <a:lnTo>
                  <a:pt x="116682" y="1531144"/>
                </a:lnTo>
                <a:lnTo>
                  <a:pt x="76200" y="1369219"/>
                </a:lnTo>
                <a:lnTo>
                  <a:pt x="76200" y="1319213"/>
                </a:lnTo>
                <a:lnTo>
                  <a:pt x="107157" y="1173957"/>
                </a:lnTo>
                <a:lnTo>
                  <a:pt x="140494" y="1040607"/>
                </a:lnTo>
                <a:lnTo>
                  <a:pt x="145257" y="964407"/>
                </a:lnTo>
                <a:lnTo>
                  <a:pt x="142875" y="6548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64533B-DEBF-6C46-A204-1163D6DA3935}"/>
              </a:ext>
            </a:extLst>
          </p:cNvPr>
          <p:cNvGrpSpPr/>
          <p:nvPr/>
        </p:nvGrpSpPr>
        <p:grpSpPr>
          <a:xfrm>
            <a:off x="2672513" y="1478713"/>
            <a:ext cx="4424363" cy="4497388"/>
            <a:chOff x="2828925" y="1635125"/>
            <a:chExt cx="4424363" cy="4497388"/>
          </a:xfrm>
        </p:grpSpPr>
        <p:sp>
          <p:nvSpPr>
            <p:cNvPr id="12" name="Google Shape;3948;p359">
              <a:extLst>
                <a:ext uri="{FF2B5EF4-FFF2-40B4-BE49-F238E27FC236}">
                  <a16:creationId xmlns:a16="http://schemas.microsoft.com/office/drawing/2014/main" id="{815B855A-3F6F-9C4B-ADB4-A07AD42AFB76}"/>
                </a:ext>
              </a:extLst>
            </p:cNvPr>
            <p:cNvSpPr/>
            <p:nvPr/>
          </p:nvSpPr>
          <p:spPr>
            <a:xfrm>
              <a:off x="2828925" y="4875213"/>
              <a:ext cx="1385888" cy="1087437"/>
            </a:xfrm>
            <a:custGeom>
              <a:avLst/>
              <a:gdLst/>
              <a:ahLst/>
              <a:cxnLst/>
              <a:rect l="l" t="t" r="r" b="b"/>
              <a:pathLst>
                <a:path w="1385888" h="1088231" extrusionOk="0">
                  <a:moveTo>
                    <a:pt x="535781" y="645319"/>
                  </a:moveTo>
                  <a:lnTo>
                    <a:pt x="666750" y="531019"/>
                  </a:lnTo>
                  <a:lnTo>
                    <a:pt x="792956" y="409575"/>
                  </a:lnTo>
                  <a:lnTo>
                    <a:pt x="912019" y="271462"/>
                  </a:lnTo>
                  <a:lnTo>
                    <a:pt x="942975" y="219075"/>
                  </a:lnTo>
                  <a:lnTo>
                    <a:pt x="952500" y="190500"/>
                  </a:lnTo>
                  <a:lnTo>
                    <a:pt x="950119" y="157162"/>
                  </a:lnTo>
                  <a:lnTo>
                    <a:pt x="926306" y="119062"/>
                  </a:lnTo>
                  <a:lnTo>
                    <a:pt x="878681" y="64294"/>
                  </a:lnTo>
                  <a:lnTo>
                    <a:pt x="862013" y="50006"/>
                  </a:lnTo>
                  <a:lnTo>
                    <a:pt x="857250" y="33337"/>
                  </a:lnTo>
                  <a:lnTo>
                    <a:pt x="862013" y="14287"/>
                  </a:lnTo>
                  <a:lnTo>
                    <a:pt x="878681" y="4762"/>
                  </a:lnTo>
                  <a:lnTo>
                    <a:pt x="923925" y="0"/>
                  </a:lnTo>
                  <a:lnTo>
                    <a:pt x="971550" y="4762"/>
                  </a:lnTo>
                  <a:lnTo>
                    <a:pt x="1042988" y="23812"/>
                  </a:lnTo>
                  <a:lnTo>
                    <a:pt x="1143000" y="78581"/>
                  </a:lnTo>
                  <a:lnTo>
                    <a:pt x="1302544" y="185737"/>
                  </a:lnTo>
                  <a:lnTo>
                    <a:pt x="1371600" y="235744"/>
                  </a:lnTo>
                  <a:lnTo>
                    <a:pt x="1383506" y="254794"/>
                  </a:lnTo>
                  <a:lnTo>
                    <a:pt x="1385888" y="278606"/>
                  </a:lnTo>
                  <a:lnTo>
                    <a:pt x="1378744" y="300037"/>
                  </a:lnTo>
                  <a:lnTo>
                    <a:pt x="1357313" y="323850"/>
                  </a:lnTo>
                  <a:lnTo>
                    <a:pt x="1288256" y="366712"/>
                  </a:lnTo>
                  <a:lnTo>
                    <a:pt x="1259681" y="381000"/>
                  </a:lnTo>
                  <a:lnTo>
                    <a:pt x="912019" y="619125"/>
                  </a:lnTo>
                  <a:lnTo>
                    <a:pt x="447675" y="888206"/>
                  </a:lnTo>
                  <a:lnTo>
                    <a:pt x="85725" y="1062037"/>
                  </a:lnTo>
                  <a:lnTo>
                    <a:pt x="40481" y="1083469"/>
                  </a:lnTo>
                  <a:lnTo>
                    <a:pt x="14288" y="1088231"/>
                  </a:lnTo>
                  <a:lnTo>
                    <a:pt x="2381" y="1081087"/>
                  </a:lnTo>
                  <a:lnTo>
                    <a:pt x="0" y="1062037"/>
                  </a:lnTo>
                  <a:lnTo>
                    <a:pt x="7144" y="1038225"/>
                  </a:lnTo>
                  <a:lnTo>
                    <a:pt x="57150" y="997744"/>
                  </a:lnTo>
                  <a:lnTo>
                    <a:pt x="350044" y="790575"/>
                  </a:lnTo>
                  <a:lnTo>
                    <a:pt x="535781" y="6453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949;p359">
              <a:extLst>
                <a:ext uri="{FF2B5EF4-FFF2-40B4-BE49-F238E27FC236}">
                  <a16:creationId xmlns:a16="http://schemas.microsoft.com/office/drawing/2014/main" id="{AD46A5AC-ED76-5647-9760-1751ECCDBCA1}"/>
                </a:ext>
              </a:extLst>
            </p:cNvPr>
            <p:cNvSpPr/>
            <p:nvPr/>
          </p:nvSpPr>
          <p:spPr>
            <a:xfrm>
              <a:off x="5772150" y="4843463"/>
              <a:ext cx="1155700" cy="1038225"/>
            </a:xfrm>
            <a:custGeom>
              <a:avLst/>
              <a:gdLst/>
              <a:ahLst/>
              <a:cxnLst/>
              <a:rect l="l" t="t" r="r" b="b"/>
              <a:pathLst>
                <a:path w="1154906" h="1038225" extrusionOk="0">
                  <a:moveTo>
                    <a:pt x="395288" y="347662"/>
                  </a:moveTo>
                  <a:lnTo>
                    <a:pt x="395288" y="347662"/>
                  </a:lnTo>
                  <a:lnTo>
                    <a:pt x="235744" y="211931"/>
                  </a:lnTo>
                  <a:lnTo>
                    <a:pt x="50006" y="78581"/>
                  </a:lnTo>
                  <a:lnTo>
                    <a:pt x="14288" y="52387"/>
                  </a:lnTo>
                  <a:lnTo>
                    <a:pt x="0" y="35718"/>
                  </a:lnTo>
                  <a:lnTo>
                    <a:pt x="0" y="14287"/>
                  </a:lnTo>
                  <a:lnTo>
                    <a:pt x="14288" y="2381"/>
                  </a:lnTo>
                  <a:lnTo>
                    <a:pt x="47625" y="0"/>
                  </a:lnTo>
                  <a:lnTo>
                    <a:pt x="107156" y="23812"/>
                  </a:lnTo>
                  <a:lnTo>
                    <a:pt x="361950" y="133350"/>
                  </a:lnTo>
                  <a:lnTo>
                    <a:pt x="642938" y="273843"/>
                  </a:lnTo>
                  <a:lnTo>
                    <a:pt x="864394" y="397668"/>
                  </a:lnTo>
                  <a:lnTo>
                    <a:pt x="969169" y="466725"/>
                  </a:lnTo>
                  <a:lnTo>
                    <a:pt x="1000125" y="497681"/>
                  </a:lnTo>
                  <a:lnTo>
                    <a:pt x="1059656" y="600075"/>
                  </a:lnTo>
                  <a:lnTo>
                    <a:pt x="1109663" y="704850"/>
                  </a:lnTo>
                  <a:lnTo>
                    <a:pt x="1138238" y="790575"/>
                  </a:lnTo>
                  <a:lnTo>
                    <a:pt x="1150144" y="862012"/>
                  </a:lnTo>
                  <a:lnTo>
                    <a:pt x="1154906" y="940593"/>
                  </a:lnTo>
                  <a:lnTo>
                    <a:pt x="1147763" y="969168"/>
                  </a:lnTo>
                  <a:lnTo>
                    <a:pt x="1121569" y="1007268"/>
                  </a:lnTo>
                  <a:lnTo>
                    <a:pt x="1097756" y="1028700"/>
                  </a:lnTo>
                  <a:lnTo>
                    <a:pt x="1066800" y="1038225"/>
                  </a:lnTo>
                  <a:lnTo>
                    <a:pt x="1023938" y="1035843"/>
                  </a:lnTo>
                  <a:lnTo>
                    <a:pt x="983456" y="1026318"/>
                  </a:lnTo>
                  <a:lnTo>
                    <a:pt x="947738" y="995362"/>
                  </a:lnTo>
                  <a:lnTo>
                    <a:pt x="916781" y="945356"/>
                  </a:lnTo>
                  <a:lnTo>
                    <a:pt x="842963" y="840581"/>
                  </a:lnTo>
                  <a:lnTo>
                    <a:pt x="735806" y="707231"/>
                  </a:lnTo>
                  <a:lnTo>
                    <a:pt x="602456" y="552450"/>
                  </a:lnTo>
                  <a:lnTo>
                    <a:pt x="395288" y="3476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950;p359">
              <a:extLst>
                <a:ext uri="{FF2B5EF4-FFF2-40B4-BE49-F238E27FC236}">
                  <a16:creationId xmlns:a16="http://schemas.microsoft.com/office/drawing/2014/main" id="{4A11D516-9A68-594B-BE1A-4A8604453382}"/>
                </a:ext>
              </a:extLst>
            </p:cNvPr>
            <p:cNvSpPr/>
            <p:nvPr/>
          </p:nvSpPr>
          <p:spPr>
            <a:xfrm>
              <a:off x="3241675" y="2441575"/>
              <a:ext cx="4011613" cy="2233613"/>
            </a:xfrm>
            <a:custGeom>
              <a:avLst/>
              <a:gdLst/>
              <a:ahLst/>
              <a:cxnLst/>
              <a:rect l="l" t="t" r="r" b="b"/>
              <a:pathLst>
                <a:path w="4012834" h="2233373" extrusionOk="0">
                  <a:moveTo>
                    <a:pt x="184196" y="976895"/>
                  </a:moveTo>
                  <a:lnTo>
                    <a:pt x="184196" y="569033"/>
                  </a:lnTo>
                  <a:cubicBezTo>
                    <a:pt x="183099" y="517502"/>
                    <a:pt x="182003" y="465971"/>
                    <a:pt x="180906" y="414440"/>
                  </a:cubicBezTo>
                  <a:lnTo>
                    <a:pt x="174328" y="309186"/>
                  </a:lnTo>
                  <a:lnTo>
                    <a:pt x="157882" y="233534"/>
                  </a:lnTo>
                  <a:lnTo>
                    <a:pt x="118411" y="151304"/>
                  </a:lnTo>
                  <a:lnTo>
                    <a:pt x="82230" y="108544"/>
                  </a:lnTo>
                  <a:lnTo>
                    <a:pt x="32892" y="75652"/>
                  </a:lnTo>
                  <a:lnTo>
                    <a:pt x="6578" y="46049"/>
                  </a:lnTo>
                  <a:lnTo>
                    <a:pt x="0" y="23025"/>
                  </a:lnTo>
                  <a:lnTo>
                    <a:pt x="9868" y="6579"/>
                  </a:lnTo>
                  <a:lnTo>
                    <a:pt x="49338" y="0"/>
                  </a:lnTo>
                  <a:lnTo>
                    <a:pt x="115122" y="6579"/>
                  </a:lnTo>
                  <a:lnTo>
                    <a:pt x="207220" y="32892"/>
                  </a:lnTo>
                  <a:lnTo>
                    <a:pt x="296029" y="62495"/>
                  </a:lnTo>
                  <a:lnTo>
                    <a:pt x="319053" y="75652"/>
                  </a:lnTo>
                  <a:lnTo>
                    <a:pt x="378259" y="121701"/>
                  </a:lnTo>
                  <a:lnTo>
                    <a:pt x="424308" y="161171"/>
                  </a:lnTo>
                  <a:lnTo>
                    <a:pt x="467068" y="217088"/>
                  </a:lnTo>
                  <a:lnTo>
                    <a:pt x="476935" y="253269"/>
                  </a:lnTo>
                  <a:lnTo>
                    <a:pt x="473646" y="296029"/>
                  </a:lnTo>
                  <a:lnTo>
                    <a:pt x="450621" y="335499"/>
                  </a:lnTo>
                  <a:lnTo>
                    <a:pt x="437465" y="378259"/>
                  </a:lnTo>
                  <a:lnTo>
                    <a:pt x="430886" y="424308"/>
                  </a:lnTo>
                  <a:lnTo>
                    <a:pt x="404573" y="1289370"/>
                  </a:lnTo>
                  <a:lnTo>
                    <a:pt x="381548" y="1881428"/>
                  </a:lnTo>
                  <a:lnTo>
                    <a:pt x="391416" y="1927476"/>
                  </a:lnTo>
                  <a:lnTo>
                    <a:pt x="414440" y="1957079"/>
                  </a:lnTo>
                  <a:lnTo>
                    <a:pt x="444043" y="1976815"/>
                  </a:lnTo>
                  <a:lnTo>
                    <a:pt x="483514" y="1989971"/>
                  </a:lnTo>
                  <a:lnTo>
                    <a:pt x="539430" y="1996550"/>
                  </a:lnTo>
                  <a:lnTo>
                    <a:pt x="746650" y="1973525"/>
                  </a:lnTo>
                  <a:lnTo>
                    <a:pt x="1463698" y="1894584"/>
                  </a:lnTo>
                  <a:lnTo>
                    <a:pt x="1940633" y="1848535"/>
                  </a:lnTo>
                  <a:lnTo>
                    <a:pt x="2720175" y="1786040"/>
                  </a:lnTo>
                  <a:lnTo>
                    <a:pt x="3246449" y="1753148"/>
                  </a:lnTo>
                  <a:lnTo>
                    <a:pt x="3407620" y="1743281"/>
                  </a:lnTo>
                  <a:lnTo>
                    <a:pt x="3489850" y="1730124"/>
                  </a:lnTo>
                  <a:lnTo>
                    <a:pt x="3578659" y="1710389"/>
                  </a:lnTo>
                  <a:lnTo>
                    <a:pt x="3614840" y="1700521"/>
                  </a:lnTo>
                  <a:lnTo>
                    <a:pt x="3647732" y="1707099"/>
                  </a:lnTo>
                  <a:lnTo>
                    <a:pt x="3766144" y="1753148"/>
                  </a:lnTo>
                  <a:lnTo>
                    <a:pt x="3894423" y="1822222"/>
                  </a:lnTo>
                  <a:lnTo>
                    <a:pt x="3963496" y="1871560"/>
                  </a:lnTo>
                  <a:lnTo>
                    <a:pt x="3999678" y="1914320"/>
                  </a:lnTo>
                  <a:lnTo>
                    <a:pt x="4012834" y="1950501"/>
                  </a:lnTo>
                  <a:lnTo>
                    <a:pt x="4009545" y="1983393"/>
                  </a:lnTo>
                  <a:lnTo>
                    <a:pt x="3993099" y="1999839"/>
                  </a:lnTo>
                  <a:lnTo>
                    <a:pt x="3960207" y="2016285"/>
                  </a:lnTo>
                  <a:lnTo>
                    <a:pt x="3910869" y="2026153"/>
                  </a:lnTo>
                  <a:lnTo>
                    <a:pt x="3845085" y="2029442"/>
                  </a:lnTo>
                  <a:lnTo>
                    <a:pt x="3733252" y="2016285"/>
                  </a:lnTo>
                  <a:lnTo>
                    <a:pt x="3335257" y="1993261"/>
                  </a:lnTo>
                  <a:lnTo>
                    <a:pt x="2733332" y="1989971"/>
                  </a:lnTo>
                  <a:lnTo>
                    <a:pt x="2312314" y="2003128"/>
                  </a:lnTo>
                  <a:lnTo>
                    <a:pt x="1766305" y="2036020"/>
                  </a:lnTo>
                  <a:lnTo>
                    <a:pt x="1549217" y="2055756"/>
                  </a:lnTo>
                  <a:lnTo>
                    <a:pt x="1049257" y="2101805"/>
                  </a:lnTo>
                  <a:lnTo>
                    <a:pt x="749939" y="2144564"/>
                  </a:lnTo>
                  <a:lnTo>
                    <a:pt x="588768" y="2180746"/>
                  </a:lnTo>
                  <a:lnTo>
                    <a:pt x="394705" y="2230084"/>
                  </a:lnTo>
                  <a:lnTo>
                    <a:pt x="358524" y="2233373"/>
                  </a:lnTo>
                  <a:lnTo>
                    <a:pt x="289450" y="2200481"/>
                  </a:lnTo>
                  <a:lnTo>
                    <a:pt x="144725" y="2114961"/>
                  </a:lnTo>
                  <a:lnTo>
                    <a:pt x="111833" y="2082069"/>
                  </a:lnTo>
                  <a:lnTo>
                    <a:pt x="101965" y="2052466"/>
                  </a:lnTo>
                  <a:lnTo>
                    <a:pt x="98676" y="2003128"/>
                  </a:lnTo>
                  <a:lnTo>
                    <a:pt x="118411" y="1940633"/>
                  </a:lnTo>
                  <a:lnTo>
                    <a:pt x="144725" y="1881428"/>
                  </a:lnTo>
                  <a:lnTo>
                    <a:pt x="171039" y="1795908"/>
                  </a:lnTo>
                  <a:lnTo>
                    <a:pt x="180906" y="1716967"/>
                  </a:lnTo>
                  <a:cubicBezTo>
                    <a:pt x="182003" y="1470276"/>
                    <a:pt x="183099" y="1223586"/>
                    <a:pt x="184196" y="9768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51;p359">
              <a:extLst>
                <a:ext uri="{FF2B5EF4-FFF2-40B4-BE49-F238E27FC236}">
                  <a16:creationId xmlns:a16="http://schemas.microsoft.com/office/drawing/2014/main" id="{17AAA6A3-9AFE-FD4C-84BA-76B4E70481DB}"/>
                </a:ext>
              </a:extLst>
            </p:cNvPr>
            <p:cNvSpPr/>
            <p:nvPr/>
          </p:nvSpPr>
          <p:spPr>
            <a:xfrm rot="-5400000">
              <a:off x="3394869" y="2659857"/>
              <a:ext cx="2235200" cy="417512"/>
            </a:xfrm>
            <a:custGeom>
              <a:avLst/>
              <a:gdLst/>
              <a:ahLst/>
              <a:cxnLst/>
              <a:rect l="l" t="t" r="r" b="b"/>
              <a:pathLst>
                <a:path w="2235994" h="416719" extrusionOk="0">
                  <a:moveTo>
                    <a:pt x="1081088" y="190500"/>
                  </a:moveTo>
                  <a:lnTo>
                    <a:pt x="1526381" y="185738"/>
                  </a:lnTo>
                  <a:lnTo>
                    <a:pt x="1700213" y="180975"/>
                  </a:lnTo>
                  <a:lnTo>
                    <a:pt x="1781175" y="173831"/>
                  </a:lnTo>
                  <a:lnTo>
                    <a:pt x="1893094" y="152400"/>
                  </a:lnTo>
                  <a:lnTo>
                    <a:pt x="1971675" y="128588"/>
                  </a:lnTo>
                  <a:lnTo>
                    <a:pt x="2028825" y="102394"/>
                  </a:lnTo>
                  <a:lnTo>
                    <a:pt x="2188369" y="4763"/>
                  </a:lnTo>
                  <a:lnTo>
                    <a:pt x="2212181" y="0"/>
                  </a:lnTo>
                  <a:lnTo>
                    <a:pt x="2233613" y="4763"/>
                  </a:lnTo>
                  <a:lnTo>
                    <a:pt x="2235994" y="26194"/>
                  </a:lnTo>
                  <a:lnTo>
                    <a:pt x="2228850" y="61913"/>
                  </a:lnTo>
                  <a:lnTo>
                    <a:pt x="2176463" y="159544"/>
                  </a:lnTo>
                  <a:lnTo>
                    <a:pt x="2116931" y="245269"/>
                  </a:lnTo>
                  <a:lnTo>
                    <a:pt x="1966913" y="323850"/>
                  </a:lnTo>
                  <a:lnTo>
                    <a:pt x="1926431" y="342900"/>
                  </a:lnTo>
                  <a:lnTo>
                    <a:pt x="1824038" y="366713"/>
                  </a:lnTo>
                  <a:lnTo>
                    <a:pt x="1535906" y="392906"/>
                  </a:lnTo>
                  <a:lnTo>
                    <a:pt x="1364456" y="414338"/>
                  </a:lnTo>
                  <a:lnTo>
                    <a:pt x="881063" y="411956"/>
                  </a:lnTo>
                  <a:lnTo>
                    <a:pt x="738188" y="411956"/>
                  </a:lnTo>
                  <a:lnTo>
                    <a:pt x="283369" y="416719"/>
                  </a:lnTo>
                  <a:lnTo>
                    <a:pt x="138113" y="411956"/>
                  </a:lnTo>
                  <a:lnTo>
                    <a:pt x="4763" y="333375"/>
                  </a:lnTo>
                  <a:lnTo>
                    <a:pt x="0" y="316706"/>
                  </a:lnTo>
                  <a:lnTo>
                    <a:pt x="9525" y="273844"/>
                  </a:lnTo>
                  <a:lnTo>
                    <a:pt x="30956" y="233363"/>
                  </a:lnTo>
                  <a:lnTo>
                    <a:pt x="50006" y="219075"/>
                  </a:lnTo>
                  <a:lnTo>
                    <a:pt x="102394" y="192881"/>
                  </a:lnTo>
                  <a:lnTo>
                    <a:pt x="164306" y="173831"/>
                  </a:lnTo>
                  <a:lnTo>
                    <a:pt x="254794" y="166688"/>
                  </a:lnTo>
                  <a:lnTo>
                    <a:pt x="392906" y="166688"/>
                  </a:lnTo>
                  <a:lnTo>
                    <a:pt x="531019" y="178594"/>
                  </a:lnTo>
                  <a:lnTo>
                    <a:pt x="707231" y="188119"/>
                  </a:lnTo>
                  <a:lnTo>
                    <a:pt x="1081088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52;p359">
              <a:extLst>
                <a:ext uri="{FF2B5EF4-FFF2-40B4-BE49-F238E27FC236}">
                  <a16:creationId xmlns:a16="http://schemas.microsoft.com/office/drawing/2014/main" id="{F6A0DCBE-AFEE-5446-95D7-84F89977FB87}"/>
                </a:ext>
              </a:extLst>
            </p:cNvPr>
            <p:cNvSpPr/>
            <p:nvPr/>
          </p:nvSpPr>
          <p:spPr>
            <a:xfrm rot="-5400000">
              <a:off x="4302125" y="1827213"/>
              <a:ext cx="2282825" cy="1898650"/>
            </a:xfrm>
            <a:custGeom>
              <a:avLst/>
              <a:gdLst/>
              <a:ahLst/>
              <a:cxnLst/>
              <a:rect l="l" t="t" r="r" b="b"/>
              <a:pathLst>
                <a:path w="2282243" h="1898946" extrusionOk="0">
                  <a:moveTo>
                    <a:pt x="1946545" y="613775"/>
                  </a:moveTo>
                  <a:lnTo>
                    <a:pt x="1916483" y="370770"/>
                  </a:lnTo>
                  <a:lnTo>
                    <a:pt x="1886420" y="80167"/>
                  </a:lnTo>
                  <a:lnTo>
                    <a:pt x="1944040" y="0"/>
                  </a:lnTo>
                  <a:lnTo>
                    <a:pt x="2049258" y="47599"/>
                  </a:lnTo>
                  <a:lnTo>
                    <a:pt x="2059279" y="187890"/>
                  </a:lnTo>
                  <a:lnTo>
                    <a:pt x="2121909" y="701458"/>
                  </a:lnTo>
                  <a:lnTo>
                    <a:pt x="2177024" y="1044671"/>
                  </a:lnTo>
                  <a:lnTo>
                    <a:pt x="2229633" y="1382873"/>
                  </a:lnTo>
                  <a:lnTo>
                    <a:pt x="2237149" y="1410431"/>
                  </a:lnTo>
                  <a:lnTo>
                    <a:pt x="2269717" y="1485587"/>
                  </a:lnTo>
                  <a:lnTo>
                    <a:pt x="2282243" y="1518155"/>
                  </a:lnTo>
                  <a:lnTo>
                    <a:pt x="2254685" y="1618363"/>
                  </a:lnTo>
                  <a:lnTo>
                    <a:pt x="2237149" y="1655941"/>
                  </a:lnTo>
                  <a:lnTo>
                    <a:pt x="2161993" y="1758654"/>
                  </a:lnTo>
                  <a:lnTo>
                    <a:pt x="2036732" y="1888925"/>
                  </a:lnTo>
                  <a:lnTo>
                    <a:pt x="2011680" y="1898946"/>
                  </a:lnTo>
                  <a:lnTo>
                    <a:pt x="1986628" y="1891430"/>
                  </a:lnTo>
                  <a:lnTo>
                    <a:pt x="1956566" y="1868883"/>
                  </a:lnTo>
                  <a:lnTo>
                    <a:pt x="1908967" y="1848842"/>
                  </a:lnTo>
                  <a:lnTo>
                    <a:pt x="1826295" y="1833810"/>
                  </a:lnTo>
                  <a:lnTo>
                    <a:pt x="1680993" y="1821284"/>
                  </a:lnTo>
                  <a:lnTo>
                    <a:pt x="1505629" y="1811264"/>
                  </a:lnTo>
                  <a:lnTo>
                    <a:pt x="964504" y="1808758"/>
                  </a:lnTo>
                  <a:lnTo>
                    <a:pt x="120250" y="1808758"/>
                  </a:lnTo>
                  <a:lnTo>
                    <a:pt x="90188" y="1798738"/>
                  </a:lnTo>
                  <a:lnTo>
                    <a:pt x="45094" y="1763665"/>
                  </a:lnTo>
                  <a:lnTo>
                    <a:pt x="12526" y="1723581"/>
                  </a:lnTo>
                  <a:lnTo>
                    <a:pt x="0" y="1688508"/>
                  </a:lnTo>
                  <a:lnTo>
                    <a:pt x="0" y="1655941"/>
                  </a:lnTo>
                  <a:lnTo>
                    <a:pt x="12526" y="1635899"/>
                  </a:lnTo>
                  <a:lnTo>
                    <a:pt x="127766" y="1563248"/>
                  </a:lnTo>
                  <a:lnTo>
                    <a:pt x="318161" y="1565753"/>
                  </a:lnTo>
                  <a:lnTo>
                    <a:pt x="809182" y="1565753"/>
                  </a:lnTo>
                  <a:lnTo>
                    <a:pt x="984546" y="1565753"/>
                  </a:lnTo>
                  <a:lnTo>
                    <a:pt x="1450514" y="1563248"/>
                  </a:lnTo>
                  <a:lnTo>
                    <a:pt x="1635900" y="1568259"/>
                  </a:lnTo>
                  <a:lnTo>
                    <a:pt x="1989134" y="1565753"/>
                  </a:lnTo>
                  <a:lnTo>
                    <a:pt x="2024206" y="1555733"/>
                  </a:lnTo>
                  <a:lnTo>
                    <a:pt x="2034227" y="1538196"/>
                  </a:lnTo>
                  <a:lnTo>
                    <a:pt x="2046753" y="1488092"/>
                  </a:lnTo>
                  <a:lnTo>
                    <a:pt x="2051764" y="1442998"/>
                  </a:lnTo>
                  <a:lnTo>
                    <a:pt x="2046753" y="1365337"/>
                  </a:lnTo>
                  <a:lnTo>
                    <a:pt x="1946545" y="613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53;p359">
              <a:extLst>
                <a:ext uri="{FF2B5EF4-FFF2-40B4-BE49-F238E27FC236}">
                  <a16:creationId xmlns:a16="http://schemas.microsoft.com/office/drawing/2014/main" id="{F32E60AC-1BF8-6F4B-A97E-A3392601D71E}"/>
                </a:ext>
              </a:extLst>
            </p:cNvPr>
            <p:cNvSpPr/>
            <p:nvPr/>
          </p:nvSpPr>
          <p:spPr>
            <a:xfrm>
              <a:off x="4600575" y="2276475"/>
              <a:ext cx="1584325" cy="361950"/>
            </a:xfrm>
            <a:custGeom>
              <a:avLst/>
              <a:gdLst/>
              <a:ahLst/>
              <a:cxnLst/>
              <a:rect l="l" t="t" r="r" b="b"/>
              <a:pathLst>
                <a:path w="1583531" h="361950" extrusionOk="0">
                  <a:moveTo>
                    <a:pt x="492919" y="285750"/>
                  </a:moveTo>
                  <a:lnTo>
                    <a:pt x="45244" y="361950"/>
                  </a:lnTo>
                  <a:lnTo>
                    <a:pt x="0" y="261938"/>
                  </a:lnTo>
                  <a:lnTo>
                    <a:pt x="54769" y="171450"/>
                  </a:lnTo>
                  <a:lnTo>
                    <a:pt x="342900" y="145256"/>
                  </a:lnTo>
                  <a:lnTo>
                    <a:pt x="611981" y="109538"/>
                  </a:lnTo>
                  <a:lnTo>
                    <a:pt x="1019175" y="54769"/>
                  </a:lnTo>
                  <a:lnTo>
                    <a:pt x="1169194" y="38100"/>
                  </a:lnTo>
                  <a:lnTo>
                    <a:pt x="1209675" y="23813"/>
                  </a:lnTo>
                  <a:lnTo>
                    <a:pt x="1293019" y="4763"/>
                  </a:lnTo>
                  <a:lnTo>
                    <a:pt x="1373981" y="0"/>
                  </a:lnTo>
                  <a:lnTo>
                    <a:pt x="1512094" y="7144"/>
                  </a:lnTo>
                  <a:lnTo>
                    <a:pt x="1583531" y="126206"/>
                  </a:lnTo>
                  <a:lnTo>
                    <a:pt x="1500188" y="221456"/>
                  </a:lnTo>
                  <a:lnTo>
                    <a:pt x="1409700" y="204788"/>
                  </a:lnTo>
                  <a:lnTo>
                    <a:pt x="1293019" y="200025"/>
                  </a:lnTo>
                  <a:lnTo>
                    <a:pt x="1209675" y="202406"/>
                  </a:lnTo>
                  <a:lnTo>
                    <a:pt x="1002506" y="226219"/>
                  </a:lnTo>
                  <a:lnTo>
                    <a:pt x="492919" y="2857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54;p359">
              <a:extLst>
                <a:ext uri="{FF2B5EF4-FFF2-40B4-BE49-F238E27FC236}">
                  <a16:creationId xmlns:a16="http://schemas.microsoft.com/office/drawing/2014/main" id="{C86B9648-6F2E-404B-B891-00C6C149B537}"/>
                </a:ext>
              </a:extLst>
            </p:cNvPr>
            <p:cNvSpPr/>
            <p:nvPr/>
          </p:nvSpPr>
          <p:spPr>
            <a:xfrm>
              <a:off x="4605338" y="2925763"/>
              <a:ext cx="1574800" cy="331787"/>
            </a:xfrm>
            <a:custGeom>
              <a:avLst/>
              <a:gdLst/>
              <a:ahLst/>
              <a:cxnLst/>
              <a:rect l="l" t="t" r="r" b="b"/>
              <a:pathLst>
                <a:path w="1574006" h="330994" extrusionOk="0">
                  <a:moveTo>
                    <a:pt x="600075" y="252413"/>
                  </a:moveTo>
                  <a:lnTo>
                    <a:pt x="59531" y="330994"/>
                  </a:lnTo>
                  <a:lnTo>
                    <a:pt x="0" y="254794"/>
                  </a:lnTo>
                  <a:lnTo>
                    <a:pt x="57150" y="171450"/>
                  </a:lnTo>
                  <a:lnTo>
                    <a:pt x="369093" y="126207"/>
                  </a:lnTo>
                  <a:lnTo>
                    <a:pt x="854868" y="61913"/>
                  </a:lnTo>
                  <a:lnTo>
                    <a:pt x="1281112" y="21432"/>
                  </a:lnTo>
                  <a:lnTo>
                    <a:pt x="1500187" y="0"/>
                  </a:lnTo>
                  <a:lnTo>
                    <a:pt x="1574006" y="130969"/>
                  </a:lnTo>
                  <a:lnTo>
                    <a:pt x="1504950" y="183357"/>
                  </a:lnTo>
                  <a:lnTo>
                    <a:pt x="1145381" y="200025"/>
                  </a:lnTo>
                  <a:lnTo>
                    <a:pt x="600075" y="2524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55;p359">
              <a:extLst>
                <a:ext uri="{FF2B5EF4-FFF2-40B4-BE49-F238E27FC236}">
                  <a16:creationId xmlns:a16="http://schemas.microsoft.com/office/drawing/2014/main" id="{7E3E1ED5-C029-5840-92ED-7BD1CB03E247}"/>
                </a:ext>
              </a:extLst>
            </p:cNvPr>
            <p:cNvSpPr/>
            <p:nvPr/>
          </p:nvSpPr>
          <p:spPr>
            <a:xfrm rot="-5400000">
              <a:off x="5246688" y="2984500"/>
              <a:ext cx="257175" cy="1495425"/>
            </a:xfrm>
            <a:custGeom>
              <a:avLst/>
              <a:gdLst/>
              <a:ahLst/>
              <a:cxnLst/>
              <a:rect l="l" t="t" r="r" b="b"/>
              <a:pathLst>
                <a:path w="257175" h="1495425" extrusionOk="0">
                  <a:moveTo>
                    <a:pt x="54769" y="552450"/>
                  </a:moveTo>
                  <a:lnTo>
                    <a:pt x="0" y="40481"/>
                  </a:lnTo>
                  <a:lnTo>
                    <a:pt x="76200" y="0"/>
                  </a:lnTo>
                  <a:lnTo>
                    <a:pt x="161925" y="85725"/>
                  </a:lnTo>
                  <a:lnTo>
                    <a:pt x="209550" y="528638"/>
                  </a:lnTo>
                  <a:lnTo>
                    <a:pt x="226219" y="726281"/>
                  </a:lnTo>
                  <a:lnTo>
                    <a:pt x="235744" y="838200"/>
                  </a:lnTo>
                  <a:lnTo>
                    <a:pt x="252413" y="1114425"/>
                  </a:lnTo>
                  <a:cubicBezTo>
                    <a:pt x="254000" y="1235869"/>
                    <a:pt x="255588" y="1357312"/>
                    <a:pt x="257175" y="1478756"/>
                  </a:cubicBezTo>
                  <a:lnTo>
                    <a:pt x="154782" y="1495425"/>
                  </a:lnTo>
                  <a:lnTo>
                    <a:pt x="73819" y="1438275"/>
                  </a:lnTo>
                  <a:cubicBezTo>
                    <a:pt x="74613" y="1401763"/>
                    <a:pt x="75406" y="1365250"/>
                    <a:pt x="76200" y="1328738"/>
                  </a:cubicBezTo>
                  <a:lnTo>
                    <a:pt x="78582" y="1028700"/>
                  </a:lnTo>
                  <a:lnTo>
                    <a:pt x="71438" y="812006"/>
                  </a:lnTo>
                  <a:lnTo>
                    <a:pt x="54769" y="552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56;p359">
              <a:extLst>
                <a:ext uri="{FF2B5EF4-FFF2-40B4-BE49-F238E27FC236}">
                  <a16:creationId xmlns:a16="http://schemas.microsoft.com/office/drawing/2014/main" id="{C3030775-9867-9A46-AB21-0D591C1E39E2}"/>
                </a:ext>
              </a:extLst>
            </p:cNvPr>
            <p:cNvSpPr/>
            <p:nvPr/>
          </p:nvSpPr>
          <p:spPr>
            <a:xfrm>
              <a:off x="4756150" y="4383088"/>
              <a:ext cx="390525" cy="1749425"/>
            </a:xfrm>
            <a:custGeom>
              <a:avLst/>
              <a:gdLst/>
              <a:ahLst/>
              <a:cxnLst/>
              <a:rect l="l" t="t" r="r" b="b"/>
              <a:pathLst>
                <a:path w="390525" h="1747838" extrusionOk="0">
                  <a:moveTo>
                    <a:pt x="142875" y="654844"/>
                  </a:moveTo>
                  <a:lnTo>
                    <a:pt x="142875" y="297657"/>
                  </a:lnTo>
                  <a:cubicBezTo>
                    <a:pt x="142081" y="279401"/>
                    <a:pt x="141288" y="261144"/>
                    <a:pt x="140494" y="242888"/>
                  </a:cubicBezTo>
                  <a:lnTo>
                    <a:pt x="133350" y="207169"/>
                  </a:lnTo>
                  <a:lnTo>
                    <a:pt x="119063" y="176213"/>
                  </a:lnTo>
                  <a:lnTo>
                    <a:pt x="102394" y="147638"/>
                  </a:lnTo>
                  <a:lnTo>
                    <a:pt x="61913" y="111919"/>
                  </a:lnTo>
                  <a:lnTo>
                    <a:pt x="0" y="69057"/>
                  </a:lnTo>
                  <a:lnTo>
                    <a:pt x="92869" y="0"/>
                  </a:lnTo>
                  <a:lnTo>
                    <a:pt x="200025" y="38100"/>
                  </a:lnTo>
                  <a:lnTo>
                    <a:pt x="295275" y="123825"/>
                  </a:lnTo>
                  <a:lnTo>
                    <a:pt x="326232" y="159544"/>
                  </a:lnTo>
                  <a:lnTo>
                    <a:pt x="354807" y="200025"/>
                  </a:lnTo>
                  <a:lnTo>
                    <a:pt x="376238" y="242888"/>
                  </a:lnTo>
                  <a:lnTo>
                    <a:pt x="385763" y="285750"/>
                  </a:lnTo>
                  <a:lnTo>
                    <a:pt x="390525" y="340519"/>
                  </a:lnTo>
                  <a:cubicBezTo>
                    <a:pt x="388938" y="466725"/>
                    <a:pt x="387350" y="592932"/>
                    <a:pt x="385763" y="719138"/>
                  </a:cubicBezTo>
                  <a:lnTo>
                    <a:pt x="385763" y="1107282"/>
                  </a:lnTo>
                  <a:cubicBezTo>
                    <a:pt x="384969" y="1200944"/>
                    <a:pt x="384176" y="1294607"/>
                    <a:pt x="383382" y="1388269"/>
                  </a:cubicBezTo>
                  <a:lnTo>
                    <a:pt x="378619" y="1493044"/>
                  </a:lnTo>
                  <a:lnTo>
                    <a:pt x="364332" y="1581150"/>
                  </a:lnTo>
                  <a:lnTo>
                    <a:pt x="350044" y="1621632"/>
                  </a:lnTo>
                  <a:lnTo>
                    <a:pt x="316707" y="1688307"/>
                  </a:lnTo>
                  <a:lnTo>
                    <a:pt x="290513" y="1733550"/>
                  </a:lnTo>
                  <a:lnTo>
                    <a:pt x="273844" y="1747838"/>
                  </a:lnTo>
                  <a:lnTo>
                    <a:pt x="238125" y="1743075"/>
                  </a:lnTo>
                  <a:lnTo>
                    <a:pt x="204788" y="1731169"/>
                  </a:lnTo>
                  <a:lnTo>
                    <a:pt x="180975" y="1714500"/>
                  </a:lnTo>
                  <a:lnTo>
                    <a:pt x="169069" y="1693069"/>
                  </a:lnTo>
                  <a:lnTo>
                    <a:pt x="116682" y="1531144"/>
                  </a:lnTo>
                  <a:lnTo>
                    <a:pt x="76200" y="1369219"/>
                  </a:lnTo>
                  <a:lnTo>
                    <a:pt x="76200" y="1319213"/>
                  </a:lnTo>
                  <a:lnTo>
                    <a:pt x="107157" y="1173957"/>
                  </a:lnTo>
                  <a:lnTo>
                    <a:pt x="140494" y="1040607"/>
                  </a:lnTo>
                  <a:lnTo>
                    <a:pt x="145257" y="964407"/>
                  </a:lnTo>
                  <a:lnTo>
                    <a:pt x="142875" y="6548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961;p360">
            <a:extLst>
              <a:ext uri="{FF2B5EF4-FFF2-40B4-BE49-F238E27FC236}">
                <a16:creationId xmlns:a16="http://schemas.microsoft.com/office/drawing/2014/main" id="{1296A0D3-9E7E-6F4E-80E0-6F4CCEB262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9865" y="1480306"/>
            <a:ext cx="442595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8" name="Google Shape;2688;p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259" y="1544720"/>
            <a:ext cx="4498975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1" name="Google Shape;3961;p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897" y="1372020"/>
            <a:ext cx="442595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187"/>
          <p:cNvSpPr txBox="1"/>
          <p:nvPr/>
        </p:nvSpPr>
        <p:spPr>
          <a:xfrm>
            <a:off x="5097016" y="6525344"/>
            <a:ext cx="28563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区</a:t>
            </a:r>
            <a:endParaRPr/>
          </a:p>
        </p:txBody>
      </p:sp>
      <p:sp>
        <p:nvSpPr>
          <p:cNvPr id="2092" name="Google Shape;2092;p187"/>
          <p:cNvSpPr/>
          <p:nvPr/>
        </p:nvSpPr>
        <p:spPr>
          <a:xfrm rot="-5400000">
            <a:off x="3513138" y="2420938"/>
            <a:ext cx="2724150" cy="2292350"/>
          </a:xfrm>
          <a:custGeom>
            <a:avLst/>
            <a:gdLst/>
            <a:ahLst/>
            <a:cxnLst/>
            <a:rect l="l" t="t" r="r" b="b"/>
            <a:pathLst>
              <a:path w="2724150" h="2292350" extrusionOk="0">
                <a:moveTo>
                  <a:pt x="444500" y="596900"/>
                </a:moveTo>
                <a:lnTo>
                  <a:pt x="698500" y="873125"/>
                </a:lnTo>
                <a:lnTo>
                  <a:pt x="946150" y="1092200"/>
                </a:lnTo>
                <a:lnTo>
                  <a:pt x="1285875" y="1336675"/>
                </a:lnTo>
                <a:lnTo>
                  <a:pt x="1476375" y="1450975"/>
                </a:lnTo>
                <a:lnTo>
                  <a:pt x="1914525" y="1701800"/>
                </a:lnTo>
                <a:lnTo>
                  <a:pt x="2130425" y="1797050"/>
                </a:lnTo>
                <a:lnTo>
                  <a:pt x="2251075" y="1831975"/>
                </a:lnTo>
                <a:lnTo>
                  <a:pt x="2387600" y="1863725"/>
                </a:lnTo>
                <a:lnTo>
                  <a:pt x="2441575" y="1866900"/>
                </a:lnTo>
                <a:lnTo>
                  <a:pt x="2482850" y="1857375"/>
                </a:lnTo>
                <a:lnTo>
                  <a:pt x="2549525" y="1825625"/>
                </a:lnTo>
                <a:lnTo>
                  <a:pt x="2625725" y="1762125"/>
                </a:lnTo>
                <a:lnTo>
                  <a:pt x="2670175" y="1736725"/>
                </a:lnTo>
                <a:lnTo>
                  <a:pt x="2698750" y="1730375"/>
                </a:lnTo>
                <a:lnTo>
                  <a:pt x="2717800" y="1736725"/>
                </a:lnTo>
                <a:lnTo>
                  <a:pt x="2724150" y="1755775"/>
                </a:lnTo>
                <a:lnTo>
                  <a:pt x="2717800" y="1790700"/>
                </a:lnTo>
                <a:lnTo>
                  <a:pt x="2609850" y="1984375"/>
                </a:lnTo>
                <a:lnTo>
                  <a:pt x="2543175" y="2098675"/>
                </a:lnTo>
                <a:lnTo>
                  <a:pt x="2444750" y="2219325"/>
                </a:lnTo>
                <a:lnTo>
                  <a:pt x="2362200" y="2282825"/>
                </a:lnTo>
                <a:lnTo>
                  <a:pt x="2327275" y="2292350"/>
                </a:lnTo>
                <a:lnTo>
                  <a:pt x="2292350" y="2286000"/>
                </a:lnTo>
                <a:lnTo>
                  <a:pt x="2254250" y="2254250"/>
                </a:lnTo>
                <a:lnTo>
                  <a:pt x="2228850" y="2209800"/>
                </a:lnTo>
                <a:lnTo>
                  <a:pt x="2206625" y="2184400"/>
                </a:lnTo>
                <a:lnTo>
                  <a:pt x="2127250" y="2130425"/>
                </a:lnTo>
                <a:lnTo>
                  <a:pt x="1841500" y="1978025"/>
                </a:lnTo>
                <a:lnTo>
                  <a:pt x="1473200" y="1758950"/>
                </a:lnTo>
                <a:lnTo>
                  <a:pt x="1276350" y="1631950"/>
                </a:lnTo>
                <a:lnTo>
                  <a:pt x="1101725" y="1527175"/>
                </a:lnTo>
                <a:lnTo>
                  <a:pt x="955675" y="1397000"/>
                </a:lnTo>
                <a:lnTo>
                  <a:pt x="771525" y="1225550"/>
                </a:lnTo>
                <a:lnTo>
                  <a:pt x="641350" y="1089025"/>
                </a:lnTo>
                <a:lnTo>
                  <a:pt x="488950" y="911225"/>
                </a:lnTo>
                <a:lnTo>
                  <a:pt x="377825" y="768350"/>
                </a:lnTo>
                <a:lnTo>
                  <a:pt x="282575" y="609600"/>
                </a:lnTo>
                <a:lnTo>
                  <a:pt x="193675" y="457200"/>
                </a:lnTo>
                <a:lnTo>
                  <a:pt x="76200" y="225425"/>
                </a:lnTo>
                <a:lnTo>
                  <a:pt x="15875" y="88900"/>
                </a:lnTo>
                <a:lnTo>
                  <a:pt x="0" y="44450"/>
                </a:lnTo>
                <a:lnTo>
                  <a:pt x="0" y="28575"/>
                </a:lnTo>
                <a:lnTo>
                  <a:pt x="3175" y="12700"/>
                </a:lnTo>
                <a:lnTo>
                  <a:pt x="15875" y="0"/>
                </a:lnTo>
                <a:lnTo>
                  <a:pt x="38100" y="9525"/>
                </a:lnTo>
                <a:lnTo>
                  <a:pt x="66675" y="50800"/>
                </a:lnTo>
                <a:lnTo>
                  <a:pt x="209550" y="276225"/>
                </a:lnTo>
                <a:lnTo>
                  <a:pt x="282575" y="384175"/>
                </a:lnTo>
                <a:lnTo>
                  <a:pt x="444500" y="596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187"/>
          <p:cNvSpPr/>
          <p:nvPr/>
        </p:nvSpPr>
        <p:spPr>
          <a:xfrm>
            <a:off x="3048000" y="1695450"/>
            <a:ext cx="3552825" cy="576263"/>
          </a:xfrm>
          <a:custGeom>
            <a:avLst/>
            <a:gdLst/>
            <a:ahLst/>
            <a:cxnLst/>
            <a:rect l="l" t="t" r="r" b="b"/>
            <a:pathLst>
              <a:path w="3552825" h="576263" extrusionOk="0">
                <a:moveTo>
                  <a:pt x="23813" y="290513"/>
                </a:moveTo>
                <a:lnTo>
                  <a:pt x="90488" y="361950"/>
                </a:lnTo>
                <a:lnTo>
                  <a:pt x="152400" y="452438"/>
                </a:lnTo>
                <a:lnTo>
                  <a:pt x="185738" y="533400"/>
                </a:lnTo>
                <a:lnTo>
                  <a:pt x="200025" y="576263"/>
                </a:lnTo>
                <a:lnTo>
                  <a:pt x="500063" y="533400"/>
                </a:lnTo>
                <a:lnTo>
                  <a:pt x="1009650" y="466725"/>
                </a:lnTo>
                <a:lnTo>
                  <a:pt x="1485900" y="419100"/>
                </a:lnTo>
                <a:lnTo>
                  <a:pt x="1890713" y="381000"/>
                </a:lnTo>
                <a:lnTo>
                  <a:pt x="2305050" y="347663"/>
                </a:lnTo>
                <a:lnTo>
                  <a:pt x="2686050" y="328613"/>
                </a:lnTo>
                <a:lnTo>
                  <a:pt x="3000375" y="314325"/>
                </a:lnTo>
                <a:lnTo>
                  <a:pt x="3148013" y="319088"/>
                </a:lnTo>
                <a:lnTo>
                  <a:pt x="3233738" y="314325"/>
                </a:lnTo>
                <a:lnTo>
                  <a:pt x="3328988" y="309563"/>
                </a:lnTo>
                <a:lnTo>
                  <a:pt x="3429000" y="304800"/>
                </a:lnTo>
                <a:lnTo>
                  <a:pt x="3486150" y="276225"/>
                </a:lnTo>
                <a:lnTo>
                  <a:pt x="3529013" y="242888"/>
                </a:lnTo>
                <a:lnTo>
                  <a:pt x="3552825" y="204788"/>
                </a:lnTo>
                <a:lnTo>
                  <a:pt x="3552825" y="171450"/>
                </a:lnTo>
                <a:lnTo>
                  <a:pt x="3514725" y="138113"/>
                </a:lnTo>
                <a:lnTo>
                  <a:pt x="3462338" y="104775"/>
                </a:lnTo>
                <a:lnTo>
                  <a:pt x="3343275" y="47625"/>
                </a:lnTo>
                <a:lnTo>
                  <a:pt x="3205163" y="0"/>
                </a:lnTo>
                <a:lnTo>
                  <a:pt x="3128963" y="4763"/>
                </a:lnTo>
                <a:lnTo>
                  <a:pt x="3062288" y="14288"/>
                </a:lnTo>
                <a:lnTo>
                  <a:pt x="2995613" y="38100"/>
                </a:lnTo>
                <a:lnTo>
                  <a:pt x="2914650" y="76200"/>
                </a:lnTo>
                <a:lnTo>
                  <a:pt x="2886075" y="85725"/>
                </a:lnTo>
                <a:lnTo>
                  <a:pt x="2724150" y="100013"/>
                </a:lnTo>
                <a:lnTo>
                  <a:pt x="509588" y="328613"/>
                </a:lnTo>
                <a:lnTo>
                  <a:pt x="461963" y="333375"/>
                </a:lnTo>
                <a:lnTo>
                  <a:pt x="423863" y="319088"/>
                </a:lnTo>
                <a:lnTo>
                  <a:pt x="190500" y="238125"/>
                </a:lnTo>
                <a:lnTo>
                  <a:pt x="85725" y="214313"/>
                </a:lnTo>
                <a:lnTo>
                  <a:pt x="23813" y="200025"/>
                </a:lnTo>
                <a:lnTo>
                  <a:pt x="4763" y="209550"/>
                </a:lnTo>
                <a:lnTo>
                  <a:pt x="0" y="233363"/>
                </a:lnTo>
                <a:lnTo>
                  <a:pt x="23813" y="2905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187"/>
          <p:cNvSpPr/>
          <p:nvPr/>
        </p:nvSpPr>
        <p:spPr>
          <a:xfrm>
            <a:off x="4019550" y="2792413"/>
            <a:ext cx="2311400" cy="2046287"/>
          </a:xfrm>
          <a:custGeom>
            <a:avLst/>
            <a:gdLst/>
            <a:ahLst/>
            <a:cxnLst/>
            <a:rect l="l" t="t" r="r" b="b"/>
            <a:pathLst>
              <a:path w="2311618" h="2046514" extrusionOk="0">
                <a:moveTo>
                  <a:pt x="756557" y="628650"/>
                </a:moveTo>
                <a:lnTo>
                  <a:pt x="424543" y="364671"/>
                </a:lnTo>
                <a:lnTo>
                  <a:pt x="206829" y="201385"/>
                </a:lnTo>
                <a:lnTo>
                  <a:pt x="27214" y="76200"/>
                </a:lnTo>
                <a:lnTo>
                  <a:pt x="5443" y="57150"/>
                </a:lnTo>
                <a:lnTo>
                  <a:pt x="0" y="38100"/>
                </a:lnTo>
                <a:lnTo>
                  <a:pt x="0" y="19050"/>
                </a:lnTo>
                <a:lnTo>
                  <a:pt x="5443" y="2721"/>
                </a:lnTo>
                <a:lnTo>
                  <a:pt x="21771" y="0"/>
                </a:lnTo>
                <a:lnTo>
                  <a:pt x="38100" y="5443"/>
                </a:lnTo>
                <a:lnTo>
                  <a:pt x="383721" y="201385"/>
                </a:lnTo>
                <a:lnTo>
                  <a:pt x="786493" y="449035"/>
                </a:lnTo>
                <a:lnTo>
                  <a:pt x="1151164" y="680357"/>
                </a:lnTo>
                <a:lnTo>
                  <a:pt x="1355271" y="846364"/>
                </a:lnTo>
                <a:lnTo>
                  <a:pt x="1630136" y="1074964"/>
                </a:lnTo>
                <a:lnTo>
                  <a:pt x="1866900" y="1295400"/>
                </a:lnTo>
                <a:lnTo>
                  <a:pt x="2035629" y="1464128"/>
                </a:lnTo>
                <a:lnTo>
                  <a:pt x="2190750" y="1635578"/>
                </a:lnTo>
                <a:lnTo>
                  <a:pt x="2247900" y="1709057"/>
                </a:lnTo>
                <a:lnTo>
                  <a:pt x="2277836" y="1774371"/>
                </a:lnTo>
                <a:lnTo>
                  <a:pt x="2296886" y="1834243"/>
                </a:lnTo>
                <a:lnTo>
                  <a:pt x="2307771" y="1894114"/>
                </a:lnTo>
                <a:lnTo>
                  <a:pt x="2310493" y="1953985"/>
                </a:lnTo>
                <a:cubicBezTo>
                  <a:pt x="2305957" y="1973942"/>
                  <a:pt x="2311618" y="1975060"/>
                  <a:pt x="2296886" y="2013857"/>
                </a:cubicBezTo>
                <a:lnTo>
                  <a:pt x="2266950" y="2035628"/>
                </a:lnTo>
                <a:lnTo>
                  <a:pt x="2207079" y="2046514"/>
                </a:lnTo>
                <a:lnTo>
                  <a:pt x="2163536" y="2038350"/>
                </a:lnTo>
                <a:lnTo>
                  <a:pt x="2106386" y="2000250"/>
                </a:lnTo>
                <a:lnTo>
                  <a:pt x="1975757" y="1858735"/>
                </a:lnTo>
                <a:lnTo>
                  <a:pt x="1847850" y="1692728"/>
                </a:lnTo>
                <a:lnTo>
                  <a:pt x="1611086" y="1426028"/>
                </a:lnTo>
                <a:lnTo>
                  <a:pt x="1434193" y="1240971"/>
                </a:lnTo>
                <a:lnTo>
                  <a:pt x="1243693" y="1047750"/>
                </a:lnTo>
                <a:lnTo>
                  <a:pt x="1039586" y="865414"/>
                </a:lnTo>
                <a:lnTo>
                  <a:pt x="756557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187"/>
          <p:cNvSpPr/>
          <p:nvPr/>
        </p:nvSpPr>
        <p:spPr>
          <a:xfrm>
            <a:off x="3078163" y="2179638"/>
            <a:ext cx="3978275" cy="3619500"/>
          </a:xfrm>
          <a:custGeom>
            <a:avLst/>
            <a:gdLst/>
            <a:ahLst/>
            <a:cxnLst/>
            <a:rect l="l" t="t" r="r" b="b"/>
            <a:pathLst>
              <a:path w="3977640" h="3619500" extrusionOk="0">
                <a:moveTo>
                  <a:pt x="175260" y="754380"/>
                </a:moveTo>
                <a:lnTo>
                  <a:pt x="182880" y="518160"/>
                </a:lnTo>
                <a:lnTo>
                  <a:pt x="198120" y="266700"/>
                </a:lnTo>
                <a:lnTo>
                  <a:pt x="190500" y="160020"/>
                </a:lnTo>
                <a:lnTo>
                  <a:pt x="152400" y="22860"/>
                </a:lnTo>
                <a:lnTo>
                  <a:pt x="434340" y="0"/>
                </a:lnTo>
                <a:lnTo>
                  <a:pt x="358140" y="2293620"/>
                </a:lnTo>
                <a:lnTo>
                  <a:pt x="342900" y="3162300"/>
                </a:lnTo>
                <a:lnTo>
                  <a:pt x="358140" y="3246120"/>
                </a:lnTo>
                <a:lnTo>
                  <a:pt x="731520" y="3177540"/>
                </a:lnTo>
                <a:lnTo>
                  <a:pt x="1104900" y="3124200"/>
                </a:lnTo>
                <a:lnTo>
                  <a:pt x="1828800" y="3055620"/>
                </a:lnTo>
                <a:lnTo>
                  <a:pt x="2255520" y="3032760"/>
                </a:lnTo>
                <a:lnTo>
                  <a:pt x="2872740" y="3032760"/>
                </a:lnTo>
                <a:lnTo>
                  <a:pt x="3169920" y="3009900"/>
                </a:lnTo>
                <a:lnTo>
                  <a:pt x="3368040" y="2971800"/>
                </a:lnTo>
                <a:lnTo>
                  <a:pt x="3429000" y="2971800"/>
                </a:lnTo>
                <a:lnTo>
                  <a:pt x="3810000" y="3055620"/>
                </a:lnTo>
                <a:lnTo>
                  <a:pt x="3931920" y="3116580"/>
                </a:lnTo>
                <a:lnTo>
                  <a:pt x="3977640" y="3185160"/>
                </a:lnTo>
                <a:lnTo>
                  <a:pt x="3962400" y="3253740"/>
                </a:lnTo>
                <a:lnTo>
                  <a:pt x="3893820" y="3314700"/>
                </a:lnTo>
                <a:lnTo>
                  <a:pt x="3649980" y="3276600"/>
                </a:lnTo>
                <a:lnTo>
                  <a:pt x="3169920" y="3223260"/>
                </a:lnTo>
                <a:lnTo>
                  <a:pt x="2865120" y="3223260"/>
                </a:lnTo>
                <a:lnTo>
                  <a:pt x="2301240" y="3215640"/>
                </a:lnTo>
                <a:lnTo>
                  <a:pt x="1600200" y="3253740"/>
                </a:lnTo>
                <a:lnTo>
                  <a:pt x="1120140" y="3314700"/>
                </a:lnTo>
                <a:lnTo>
                  <a:pt x="601980" y="3406140"/>
                </a:lnTo>
                <a:lnTo>
                  <a:pt x="388620" y="3451860"/>
                </a:lnTo>
                <a:lnTo>
                  <a:pt x="365760" y="3459480"/>
                </a:lnTo>
                <a:lnTo>
                  <a:pt x="281940" y="3566160"/>
                </a:lnTo>
                <a:lnTo>
                  <a:pt x="213360" y="3619500"/>
                </a:lnTo>
                <a:lnTo>
                  <a:pt x="160020" y="3604260"/>
                </a:lnTo>
                <a:lnTo>
                  <a:pt x="91440" y="3543300"/>
                </a:lnTo>
                <a:lnTo>
                  <a:pt x="45720" y="3444240"/>
                </a:lnTo>
                <a:lnTo>
                  <a:pt x="0" y="3284220"/>
                </a:lnTo>
                <a:lnTo>
                  <a:pt x="0" y="3162300"/>
                </a:lnTo>
                <a:lnTo>
                  <a:pt x="60960" y="2948940"/>
                </a:lnTo>
                <a:lnTo>
                  <a:pt x="91440" y="2758440"/>
                </a:lnTo>
                <a:lnTo>
                  <a:pt x="99060" y="2567940"/>
                </a:lnTo>
                <a:lnTo>
                  <a:pt x="175260" y="7543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92;p187">
            <a:extLst>
              <a:ext uri="{FF2B5EF4-FFF2-40B4-BE49-F238E27FC236}">
                <a16:creationId xmlns:a16="http://schemas.microsoft.com/office/drawing/2014/main" id="{C0974818-061D-5D4C-9A70-91F469D9C9C9}"/>
              </a:ext>
            </a:extLst>
          </p:cNvPr>
          <p:cNvSpPr/>
          <p:nvPr/>
        </p:nvSpPr>
        <p:spPr>
          <a:xfrm rot="-5400000">
            <a:off x="3509126" y="2416927"/>
            <a:ext cx="2724150" cy="2292350"/>
          </a:xfrm>
          <a:custGeom>
            <a:avLst/>
            <a:gdLst/>
            <a:ahLst/>
            <a:cxnLst/>
            <a:rect l="l" t="t" r="r" b="b"/>
            <a:pathLst>
              <a:path w="2724150" h="2292350" extrusionOk="0">
                <a:moveTo>
                  <a:pt x="444500" y="596900"/>
                </a:moveTo>
                <a:lnTo>
                  <a:pt x="698500" y="873125"/>
                </a:lnTo>
                <a:lnTo>
                  <a:pt x="946150" y="1092200"/>
                </a:lnTo>
                <a:lnTo>
                  <a:pt x="1285875" y="1336675"/>
                </a:lnTo>
                <a:lnTo>
                  <a:pt x="1476375" y="1450975"/>
                </a:lnTo>
                <a:lnTo>
                  <a:pt x="1914525" y="1701800"/>
                </a:lnTo>
                <a:lnTo>
                  <a:pt x="2130425" y="1797050"/>
                </a:lnTo>
                <a:lnTo>
                  <a:pt x="2251075" y="1831975"/>
                </a:lnTo>
                <a:lnTo>
                  <a:pt x="2387600" y="1863725"/>
                </a:lnTo>
                <a:lnTo>
                  <a:pt x="2441575" y="1866900"/>
                </a:lnTo>
                <a:lnTo>
                  <a:pt x="2482850" y="1857375"/>
                </a:lnTo>
                <a:lnTo>
                  <a:pt x="2549525" y="1825625"/>
                </a:lnTo>
                <a:lnTo>
                  <a:pt x="2625725" y="1762125"/>
                </a:lnTo>
                <a:lnTo>
                  <a:pt x="2670175" y="1736725"/>
                </a:lnTo>
                <a:lnTo>
                  <a:pt x="2698750" y="1730375"/>
                </a:lnTo>
                <a:lnTo>
                  <a:pt x="2717800" y="1736725"/>
                </a:lnTo>
                <a:lnTo>
                  <a:pt x="2724150" y="1755775"/>
                </a:lnTo>
                <a:lnTo>
                  <a:pt x="2717800" y="1790700"/>
                </a:lnTo>
                <a:lnTo>
                  <a:pt x="2609850" y="1984375"/>
                </a:lnTo>
                <a:lnTo>
                  <a:pt x="2543175" y="2098675"/>
                </a:lnTo>
                <a:lnTo>
                  <a:pt x="2444750" y="2219325"/>
                </a:lnTo>
                <a:lnTo>
                  <a:pt x="2362200" y="2282825"/>
                </a:lnTo>
                <a:lnTo>
                  <a:pt x="2327275" y="2292350"/>
                </a:lnTo>
                <a:lnTo>
                  <a:pt x="2292350" y="2286000"/>
                </a:lnTo>
                <a:lnTo>
                  <a:pt x="2254250" y="2254250"/>
                </a:lnTo>
                <a:lnTo>
                  <a:pt x="2228850" y="2209800"/>
                </a:lnTo>
                <a:lnTo>
                  <a:pt x="2206625" y="2184400"/>
                </a:lnTo>
                <a:lnTo>
                  <a:pt x="2127250" y="2130425"/>
                </a:lnTo>
                <a:lnTo>
                  <a:pt x="1841500" y="1978025"/>
                </a:lnTo>
                <a:lnTo>
                  <a:pt x="1473200" y="1758950"/>
                </a:lnTo>
                <a:lnTo>
                  <a:pt x="1276350" y="1631950"/>
                </a:lnTo>
                <a:lnTo>
                  <a:pt x="1101725" y="1527175"/>
                </a:lnTo>
                <a:lnTo>
                  <a:pt x="955675" y="1397000"/>
                </a:lnTo>
                <a:lnTo>
                  <a:pt x="771525" y="1225550"/>
                </a:lnTo>
                <a:lnTo>
                  <a:pt x="641350" y="1089025"/>
                </a:lnTo>
                <a:lnTo>
                  <a:pt x="488950" y="911225"/>
                </a:lnTo>
                <a:lnTo>
                  <a:pt x="377825" y="768350"/>
                </a:lnTo>
                <a:lnTo>
                  <a:pt x="282575" y="609600"/>
                </a:lnTo>
                <a:lnTo>
                  <a:pt x="193675" y="457200"/>
                </a:lnTo>
                <a:lnTo>
                  <a:pt x="76200" y="225425"/>
                </a:lnTo>
                <a:lnTo>
                  <a:pt x="15875" y="88900"/>
                </a:lnTo>
                <a:lnTo>
                  <a:pt x="0" y="44450"/>
                </a:lnTo>
                <a:lnTo>
                  <a:pt x="0" y="28575"/>
                </a:lnTo>
                <a:lnTo>
                  <a:pt x="3175" y="12700"/>
                </a:lnTo>
                <a:lnTo>
                  <a:pt x="15875" y="0"/>
                </a:lnTo>
                <a:lnTo>
                  <a:pt x="38100" y="9525"/>
                </a:lnTo>
                <a:lnTo>
                  <a:pt x="66675" y="50800"/>
                </a:lnTo>
                <a:lnTo>
                  <a:pt x="209550" y="276225"/>
                </a:lnTo>
                <a:lnTo>
                  <a:pt x="282575" y="384175"/>
                </a:lnTo>
                <a:lnTo>
                  <a:pt x="444500" y="596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93;p187">
            <a:extLst>
              <a:ext uri="{FF2B5EF4-FFF2-40B4-BE49-F238E27FC236}">
                <a16:creationId xmlns:a16="http://schemas.microsoft.com/office/drawing/2014/main" id="{4CCD02F1-D3CC-244C-A238-47506CEA028A}"/>
              </a:ext>
            </a:extLst>
          </p:cNvPr>
          <p:cNvSpPr/>
          <p:nvPr/>
        </p:nvSpPr>
        <p:spPr>
          <a:xfrm>
            <a:off x="3043988" y="1691439"/>
            <a:ext cx="3552825" cy="576263"/>
          </a:xfrm>
          <a:custGeom>
            <a:avLst/>
            <a:gdLst/>
            <a:ahLst/>
            <a:cxnLst/>
            <a:rect l="l" t="t" r="r" b="b"/>
            <a:pathLst>
              <a:path w="3552825" h="576263" extrusionOk="0">
                <a:moveTo>
                  <a:pt x="23813" y="290513"/>
                </a:moveTo>
                <a:lnTo>
                  <a:pt x="90488" y="361950"/>
                </a:lnTo>
                <a:lnTo>
                  <a:pt x="152400" y="452438"/>
                </a:lnTo>
                <a:lnTo>
                  <a:pt x="185738" y="533400"/>
                </a:lnTo>
                <a:lnTo>
                  <a:pt x="200025" y="576263"/>
                </a:lnTo>
                <a:lnTo>
                  <a:pt x="500063" y="533400"/>
                </a:lnTo>
                <a:lnTo>
                  <a:pt x="1009650" y="466725"/>
                </a:lnTo>
                <a:lnTo>
                  <a:pt x="1485900" y="419100"/>
                </a:lnTo>
                <a:lnTo>
                  <a:pt x="1890713" y="381000"/>
                </a:lnTo>
                <a:lnTo>
                  <a:pt x="2305050" y="347663"/>
                </a:lnTo>
                <a:lnTo>
                  <a:pt x="2686050" y="328613"/>
                </a:lnTo>
                <a:lnTo>
                  <a:pt x="3000375" y="314325"/>
                </a:lnTo>
                <a:lnTo>
                  <a:pt x="3148013" y="319088"/>
                </a:lnTo>
                <a:lnTo>
                  <a:pt x="3233738" y="314325"/>
                </a:lnTo>
                <a:lnTo>
                  <a:pt x="3328988" y="309563"/>
                </a:lnTo>
                <a:lnTo>
                  <a:pt x="3429000" y="304800"/>
                </a:lnTo>
                <a:lnTo>
                  <a:pt x="3486150" y="276225"/>
                </a:lnTo>
                <a:lnTo>
                  <a:pt x="3529013" y="242888"/>
                </a:lnTo>
                <a:lnTo>
                  <a:pt x="3552825" y="204788"/>
                </a:lnTo>
                <a:lnTo>
                  <a:pt x="3552825" y="171450"/>
                </a:lnTo>
                <a:lnTo>
                  <a:pt x="3514725" y="138113"/>
                </a:lnTo>
                <a:lnTo>
                  <a:pt x="3462338" y="104775"/>
                </a:lnTo>
                <a:lnTo>
                  <a:pt x="3343275" y="47625"/>
                </a:lnTo>
                <a:lnTo>
                  <a:pt x="3205163" y="0"/>
                </a:lnTo>
                <a:lnTo>
                  <a:pt x="3128963" y="4763"/>
                </a:lnTo>
                <a:lnTo>
                  <a:pt x="3062288" y="14288"/>
                </a:lnTo>
                <a:lnTo>
                  <a:pt x="2995613" y="38100"/>
                </a:lnTo>
                <a:lnTo>
                  <a:pt x="2914650" y="76200"/>
                </a:lnTo>
                <a:lnTo>
                  <a:pt x="2886075" y="85725"/>
                </a:lnTo>
                <a:lnTo>
                  <a:pt x="2724150" y="100013"/>
                </a:lnTo>
                <a:lnTo>
                  <a:pt x="509588" y="328613"/>
                </a:lnTo>
                <a:lnTo>
                  <a:pt x="461963" y="333375"/>
                </a:lnTo>
                <a:lnTo>
                  <a:pt x="423863" y="319088"/>
                </a:lnTo>
                <a:lnTo>
                  <a:pt x="190500" y="238125"/>
                </a:lnTo>
                <a:lnTo>
                  <a:pt x="85725" y="214313"/>
                </a:lnTo>
                <a:lnTo>
                  <a:pt x="23813" y="200025"/>
                </a:lnTo>
                <a:lnTo>
                  <a:pt x="4763" y="209550"/>
                </a:lnTo>
                <a:lnTo>
                  <a:pt x="0" y="233363"/>
                </a:lnTo>
                <a:lnTo>
                  <a:pt x="23813" y="2905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094;p187">
            <a:extLst>
              <a:ext uri="{FF2B5EF4-FFF2-40B4-BE49-F238E27FC236}">
                <a16:creationId xmlns:a16="http://schemas.microsoft.com/office/drawing/2014/main" id="{5D2544F5-D3B6-8A44-AFE0-23E60CC91561}"/>
              </a:ext>
            </a:extLst>
          </p:cNvPr>
          <p:cNvSpPr/>
          <p:nvPr/>
        </p:nvSpPr>
        <p:spPr>
          <a:xfrm>
            <a:off x="4015538" y="2788402"/>
            <a:ext cx="2311400" cy="2046287"/>
          </a:xfrm>
          <a:custGeom>
            <a:avLst/>
            <a:gdLst/>
            <a:ahLst/>
            <a:cxnLst/>
            <a:rect l="l" t="t" r="r" b="b"/>
            <a:pathLst>
              <a:path w="2311618" h="2046514" extrusionOk="0">
                <a:moveTo>
                  <a:pt x="756557" y="628650"/>
                </a:moveTo>
                <a:lnTo>
                  <a:pt x="424543" y="364671"/>
                </a:lnTo>
                <a:lnTo>
                  <a:pt x="206829" y="201385"/>
                </a:lnTo>
                <a:lnTo>
                  <a:pt x="27214" y="76200"/>
                </a:lnTo>
                <a:lnTo>
                  <a:pt x="5443" y="57150"/>
                </a:lnTo>
                <a:lnTo>
                  <a:pt x="0" y="38100"/>
                </a:lnTo>
                <a:lnTo>
                  <a:pt x="0" y="19050"/>
                </a:lnTo>
                <a:lnTo>
                  <a:pt x="5443" y="2721"/>
                </a:lnTo>
                <a:lnTo>
                  <a:pt x="21771" y="0"/>
                </a:lnTo>
                <a:lnTo>
                  <a:pt x="38100" y="5443"/>
                </a:lnTo>
                <a:lnTo>
                  <a:pt x="383721" y="201385"/>
                </a:lnTo>
                <a:lnTo>
                  <a:pt x="786493" y="449035"/>
                </a:lnTo>
                <a:lnTo>
                  <a:pt x="1151164" y="680357"/>
                </a:lnTo>
                <a:lnTo>
                  <a:pt x="1355271" y="846364"/>
                </a:lnTo>
                <a:lnTo>
                  <a:pt x="1630136" y="1074964"/>
                </a:lnTo>
                <a:lnTo>
                  <a:pt x="1866900" y="1295400"/>
                </a:lnTo>
                <a:lnTo>
                  <a:pt x="2035629" y="1464128"/>
                </a:lnTo>
                <a:lnTo>
                  <a:pt x="2190750" y="1635578"/>
                </a:lnTo>
                <a:lnTo>
                  <a:pt x="2247900" y="1709057"/>
                </a:lnTo>
                <a:lnTo>
                  <a:pt x="2277836" y="1774371"/>
                </a:lnTo>
                <a:lnTo>
                  <a:pt x="2296886" y="1834243"/>
                </a:lnTo>
                <a:lnTo>
                  <a:pt x="2307771" y="1894114"/>
                </a:lnTo>
                <a:lnTo>
                  <a:pt x="2310493" y="1953985"/>
                </a:lnTo>
                <a:cubicBezTo>
                  <a:pt x="2305957" y="1973942"/>
                  <a:pt x="2311618" y="1975060"/>
                  <a:pt x="2296886" y="2013857"/>
                </a:cubicBezTo>
                <a:lnTo>
                  <a:pt x="2266950" y="2035628"/>
                </a:lnTo>
                <a:lnTo>
                  <a:pt x="2207079" y="2046514"/>
                </a:lnTo>
                <a:lnTo>
                  <a:pt x="2163536" y="2038350"/>
                </a:lnTo>
                <a:lnTo>
                  <a:pt x="2106386" y="2000250"/>
                </a:lnTo>
                <a:lnTo>
                  <a:pt x="1975757" y="1858735"/>
                </a:lnTo>
                <a:lnTo>
                  <a:pt x="1847850" y="1692728"/>
                </a:lnTo>
                <a:lnTo>
                  <a:pt x="1611086" y="1426028"/>
                </a:lnTo>
                <a:lnTo>
                  <a:pt x="1434193" y="1240971"/>
                </a:lnTo>
                <a:lnTo>
                  <a:pt x="1243693" y="1047750"/>
                </a:lnTo>
                <a:lnTo>
                  <a:pt x="1039586" y="865414"/>
                </a:lnTo>
                <a:lnTo>
                  <a:pt x="756557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95;p187">
            <a:extLst>
              <a:ext uri="{FF2B5EF4-FFF2-40B4-BE49-F238E27FC236}">
                <a16:creationId xmlns:a16="http://schemas.microsoft.com/office/drawing/2014/main" id="{C21D6624-5E82-0A4D-A6F5-37B19B50B616}"/>
              </a:ext>
            </a:extLst>
          </p:cNvPr>
          <p:cNvSpPr/>
          <p:nvPr/>
        </p:nvSpPr>
        <p:spPr>
          <a:xfrm>
            <a:off x="3074151" y="2175627"/>
            <a:ext cx="3978275" cy="3619500"/>
          </a:xfrm>
          <a:custGeom>
            <a:avLst/>
            <a:gdLst/>
            <a:ahLst/>
            <a:cxnLst/>
            <a:rect l="l" t="t" r="r" b="b"/>
            <a:pathLst>
              <a:path w="3977640" h="3619500" extrusionOk="0">
                <a:moveTo>
                  <a:pt x="175260" y="754380"/>
                </a:moveTo>
                <a:lnTo>
                  <a:pt x="182880" y="518160"/>
                </a:lnTo>
                <a:lnTo>
                  <a:pt x="198120" y="266700"/>
                </a:lnTo>
                <a:lnTo>
                  <a:pt x="190500" y="160020"/>
                </a:lnTo>
                <a:lnTo>
                  <a:pt x="152400" y="22860"/>
                </a:lnTo>
                <a:lnTo>
                  <a:pt x="434340" y="0"/>
                </a:lnTo>
                <a:lnTo>
                  <a:pt x="358140" y="2293620"/>
                </a:lnTo>
                <a:lnTo>
                  <a:pt x="342900" y="3162300"/>
                </a:lnTo>
                <a:lnTo>
                  <a:pt x="358140" y="3246120"/>
                </a:lnTo>
                <a:lnTo>
                  <a:pt x="731520" y="3177540"/>
                </a:lnTo>
                <a:lnTo>
                  <a:pt x="1104900" y="3124200"/>
                </a:lnTo>
                <a:lnTo>
                  <a:pt x="1828800" y="3055620"/>
                </a:lnTo>
                <a:lnTo>
                  <a:pt x="2255520" y="3032760"/>
                </a:lnTo>
                <a:lnTo>
                  <a:pt x="2872740" y="3032760"/>
                </a:lnTo>
                <a:lnTo>
                  <a:pt x="3169920" y="3009900"/>
                </a:lnTo>
                <a:lnTo>
                  <a:pt x="3368040" y="2971800"/>
                </a:lnTo>
                <a:lnTo>
                  <a:pt x="3429000" y="2971800"/>
                </a:lnTo>
                <a:lnTo>
                  <a:pt x="3810000" y="3055620"/>
                </a:lnTo>
                <a:lnTo>
                  <a:pt x="3931920" y="3116580"/>
                </a:lnTo>
                <a:lnTo>
                  <a:pt x="3977640" y="3185160"/>
                </a:lnTo>
                <a:lnTo>
                  <a:pt x="3962400" y="3253740"/>
                </a:lnTo>
                <a:lnTo>
                  <a:pt x="3893820" y="3314700"/>
                </a:lnTo>
                <a:lnTo>
                  <a:pt x="3649980" y="3276600"/>
                </a:lnTo>
                <a:lnTo>
                  <a:pt x="3169920" y="3223260"/>
                </a:lnTo>
                <a:lnTo>
                  <a:pt x="2865120" y="3223260"/>
                </a:lnTo>
                <a:lnTo>
                  <a:pt x="2301240" y="3215640"/>
                </a:lnTo>
                <a:lnTo>
                  <a:pt x="1600200" y="3253740"/>
                </a:lnTo>
                <a:lnTo>
                  <a:pt x="1120140" y="3314700"/>
                </a:lnTo>
                <a:lnTo>
                  <a:pt x="601980" y="3406140"/>
                </a:lnTo>
                <a:lnTo>
                  <a:pt x="388620" y="3451860"/>
                </a:lnTo>
                <a:lnTo>
                  <a:pt x="365760" y="3459480"/>
                </a:lnTo>
                <a:lnTo>
                  <a:pt x="281940" y="3566160"/>
                </a:lnTo>
                <a:lnTo>
                  <a:pt x="213360" y="3619500"/>
                </a:lnTo>
                <a:lnTo>
                  <a:pt x="160020" y="3604260"/>
                </a:lnTo>
                <a:lnTo>
                  <a:pt x="91440" y="3543300"/>
                </a:lnTo>
                <a:lnTo>
                  <a:pt x="45720" y="3444240"/>
                </a:lnTo>
                <a:lnTo>
                  <a:pt x="0" y="3284220"/>
                </a:lnTo>
                <a:lnTo>
                  <a:pt x="0" y="3162300"/>
                </a:lnTo>
                <a:lnTo>
                  <a:pt x="60960" y="2948940"/>
                </a:lnTo>
                <a:lnTo>
                  <a:pt x="91440" y="2758440"/>
                </a:lnTo>
                <a:lnTo>
                  <a:pt x="99060" y="2567940"/>
                </a:lnTo>
                <a:lnTo>
                  <a:pt x="175260" y="7543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95D3F6-0DEA-6948-8FDF-60CCDC2F24E7}"/>
              </a:ext>
            </a:extLst>
          </p:cNvPr>
          <p:cNvGrpSpPr/>
          <p:nvPr/>
        </p:nvGrpSpPr>
        <p:grpSpPr>
          <a:xfrm>
            <a:off x="3039974" y="1699459"/>
            <a:ext cx="4012450" cy="4107699"/>
            <a:chOff x="3196388" y="1843839"/>
            <a:chExt cx="4012450" cy="4107699"/>
          </a:xfrm>
        </p:grpSpPr>
        <p:sp>
          <p:nvSpPr>
            <p:cNvPr id="12" name="Google Shape;2092;p187">
              <a:extLst>
                <a:ext uri="{FF2B5EF4-FFF2-40B4-BE49-F238E27FC236}">
                  <a16:creationId xmlns:a16="http://schemas.microsoft.com/office/drawing/2014/main" id="{D44A96E3-D27D-AD40-B03A-1A54507F6482}"/>
                </a:ext>
              </a:extLst>
            </p:cNvPr>
            <p:cNvSpPr/>
            <p:nvPr/>
          </p:nvSpPr>
          <p:spPr>
            <a:xfrm rot="-5400000">
              <a:off x="3665538" y="2573338"/>
              <a:ext cx="2724150" cy="2292350"/>
            </a:xfrm>
            <a:custGeom>
              <a:avLst/>
              <a:gdLst/>
              <a:ahLst/>
              <a:cxnLst/>
              <a:rect l="l" t="t" r="r" b="b"/>
              <a:pathLst>
                <a:path w="2724150" h="2292350" extrusionOk="0">
                  <a:moveTo>
                    <a:pt x="444500" y="596900"/>
                  </a:moveTo>
                  <a:lnTo>
                    <a:pt x="698500" y="873125"/>
                  </a:lnTo>
                  <a:lnTo>
                    <a:pt x="946150" y="1092200"/>
                  </a:lnTo>
                  <a:lnTo>
                    <a:pt x="1285875" y="1336675"/>
                  </a:lnTo>
                  <a:lnTo>
                    <a:pt x="1476375" y="1450975"/>
                  </a:lnTo>
                  <a:lnTo>
                    <a:pt x="1914525" y="1701800"/>
                  </a:lnTo>
                  <a:lnTo>
                    <a:pt x="2130425" y="1797050"/>
                  </a:lnTo>
                  <a:lnTo>
                    <a:pt x="2251075" y="1831975"/>
                  </a:lnTo>
                  <a:lnTo>
                    <a:pt x="2387600" y="1863725"/>
                  </a:lnTo>
                  <a:lnTo>
                    <a:pt x="2441575" y="1866900"/>
                  </a:lnTo>
                  <a:lnTo>
                    <a:pt x="2482850" y="1857375"/>
                  </a:lnTo>
                  <a:lnTo>
                    <a:pt x="2549525" y="1825625"/>
                  </a:lnTo>
                  <a:lnTo>
                    <a:pt x="2625725" y="1762125"/>
                  </a:lnTo>
                  <a:lnTo>
                    <a:pt x="2670175" y="1736725"/>
                  </a:lnTo>
                  <a:lnTo>
                    <a:pt x="2698750" y="1730375"/>
                  </a:lnTo>
                  <a:lnTo>
                    <a:pt x="2717800" y="1736725"/>
                  </a:lnTo>
                  <a:lnTo>
                    <a:pt x="2724150" y="1755775"/>
                  </a:lnTo>
                  <a:lnTo>
                    <a:pt x="2717800" y="1790700"/>
                  </a:lnTo>
                  <a:lnTo>
                    <a:pt x="2609850" y="1984375"/>
                  </a:lnTo>
                  <a:lnTo>
                    <a:pt x="2543175" y="2098675"/>
                  </a:lnTo>
                  <a:lnTo>
                    <a:pt x="2444750" y="2219325"/>
                  </a:lnTo>
                  <a:lnTo>
                    <a:pt x="2362200" y="2282825"/>
                  </a:lnTo>
                  <a:lnTo>
                    <a:pt x="2327275" y="2292350"/>
                  </a:lnTo>
                  <a:lnTo>
                    <a:pt x="2292350" y="2286000"/>
                  </a:lnTo>
                  <a:lnTo>
                    <a:pt x="2254250" y="2254250"/>
                  </a:lnTo>
                  <a:lnTo>
                    <a:pt x="2228850" y="2209800"/>
                  </a:lnTo>
                  <a:lnTo>
                    <a:pt x="2206625" y="2184400"/>
                  </a:lnTo>
                  <a:lnTo>
                    <a:pt x="2127250" y="2130425"/>
                  </a:lnTo>
                  <a:lnTo>
                    <a:pt x="1841500" y="1978025"/>
                  </a:lnTo>
                  <a:lnTo>
                    <a:pt x="1473200" y="1758950"/>
                  </a:lnTo>
                  <a:lnTo>
                    <a:pt x="1276350" y="1631950"/>
                  </a:lnTo>
                  <a:lnTo>
                    <a:pt x="1101725" y="1527175"/>
                  </a:lnTo>
                  <a:lnTo>
                    <a:pt x="955675" y="1397000"/>
                  </a:lnTo>
                  <a:lnTo>
                    <a:pt x="771525" y="1225550"/>
                  </a:lnTo>
                  <a:lnTo>
                    <a:pt x="641350" y="1089025"/>
                  </a:lnTo>
                  <a:lnTo>
                    <a:pt x="488950" y="911225"/>
                  </a:lnTo>
                  <a:lnTo>
                    <a:pt x="377825" y="768350"/>
                  </a:lnTo>
                  <a:lnTo>
                    <a:pt x="282575" y="609600"/>
                  </a:lnTo>
                  <a:lnTo>
                    <a:pt x="193675" y="457200"/>
                  </a:lnTo>
                  <a:lnTo>
                    <a:pt x="76200" y="225425"/>
                  </a:lnTo>
                  <a:lnTo>
                    <a:pt x="15875" y="88900"/>
                  </a:lnTo>
                  <a:lnTo>
                    <a:pt x="0" y="44450"/>
                  </a:lnTo>
                  <a:lnTo>
                    <a:pt x="0" y="28575"/>
                  </a:lnTo>
                  <a:lnTo>
                    <a:pt x="3175" y="12700"/>
                  </a:lnTo>
                  <a:lnTo>
                    <a:pt x="15875" y="0"/>
                  </a:lnTo>
                  <a:lnTo>
                    <a:pt x="38100" y="9525"/>
                  </a:lnTo>
                  <a:lnTo>
                    <a:pt x="66675" y="50800"/>
                  </a:lnTo>
                  <a:lnTo>
                    <a:pt x="209550" y="276225"/>
                  </a:lnTo>
                  <a:lnTo>
                    <a:pt x="282575" y="384175"/>
                  </a:lnTo>
                  <a:lnTo>
                    <a:pt x="444500" y="596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93;p187">
              <a:extLst>
                <a:ext uri="{FF2B5EF4-FFF2-40B4-BE49-F238E27FC236}">
                  <a16:creationId xmlns:a16="http://schemas.microsoft.com/office/drawing/2014/main" id="{05D0C04F-0AD2-F946-9587-128BEAD2270A}"/>
                </a:ext>
              </a:extLst>
            </p:cNvPr>
            <p:cNvSpPr/>
            <p:nvPr/>
          </p:nvSpPr>
          <p:spPr>
            <a:xfrm>
              <a:off x="3200400" y="1847850"/>
              <a:ext cx="3552825" cy="576263"/>
            </a:xfrm>
            <a:custGeom>
              <a:avLst/>
              <a:gdLst/>
              <a:ahLst/>
              <a:cxnLst/>
              <a:rect l="l" t="t" r="r" b="b"/>
              <a:pathLst>
                <a:path w="3552825" h="576263" extrusionOk="0">
                  <a:moveTo>
                    <a:pt x="23813" y="290513"/>
                  </a:moveTo>
                  <a:lnTo>
                    <a:pt x="90488" y="361950"/>
                  </a:lnTo>
                  <a:lnTo>
                    <a:pt x="152400" y="452438"/>
                  </a:lnTo>
                  <a:lnTo>
                    <a:pt x="185738" y="533400"/>
                  </a:lnTo>
                  <a:lnTo>
                    <a:pt x="200025" y="576263"/>
                  </a:lnTo>
                  <a:lnTo>
                    <a:pt x="500063" y="533400"/>
                  </a:lnTo>
                  <a:lnTo>
                    <a:pt x="1009650" y="466725"/>
                  </a:lnTo>
                  <a:lnTo>
                    <a:pt x="1485900" y="419100"/>
                  </a:lnTo>
                  <a:lnTo>
                    <a:pt x="1890713" y="381000"/>
                  </a:lnTo>
                  <a:lnTo>
                    <a:pt x="2305050" y="347663"/>
                  </a:lnTo>
                  <a:lnTo>
                    <a:pt x="2686050" y="328613"/>
                  </a:lnTo>
                  <a:lnTo>
                    <a:pt x="3000375" y="314325"/>
                  </a:lnTo>
                  <a:lnTo>
                    <a:pt x="3148013" y="319088"/>
                  </a:lnTo>
                  <a:lnTo>
                    <a:pt x="3233738" y="314325"/>
                  </a:lnTo>
                  <a:lnTo>
                    <a:pt x="3328988" y="309563"/>
                  </a:lnTo>
                  <a:lnTo>
                    <a:pt x="3429000" y="304800"/>
                  </a:lnTo>
                  <a:lnTo>
                    <a:pt x="3486150" y="276225"/>
                  </a:lnTo>
                  <a:lnTo>
                    <a:pt x="3529013" y="242888"/>
                  </a:lnTo>
                  <a:lnTo>
                    <a:pt x="3552825" y="204788"/>
                  </a:lnTo>
                  <a:lnTo>
                    <a:pt x="3552825" y="171450"/>
                  </a:lnTo>
                  <a:lnTo>
                    <a:pt x="3514725" y="138113"/>
                  </a:lnTo>
                  <a:lnTo>
                    <a:pt x="3462338" y="104775"/>
                  </a:lnTo>
                  <a:lnTo>
                    <a:pt x="3343275" y="47625"/>
                  </a:lnTo>
                  <a:lnTo>
                    <a:pt x="3205163" y="0"/>
                  </a:lnTo>
                  <a:lnTo>
                    <a:pt x="3128963" y="4763"/>
                  </a:lnTo>
                  <a:lnTo>
                    <a:pt x="3062288" y="14288"/>
                  </a:lnTo>
                  <a:lnTo>
                    <a:pt x="2995613" y="38100"/>
                  </a:lnTo>
                  <a:lnTo>
                    <a:pt x="2914650" y="76200"/>
                  </a:lnTo>
                  <a:lnTo>
                    <a:pt x="2886075" y="85725"/>
                  </a:lnTo>
                  <a:lnTo>
                    <a:pt x="2724150" y="100013"/>
                  </a:lnTo>
                  <a:lnTo>
                    <a:pt x="509588" y="328613"/>
                  </a:lnTo>
                  <a:lnTo>
                    <a:pt x="461963" y="333375"/>
                  </a:lnTo>
                  <a:lnTo>
                    <a:pt x="423863" y="319088"/>
                  </a:lnTo>
                  <a:lnTo>
                    <a:pt x="190500" y="238125"/>
                  </a:lnTo>
                  <a:lnTo>
                    <a:pt x="85725" y="214313"/>
                  </a:lnTo>
                  <a:lnTo>
                    <a:pt x="23813" y="200025"/>
                  </a:lnTo>
                  <a:lnTo>
                    <a:pt x="4763" y="209550"/>
                  </a:lnTo>
                  <a:lnTo>
                    <a:pt x="0" y="233363"/>
                  </a:lnTo>
                  <a:lnTo>
                    <a:pt x="23813" y="2905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94;p187">
              <a:extLst>
                <a:ext uri="{FF2B5EF4-FFF2-40B4-BE49-F238E27FC236}">
                  <a16:creationId xmlns:a16="http://schemas.microsoft.com/office/drawing/2014/main" id="{DAB6C2D7-CDC2-1D47-A0E6-8FDFFFDDE946}"/>
                </a:ext>
              </a:extLst>
            </p:cNvPr>
            <p:cNvSpPr/>
            <p:nvPr/>
          </p:nvSpPr>
          <p:spPr>
            <a:xfrm>
              <a:off x="4171950" y="2944813"/>
              <a:ext cx="2311400" cy="2046287"/>
            </a:xfrm>
            <a:custGeom>
              <a:avLst/>
              <a:gdLst/>
              <a:ahLst/>
              <a:cxnLst/>
              <a:rect l="l" t="t" r="r" b="b"/>
              <a:pathLst>
                <a:path w="2311618" h="2046514" extrusionOk="0">
                  <a:moveTo>
                    <a:pt x="756557" y="628650"/>
                  </a:moveTo>
                  <a:lnTo>
                    <a:pt x="424543" y="364671"/>
                  </a:lnTo>
                  <a:lnTo>
                    <a:pt x="206829" y="201385"/>
                  </a:lnTo>
                  <a:lnTo>
                    <a:pt x="27214" y="76200"/>
                  </a:lnTo>
                  <a:lnTo>
                    <a:pt x="5443" y="57150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5443" y="2721"/>
                  </a:lnTo>
                  <a:lnTo>
                    <a:pt x="21771" y="0"/>
                  </a:lnTo>
                  <a:lnTo>
                    <a:pt x="38100" y="5443"/>
                  </a:lnTo>
                  <a:lnTo>
                    <a:pt x="383721" y="201385"/>
                  </a:lnTo>
                  <a:lnTo>
                    <a:pt x="786493" y="449035"/>
                  </a:lnTo>
                  <a:lnTo>
                    <a:pt x="1151164" y="680357"/>
                  </a:lnTo>
                  <a:lnTo>
                    <a:pt x="1355271" y="846364"/>
                  </a:lnTo>
                  <a:lnTo>
                    <a:pt x="1630136" y="1074964"/>
                  </a:lnTo>
                  <a:lnTo>
                    <a:pt x="1866900" y="1295400"/>
                  </a:lnTo>
                  <a:lnTo>
                    <a:pt x="2035629" y="1464128"/>
                  </a:lnTo>
                  <a:lnTo>
                    <a:pt x="2190750" y="1635578"/>
                  </a:lnTo>
                  <a:lnTo>
                    <a:pt x="2247900" y="1709057"/>
                  </a:lnTo>
                  <a:lnTo>
                    <a:pt x="2277836" y="1774371"/>
                  </a:lnTo>
                  <a:lnTo>
                    <a:pt x="2296886" y="1834243"/>
                  </a:lnTo>
                  <a:lnTo>
                    <a:pt x="2307771" y="1894114"/>
                  </a:lnTo>
                  <a:lnTo>
                    <a:pt x="2310493" y="1953985"/>
                  </a:lnTo>
                  <a:cubicBezTo>
                    <a:pt x="2305957" y="1973942"/>
                    <a:pt x="2311618" y="1975060"/>
                    <a:pt x="2296886" y="2013857"/>
                  </a:cubicBezTo>
                  <a:lnTo>
                    <a:pt x="2266950" y="2035628"/>
                  </a:lnTo>
                  <a:lnTo>
                    <a:pt x="2207079" y="2046514"/>
                  </a:lnTo>
                  <a:lnTo>
                    <a:pt x="2163536" y="2038350"/>
                  </a:lnTo>
                  <a:lnTo>
                    <a:pt x="2106386" y="2000250"/>
                  </a:lnTo>
                  <a:lnTo>
                    <a:pt x="1975757" y="1858735"/>
                  </a:lnTo>
                  <a:lnTo>
                    <a:pt x="1847850" y="1692728"/>
                  </a:lnTo>
                  <a:lnTo>
                    <a:pt x="1611086" y="1426028"/>
                  </a:lnTo>
                  <a:lnTo>
                    <a:pt x="1434193" y="1240971"/>
                  </a:lnTo>
                  <a:lnTo>
                    <a:pt x="1243693" y="1047750"/>
                  </a:lnTo>
                  <a:lnTo>
                    <a:pt x="1039586" y="865414"/>
                  </a:lnTo>
                  <a:lnTo>
                    <a:pt x="756557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95;p187">
              <a:extLst>
                <a:ext uri="{FF2B5EF4-FFF2-40B4-BE49-F238E27FC236}">
                  <a16:creationId xmlns:a16="http://schemas.microsoft.com/office/drawing/2014/main" id="{38D89D53-1BB0-E441-8D39-0626D234134D}"/>
                </a:ext>
              </a:extLst>
            </p:cNvPr>
            <p:cNvSpPr/>
            <p:nvPr/>
          </p:nvSpPr>
          <p:spPr>
            <a:xfrm>
              <a:off x="3230563" y="2332038"/>
              <a:ext cx="3978275" cy="3619500"/>
            </a:xfrm>
            <a:custGeom>
              <a:avLst/>
              <a:gdLst/>
              <a:ahLst/>
              <a:cxnLst/>
              <a:rect l="l" t="t" r="r" b="b"/>
              <a:pathLst>
                <a:path w="3977640" h="3619500" extrusionOk="0">
                  <a:moveTo>
                    <a:pt x="175260" y="754380"/>
                  </a:moveTo>
                  <a:lnTo>
                    <a:pt x="182880" y="518160"/>
                  </a:lnTo>
                  <a:lnTo>
                    <a:pt x="198120" y="266700"/>
                  </a:lnTo>
                  <a:lnTo>
                    <a:pt x="190500" y="160020"/>
                  </a:lnTo>
                  <a:lnTo>
                    <a:pt x="152400" y="22860"/>
                  </a:lnTo>
                  <a:lnTo>
                    <a:pt x="434340" y="0"/>
                  </a:lnTo>
                  <a:lnTo>
                    <a:pt x="358140" y="2293620"/>
                  </a:lnTo>
                  <a:lnTo>
                    <a:pt x="342900" y="3162300"/>
                  </a:lnTo>
                  <a:lnTo>
                    <a:pt x="358140" y="3246120"/>
                  </a:lnTo>
                  <a:lnTo>
                    <a:pt x="731520" y="3177540"/>
                  </a:lnTo>
                  <a:lnTo>
                    <a:pt x="1104900" y="3124200"/>
                  </a:lnTo>
                  <a:lnTo>
                    <a:pt x="1828800" y="3055620"/>
                  </a:lnTo>
                  <a:lnTo>
                    <a:pt x="2255520" y="3032760"/>
                  </a:lnTo>
                  <a:lnTo>
                    <a:pt x="2872740" y="3032760"/>
                  </a:lnTo>
                  <a:lnTo>
                    <a:pt x="3169920" y="3009900"/>
                  </a:lnTo>
                  <a:lnTo>
                    <a:pt x="3368040" y="2971800"/>
                  </a:lnTo>
                  <a:lnTo>
                    <a:pt x="3429000" y="2971800"/>
                  </a:lnTo>
                  <a:lnTo>
                    <a:pt x="3810000" y="3055620"/>
                  </a:lnTo>
                  <a:lnTo>
                    <a:pt x="3931920" y="3116580"/>
                  </a:lnTo>
                  <a:lnTo>
                    <a:pt x="3977640" y="3185160"/>
                  </a:lnTo>
                  <a:lnTo>
                    <a:pt x="3962400" y="3253740"/>
                  </a:lnTo>
                  <a:lnTo>
                    <a:pt x="3893820" y="3314700"/>
                  </a:lnTo>
                  <a:lnTo>
                    <a:pt x="3649980" y="3276600"/>
                  </a:lnTo>
                  <a:lnTo>
                    <a:pt x="3169920" y="3223260"/>
                  </a:lnTo>
                  <a:lnTo>
                    <a:pt x="2865120" y="3223260"/>
                  </a:lnTo>
                  <a:lnTo>
                    <a:pt x="2301240" y="3215640"/>
                  </a:lnTo>
                  <a:lnTo>
                    <a:pt x="1600200" y="3253740"/>
                  </a:lnTo>
                  <a:lnTo>
                    <a:pt x="1120140" y="3314700"/>
                  </a:lnTo>
                  <a:lnTo>
                    <a:pt x="601980" y="3406140"/>
                  </a:lnTo>
                  <a:lnTo>
                    <a:pt x="388620" y="3451860"/>
                  </a:lnTo>
                  <a:lnTo>
                    <a:pt x="365760" y="3459480"/>
                  </a:lnTo>
                  <a:lnTo>
                    <a:pt x="281940" y="3566160"/>
                  </a:lnTo>
                  <a:lnTo>
                    <a:pt x="213360" y="3619500"/>
                  </a:lnTo>
                  <a:lnTo>
                    <a:pt x="160020" y="3604260"/>
                  </a:lnTo>
                  <a:lnTo>
                    <a:pt x="91440" y="3543300"/>
                  </a:lnTo>
                  <a:lnTo>
                    <a:pt x="45720" y="3444240"/>
                  </a:lnTo>
                  <a:lnTo>
                    <a:pt x="0" y="3284220"/>
                  </a:lnTo>
                  <a:lnTo>
                    <a:pt x="0" y="3162300"/>
                  </a:lnTo>
                  <a:lnTo>
                    <a:pt x="60960" y="2948940"/>
                  </a:lnTo>
                  <a:lnTo>
                    <a:pt x="91440" y="2758440"/>
                  </a:lnTo>
                  <a:lnTo>
                    <a:pt x="99060" y="2567940"/>
                  </a:lnTo>
                  <a:lnTo>
                    <a:pt x="175260" y="7543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92;p187">
              <a:extLst>
                <a:ext uri="{FF2B5EF4-FFF2-40B4-BE49-F238E27FC236}">
                  <a16:creationId xmlns:a16="http://schemas.microsoft.com/office/drawing/2014/main" id="{A508672D-6A6A-FD4B-93BB-C8F68E11E4C0}"/>
                </a:ext>
              </a:extLst>
            </p:cNvPr>
            <p:cNvSpPr/>
            <p:nvPr/>
          </p:nvSpPr>
          <p:spPr>
            <a:xfrm rot="-5400000">
              <a:off x="3661526" y="2569327"/>
              <a:ext cx="2724150" cy="2292350"/>
            </a:xfrm>
            <a:custGeom>
              <a:avLst/>
              <a:gdLst/>
              <a:ahLst/>
              <a:cxnLst/>
              <a:rect l="l" t="t" r="r" b="b"/>
              <a:pathLst>
                <a:path w="2724150" h="2292350" extrusionOk="0">
                  <a:moveTo>
                    <a:pt x="444500" y="596900"/>
                  </a:moveTo>
                  <a:lnTo>
                    <a:pt x="698500" y="873125"/>
                  </a:lnTo>
                  <a:lnTo>
                    <a:pt x="946150" y="1092200"/>
                  </a:lnTo>
                  <a:lnTo>
                    <a:pt x="1285875" y="1336675"/>
                  </a:lnTo>
                  <a:lnTo>
                    <a:pt x="1476375" y="1450975"/>
                  </a:lnTo>
                  <a:lnTo>
                    <a:pt x="1914525" y="1701800"/>
                  </a:lnTo>
                  <a:lnTo>
                    <a:pt x="2130425" y="1797050"/>
                  </a:lnTo>
                  <a:lnTo>
                    <a:pt x="2251075" y="1831975"/>
                  </a:lnTo>
                  <a:lnTo>
                    <a:pt x="2387600" y="1863725"/>
                  </a:lnTo>
                  <a:lnTo>
                    <a:pt x="2441575" y="1866900"/>
                  </a:lnTo>
                  <a:lnTo>
                    <a:pt x="2482850" y="1857375"/>
                  </a:lnTo>
                  <a:lnTo>
                    <a:pt x="2549525" y="1825625"/>
                  </a:lnTo>
                  <a:lnTo>
                    <a:pt x="2625725" y="1762125"/>
                  </a:lnTo>
                  <a:lnTo>
                    <a:pt x="2670175" y="1736725"/>
                  </a:lnTo>
                  <a:lnTo>
                    <a:pt x="2698750" y="1730375"/>
                  </a:lnTo>
                  <a:lnTo>
                    <a:pt x="2717800" y="1736725"/>
                  </a:lnTo>
                  <a:lnTo>
                    <a:pt x="2724150" y="1755775"/>
                  </a:lnTo>
                  <a:lnTo>
                    <a:pt x="2717800" y="1790700"/>
                  </a:lnTo>
                  <a:lnTo>
                    <a:pt x="2609850" y="1984375"/>
                  </a:lnTo>
                  <a:lnTo>
                    <a:pt x="2543175" y="2098675"/>
                  </a:lnTo>
                  <a:lnTo>
                    <a:pt x="2444750" y="2219325"/>
                  </a:lnTo>
                  <a:lnTo>
                    <a:pt x="2362200" y="2282825"/>
                  </a:lnTo>
                  <a:lnTo>
                    <a:pt x="2327275" y="2292350"/>
                  </a:lnTo>
                  <a:lnTo>
                    <a:pt x="2292350" y="2286000"/>
                  </a:lnTo>
                  <a:lnTo>
                    <a:pt x="2254250" y="2254250"/>
                  </a:lnTo>
                  <a:lnTo>
                    <a:pt x="2228850" y="2209800"/>
                  </a:lnTo>
                  <a:lnTo>
                    <a:pt x="2206625" y="2184400"/>
                  </a:lnTo>
                  <a:lnTo>
                    <a:pt x="2127250" y="2130425"/>
                  </a:lnTo>
                  <a:lnTo>
                    <a:pt x="1841500" y="1978025"/>
                  </a:lnTo>
                  <a:lnTo>
                    <a:pt x="1473200" y="1758950"/>
                  </a:lnTo>
                  <a:lnTo>
                    <a:pt x="1276350" y="1631950"/>
                  </a:lnTo>
                  <a:lnTo>
                    <a:pt x="1101725" y="1527175"/>
                  </a:lnTo>
                  <a:lnTo>
                    <a:pt x="955675" y="1397000"/>
                  </a:lnTo>
                  <a:lnTo>
                    <a:pt x="771525" y="1225550"/>
                  </a:lnTo>
                  <a:lnTo>
                    <a:pt x="641350" y="1089025"/>
                  </a:lnTo>
                  <a:lnTo>
                    <a:pt x="488950" y="911225"/>
                  </a:lnTo>
                  <a:lnTo>
                    <a:pt x="377825" y="768350"/>
                  </a:lnTo>
                  <a:lnTo>
                    <a:pt x="282575" y="609600"/>
                  </a:lnTo>
                  <a:lnTo>
                    <a:pt x="193675" y="457200"/>
                  </a:lnTo>
                  <a:lnTo>
                    <a:pt x="76200" y="225425"/>
                  </a:lnTo>
                  <a:lnTo>
                    <a:pt x="15875" y="88900"/>
                  </a:lnTo>
                  <a:lnTo>
                    <a:pt x="0" y="44450"/>
                  </a:lnTo>
                  <a:lnTo>
                    <a:pt x="0" y="28575"/>
                  </a:lnTo>
                  <a:lnTo>
                    <a:pt x="3175" y="12700"/>
                  </a:lnTo>
                  <a:lnTo>
                    <a:pt x="15875" y="0"/>
                  </a:lnTo>
                  <a:lnTo>
                    <a:pt x="38100" y="9525"/>
                  </a:lnTo>
                  <a:lnTo>
                    <a:pt x="66675" y="50800"/>
                  </a:lnTo>
                  <a:lnTo>
                    <a:pt x="209550" y="276225"/>
                  </a:lnTo>
                  <a:lnTo>
                    <a:pt x="282575" y="384175"/>
                  </a:lnTo>
                  <a:lnTo>
                    <a:pt x="444500" y="596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93;p187">
              <a:extLst>
                <a:ext uri="{FF2B5EF4-FFF2-40B4-BE49-F238E27FC236}">
                  <a16:creationId xmlns:a16="http://schemas.microsoft.com/office/drawing/2014/main" id="{34A93562-E79B-AA4E-BAC2-5BBC43BB153B}"/>
                </a:ext>
              </a:extLst>
            </p:cNvPr>
            <p:cNvSpPr/>
            <p:nvPr/>
          </p:nvSpPr>
          <p:spPr>
            <a:xfrm>
              <a:off x="3196388" y="1843839"/>
              <a:ext cx="3552825" cy="576263"/>
            </a:xfrm>
            <a:custGeom>
              <a:avLst/>
              <a:gdLst/>
              <a:ahLst/>
              <a:cxnLst/>
              <a:rect l="l" t="t" r="r" b="b"/>
              <a:pathLst>
                <a:path w="3552825" h="576263" extrusionOk="0">
                  <a:moveTo>
                    <a:pt x="23813" y="290513"/>
                  </a:moveTo>
                  <a:lnTo>
                    <a:pt x="90488" y="361950"/>
                  </a:lnTo>
                  <a:lnTo>
                    <a:pt x="152400" y="452438"/>
                  </a:lnTo>
                  <a:lnTo>
                    <a:pt x="185738" y="533400"/>
                  </a:lnTo>
                  <a:lnTo>
                    <a:pt x="200025" y="576263"/>
                  </a:lnTo>
                  <a:lnTo>
                    <a:pt x="500063" y="533400"/>
                  </a:lnTo>
                  <a:lnTo>
                    <a:pt x="1009650" y="466725"/>
                  </a:lnTo>
                  <a:lnTo>
                    <a:pt x="1485900" y="419100"/>
                  </a:lnTo>
                  <a:lnTo>
                    <a:pt x="1890713" y="381000"/>
                  </a:lnTo>
                  <a:lnTo>
                    <a:pt x="2305050" y="347663"/>
                  </a:lnTo>
                  <a:lnTo>
                    <a:pt x="2686050" y="328613"/>
                  </a:lnTo>
                  <a:lnTo>
                    <a:pt x="3000375" y="314325"/>
                  </a:lnTo>
                  <a:lnTo>
                    <a:pt x="3148013" y="319088"/>
                  </a:lnTo>
                  <a:lnTo>
                    <a:pt x="3233738" y="314325"/>
                  </a:lnTo>
                  <a:lnTo>
                    <a:pt x="3328988" y="309563"/>
                  </a:lnTo>
                  <a:lnTo>
                    <a:pt x="3429000" y="304800"/>
                  </a:lnTo>
                  <a:lnTo>
                    <a:pt x="3486150" y="276225"/>
                  </a:lnTo>
                  <a:lnTo>
                    <a:pt x="3529013" y="242888"/>
                  </a:lnTo>
                  <a:lnTo>
                    <a:pt x="3552825" y="204788"/>
                  </a:lnTo>
                  <a:lnTo>
                    <a:pt x="3552825" y="171450"/>
                  </a:lnTo>
                  <a:lnTo>
                    <a:pt x="3514725" y="138113"/>
                  </a:lnTo>
                  <a:lnTo>
                    <a:pt x="3462338" y="104775"/>
                  </a:lnTo>
                  <a:lnTo>
                    <a:pt x="3343275" y="47625"/>
                  </a:lnTo>
                  <a:lnTo>
                    <a:pt x="3205163" y="0"/>
                  </a:lnTo>
                  <a:lnTo>
                    <a:pt x="3128963" y="4763"/>
                  </a:lnTo>
                  <a:lnTo>
                    <a:pt x="3062288" y="14288"/>
                  </a:lnTo>
                  <a:lnTo>
                    <a:pt x="2995613" y="38100"/>
                  </a:lnTo>
                  <a:lnTo>
                    <a:pt x="2914650" y="76200"/>
                  </a:lnTo>
                  <a:lnTo>
                    <a:pt x="2886075" y="85725"/>
                  </a:lnTo>
                  <a:lnTo>
                    <a:pt x="2724150" y="100013"/>
                  </a:lnTo>
                  <a:lnTo>
                    <a:pt x="509588" y="328613"/>
                  </a:lnTo>
                  <a:lnTo>
                    <a:pt x="461963" y="333375"/>
                  </a:lnTo>
                  <a:lnTo>
                    <a:pt x="423863" y="319088"/>
                  </a:lnTo>
                  <a:lnTo>
                    <a:pt x="190500" y="238125"/>
                  </a:lnTo>
                  <a:lnTo>
                    <a:pt x="85725" y="214313"/>
                  </a:lnTo>
                  <a:lnTo>
                    <a:pt x="23813" y="200025"/>
                  </a:lnTo>
                  <a:lnTo>
                    <a:pt x="4763" y="209550"/>
                  </a:lnTo>
                  <a:lnTo>
                    <a:pt x="0" y="233363"/>
                  </a:lnTo>
                  <a:lnTo>
                    <a:pt x="23813" y="2905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94;p187">
              <a:extLst>
                <a:ext uri="{FF2B5EF4-FFF2-40B4-BE49-F238E27FC236}">
                  <a16:creationId xmlns:a16="http://schemas.microsoft.com/office/drawing/2014/main" id="{CA8F91AD-9656-1D49-8CCA-1018DA48F7D7}"/>
                </a:ext>
              </a:extLst>
            </p:cNvPr>
            <p:cNvSpPr/>
            <p:nvPr/>
          </p:nvSpPr>
          <p:spPr>
            <a:xfrm>
              <a:off x="4167938" y="2940802"/>
              <a:ext cx="2311400" cy="2046287"/>
            </a:xfrm>
            <a:custGeom>
              <a:avLst/>
              <a:gdLst/>
              <a:ahLst/>
              <a:cxnLst/>
              <a:rect l="l" t="t" r="r" b="b"/>
              <a:pathLst>
                <a:path w="2311618" h="2046514" extrusionOk="0">
                  <a:moveTo>
                    <a:pt x="756557" y="628650"/>
                  </a:moveTo>
                  <a:lnTo>
                    <a:pt x="424543" y="364671"/>
                  </a:lnTo>
                  <a:lnTo>
                    <a:pt x="206829" y="201385"/>
                  </a:lnTo>
                  <a:lnTo>
                    <a:pt x="27214" y="76200"/>
                  </a:lnTo>
                  <a:lnTo>
                    <a:pt x="5443" y="57150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5443" y="2721"/>
                  </a:lnTo>
                  <a:lnTo>
                    <a:pt x="21771" y="0"/>
                  </a:lnTo>
                  <a:lnTo>
                    <a:pt x="38100" y="5443"/>
                  </a:lnTo>
                  <a:lnTo>
                    <a:pt x="383721" y="201385"/>
                  </a:lnTo>
                  <a:lnTo>
                    <a:pt x="786493" y="449035"/>
                  </a:lnTo>
                  <a:lnTo>
                    <a:pt x="1151164" y="680357"/>
                  </a:lnTo>
                  <a:lnTo>
                    <a:pt x="1355271" y="846364"/>
                  </a:lnTo>
                  <a:lnTo>
                    <a:pt x="1630136" y="1074964"/>
                  </a:lnTo>
                  <a:lnTo>
                    <a:pt x="1866900" y="1295400"/>
                  </a:lnTo>
                  <a:lnTo>
                    <a:pt x="2035629" y="1464128"/>
                  </a:lnTo>
                  <a:lnTo>
                    <a:pt x="2190750" y="1635578"/>
                  </a:lnTo>
                  <a:lnTo>
                    <a:pt x="2247900" y="1709057"/>
                  </a:lnTo>
                  <a:lnTo>
                    <a:pt x="2277836" y="1774371"/>
                  </a:lnTo>
                  <a:lnTo>
                    <a:pt x="2296886" y="1834243"/>
                  </a:lnTo>
                  <a:lnTo>
                    <a:pt x="2307771" y="1894114"/>
                  </a:lnTo>
                  <a:lnTo>
                    <a:pt x="2310493" y="1953985"/>
                  </a:lnTo>
                  <a:cubicBezTo>
                    <a:pt x="2305957" y="1973942"/>
                    <a:pt x="2311618" y="1975060"/>
                    <a:pt x="2296886" y="2013857"/>
                  </a:cubicBezTo>
                  <a:lnTo>
                    <a:pt x="2266950" y="2035628"/>
                  </a:lnTo>
                  <a:lnTo>
                    <a:pt x="2207079" y="2046514"/>
                  </a:lnTo>
                  <a:lnTo>
                    <a:pt x="2163536" y="2038350"/>
                  </a:lnTo>
                  <a:lnTo>
                    <a:pt x="2106386" y="2000250"/>
                  </a:lnTo>
                  <a:lnTo>
                    <a:pt x="1975757" y="1858735"/>
                  </a:lnTo>
                  <a:lnTo>
                    <a:pt x="1847850" y="1692728"/>
                  </a:lnTo>
                  <a:lnTo>
                    <a:pt x="1611086" y="1426028"/>
                  </a:lnTo>
                  <a:lnTo>
                    <a:pt x="1434193" y="1240971"/>
                  </a:lnTo>
                  <a:lnTo>
                    <a:pt x="1243693" y="1047750"/>
                  </a:lnTo>
                  <a:lnTo>
                    <a:pt x="1039586" y="865414"/>
                  </a:lnTo>
                  <a:lnTo>
                    <a:pt x="756557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95;p187">
              <a:extLst>
                <a:ext uri="{FF2B5EF4-FFF2-40B4-BE49-F238E27FC236}">
                  <a16:creationId xmlns:a16="http://schemas.microsoft.com/office/drawing/2014/main" id="{E7EE9AC7-B3FE-1B46-9440-7FB0C20268DB}"/>
                </a:ext>
              </a:extLst>
            </p:cNvPr>
            <p:cNvSpPr/>
            <p:nvPr/>
          </p:nvSpPr>
          <p:spPr>
            <a:xfrm>
              <a:off x="3226551" y="2328027"/>
              <a:ext cx="3978275" cy="3619500"/>
            </a:xfrm>
            <a:custGeom>
              <a:avLst/>
              <a:gdLst/>
              <a:ahLst/>
              <a:cxnLst/>
              <a:rect l="l" t="t" r="r" b="b"/>
              <a:pathLst>
                <a:path w="3977640" h="3619500" extrusionOk="0">
                  <a:moveTo>
                    <a:pt x="175260" y="754380"/>
                  </a:moveTo>
                  <a:lnTo>
                    <a:pt x="182880" y="518160"/>
                  </a:lnTo>
                  <a:lnTo>
                    <a:pt x="198120" y="266700"/>
                  </a:lnTo>
                  <a:lnTo>
                    <a:pt x="190500" y="160020"/>
                  </a:lnTo>
                  <a:lnTo>
                    <a:pt x="152400" y="22860"/>
                  </a:lnTo>
                  <a:lnTo>
                    <a:pt x="434340" y="0"/>
                  </a:lnTo>
                  <a:lnTo>
                    <a:pt x="358140" y="2293620"/>
                  </a:lnTo>
                  <a:lnTo>
                    <a:pt x="342900" y="3162300"/>
                  </a:lnTo>
                  <a:lnTo>
                    <a:pt x="358140" y="3246120"/>
                  </a:lnTo>
                  <a:lnTo>
                    <a:pt x="731520" y="3177540"/>
                  </a:lnTo>
                  <a:lnTo>
                    <a:pt x="1104900" y="3124200"/>
                  </a:lnTo>
                  <a:lnTo>
                    <a:pt x="1828800" y="3055620"/>
                  </a:lnTo>
                  <a:lnTo>
                    <a:pt x="2255520" y="3032760"/>
                  </a:lnTo>
                  <a:lnTo>
                    <a:pt x="2872740" y="3032760"/>
                  </a:lnTo>
                  <a:lnTo>
                    <a:pt x="3169920" y="3009900"/>
                  </a:lnTo>
                  <a:lnTo>
                    <a:pt x="3368040" y="2971800"/>
                  </a:lnTo>
                  <a:lnTo>
                    <a:pt x="3429000" y="2971800"/>
                  </a:lnTo>
                  <a:lnTo>
                    <a:pt x="3810000" y="3055620"/>
                  </a:lnTo>
                  <a:lnTo>
                    <a:pt x="3931920" y="3116580"/>
                  </a:lnTo>
                  <a:lnTo>
                    <a:pt x="3977640" y="3185160"/>
                  </a:lnTo>
                  <a:lnTo>
                    <a:pt x="3962400" y="3253740"/>
                  </a:lnTo>
                  <a:lnTo>
                    <a:pt x="3893820" y="3314700"/>
                  </a:lnTo>
                  <a:lnTo>
                    <a:pt x="3649980" y="3276600"/>
                  </a:lnTo>
                  <a:lnTo>
                    <a:pt x="3169920" y="3223260"/>
                  </a:lnTo>
                  <a:lnTo>
                    <a:pt x="2865120" y="3223260"/>
                  </a:lnTo>
                  <a:lnTo>
                    <a:pt x="2301240" y="3215640"/>
                  </a:lnTo>
                  <a:lnTo>
                    <a:pt x="1600200" y="3253740"/>
                  </a:lnTo>
                  <a:lnTo>
                    <a:pt x="1120140" y="3314700"/>
                  </a:lnTo>
                  <a:lnTo>
                    <a:pt x="601980" y="3406140"/>
                  </a:lnTo>
                  <a:lnTo>
                    <a:pt x="388620" y="3451860"/>
                  </a:lnTo>
                  <a:lnTo>
                    <a:pt x="365760" y="3459480"/>
                  </a:lnTo>
                  <a:lnTo>
                    <a:pt x="281940" y="3566160"/>
                  </a:lnTo>
                  <a:lnTo>
                    <a:pt x="213360" y="3619500"/>
                  </a:lnTo>
                  <a:lnTo>
                    <a:pt x="160020" y="3604260"/>
                  </a:lnTo>
                  <a:lnTo>
                    <a:pt x="91440" y="3543300"/>
                  </a:lnTo>
                  <a:lnTo>
                    <a:pt x="45720" y="3444240"/>
                  </a:lnTo>
                  <a:lnTo>
                    <a:pt x="0" y="3284220"/>
                  </a:lnTo>
                  <a:lnTo>
                    <a:pt x="0" y="3162300"/>
                  </a:lnTo>
                  <a:lnTo>
                    <a:pt x="60960" y="2948940"/>
                  </a:lnTo>
                  <a:lnTo>
                    <a:pt x="91440" y="2758440"/>
                  </a:lnTo>
                  <a:lnTo>
                    <a:pt x="99060" y="2567940"/>
                  </a:lnTo>
                  <a:lnTo>
                    <a:pt x="175260" y="7543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Google Shape;2100;p188">
            <a:extLst>
              <a:ext uri="{FF2B5EF4-FFF2-40B4-BE49-F238E27FC236}">
                <a16:creationId xmlns:a16="http://schemas.microsoft.com/office/drawing/2014/main" id="{5AF5A3FA-5882-2045-9EE9-5A0CFDA1A6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069" y="1706019"/>
            <a:ext cx="4010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0" name="Google Shape;2100;p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8305" y="1762960"/>
            <a:ext cx="4010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163"/>
          <p:cNvSpPr txBox="1"/>
          <p:nvPr/>
        </p:nvSpPr>
        <p:spPr>
          <a:xfrm>
            <a:off x="4448944" y="6858000"/>
            <a:ext cx="35044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丁</a:t>
            </a:r>
            <a:endParaRPr/>
          </a:p>
        </p:txBody>
      </p:sp>
      <p:sp>
        <p:nvSpPr>
          <p:cNvPr id="1835" name="Google Shape;1835;p163"/>
          <p:cNvSpPr/>
          <p:nvPr/>
        </p:nvSpPr>
        <p:spPr>
          <a:xfrm>
            <a:off x="2705100" y="1800225"/>
            <a:ext cx="4373563" cy="801688"/>
          </a:xfrm>
          <a:custGeom>
            <a:avLst/>
            <a:gdLst/>
            <a:ahLst/>
            <a:cxnLst/>
            <a:rect l="l" t="t" r="r" b="b"/>
            <a:pathLst>
              <a:path w="4374292" h="801424" extrusionOk="0">
                <a:moveTo>
                  <a:pt x="1447506" y="324806"/>
                </a:moveTo>
                <a:lnTo>
                  <a:pt x="1712294" y="282440"/>
                </a:lnTo>
                <a:lnTo>
                  <a:pt x="1977082" y="247135"/>
                </a:lnTo>
                <a:lnTo>
                  <a:pt x="2213625" y="218891"/>
                </a:lnTo>
                <a:lnTo>
                  <a:pt x="2556084" y="180056"/>
                </a:lnTo>
                <a:lnTo>
                  <a:pt x="2810280" y="155342"/>
                </a:lnTo>
                <a:lnTo>
                  <a:pt x="3078598" y="130629"/>
                </a:lnTo>
                <a:lnTo>
                  <a:pt x="3329264" y="109446"/>
                </a:lnTo>
                <a:lnTo>
                  <a:pt x="3597582" y="88263"/>
                </a:lnTo>
                <a:lnTo>
                  <a:pt x="3632887" y="81202"/>
                </a:lnTo>
                <a:lnTo>
                  <a:pt x="3738802" y="21183"/>
                </a:lnTo>
                <a:lnTo>
                  <a:pt x="3777638" y="0"/>
                </a:lnTo>
                <a:lnTo>
                  <a:pt x="3802351" y="0"/>
                </a:lnTo>
                <a:lnTo>
                  <a:pt x="3883553" y="14122"/>
                </a:lnTo>
                <a:lnTo>
                  <a:pt x="3985937" y="35305"/>
                </a:lnTo>
                <a:lnTo>
                  <a:pt x="4123627" y="67080"/>
                </a:lnTo>
                <a:lnTo>
                  <a:pt x="4247194" y="105915"/>
                </a:lnTo>
                <a:lnTo>
                  <a:pt x="4307213" y="123568"/>
                </a:lnTo>
                <a:lnTo>
                  <a:pt x="4328396" y="137690"/>
                </a:lnTo>
                <a:lnTo>
                  <a:pt x="4342518" y="158873"/>
                </a:lnTo>
                <a:lnTo>
                  <a:pt x="4360170" y="190647"/>
                </a:lnTo>
                <a:lnTo>
                  <a:pt x="4374292" y="218891"/>
                </a:lnTo>
                <a:lnTo>
                  <a:pt x="4374292" y="240074"/>
                </a:lnTo>
                <a:lnTo>
                  <a:pt x="4360170" y="268318"/>
                </a:lnTo>
                <a:lnTo>
                  <a:pt x="4335457" y="289501"/>
                </a:lnTo>
                <a:lnTo>
                  <a:pt x="4300152" y="303623"/>
                </a:lnTo>
                <a:lnTo>
                  <a:pt x="4243664" y="310684"/>
                </a:lnTo>
                <a:lnTo>
                  <a:pt x="4148340" y="307154"/>
                </a:lnTo>
                <a:lnTo>
                  <a:pt x="3992998" y="300093"/>
                </a:lnTo>
                <a:lnTo>
                  <a:pt x="3774107" y="300093"/>
                </a:lnTo>
                <a:lnTo>
                  <a:pt x="3519911" y="300093"/>
                </a:lnTo>
                <a:lnTo>
                  <a:pt x="3152739" y="310684"/>
                </a:lnTo>
                <a:lnTo>
                  <a:pt x="2891482" y="328337"/>
                </a:lnTo>
                <a:lnTo>
                  <a:pt x="2612572" y="353050"/>
                </a:lnTo>
                <a:lnTo>
                  <a:pt x="2284235" y="388355"/>
                </a:lnTo>
                <a:lnTo>
                  <a:pt x="1987673" y="427191"/>
                </a:lnTo>
                <a:lnTo>
                  <a:pt x="1758190" y="458965"/>
                </a:lnTo>
                <a:lnTo>
                  <a:pt x="1560482" y="490740"/>
                </a:lnTo>
                <a:lnTo>
                  <a:pt x="1338061" y="529575"/>
                </a:lnTo>
                <a:lnTo>
                  <a:pt x="1129761" y="571941"/>
                </a:lnTo>
                <a:lnTo>
                  <a:pt x="882626" y="631960"/>
                </a:lnTo>
                <a:lnTo>
                  <a:pt x="713162" y="684917"/>
                </a:lnTo>
                <a:lnTo>
                  <a:pt x="526045" y="751997"/>
                </a:lnTo>
                <a:lnTo>
                  <a:pt x="430722" y="794363"/>
                </a:lnTo>
                <a:lnTo>
                  <a:pt x="406008" y="801424"/>
                </a:lnTo>
                <a:lnTo>
                  <a:pt x="349520" y="790832"/>
                </a:lnTo>
                <a:lnTo>
                  <a:pt x="271849" y="755527"/>
                </a:lnTo>
                <a:lnTo>
                  <a:pt x="215361" y="713161"/>
                </a:lnTo>
                <a:lnTo>
                  <a:pt x="165934" y="667265"/>
                </a:lnTo>
                <a:lnTo>
                  <a:pt x="102385" y="596655"/>
                </a:lnTo>
                <a:lnTo>
                  <a:pt x="38836" y="511923"/>
                </a:lnTo>
                <a:lnTo>
                  <a:pt x="7061" y="462496"/>
                </a:lnTo>
                <a:lnTo>
                  <a:pt x="0" y="430721"/>
                </a:lnTo>
                <a:lnTo>
                  <a:pt x="7061" y="420130"/>
                </a:lnTo>
                <a:lnTo>
                  <a:pt x="24714" y="413069"/>
                </a:lnTo>
                <a:lnTo>
                  <a:pt x="45897" y="420130"/>
                </a:lnTo>
                <a:lnTo>
                  <a:pt x="63550" y="430721"/>
                </a:lnTo>
                <a:lnTo>
                  <a:pt x="84733" y="448374"/>
                </a:lnTo>
                <a:lnTo>
                  <a:pt x="116507" y="473087"/>
                </a:lnTo>
                <a:lnTo>
                  <a:pt x="148282" y="487209"/>
                </a:lnTo>
                <a:lnTo>
                  <a:pt x="194178" y="501331"/>
                </a:lnTo>
                <a:lnTo>
                  <a:pt x="243605" y="511923"/>
                </a:lnTo>
                <a:lnTo>
                  <a:pt x="331868" y="511923"/>
                </a:lnTo>
                <a:lnTo>
                  <a:pt x="462496" y="497801"/>
                </a:lnTo>
                <a:lnTo>
                  <a:pt x="639021" y="466026"/>
                </a:lnTo>
                <a:lnTo>
                  <a:pt x="843790" y="423660"/>
                </a:lnTo>
                <a:lnTo>
                  <a:pt x="1182719" y="367172"/>
                </a:lnTo>
                <a:lnTo>
                  <a:pt x="1447506" y="3248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163"/>
          <p:cNvSpPr/>
          <p:nvPr/>
        </p:nvSpPr>
        <p:spPr>
          <a:xfrm rot="-5400000">
            <a:off x="2984501" y="3768725"/>
            <a:ext cx="3778250" cy="606425"/>
          </a:xfrm>
          <a:custGeom>
            <a:avLst/>
            <a:gdLst/>
            <a:ahLst/>
            <a:cxnLst/>
            <a:rect l="l" t="t" r="r" b="b"/>
            <a:pathLst>
              <a:path w="3778250" h="606425" extrusionOk="0">
                <a:moveTo>
                  <a:pt x="2133600" y="307975"/>
                </a:moveTo>
                <a:lnTo>
                  <a:pt x="2428875" y="311150"/>
                </a:lnTo>
                <a:lnTo>
                  <a:pt x="2813050" y="311150"/>
                </a:lnTo>
                <a:lnTo>
                  <a:pt x="3146425" y="307975"/>
                </a:lnTo>
                <a:lnTo>
                  <a:pt x="3270250" y="307975"/>
                </a:lnTo>
                <a:lnTo>
                  <a:pt x="3327400" y="301625"/>
                </a:lnTo>
                <a:lnTo>
                  <a:pt x="3387725" y="285750"/>
                </a:lnTo>
                <a:lnTo>
                  <a:pt x="3432175" y="266700"/>
                </a:lnTo>
                <a:lnTo>
                  <a:pt x="3482975" y="234950"/>
                </a:lnTo>
                <a:lnTo>
                  <a:pt x="3629025" y="104775"/>
                </a:lnTo>
                <a:lnTo>
                  <a:pt x="3673475" y="63500"/>
                </a:lnTo>
                <a:lnTo>
                  <a:pt x="3724275" y="9525"/>
                </a:lnTo>
                <a:lnTo>
                  <a:pt x="3778250" y="0"/>
                </a:lnTo>
                <a:lnTo>
                  <a:pt x="3765550" y="101600"/>
                </a:lnTo>
                <a:lnTo>
                  <a:pt x="3721100" y="187325"/>
                </a:lnTo>
                <a:lnTo>
                  <a:pt x="3663950" y="288925"/>
                </a:lnTo>
                <a:lnTo>
                  <a:pt x="3613150" y="368300"/>
                </a:lnTo>
                <a:lnTo>
                  <a:pt x="3533775" y="476250"/>
                </a:lnTo>
                <a:lnTo>
                  <a:pt x="3489325" y="536575"/>
                </a:lnTo>
                <a:lnTo>
                  <a:pt x="3460750" y="565150"/>
                </a:lnTo>
                <a:lnTo>
                  <a:pt x="3435350" y="584200"/>
                </a:lnTo>
                <a:lnTo>
                  <a:pt x="3403600" y="600075"/>
                </a:lnTo>
                <a:lnTo>
                  <a:pt x="3365500" y="606425"/>
                </a:lnTo>
                <a:lnTo>
                  <a:pt x="3308350" y="603250"/>
                </a:lnTo>
                <a:lnTo>
                  <a:pt x="3238500" y="593725"/>
                </a:lnTo>
                <a:lnTo>
                  <a:pt x="3136900" y="577850"/>
                </a:lnTo>
                <a:lnTo>
                  <a:pt x="2949575" y="574675"/>
                </a:lnTo>
                <a:lnTo>
                  <a:pt x="2451100" y="571500"/>
                </a:lnTo>
                <a:lnTo>
                  <a:pt x="1835150" y="565150"/>
                </a:lnTo>
                <a:lnTo>
                  <a:pt x="1362075" y="558800"/>
                </a:lnTo>
                <a:lnTo>
                  <a:pt x="946150" y="558800"/>
                </a:lnTo>
                <a:lnTo>
                  <a:pt x="644525" y="552450"/>
                </a:lnTo>
                <a:lnTo>
                  <a:pt x="511175" y="558800"/>
                </a:lnTo>
                <a:lnTo>
                  <a:pt x="387350" y="549275"/>
                </a:lnTo>
                <a:lnTo>
                  <a:pt x="276225" y="527050"/>
                </a:lnTo>
                <a:lnTo>
                  <a:pt x="146050" y="479425"/>
                </a:lnTo>
                <a:lnTo>
                  <a:pt x="38100" y="425450"/>
                </a:lnTo>
                <a:lnTo>
                  <a:pt x="19050" y="412750"/>
                </a:lnTo>
                <a:lnTo>
                  <a:pt x="3175" y="393700"/>
                </a:lnTo>
                <a:lnTo>
                  <a:pt x="0" y="377825"/>
                </a:lnTo>
                <a:lnTo>
                  <a:pt x="6350" y="349250"/>
                </a:lnTo>
                <a:lnTo>
                  <a:pt x="19050" y="327025"/>
                </a:lnTo>
                <a:lnTo>
                  <a:pt x="50800" y="285750"/>
                </a:lnTo>
                <a:lnTo>
                  <a:pt x="76200" y="273050"/>
                </a:lnTo>
                <a:lnTo>
                  <a:pt x="279400" y="215900"/>
                </a:lnTo>
                <a:lnTo>
                  <a:pt x="742950" y="304800"/>
                </a:lnTo>
                <a:lnTo>
                  <a:pt x="879475" y="311150"/>
                </a:lnTo>
                <a:lnTo>
                  <a:pt x="1200150" y="311150"/>
                </a:lnTo>
                <a:lnTo>
                  <a:pt x="1749425" y="307975"/>
                </a:lnTo>
                <a:lnTo>
                  <a:pt x="2133600" y="307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163"/>
          <p:cNvSpPr/>
          <p:nvPr/>
        </p:nvSpPr>
        <p:spPr>
          <a:xfrm>
            <a:off x="3881438" y="5000625"/>
            <a:ext cx="1060450" cy="931863"/>
          </a:xfrm>
          <a:custGeom>
            <a:avLst/>
            <a:gdLst/>
            <a:ahLst/>
            <a:cxnLst/>
            <a:rect l="l" t="t" r="r" b="b"/>
            <a:pathLst>
              <a:path w="1059656" h="931069" extrusionOk="0">
                <a:moveTo>
                  <a:pt x="561975" y="228600"/>
                </a:moveTo>
                <a:lnTo>
                  <a:pt x="702468" y="285750"/>
                </a:lnTo>
                <a:lnTo>
                  <a:pt x="802481" y="326231"/>
                </a:lnTo>
                <a:lnTo>
                  <a:pt x="857250" y="347663"/>
                </a:lnTo>
                <a:lnTo>
                  <a:pt x="873918" y="350044"/>
                </a:lnTo>
                <a:lnTo>
                  <a:pt x="907256" y="345281"/>
                </a:lnTo>
                <a:lnTo>
                  <a:pt x="933450" y="333375"/>
                </a:lnTo>
                <a:lnTo>
                  <a:pt x="954881" y="309563"/>
                </a:lnTo>
                <a:lnTo>
                  <a:pt x="971550" y="280988"/>
                </a:lnTo>
                <a:lnTo>
                  <a:pt x="985837" y="240506"/>
                </a:lnTo>
                <a:lnTo>
                  <a:pt x="995362" y="202406"/>
                </a:lnTo>
                <a:lnTo>
                  <a:pt x="1014412" y="119063"/>
                </a:lnTo>
                <a:lnTo>
                  <a:pt x="1059656" y="119063"/>
                </a:lnTo>
                <a:lnTo>
                  <a:pt x="1004887" y="931069"/>
                </a:lnTo>
                <a:lnTo>
                  <a:pt x="969168" y="907256"/>
                </a:lnTo>
                <a:lnTo>
                  <a:pt x="942975" y="859631"/>
                </a:lnTo>
                <a:lnTo>
                  <a:pt x="902493" y="797719"/>
                </a:lnTo>
                <a:lnTo>
                  <a:pt x="828675" y="709613"/>
                </a:lnTo>
                <a:lnTo>
                  <a:pt x="747712" y="619125"/>
                </a:lnTo>
                <a:lnTo>
                  <a:pt x="666750" y="545306"/>
                </a:lnTo>
                <a:lnTo>
                  <a:pt x="585787" y="471488"/>
                </a:lnTo>
                <a:lnTo>
                  <a:pt x="473868" y="381000"/>
                </a:lnTo>
                <a:lnTo>
                  <a:pt x="385762" y="311944"/>
                </a:lnTo>
                <a:lnTo>
                  <a:pt x="261937" y="223838"/>
                </a:lnTo>
                <a:lnTo>
                  <a:pt x="154781" y="150019"/>
                </a:lnTo>
                <a:lnTo>
                  <a:pt x="80962" y="102394"/>
                </a:lnTo>
                <a:lnTo>
                  <a:pt x="14287" y="61913"/>
                </a:lnTo>
                <a:lnTo>
                  <a:pt x="7143" y="52388"/>
                </a:lnTo>
                <a:lnTo>
                  <a:pt x="0" y="28575"/>
                </a:lnTo>
                <a:lnTo>
                  <a:pt x="0" y="14288"/>
                </a:lnTo>
                <a:lnTo>
                  <a:pt x="7143" y="0"/>
                </a:lnTo>
                <a:lnTo>
                  <a:pt x="28575" y="2381"/>
                </a:lnTo>
                <a:lnTo>
                  <a:pt x="66675" y="16669"/>
                </a:lnTo>
                <a:lnTo>
                  <a:pt x="154781" y="57150"/>
                </a:lnTo>
                <a:lnTo>
                  <a:pt x="264318" y="104775"/>
                </a:lnTo>
                <a:lnTo>
                  <a:pt x="388143" y="157163"/>
                </a:lnTo>
                <a:lnTo>
                  <a:pt x="561975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DAF05CF-1E11-6846-A7E6-0D60001EF7B0}"/>
              </a:ext>
            </a:extLst>
          </p:cNvPr>
          <p:cNvGrpSpPr/>
          <p:nvPr/>
        </p:nvGrpSpPr>
        <p:grpSpPr>
          <a:xfrm>
            <a:off x="2713118" y="1820273"/>
            <a:ext cx="4373563" cy="4160838"/>
            <a:chOff x="2857500" y="1952625"/>
            <a:chExt cx="4373563" cy="4160838"/>
          </a:xfrm>
        </p:grpSpPr>
        <p:sp>
          <p:nvSpPr>
            <p:cNvPr id="6" name="Google Shape;1835;p163">
              <a:extLst>
                <a:ext uri="{FF2B5EF4-FFF2-40B4-BE49-F238E27FC236}">
                  <a16:creationId xmlns:a16="http://schemas.microsoft.com/office/drawing/2014/main" id="{3B302F9D-E476-6D48-B748-3928FAD5D52C}"/>
                </a:ext>
              </a:extLst>
            </p:cNvPr>
            <p:cNvSpPr/>
            <p:nvPr/>
          </p:nvSpPr>
          <p:spPr>
            <a:xfrm>
              <a:off x="2857500" y="1952625"/>
              <a:ext cx="4373563" cy="801688"/>
            </a:xfrm>
            <a:custGeom>
              <a:avLst/>
              <a:gdLst/>
              <a:ahLst/>
              <a:cxnLst/>
              <a:rect l="l" t="t" r="r" b="b"/>
              <a:pathLst>
                <a:path w="4374292" h="801424" extrusionOk="0">
                  <a:moveTo>
                    <a:pt x="1447506" y="324806"/>
                  </a:moveTo>
                  <a:lnTo>
                    <a:pt x="1712294" y="282440"/>
                  </a:lnTo>
                  <a:lnTo>
                    <a:pt x="1977082" y="247135"/>
                  </a:lnTo>
                  <a:lnTo>
                    <a:pt x="2213625" y="218891"/>
                  </a:lnTo>
                  <a:lnTo>
                    <a:pt x="2556084" y="180056"/>
                  </a:lnTo>
                  <a:lnTo>
                    <a:pt x="2810280" y="155342"/>
                  </a:lnTo>
                  <a:lnTo>
                    <a:pt x="3078598" y="130629"/>
                  </a:lnTo>
                  <a:lnTo>
                    <a:pt x="3329264" y="109446"/>
                  </a:lnTo>
                  <a:lnTo>
                    <a:pt x="3597582" y="88263"/>
                  </a:lnTo>
                  <a:lnTo>
                    <a:pt x="3632887" y="81202"/>
                  </a:lnTo>
                  <a:lnTo>
                    <a:pt x="3738802" y="21183"/>
                  </a:lnTo>
                  <a:lnTo>
                    <a:pt x="3777638" y="0"/>
                  </a:lnTo>
                  <a:lnTo>
                    <a:pt x="3802351" y="0"/>
                  </a:lnTo>
                  <a:lnTo>
                    <a:pt x="3883553" y="14122"/>
                  </a:lnTo>
                  <a:lnTo>
                    <a:pt x="3985937" y="35305"/>
                  </a:lnTo>
                  <a:lnTo>
                    <a:pt x="4123627" y="67080"/>
                  </a:lnTo>
                  <a:lnTo>
                    <a:pt x="4247194" y="105915"/>
                  </a:lnTo>
                  <a:lnTo>
                    <a:pt x="4307213" y="123568"/>
                  </a:lnTo>
                  <a:lnTo>
                    <a:pt x="4328396" y="137690"/>
                  </a:lnTo>
                  <a:lnTo>
                    <a:pt x="4342518" y="158873"/>
                  </a:lnTo>
                  <a:lnTo>
                    <a:pt x="4360170" y="190647"/>
                  </a:lnTo>
                  <a:lnTo>
                    <a:pt x="4374292" y="218891"/>
                  </a:lnTo>
                  <a:lnTo>
                    <a:pt x="4374292" y="240074"/>
                  </a:lnTo>
                  <a:lnTo>
                    <a:pt x="4360170" y="268318"/>
                  </a:lnTo>
                  <a:lnTo>
                    <a:pt x="4335457" y="289501"/>
                  </a:lnTo>
                  <a:lnTo>
                    <a:pt x="4300152" y="303623"/>
                  </a:lnTo>
                  <a:lnTo>
                    <a:pt x="4243664" y="310684"/>
                  </a:lnTo>
                  <a:lnTo>
                    <a:pt x="4148340" y="307154"/>
                  </a:lnTo>
                  <a:lnTo>
                    <a:pt x="3992998" y="300093"/>
                  </a:lnTo>
                  <a:lnTo>
                    <a:pt x="3774107" y="300093"/>
                  </a:lnTo>
                  <a:lnTo>
                    <a:pt x="3519911" y="300093"/>
                  </a:lnTo>
                  <a:lnTo>
                    <a:pt x="3152739" y="310684"/>
                  </a:lnTo>
                  <a:lnTo>
                    <a:pt x="2891482" y="328337"/>
                  </a:lnTo>
                  <a:lnTo>
                    <a:pt x="2612572" y="353050"/>
                  </a:lnTo>
                  <a:lnTo>
                    <a:pt x="2284235" y="388355"/>
                  </a:lnTo>
                  <a:lnTo>
                    <a:pt x="1987673" y="427191"/>
                  </a:lnTo>
                  <a:lnTo>
                    <a:pt x="1758190" y="458965"/>
                  </a:lnTo>
                  <a:lnTo>
                    <a:pt x="1560482" y="490740"/>
                  </a:lnTo>
                  <a:lnTo>
                    <a:pt x="1338061" y="529575"/>
                  </a:lnTo>
                  <a:lnTo>
                    <a:pt x="1129761" y="571941"/>
                  </a:lnTo>
                  <a:lnTo>
                    <a:pt x="882626" y="631960"/>
                  </a:lnTo>
                  <a:lnTo>
                    <a:pt x="713162" y="684917"/>
                  </a:lnTo>
                  <a:lnTo>
                    <a:pt x="526045" y="751997"/>
                  </a:lnTo>
                  <a:lnTo>
                    <a:pt x="430722" y="794363"/>
                  </a:lnTo>
                  <a:lnTo>
                    <a:pt x="406008" y="801424"/>
                  </a:lnTo>
                  <a:lnTo>
                    <a:pt x="349520" y="790832"/>
                  </a:lnTo>
                  <a:lnTo>
                    <a:pt x="271849" y="755527"/>
                  </a:lnTo>
                  <a:lnTo>
                    <a:pt x="215361" y="713161"/>
                  </a:lnTo>
                  <a:lnTo>
                    <a:pt x="165934" y="667265"/>
                  </a:lnTo>
                  <a:lnTo>
                    <a:pt x="102385" y="596655"/>
                  </a:lnTo>
                  <a:lnTo>
                    <a:pt x="38836" y="511923"/>
                  </a:lnTo>
                  <a:lnTo>
                    <a:pt x="7061" y="462496"/>
                  </a:lnTo>
                  <a:lnTo>
                    <a:pt x="0" y="430721"/>
                  </a:lnTo>
                  <a:lnTo>
                    <a:pt x="7061" y="420130"/>
                  </a:lnTo>
                  <a:lnTo>
                    <a:pt x="24714" y="413069"/>
                  </a:lnTo>
                  <a:lnTo>
                    <a:pt x="45897" y="420130"/>
                  </a:lnTo>
                  <a:lnTo>
                    <a:pt x="63550" y="430721"/>
                  </a:lnTo>
                  <a:lnTo>
                    <a:pt x="84733" y="448374"/>
                  </a:lnTo>
                  <a:lnTo>
                    <a:pt x="116507" y="473087"/>
                  </a:lnTo>
                  <a:lnTo>
                    <a:pt x="148282" y="487209"/>
                  </a:lnTo>
                  <a:lnTo>
                    <a:pt x="194178" y="501331"/>
                  </a:lnTo>
                  <a:lnTo>
                    <a:pt x="243605" y="511923"/>
                  </a:lnTo>
                  <a:lnTo>
                    <a:pt x="331868" y="511923"/>
                  </a:lnTo>
                  <a:lnTo>
                    <a:pt x="462496" y="497801"/>
                  </a:lnTo>
                  <a:lnTo>
                    <a:pt x="639021" y="466026"/>
                  </a:lnTo>
                  <a:lnTo>
                    <a:pt x="843790" y="423660"/>
                  </a:lnTo>
                  <a:lnTo>
                    <a:pt x="1182719" y="367172"/>
                  </a:lnTo>
                  <a:lnTo>
                    <a:pt x="1447506" y="3248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36;p163">
              <a:extLst>
                <a:ext uri="{FF2B5EF4-FFF2-40B4-BE49-F238E27FC236}">
                  <a16:creationId xmlns:a16="http://schemas.microsoft.com/office/drawing/2014/main" id="{9E979F97-9030-2E49-A05D-E13E91481E12}"/>
                </a:ext>
              </a:extLst>
            </p:cNvPr>
            <p:cNvSpPr/>
            <p:nvPr/>
          </p:nvSpPr>
          <p:spPr>
            <a:xfrm rot="-5400000">
              <a:off x="3136901" y="3921125"/>
              <a:ext cx="3778250" cy="606425"/>
            </a:xfrm>
            <a:custGeom>
              <a:avLst/>
              <a:gdLst/>
              <a:ahLst/>
              <a:cxnLst/>
              <a:rect l="l" t="t" r="r" b="b"/>
              <a:pathLst>
                <a:path w="3778250" h="606425" extrusionOk="0">
                  <a:moveTo>
                    <a:pt x="2133600" y="307975"/>
                  </a:moveTo>
                  <a:lnTo>
                    <a:pt x="2428875" y="311150"/>
                  </a:lnTo>
                  <a:lnTo>
                    <a:pt x="2813050" y="311150"/>
                  </a:lnTo>
                  <a:lnTo>
                    <a:pt x="3146425" y="307975"/>
                  </a:lnTo>
                  <a:lnTo>
                    <a:pt x="3270250" y="307975"/>
                  </a:lnTo>
                  <a:lnTo>
                    <a:pt x="3327400" y="301625"/>
                  </a:lnTo>
                  <a:lnTo>
                    <a:pt x="3387725" y="285750"/>
                  </a:lnTo>
                  <a:lnTo>
                    <a:pt x="3432175" y="266700"/>
                  </a:lnTo>
                  <a:lnTo>
                    <a:pt x="3482975" y="234950"/>
                  </a:lnTo>
                  <a:lnTo>
                    <a:pt x="3629025" y="104775"/>
                  </a:lnTo>
                  <a:lnTo>
                    <a:pt x="3673475" y="63500"/>
                  </a:lnTo>
                  <a:lnTo>
                    <a:pt x="3724275" y="9525"/>
                  </a:lnTo>
                  <a:lnTo>
                    <a:pt x="3778250" y="0"/>
                  </a:lnTo>
                  <a:lnTo>
                    <a:pt x="3765550" y="101600"/>
                  </a:lnTo>
                  <a:lnTo>
                    <a:pt x="3721100" y="187325"/>
                  </a:lnTo>
                  <a:lnTo>
                    <a:pt x="3663950" y="288925"/>
                  </a:lnTo>
                  <a:lnTo>
                    <a:pt x="3613150" y="368300"/>
                  </a:lnTo>
                  <a:lnTo>
                    <a:pt x="3533775" y="476250"/>
                  </a:lnTo>
                  <a:lnTo>
                    <a:pt x="3489325" y="536575"/>
                  </a:lnTo>
                  <a:lnTo>
                    <a:pt x="3460750" y="565150"/>
                  </a:lnTo>
                  <a:lnTo>
                    <a:pt x="3435350" y="584200"/>
                  </a:lnTo>
                  <a:lnTo>
                    <a:pt x="3403600" y="600075"/>
                  </a:lnTo>
                  <a:lnTo>
                    <a:pt x="3365500" y="606425"/>
                  </a:lnTo>
                  <a:lnTo>
                    <a:pt x="3308350" y="603250"/>
                  </a:lnTo>
                  <a:lnTo>
                    <a:pt x="3238500" y="593725"/>
                  </a:lnTo>
                  <a:lnTo>
                    <a:pt x="3136900" y="577850"/>
                  </a:lnTo>
                  <a:lnTo>
                    <a:pt x="2949575" y="574675"/>
                  </a:lnTo>
                  <a:lnTo>
                    <a:pt x="2451100" y="571500"/>
                  </a:lnTo>
                  <a:lnTo>
                    <a:pt x="1835150" y="565150"/>
                  </a:lnTo>
                  <a:lnTo>
                    <a:pt x="1362075" y="558800"/>
                  </a:lnTo>
                  <a:lnTo>
                    <a:pt x="946150" y="558800"/>
                  </a:lnTo>
                  <a:lnTo>
                    <a:pt x="644525" y="552450"/>
                  </a:lnTo>
                  <a:lnTo>
                    <a:pt x="511175" y="558800"/>
                  </a:lnTo>
                  <a:lnTo>
                    <a:pt x="387350" y="549275"/>
                  </a:lnTo>
                  <a:lnTo>
                    <a:pt x="276225" y="527050"/>
                  </a:lnTo>
                  <a:lnTo>
                    <a:pt x="146050" y="479425"/>
                  </a:lnTo>
                  <a:lnTo>
                    <a:pt x="38100" y="425450"/>
                  </a:lnTo>
                  <a:lnTo>
                    <a:pt x="19050" y="412750"/>
                  </a:lnTo>
                  <a:lnTo>
                    <a:pt x="3175" y="393700"/>
                  </a:lnTo>
                  <a:lnTo>
                    <a:pt x="0" y="377825"/>
                  </a:lnTo>
                  <a:lnTo>
                    <a:pt x="6350" y="349250"/>
                  </a:lnTo>
                  <a:lnTo>
                    <a:pt x="19050" y="327025"/>
                  </a:lnTo>
                  <a:lnTo>
                    <a:pt x="50800" y="285750"/>
                  </a:lnTo>
                  <a:lnTo>
                    <a:pt x="76200" y="273050"/>
                  </a:lnTo>
                  <a:lnTo>
                    <a:pt x="279400" y="215900"/>
                  </a:lnTo>
                  <a:lnTo>
                    <a:pt x="742950" y="304800"/>
                  </a:lnTo>
                  <a:lnTo>
                    <a:pt x="879475" y="311150"/>
                  </a:lnTo>
                  <a:lnTo>
                    <a:pt x="1200150" y="311150"/>
                  </a:lnTo>
                  <a:lnTo>
                    <a:pt x="1749425" y="307975"/>
                  </a:lnTo>
                  <a:lnTo>
                    <a:pt x="2133600" y="307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37;p163">
              <a:extLst>
                <a:ext uri="{FF2B5EF4-FFF2-40B4-BE49-F238E27FC236}">
                  <a16:creationId xmlns:a16="http://schemas.microsoft.com/office/drawing/2014/main" id="{0A894452-0F52-F141-986B-C80748CA8786}"/>
                </a:ext>
              </a:extLst>
            </p:cNvPr>
            <p:cNvSpPr/>
            <p:nvPr/>
          </p:nvSpPr>
          <p:spPr>
            <a:xfrm>
              <a:off x="4033838" y="5153025"/>
              <a:ext cx="1060450" cy="931863"/>
            </a:xfrm>
            <a:custGeom>
              <a:avLst/>
              <a:gdLst/>
              <a:ahLst/>
              <a:cxnLst/>
              <a:rect l="l" t="t" r="r" b="b"/>
              <a:pathLst>
                <a:path w="1059656" h="931069" extrusionOk="0">
                  <a:moveTo>
                    <a:pt x="561975" y="228600"/>
                  </a:moveTo>
                  <a:lnTo>
                    <a:pt x="702468" y="285750"/>
                  </a:lnTo>
                  <a:lnTo>
                    <a:pt x="802481" y="326231"/>
                  </a:lnTo>
                  <a:lnTo>
                    <a:pt x="857250" y="347663"/>
                  </a:lnTo>
                  <a:lnTo>
                    <a:pt x="873918" y="350044"/>
                  </a:lnTo>
                  <a:lnTo>
                    <a:pt x="907256" y="345281"/>
                  </a:lnTo>
                  <a:lnTo>
                    <a:pt x="933450" y="333375"/>
                  </a:lnTo>
                  <a:lnTo>
                    <a:pt x="954881" y="309563"/>
                  </a:lnTo>
                  <a:lnTo>
                    <a:pt x="971550" y="280988"/>
                  </a:lnTo>
                  <a:lnTo>
                    <a:pt x="985837" y="240506"/>
                  </a:lnTo>
                  <a:lnTo>
                    <a:pt x="995362" y="202406"/>
                  </a:lnTo>
                  <a:lnTo>
                    <a:pt x="1014412" y="119063"/>
                  </a:lnTo>
                  <a:lnTo>
                    <a:pt x="1059656" y="119063"/>
                  </a:lnTo>
                  <a:lnTo>
                    <a:pt x="1004887" y="931069"/>
                  </a:lnTo>
                  <a:lnTo>
                    <a:pt x="969168" y="907256"/>
                  </a:lnTo>
                  <a:lnTo>
                    <a:pt x="942975" y="859631"/>
                  </a:lnTo>
                  <a:lnTo>
                    <a:pt x="902493" y="797719"/>
                  </a:lnTo>
                  <a:lnTo>
                    <a:pt x="828675" y="709613"/>
                  </a:lnTo>
                  <a:lnTo>
                    <a:pt x="747712" y="619125"/>
                  </a:lnTo>
                  <a:lnTo>
                    <a:pt x="666750" y="545306"/>
                  </a:lnTo>
                  <a:lnTo>
                    <a:pt x="585787" y="471488"/>
                  </a:lnTo>
                  <a:lnTo>
                    <a:pt x="473868" y="381000"/>
                  </a:lnTo>
                  <a:lnTo>
                    <a:pt x="385762" y="311944"/>
                  </a:lnTo>
                  <a:lnTo>
                    <a:pt x="261937" y="223838"/>
                  </a:lnTo>
                  <a:lnTo>
                    <a:pt x="154781" y="150019"/>
                  </a:lnTo>
                  <a:lnTo>
                    <a:pt x="80962" y="102394"/>
                  </a:lnTo>
                  <a:lnTo>
                    <a:pt x="14287" y="61913"/>
                  </a:lnTo>
                  <a:lnTo>
                    <a:pt x="7143" y="52388"/>
                  </a:lnTo>
                  <a:lnTo>
                    <a:pt x="0" y="28575"/>
                  </a:lnTo>
                  <a:lnTo>
                    <a:pt x="0" y="14288"/>
                  </a:lnTo>
                  <a:lnTo>
                    <a:pt x="7143" y="0"/>
                  </a:lnTo>
                  <a:lnTo>
                    <a:pt x="28575" y="2381"/>
                  </a:lnTo>
                  <a:lnTo>
                    <a:pt x="66675" y="16669"/>
                  </a:lnTo>
                  <a:lnTo>
                    <a:pt x="154781" y="57150"/>
                  </a:lnTo>
                  <a:lnTo>
                    <a:pt x="264318" y="104775"/>
                  </a:lnTo>
                  <a:lnTo>
                    <a:pt x="388143" y="157163"/>
                  </a:lnTo>
                  <a:lnTo>
                    <a:pt x="561975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" name="Google Shape;1842;p164">
            <a:extLst>
              <a:ext uri="{FF2B5EF4-FFF2-40B4-BE49-F238E27FC236}">
                <a16:creationId xmlns:a16="http://schemas.microsoft.com/office/drawing/2014/main" id="{0624DBDD-00E0-1A46-9744-E0AB29271C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6855" y="1804992"/>
            <a:ext cx="437197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2" name="Google Shape;1842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0759" y="1792960"/>
            <a:ext cx="437197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漢字の読み方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炭 問 暑 列 談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331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29"/>
          <p:cNvSpPr txBox="1"/>
          <p:nvPr/>
        </p:nvSpPr>
        <p:spPr>
          <a:xfrm>
            <a:off x="4276724" y="7389440"/>
            <a:ext cx="367667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炭</a:t>
            </a:r>
            <a:endParaRPr/>
          </a:p>
        </p:txBody>
      </p:sp>
      <p:sp>
        <p:nvSpPr>
          <p:cNvPr id="1493" name="Google Shape;1493;p129"/>
          <p:cNvSpPr/>
          <p:nvPr/>
        </p:nvSpPr>
        <p:spPr>
          <a:xfrm>
            <a:off x="4529138" y="1398588"/>
            <a:ext cx="581025" cy="1066800"/>
          </a:xfrm>
          <a:custGeom>
            <a:avLst/>
            <a:gdLst/>
            <a:ahLst/>
            <a:cxnLst/>
            <a:rect l="l" t="t" r="r" b="b"/>
            <a:pathLst>
              <a:path w="581025" h="1066800" extrusionOk="0">
                <a:moveTo>
                  <a:pt x="238125" y="538162"/>
                </a:moveTo>
                <a:lnTo>
                  <a:pt x="238125" y="431006"/>
                </a:lnTo>
                <a:lnTo>
                  <a:pt x="238125" y="352425"/>
                </a:lnTo>
                <a:lnTo>
                  <a:pt x="235743" y="311944"/>
                </a:lnTo>
                <a:lnTo>
                  <a:pt x="230981" y="280987"/>
                </a:lnTo>
                <a:lnTo>
                  <a:pt x="221456" y="242887"/>
                </a:lnTo>
                <a:lnTo>
                  <a:pt x="209550" y="209550"/>
                </a:lnTo>
                <a:lnTo>
                  <a:pt x="190500" y="171450"/>
                </a:lnTo>
                <a:lnTo>
                  <a:pt x="166687" y="142875"/>
                </a:lnTo>
                <a:lnTo>
                  <a:pt x="138112" y="116681"/>
                </a:lnTo>
                <a:lnTo>
                  <a:pt x="109537" y="100012"/>
                </a:lnTo>
                <a:lnTo>
                  <a:pt x="69056" y="83344"/>
                </a:lnTo>
                <a:lnTo>
                  <a:pt x="23812" y="69056"/>
                </a:lnTo>
                <a:lnTo>
                  <a:pt x="9525" y="59531"/>
                </a:lnTo>
                <a:lnTo>
                  <a:pt x="0" y="42862"/>
                </a:lnTo>
                <a:lnTo>
                  <a:pt x="0" y="30956"/>
                </a:lnTo>
                <a:lnTo>
                  <a:pt x="4762" y="14287"/>
                </a:lnTo>
                <a:lnTo>
                  <a:pt x="28575" y="0"/>
                </a:lnTo>
                <a:lnTo>
                  <a:pt x="45243" y="0"/>
                </a:lnTo>
                <a:lnTo>
                  <a:pt x="133350" y="0"/>
                </a:lnTo>
                <a:lnTo>
                  <a:pt x="233362" y="7144"/>
                </a:lnTo>
                <a:lnTo>
                  <a:pt x="307181" y="19050"/>
                </a:lnTo>
                <a:lnTo>
                  <a:pt x="366712" y="33337"/>
                </a:lnTo>
                <a:lnTo>
                  <a:pt x="414337" y="54769"/>
                </a:lnTo>
                <a:lnTo>
                  <a:pt x="473868" y="90487"/>
                </a:lnTo>
                <a:lnTo>
                  <a:pt x="533400" y="138112"/>
                </a:lnTo>
                <a:lnTo>
                  <a:pt x="559593" y="164306"/>
                </a:lnTo>
                <a:lnTo>
                  <a:pt x="573881" y="183356"/>
                </a:lnTo>
                <a:lnTo>
                  <a:pt x="578643" y="197644"/>
                </a:lnTo>
                <a:lnTo>
                  <a:pt x="581025" y="219075"/>
                </a:lnTo>
                <a:lnTo>
                  <a:pt x="569118" y="240506"/>
                </a:lnTo>
                <a:lnTo>
                  <a:pt x="542925" y="259556"/>
                </a:lnTo>
                <a:lnTo>
                  <a:pt x="526256" y="269081"/>
                </a:lnTo>
                <a:lnTo>
                  <a:pt x="507206" y="326231"/>
                </a:lnTo>
                <a:lnTo>
                  <a:pt x="488156" y="419100"/>
                </a:lnTo>
                <a:lnTo>
                  <a:pt x="481012" y="504825"/>
                </a:lnTo>
                <a:lnTo>
                  <a:pt x="459581" y="957262"/>
                </a:lnTo>
                <a:lnTo>
                  <a:pt x="352425" y="1066800"/>
                </a:lnTo>
                <a:lnTo>
                  <a:pt x="240506" y="988219"/>
                </a:lnTo>
                <a:cubicBezTo>
                  <a:pt x="239712" y="846931"/>
                  <a:pt x="238919" y="705644"/>
                  <a:pt x="238125" y="5381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129"/>
          <p:cNvSpPr/>
          <p:nvPr/>
        </p:nvSpPr>
        <p:spPr>
          <a:xfrm>
            <a:off x="3835400" y="3825875"/>
            <a:ext cx="441325" cy="1027113"/>
          </a:xfrm>
          <a:custGeom>
            <a:avLst/>
            <a:gdLst/>
            <a:ahLst/>
            <a:cxnLst/>
            <a:rect l="l" t="t" r="r" b="b"/>
            <a:pathLst>
              <a:path w="440916" h="1027134" extrusionOk="0">
                <a:moveTo>
                  <a:pt x="85177" y="636322"/>
                </a:moveTo>
                <a:lnTo>
                  <a:pt x="132775" y="588723"/>
                </a:lnTo>
                <a:lnTo>
                  <a:pt x="165343" y="548640"/>
                </a:lnTo>
                <a:lnTo>
                  <a:pt x="200416" y="496030"/>
                </a:lnTo>
                <a:lnTo>
                  <a:pt x="232984" y="445926"/>
                </a:lnTo>
                <a:lnTo>
                  <a:pt x="255531" y="400833"/>
                </a:lnTo>
                <a:lnTo>
                  <a:pt x="275572" y="350729"/>
                </a:lnTo>
                <a:lnTo>
                  <a:pt x="290603" y="298119"/>
                </a:lnTo>
                <a:lnTo>
                  <a:pt x="300624" y="250520"/>
                </a:lnTo>
                <a:lnTo>
                  <a:pt x="308140" y="202921"/>
                </a:lnTo>
                <a:lnTo>
                  <a:pt x="310645" y="145302"/>
                </a:lnTo>
                <a:lnTo>
                  <a:pt x="310645" y="97703"/>
                </a:lnTo>
                <a:lnTo>
                  <a:pt x="305635" y="40083"/>
                </a:lnTo>
                <a:lnTo>
                  <a:pt x="308140" y="17536"/>
                </a:lnTo>
                <a:lnTo>
                  <a:pt x="318161" y="0"/>
                </a:lnTo>
                <a:lnTo>
                  <a:pt x="343213" y="5010"/>
                </a:lnTo>
                <a:lnTo>
                  <a:pt x="360749" y="17536"/>
                </a:lnTo>
                <a:lnTo>
                  <a:pt x="370770" y="30062"/>
                </a:lnTo>
                <a:lnTo>
                  <a:pt x="390812" y="75156"/>
                </a:lnTo>
                <a:lnTo>
                  <a:pt x="410853" y="147807"/>
                </a:lnTo>
                <a:lnTo>
                  <a:pt x="425885" y="220458"/>
                </a:lnTo>
                <a:lnTo>
                  <a:pt x="430895" y="265552"/>
                </a:lnTo>
                <a:lnTo>
                  <a:pt x="438411" y="325676"/>
                </a:lnTo>
                <a:lnTo>
                  <a:pt x="440916" y="388307"/>
                </a:lnTo>
                <a:lnTo>
                  <a:pt x="435905" y="458452"/>
                </a:lnTo>
                <a:lnTo>
                  <a:pt x="425885" y="521083"/>
                </a:lnTo>
                <a:lnTo>
                  <a:pt x="403338" y="616280"/>
                </a:lnTo>
                <a:lnTo>
                  <a:pt x="373275" y="703963"/>
                </a:lnTo>
                <a:lnTo>
                  <a:pt x="335697" y="784129"/>
                </a:lnTo>
                <a:lnTo>
                  <a:pt x="273067" y="879327"/>
                </a:lnTo>
                <a:lnTo>
                  <a:pt x="227973" y="936947"/>
                </a:lnTo>
                <a:lnTo>
                  <a:pt x="175364" y="987051"/>
                </a:lnTo>
                <a:lnTo>
                  <a:pt x="135281" y="1017113"/>
                </a:lnTo>
                <a:lnTo>
                  <a:pt x="102713" y="1027134"/>
                </a:lnTo>
                <a:lnTo>
                  <a:pt x="85177" y="1027134"/>
                </a:lnTo>
                <a:lnTo>
                  <a:pt x="60125" y="1014608"/>
                </a:lnTo>
                <a:lnTo>
                  <a:pt x="37578" y="989556"/>
                </a:lnTo>
                <a:lnTo>
                  <a:pt x="22546" y="956988"/>
                </a:lnTo>
                <a:lnTo>
                  <a:pt x="12526" y="926926"/>
                </a:lnTo>
                <a:lnTo>
                  <a:pt x="2505" y="876822"/>
                </a:lnTo>
                <a:lnTo>
                  <a:pt x="0" y="826718"/>
                </a:lnTo>
                <a:lnTo>
                  <a:pt x="2505" y="784129"/>
                </a:lnTo>
                <a:lnTo>
                  <a:pt x="7515" y="744046"/>
                </a:lnTo>
                <a:lnTo>
                  <a:pt x="15031" y="701457"/>
                </a:lnTo>
                <a:lnTo>
                  <a:pt x="27557" y="686426"/>
                </a:lnTo>
                <a:lnTo>
                  <a:pt x="85177" y="63632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29"/>
          <p:cNvSpPr/>
          <p:nvPr/>
        </p:nvSpPr>
        <p:spPr>
          <a:xfrm>
            <a:off x="3576638" y="2873375"/>
            <a:ext cx="2998787" cy="544513"/>
          </a:xfrm>
          <a:custGeom>
            <a:avLst/>
            <a:gdLst/>
            <a:ahLst/>
            <a:cxnLst/>
            <a:rect l="l" t="t" r="r" b="b"/>
            <a:pathLst>
              <a:path w="2999014" h="544285" extrusionOk="0">
                <a:moveTo>
                  <a:pt x="1113064" y="228600"/>
                </a:moveTo>
                <a:lnTo>
                  <a:pt x="759279" y="274864"/>
                </a:lnTo>
                <a:lnTo>
                  <a:pt x="500743" y="312964"/>
                </a:lnTo>
                <a:lnTo>
                  <a:pt x="277586" y="345621"/>
                </a:lnTo>
                <a:lnTo>
                  <a:pt x="0" y="386442"/>
                </a:lnTo>
                <a:lnTo>
                  <a:pt x="32657" y="544285"/>
                </a:lnTo>
                <a:lnTo>
                  <a:pt x="217714" y="506185"/>
                </a:lnTo>
                <a:lnTo>
                  <a:pt x="410936" y="473528"/>
                </a:lnTo>
                <a:lnTo>
                  <a:pt x="617764" y="446314"/>
                </a:lnTo>
                <a:lnTo>
                  <a:pt x="857250" y="416378"/>
                </a:lnTo>
                <a:lnTo>
                  <a:pt x="1113064" y="389164"/>
                </a:lnTo>
                <a:lnTo>
                  <a:pt x="1333500" y="367392"/>
                </a:lnTo>
                <a:lnTo>
                  <a:pt x="1537607" y="348342"/>
                </a:lnTo>
                <a:lnTo>
                  <a:pt x="1823357" y="326571"/>
                </a:lnTo>
                <a:lnTo>
                  <a:pt x="2081893" y="310242"/>
                </a:lnTo>
                <a:lnTo>
                  <a:pt x="2332264" y="302078"/>
                </a:lnTo>
                <a:lnTo>
                  <a:pt x="2511879" y="307521"/>
                </a:lnTo>
                <a:lnTo>
                  <a:pt x="2672443" y="315685"/>
                </a:lnTo>
                <a:lnTo>
                  <a:pt x="2824843" y="332014"/>
                </a:lnTo>
                <a:lnTo>
                  <a:pt x="2862943" y="334735"/>
                </a:lnTo>
                <a:lnTo>
                  <a:pt x="2917372" y="321128"/>
                </a:lnTo>
                <a:lnTo>
                  <a:pt x="2958193" y="304800"/>
                </a:lnTo>
                <a:lnTo>
                  <a:pt x="2988129" y="285750"/>
                </a:lnTo>
                <a:lnTo>
                  <a:pt x="2999014" y="266700"/>
                </a:lnTo>
                <a:lnTo>
                  <a:pt x="2999014" y="253092"/>
                </a:lnTo>
                <a:lnTo>
                  <a:pt x="2993572" y="231321"/>
                </a:lnTo>
                <a:lnTo>
                  <a:pt x="2979964" y="206828"/>
                </a:lnTo>
                <a:lnTo>
                  <a:pt x="2952750" y="182335"/>
                </a:lnTo>
                <a:lnTo>
                  <a:pt x="2903764" y="149678"/>
                </a:lnTo>
                <a:lnTo>
                  <a:pt x="2860222" y="122464"/>
                </a:lnTo>
                <a:lnTo>
                  <a:pt x="2794907" y="87085"/>
                </a:lnTo>
                <a:lnTo>
                  <a:pt x="2732314" y="59871"/>
                </a:lnTo>
                <a:lnTo>
                  <a:pt x="2639786" y="32657"/>
                </a:lnTo>
                <a:lnTo>
                  <a:pt x="2555422" y="10885"/>
                </a:lnTo>
                <a:lnTo>
                  <a:pt x="2495550" y="0"/>
                </a:lnTo>
                <a:lnTo>
                  <a:pt x="2476500" y="0"/>
                </a:lnTo>
                <a:lnTo>
                  <a:pt x="2438400" y="16328"/>
                </a:lnTo>
                <a:lnTo>
                  <a:pt x="2359479" y="51707"/>
                </a:lnTo>
                <a:lnTo>
                  <a:pt x="2239736" y="97971"/>
                </a:lnTo>
                <a:lnTo>
                  <a:pt x="2193472" y="114300"/>
                </a:lnTo>
                <a:lnTo>
                  <a:pt x="2095500" y="122464"/>
                </a:lnTo>
                <a:lnTo>
                  <a:pt x="1866900" y="141514"/>
                </a:lnTo>
                <a:lnTo>
                  <a:pt x="1559379" y="174171"/>
                </a:lnTo>
                <a:lnTo>
                  <a:pt x="1232807" y="212271"/>
                </a:lnTo>
                <a:lnTo>
                  <a:pt x="1113064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129"/>
          <p:cNvSpPr/>
          <p:nvPr/>
        </p:nvSpPr>
        <p:spPr>
          <a:xfrm>
            <a:off x="5468938" y="3695700"/>
            <a:ext cx="781050" cy="820738"/>
          </a:xfrm>
          <a:custGeom>
            <a:avLst/>
            <a:gdLst/>
            <a:ahLst/>
            <a:cxnLst/>
            <a:rect l="l" t="t" r="r" b="b"/>
            <a:pathLst>
              <a:path w="781050" h="821531" extrusionOk="0">
                <a:moveTo>
                  <a:pt x="438150" y="561975"/>
                </a:moveTo>
                <a:lnTo>
                  <a:pt x="533400" y="485775"/>
                </a:lnTo>
                <a:lnTo>
                  <a:pt x="611982" y="421481"/>
                </a:lnTo>
                <a:lnTo>
                  <a:pt x="657225" y="383381"/>
                </a:lnTo>
                <a:lnTo>
                  <a:pt x="688182" y="371475"/>
                </a:lnTo>
                <a:lnTo>
                  <a:pt x="723900" y="359569"/>
                </a:lnTo>
                <a:lnTo>
                  <a:pt x="754857" y="342900"/>
                </a:lnTo>
                <a:lnTo>
                  <a:pt x="773907" y="323850"/>
                </a:lnTo>
                <a:lnTo>
                  <a:pt x="781050" y="304800"/>
                </a:lnTo>
                <a:lnTo>
                  <a:pt x="781050" y="285750"/>
                </a:lnTo>
                <a:lnTo>
                  <a:pt x="757238" y="238125"/>
                </a:lnTo>
                <a:lnTo>
                  <a:pt x="721519" y="192881"/>
                </a:lnTo>
                <a:lnTo>
                  <a:pt x="669132" y="133350"/>
                </a:lnTo>
                <a:lnTo>
                  <a:pt x="621507" y="88106"/>
                </a:lnTo>
                <a:lnTo>
                  <a:pt x="571500" y="54769"/>
                </a:lnTo>
                <a:lnTo>
                  <a:pt x="514350" y="28575"/>
                </a:lnTo>
                <a:lnTo>
                  <a:pt x="459582" y="9525"/>
                </a:lnTo>
                <a:lnTo>
                  <a:pt x="400050" y="0"/>
                </a:lnTo>
                <a:lnTo>
                  <a:pt x="330994" y="4763"/>
                </a:lnTo>
                <a:lnTo>
                  <a:pt x="314325" y="14288"/>
                </a:lnTo>
                <a:lnTo>
                  <a:pt x="314325" y="33338"/>
                </a:lnTo>
                <a:lnTo>
                  <a:pt x="330994" y="52388"/>
                </a:lnTo>
                <a:lnTo>
                  <a:pt x="350044" y="66675"/>
                </a:lnTo>
                <a:lnTo>
                  <a:pt x="371475" y="88106"/>
                </a:lnTo>
                <a:lnTo>
                  <a:pt x="395288" y="123825"/>
                </a:lnTo>
                <a:lnTo>
                  <a:pt x="411957" y="154781"/>
                </a:lnTo>
                <a:lnTo>
                  <a:pt x="414338" y="171450"/>
                </a:lnTo>
                <a:lnTo>
                  <a:pt x="409575" y="207169"/>
                </a:lnTo>
                <a:lnTo>
                  <a:pt x="400050" y="245269"/>
                </a:lnTo>
                <a:lnTo>
                  <a:pt x="376238" y="302419"/>
                </a:lnTo>
                <a:lnTo>
                  <a:pt x="342900" y="361950"/>
                </a:lnTo>
                <a:lnTo>
                  <a:pt x="285750" y="445294"/>
                </a:lnTo>
                <a:lnTo>
                  <a:pt x="169069" y="588169"/>
                </a:lnTo>
                <a:lnTo>
                  <a:pt x="61913" y="707231"/>
                </a:lnTo>
                <a:lnTo>
                  <a:pt x="9525" y="766763"/>
                </a:lnTo>
                <a:lnTo>
                  <a:pt x="0" y="788194"/>
                </a:lnTo>
                <a:lnTo>
                  <a:pt x="0" y="807244"/>
                </a:lnTo>
                <a:lnTo>
                  <a:pt x="9525" y="816769"/>
                </a:lnTo>
                <a:lnTo>
                  <a:pt x="28575" y="821531"/>
                </a:lnTo>
                <a:lnTo>
                  <a:pt x="61913" y="812006"/>
                </a:lnTo>
                <a:lnTo>
                  <a:pt x="111919" y="790575"/>
                </a:lnTo>
                <a:lnTo>
                  <a:pt x="209550" y="728663"/>
                </a:lnTo>
                <a:lnTo>
                  <a:pt x="307182" y="661988"/>
                </a:lnTo>
                <a:lnTo>
                  <a:pt x="438150" y="561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29"/>
          <p:cNvSpPr/>
          <p:nvPr/>
        </p:nvSpPr>
        <p:spPr>
          <a:xfrm>
            <a:off x="3381375" y="3565525"/>
            <a:ext cx="1798638" cy="2387600"/>
          </a:xfrm>
          <a:custGeom>
            <a:avLst/>
            <a:gdLst/>
            <a:ahLst/>
            <a:cxnLst/>
            <a:rect l="l" t="t" r="r" b="b"/>
            <a:pathLst>
              <a:path w="1798115" h="2387259" extrusionOk="0">
                <a:moveTo>
                  <a:pt x="1687651" y="662787"/>
                </a:moveTo>
                <a:lnTo>
                  <a:pt x="1733678" y="466406"/>
                </a:lnTo>
                <a:lnTo>
                  <a:pt x="1742883" y="408105"/>
                </a:lnTo>
                <a:lnTo>
                  <a:pt x="1742883" y="389694"/>
                </a:lnTo>
                <a:lnTo>
                  <a:pt x="1749020" y="349804"/>
                </a:lnTo>
                <a:lnTo>
                  <a:pt x="1755157" y="316051"/>
                </a:lnTo>
                <a:lnTo>
                  <a:pt x="1764362" y="288435"/>
                </a:lnTo>
                <a:lnTo>
                  <a:pt x="1779705" y="266956"/>
                </a:lnTo>
                <a:lnTo>
                  <a:pt x="1791978" y="242408"/>
                </a:lnTo>
                <a:lnTo>
                  <a:pt x="1798115" y="217861"/>
                </a:lnTo>
                <a:lnTo>
                  <a:pt x="1798115" y="193313"/>
                </a:lnTo>
                <a:lnTo>
                  <a:pt x="1785842" y="159560"/>
                </a:lnTo>
                <a:lnTo>
                  <a:pt x="1761294" y="125807"/>
                </a:lnTo>
                <a:lnTo>
                  <a:pt x="1739815" y="104328"/>
                </a:lnTo>
                <a:lnTo>
                  <a:pt x="1706062" y="76712"/>
                </a:lnTo>
                <a:lnTo>
                  <a:pt x="1650829" y="52164"/>
                </a:lnTo>
                <a:lnTo>
                  <a:pt x="1586392" y="27616"/>
                </a:lnTo>
                <a:lnTo>
                  <a:pt x="1525023" y="12274"/>
                </a:lnTo>
                <a:lnTo>
                  <a:pt x="1488201" y="6137"/>
                </a:lnTo>
                <a:lnTo>
                  <a:pt x="1442174" y="0"/>
                </a:lnTo>
                <a:lnTo>
                  <a:pt x="1383874" y="0"/>
                </a:lnTo>
                <a:lnTo>
                  <a:pt x="1343984" y="0"/>
                </a:lnTo>
                <a:lnTo>
                  <a:pt x="1328642" y="6137"/>
                </a:lnTo>
                <a:lnTo>
                  <a:pt x="1325573" y="12274"/>
                </a:lnTo>
                <a:lnTo>
                  <a:pt x="1328642" y="27616"/>
                </a:lnTo>
                <a:lnTo>
                  <a:pt x="1347052" y="52164"/>
                </a:lnTo>
                <a:lnTo>
                  <a:pt x="1383874" y="79780"/>
                </a:lnTo>
                <a:lnTo>
                  <a:pt x="1411490" y="101259"/>
                </a:lnTo>
                <a:lnTo>
                  <a:pt x="1442174" y="138081"/>
                </a:lnTo>
                <a:lnTo>
                  <a:pt x="1460585" y="174902"/>
                </a:lnTo>
                <a:lnTo>
                  <a:pt x="1469791" y="217861"/>
                </a:lnTo>
                <a:lnTo>
                  <a:pt x="1472859" y="266956"/>
                </a:lnTo>
                <a:lnTo>
                  <a:pt x="1475927" y="334462"/>
                </a:lnTo>
                <a:lnTo>
                  <a:pt x="1472859" y="417310"/>
                </a:lnTo>
                <a:lnTo>
                  <a:pt x="1463654" y="518569"/>
                </a:lnTo>
                <a:lnTo>
                  <a:pt x="1454448" y="589144"/>
                </a:lnTo>
                <a:lnTo>
                  <a:pt x="1432969" y="696540"/>
                </a:lnTo>
                <a:lnTo>
                  <a:pt x="1411490" y="791662"/>
                </a:lnTo>
                <a:lnTo>
                  <a:pt x="1377737" y="905195"/>
                </a:lnTo>
                <a:lnTo>
                  <a:pt x="1328642" y="1027933"/>
                </a:lnTo>
                <a:lnTo>
                  <a:pt x="1261135" y="1172151"/>
                </a:lnTo>
                <a:lnTo>
                  <a:pt x="1212040" y="1270341"/>
                </a:lnTo>
                <a:lnTo>
                  <a:pt x="1159876" y="1362395"/>
                </a:lnTo>
                <a:lnTo>
                  <a:pt x="1080097" y="1478996"/>
                </a:lnTo>
                <a:lnTo>
                  <a:pt x="984974" y="1598666"/>
                </a:lnTo>
                <a:lnTo>
                  <a:pt x="895989" y="1699925"/>
                </a:lnTo>
                <a:lnTo>
                  <a:pt x="797799" y="1795047"/>
                </a:lnTo>
                <a:lnTo>
                  <a:pt x="705745" y="1877896"/>
                </a:lnTo>
                <a:lnTo>
                  <a:pt x="598349" y="1963812"/>
                </a:lnTo>
                <a:lnTo>
                  <a:pt x="512432" y="2028250"/>
                </a:lnTo>
                <a:lnTo>
                  <a:pt x="362078" y="2129509"/>
                </a:lnTo>
                <a:lnTo>
                  <a:pt x="260819" y="2193947"/>
                </a:lnTo>
                <a:lnTo>
                  <a:pt x="144217" y="2258384"/>
                </a:lnTo>
                <a:lnTo>
                  <a:pt x="21479" y="2322822"/>
                </a:lnTo>
                <a:lnTo>
                  <a:pt x="0" y="2347369"/>
                </a:lnTo>
                <a:lnTo>
                  <a:pt x="0" y="2365780"/>
                </a:lnTo>
                <a:lnTo>
                  <a:pt x="12274" y="2381122"/>
                </a:lnTo>
                <a:lnTo>
                  <a:pt x="27616" y="2387259"/>
                </a:lnTo>
                <a:lnTo>
                  <a:pt x="42958" y="2387259"/>
                </a:lnTo>
                <a:lnTo>
                  <a:pt x="79780" y="2378054"/>
                </a:lnTo>
                <a:lnTo>
                  <a:pt x="205587" y="2332027"/>
                </a:lnTo>
                <a:lnTo>
                  <a:pt x="346735" y="2270658"/>
                </a:lnTo>
                <a:lnTo>
                  <a:pt x="475611" y="2209289"/>
                </a:lnTo>
                <a:lnTo>
                  <a:pt x="613691" y="2132577"/>
                </a:lnTo>
                <a:lnTo>
                  <a:pt x="745635" y="2049729"/>
                </a:lnTo>
                <a:lnTo>
                  <a:pt x="874510" y="1951539"/>
                </a:lnTo>
                <a:lnTo>
                  <a:pt x="994180" y="1850280"/>
                </a:lnTo>
                <a:lnTo>
                  <a:pt x="1135329" y="1709131"/>
                </a:lnTo>
                <a:lnTo>
                  <a:pt x="1248862" y="1577187"/>
                </a:lnTo>
                <a:lnTo>
                  <a:pt x="1343984" y="1451380"/>
                </a:lnTo>
                <a:lnTo>
                  <a:pt x="1386942" y="1386943"/>
                </a:lnTo>
                <a:lnTo>
                  <a:pt x="1451380" y="1288752"/>
                </a:lnTo>
                <a:lnTo>
                  <a:pt x="1531160" y="1144535"/>
                </a:lnTo>
                <a:lnTo>
                  <a:pt x="1610940" y="978838"/>
                </a:lnTo>
                <a:lnTo>
                  <a:pt x="1638556" y="862237"/>
                </a:lnTo>
                <a:lnTo>
                  <a:pt x="1687651" y="6627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129"/>
          <p:cNvSpPr/>
          <p:nvPr/>
        </p:nvSpPr>
        <p:spPr>
          <a:xfrm>
            <a:off x="3324225" y="1763713"/>
            <a:ext cx="2951163" cy="1095375"/>
          </a:xfrm>
          <a:custGeom>
            <a:avLst/>
            <a:gdLst/>
            <a:ahLst/>
            <a:cxnLst/>
            <a:rect l="l" t="t" r="r" b="b"/>
            <a:pathLst>
              <a:path w="2951132" h="1094774" extrusionOk="0">
                <a:moveTo>
                  <a:pt x="879327" y="671395"/>
                </a:moveTo>
                <a:lnTo>
                  <a:pt x="568681" y="713983"/>
                </a:lnTo>
                <a:lnTo>
                  <a:pt x="330687" y="749056"/>
                </a:lnTo>
                <a:lnTo>
                  <a:pt x="313150" y="749056"/>
                </a:lnTo>
                <a:lnTo>
                  <a:pt x="308140" y="739035"/>
                </a:lnTo>
                <a:lnTo>
                  <a:pt x="313150" y="696447"/>
                </a:lnTo>
                <a:lnTo>
                  <a:pt x="328182" y="641332"/>
                </a:lnTo>
                <a:lnTo>
                  <a:pt x="340708" y="601249"/>
                </a:lnTo>
                <a:lnTo>
                  <a:pt x="355739" y="556155"/>
                </a:lnTo>
                <a:lnTo>
                  <a:pt x="380791" y="496030"/>
                </a:lnTo>
                <a:lnTo>
                  <a:pt x="400833" y="453442"/>
                </a:lnTo>
                <a:lnTo>
                  <a:pt x="415864" y="420874"/>
                </a:lnTo>
                <a:lnTo>
                  <a:pt x="420874" y="400833"/>
                </a:lnTo>
                <a:lnTo>
                  <a:pt x="423379" y="355739"/>
                </a:lnTo>
                <a:lnTo>
                  <a:pt x="418369" y="313150"/>
                </a:lnTo>
                <a:lnTo>
                  <a:pt x="410853" y="278077"/>
                </a:lnTo>
                <a:lnTo>
                  <a:pt x="395822" y="237994"/>
                </a:lnTo>
                <a:lnTo>
                  <a:pt x="373275" y="195406"/>
                </a:lnTo>
                <a:lnTo>
                  <a:pt x="350728" y="162838"/>
                </a:lnTo>
                <a:lnTo>
                  <a:pt x="320666" y="130270"/>
                </a:lnTo>
                <a:lnTo>
                  <a:pt x="280583" y="100208"/>
                </a:lnTo>
                <a:lnTo>
                  <a:pt x="237994" y="77661"/>
                </a:lnTo>
                <a:lnTo>
                  <a:pt x="180374" y="52609"/>
                </a:lnTo>
                <a:lnTo>
                  <a:pt x="130270" y="35073"/>
                </a:lnTo>
                <a:lnTo>
                  <a:pt x="67640" y="17536"/>
                </a:lnTo>
                <a:lnTo>
                  <a:pt x="50104" y="10020"/>
                </a:lnTo>
                <a:lnTo>
                  <a:pt x="22547" y="0"/>
                </a:lnTo>
                <a:lnTo>
                  <a:pt x="7515" y="0"/>
                </a:lnTo>
                <a:lnTo>
                  <a:pt x="0" y="7515"/>
                </a:lnTo>
                <a:lnTo>
                  <a:pt x="0" y="22547"/>
                </a:lnTo>
                <a:lnTo>
                  <a:pt x="10020" y="55114"/>
                </a:lnTo>
                <a:lnTo>
                  <a:pt x="35073" y="77661"/>
                </a:lnTo>
                <a:lnTo>
                  <a:pt x="70145" y="107723"/>
                </a:lnTo>
                <a:lnTo>
                  <a:pt x="100208" y="135281"/>
                </a:lnTo>
                <a:lnTo>
                  <a:pt x="125260" y="167848"/>
                </a:lnTo>
                <a:lnTo>
                  <a:pt x="150312" y="212942"/>
                </a:lnTo>
                <a:lnTo>
                  <a:pt x="162838" y="253025"/>
                </a:lnTo>
                <a:lnTo>
                  <a:pt x="167848" y="280583"/>
                </a:lnTo>
                <a:lnTo>
                  <a:pt x="165343" y="353234"/>
                </a:lnTo>
                <a:lnTo>
                  <a:pt x="127765" y="631311"/>
                </a:lnTo>
                <a:lnTo>
                  <a:pt x="82671" y="906884"/>
                </a:lnTo>
                <a:lnTo>
                  <a:pt x="112734" y="969514"/>
                </a:lnTo>
                <a:lnTo>
                  <a:pt x="145302" y="1024629"/>
                </a:lnTo>
                <a:lnTo>
                  <a:pt x="172859" y="1067217"/>
                </a:lnTo>
                <a:lnTo>
                  <a:pt x="190395" y="1084754"/>
                </a:lnTo>
                <a:lnTo>
                  <a:pt x="207932" y="1094774"/>
                </a:lnTo>
                <a:lnTo>
                  <a:pt x="235489" y="1089764"/>
                </a:lnTo>
                <a:lnTo>
                  <a:pt x="265551" y="1072228"/>
                </a:lnTo>
                <a:lnTo>
                  <a:pt x="290604" y="1047176"/>
                </a:lnTo>
                <a:lnTo>
                  <a:pt x="323171" y="1004587"/>
                </a:lnTo>
                <a:lnTo>
                  <a:pt x="333192" y="997071"/>
                </a:lnTo>
                <a:lnTo>
                  <a:pt x="523588" y="944462"/>
                </a:lnTo>
                <a:lnTo>
                  <a:pt x="874316" y="869306"/>
                </a:lnTo>
                <a:lnTo>
                  <a:pt x="1179951" y="814191"/>
                </a:lnTo>
                <a:lnTo>
                  <a:pt x="1475566" y="771603"/>
                </a:lnTo>
                <a:lnTo>
                  <a:pt x="1808758" y="739035"/>
                </a:lnTo>
                <a:lnTo>
                  <a:pt x="2096857" y="721499"/>
                </a:lnTo>
                <a:lnTo>
                  <a:pt x="2369924" y="711478"/>
                </a:lnTo>
                <a:lnTo>
                  <a:pt x="2600403" y="708973"/>
                </a:lnTo>
                <a:lnTo>
                  <a:pt x="2878481" y="706468"/>
                </a:lnTo>
                <a:lnTo>
                  <a:pt x="2931090" y="706468"/>
                </a:lnTo>
                <a:lnTo>
                  <a:pt x="2951132" y="528598"/>
                </a:lnTo>
                <a:lnTo>
                  <a:pt x="2838397" y="533608"/>
                </a:lnTo>
                <a:lnTo>
                  <a:pt x="2570340" y="541124"/>
                </a:lnTo>
                <a:lnTo>
                  <a:pt x="2294768" y="551145"/>
                </a:lnTo>
                <a:lnTo>
                  <a:pt x="2041742" y="558660"/>
                </a:lnTo>
                <a:lnTo>
                  <a:pt x="1776190" y="571187"/>
                </a:lnTo>
                <a:lnTo>
                  <a:pt x="1633394" y="573692"/>
                </a:lnTo>
                <a:lnTo>
                  <a:pt x="1455524" y="598744"/>
                </a:lnTo>
                <a:lnTo>
                  <a:pt x="1332769" y="613775"/>
                </a:lnTo>
                <a:lnTo>
                  <a:pt x="999577" y="656363"/>
                </a:lnTo>
                <a:lnTo>
                  <a:pt x="879327" y="6713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129"/>
          <p:cNvSpPr/>
          <p:nvPr/>
        </p:nvSpPr>
        <p:spPr>
          <a:xfrm>
            <a:off x="6175375" y="1630363"/>
            <a:ext cx="400050" cy="996950"/>
          </a:xfrm>
          <a:custGeom>
            <a:avLst/>
            <a:gdLst/>
            <a:ahLst/>
            <a:cxnLst/>
            <a:rect l="l" t="t" r="r" b="b"/>
            <a:pathLst>
              <a:path w="400832" h="997072" extrusionOk="0">
                <a:moveTo>
                  <a:pt x="92692" y="460958"/>
                </a:moveTo>
                <a:lnTo>
                  <a:pt x="37578" y="681416"/>
                </a:lnTo>
                <a:lnTo>
                  <a:pt x="0" y="829223"/>
                </a:lnTo>
                <a:lnTo>
                  <a:pt x="10020" y="874316"/>
                </a:lnTo>
                <a:lnTo>
                  <a:pt x="22546" y="914400"/>
                </a:lnTo>
                <a:lnTo>
                  <a:pt x="37578" y="944462"/>
                </a:lnTo>
                <a:lnTo>
                  <a:pt x="52609" y="969514"/>
                </a:lnTo>
                <a:lnTo>
                  <a:pt x="67640" y="984546"/>
                </a:lnTo>
                <a:lnTo>
                  <a:pt x="82671" y="992061"/>
                </a:lnTo>
                <a:lnTo>
                  <a:pt x="102713" y="997072"/>
                </a:lnTo>
                <a:lnTo>
                  <a:pt x="162838" y="979535"/>
                </a:lnTo>
                <a:lnTo>
                  <a:pt x="177869" y="969514"/>
                </a:lnTo>
                <a:lnTo>
                  <a:pt x="205426" y="884337"/>
                </a:lnTo>
                <a:lnTo>
                  <a:pt x="250520" y="756572"/>
                </a:lnTo>
                <a:lnTo>
                  <a:pt x="295614" y="613775"/>
                </a:lnTo>
                <a:lnTo>
                  <a:pt x="348223" y="458452"/>
                </a:lnTo>
                <a:lnTo>
                  <a:pt x="360749" y="435906"/>
                </a:lnTo>
                <a:lnTo>
                  <a:pt x="378286" y="418369"/>
                </a:lnTo>
                <a:lnTo>
                  <a:pt x="388306" y="405843"/>
                </a:lnTo>
                <a:lnTo>
                  <a:pt x="395822" y="388307"/>
                </a:lnTo>
                <a:lnTo>
                  <a:pt x="400832" y="360749"/>
                </a:lnTo>
                <a:lnTo>
                  <a:pt x="400832" y="335697"/>
                </a:lnTo>
                <a:lnTo>
                  <a:pt x="390812" y="303130"/>
                </a:lnTo>
                <a:lnTo>
                  <a:pt x="365760" y="253026"/>
                </a:lnTo>
                <a:lnTo>
                  <a:pt x="330687" y="195406"/>
                </a:lnTo>
                <a:lnTo>
                  <a:pt x="303129" y="162838"/>
                </a:lnTo>
                <a:lnTo>
                  <a:pt x="268056" y="125260"/>
                </a:lnTo>
                <a:lnTo>
                  <a:pt x="243004" y="100208"/>
                </a:lnTo>
                <a:lnTo>
                  <a:pt x="205426" y="72651"/>
                </a:lnTo>
                <a:lnTo>
                  <a:pt x="147807" y="40083"/>
                </a:lnTo>
                <a:lnTo>
                  <a:pt x="97703" y="15031"/>
                </a:lnTo>
                <a:lnTo>
                  <a:pt x="70145" y="5010"/>
                </a:lnTo>
                <a:lnTo>
                  <a:pt x="52609" y="0"/>
                </a:lnTo>
                <a:lnTo>
                  <a:pt x="32567" y="0"/>
                </a:lnTo>
                <a:lnTo>
                  <a:pt x="27557" y="15031"/>
                </a:lnTo>
                <a:lnTo>
                  <a:pt x="32567" y="40083"/>
                </a:lnTo>
                <a:lnTo>
                  <a:pt x="52609" y="67640"/>
                </a:lnTo>
                <a:lnTo>
                  <a:pt x="80166" y="97703"/>
                </a:lnTo>
                <a:lnTo>
                  <a:pt x="100208" y="127765"/>
                </a:lnTo>
                <a:lnTo>
                  <a:pt x="120249" y="167849"/>
                </a:lnTo>
                <a:lnTo>
                  <a:pt x="132775" y="207932"/>
                </a:lnTo>
                <a:lnTo>
                  <a:pt x="135281" y="263046"/>
                </a:lnTo>
                <a:lnTo>
                  <a:pt x="132775" y="300624"/>
                </a:lnTo>
                <a:lnTo>
                  <a:pt x="92692" y="4609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129"/>
          <p:cNvSpPr/>
          <p:nvPr/>
        </p:nvSpPr>
        <p:spPr>
          <a:xfrm>
            <a:off x="2633663" y="3127375"/>
            <a:ext cx="1017587" cy="2573338"/>
          </a:xfrm>
          <a:custGeom>
            <a:avLst/>
            <a:gdLst/>
            <a:ahLst/>
            <a:cxnLst/>
            <a:rect l="l" t="t" r="r" b="b"/>
            <a:pathLst>
              <a:path w="1016377" h="2573237" extrusionOk="0">
                <a:moveTo>
                  <a:pt x="989183" y="564277"/>
                </a:moveTo>
                <a:lnTo>
                  <a:pt x="1009579" y="377317"/>
                </a:lnTo>
                <a:lnTo>
                  <a:pt x="1016377" y="254944"/>
                </a:lnTo>
                <a:lnTo>
                  <a:pt x="1012978" y="122373"/>
                </a:lnTo>
                <a:lnTo>
                  <a:pt x="938195" y="91780"/>
                </a:lnTo>
                <a:lnTo>
                  <a:pt x="849814" y="57787"/>
                </a:lnTo>
                <a:lnTo>
                  <a:pt x="751235" y="27194"/>
                </a:lnTo>
                <a:lnTo>
                  <a:pt x="707045" y="20396"/>
                </a:lnTo>
                <a:lnTo>
                  <a:pt x="666254" y="6798"/>
                </a:lnTo>
                <a:lnTo>
                  <a:pt x="639060" y="0"/>
                </a:lnTo>
                <a:lnTo>
                  <a:pt x="628862" y="0"/>
                </a:lnTo>
                <a:lnTo>
                  <a:pt x="625463" y="10198"/>
                </a:lnTo>
                <a:lnTo>
                  <a:pt x="625463" y="27194"/>
                </a:lnTo>
                <a:lnTo>
                  <a:pt x="635661" y="54388"/>
                </a:lnTo>
                <a:lnTo>
                  <a:pt x="652657" y="71384"/>
                </a:lnTo>
                <a:lnTo>
                  <a:pt x="679851" y="98578"/>
                </a:lnTo>
                <a:lnTo>
                  <a:pt x="703646" y="139370"/>
                </a:lnTo>
                <a:lnTo>
                  <a:pt x="724041" y="197157"/>
                </a:lnTo>
                <a:lnTo>
                  <a:pt x="737638" y="261743"/>
                </a:lnTo>
                <a:lnTo>
                  <a:pt x="744437" y="336526"/>
                </a:lnTo>
                <a:lnTo>
                  <a:pt x="747836" y="445303"/>
                </a:lnTo>
                <a:lnTo>
                  <a:pt x="741038" y="594870"/>
                </a:lnTo>
                <a:lnTo>
                  <a:pt x="727441" y="730840"/>
                </a:lnTo>
                <a:lnTo>
                  <a:pt x="707045" y="866810"/>
                </a:lnTo>
                <a:lnTo>
                  <a:pt x="676452" y="1040172"/>
                </a:lnTo>
                <a:lnTo>
                  <a:pt x="639060" y="1196538"/>
                </a:lnTo>
                <a:lnTo>
                  <a:pt x="577873" y="1420889"/>
                </a:lnTo>
                <a:lnTo>
                  <a:pt x="530284" y="1567057"/>
                </a:lnTo>
                <a:lnTo>
                  <a:pt x="472496" y="1716625"/>
                </a:lnTo>
                <a:lnTo>
                  <a:pt x="414709" y="1849196"/>
                </a:lnTo>
                <a:lnTo>
                  <a:pt x="346724" y="1995364"/>
                </a:lnTo>
                <a:lnTo>
                  <a:pt x="248146" y="2168726"/>
                </a:lnTo>
                <a:lnTo>
                  <a:pt x="129172" y="2359084"/>
                </a:lnTo>
                <a:lnTo>
                  <a:pt x="23795" y="2498454"/>
                </a:lnTo>
                <a:lnTo>
                  <a:pt x="6798" y="2532446"/>
                </a:lnTo>
                <a:lnTo>
                  <a:pt x="0" y="2559640"/>
                </a:lnTo>
                <a:lnTo>
                  <a:pt x="6798" y="2573237"/>
                </a:lnTo>
                <a:lnTo>
                  <a:pt x="40791" y="2569838"/>
                </a:lnTo>
                <a:lnTo>
                  <a:pt x="78183" y="2539245"/>
                </a:lnTo>
                <a:lnTo>
                  <a:pt x="193757" y="2420271"/>
                </a:lnTo>
                <a:lnTo>
                  <a:pt x="333127" y="2260506"/>
                </a:lnTo>
                <a:lnTo>
                  <a:pt x="452101" y="2097341"/>
                </a:lnTo>
                <a:lnTo>
                  <a:pt x="537082" y="1971569"/>
                </a:lnTo>
                <a:lnTo>
                  <a:pt x="625463" y="1822001"/>
                </a:lnTo>
                <a:lnTo>
                  <a:pt x="696847" y="1682632"/>
                </a:lnTo>
                <a:lnTo>
                  <a:pt x="747836" y="1573856"/>
                </a:lnTo>
                <a:lnTo>
                  <a:pt x="785228" y="1478677"/>
                </a:lnTo>
                <a:lnTo>
                  <a:pt x="819221" y="1376699"/>
                </a:lnTo>
                <a:lnTo>
                  <a:pt x="863411" y="1233930"/>
                </a:lnTo>
                <a:lnTo>
                  <a:pt x="897404" y="1094561"/>
                </a:lnTo>
                <a:lnTo>
                  <a:pt x="938195" y="914400"/>
                </a:lnTo>
                <a:lnTo>
                  <a:pt x="972187" y="710445"/>
                </a:lnTo>
                <a:lnTo>
                  <a:pt x="989183" y="5642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129"/>
          <p:cNvSpPr/>
          <p:nvPr/>
        </p:nvSpPr>
        <p:spPr>
          <a:xfrm>
            <a:off x="4943475" y="4437063"/>
            <a:ext cx="2125663" cy="1495425"/>
          </a:xfrm>
          <a:custGeom>
            <a:avLst/>
            <a:gdLst/>
            <a:ahLst/>
            <a:cxnLst/>
            <a:rect l="l" t="t" r="r" b="b"/>
            <a:pathLst>
              <a:path w="2126456" h="1495425" extrusionOk="0">
                <a:moveTo>
                  <a:pt x="409575" y="564356"/>
                </a:moveTo>
                <a:lnTo>
                  <a:pt x="354806" y="497681"/>
                </a:lnTo>
                <a:lnTo>
                  <a:pt x="311944" y="442912"/>
                </a:lnTo>
                <a:lnTo>
                  <a:pt x="269081" y="388144"/>
                </a:lnTo>
                <a:lnTo>
                  <a:pt x="211931" y="316706"/>
                </a:lnTo>
                <a:lnTo>
                  <a:pt x="140494" y="228600"/>
                </a:lnTo>
                <a:lnTo>
                  <a:pt x="64294" y="135731"/>
                </a:lnTo>
                <a:lnTo>
                  <a:pt x="0" y="52387"/>
                </a:lnTo>
                <a:lnTo>
                  <a:pt x="45244" y="0"/>
                </a:lnTo>
                <a:lnTo>
                  <a:pt x="135731" y="85725"/>
                </a:lnTo>
                <a:lnTo>
                  <a:pt x="259556" y="209550"/>
                </a:lnTo>
                <a:lnTo>
                  <a:pt x="376238" y="321469"/>
                </a:lnTo>
                <a:lnTo>
                  <a:pt x="502444" y="435769"/>
                </a:lnTo>
                <a:lnTo>
                  <a:pt x="604838" y="526256"/>
                </a:lnTo>
                <a:lnTo>
                  <a:pt x="738188" y="638175"/>
                </a:lnTo>
                <a:lnTo>
                  <a:pt x="864394" y="735806"/>
                </a:lnTo>
                <a:lnTo>
                  <a:pt x="990600" y="828675"/>
                </a:lnTo>
                <a:lnTo>
                  <a:pt x="1131094" y="923925"/>
                </a:lnTo>
                <a:lnTo>
                  <a:pt x="1283494" y="1023937"/>
                </a:lnTo>
                <a:lnTo>
                  <a:pt x="1397794" y="1090612"/>
                </a:lnTo>
                <a:lnTo>
                  <a:pt x="1550194" y="1171575"/>
                </a:lnTo>
                <a:lnTo>
                  <a:pt x="1726406" y="1254919"/>
                </a:lnTo>
                <a:lnTo>
                  <a:pt x="1893094" y="1326356"/>
                </a:lnTo>
                <a:lnTo>
                  <a:pt x="2076450" y="1395412"/>
                </a:lnTo>
                <a:lnTo>
                  <a:pt x="2097881" y="1404937"/>
                </a:lnTo>
                <a:lnTo>
                  <a:pt x="2109788" y="1414462"/>
                </a:lnTo>
                <a:lnTo>
                  <a:pt x="2124075" y="1435894"/>
                </a:lnTo>
                <a:lnTo>
                  <a:pt x="2126456" y="1447800"/>
                </a:lnTo>
                <a:lnTo>
                  <a:pt x="2124075" y="1459706"/>
                </a:lnTo>
                <a:lnTo>
                  <a:pt x="2114550" y="1469231"/>
                </a:lnTo>
                <a:lnTo>
                  <a:pt x="2095500" y="1473994"/>
                </a:lnTo>
                <a:lnTo>
                  <a:pt x="2045494" y="1476375"/>
                </a:lnTo>
                <a:lnTo>
                  <a:pt x="1959769" y="1476375"/>
                </a:lnTo>
                <a:lnTo>
                  <a:pt x="1814513" y="1481137"/>
                </a:lnTo>
                <a:lnTo>
                  <a:pt x="1564481" y="1488281"/>
                </a:lnTo>
                <a:lnTo>
                  <a:pt x="1359694" y="1495425"/>
                </a:lnTo>
                <a:lnTo>
                  <a:pt x="1335881" y="1490662"/>
                </a:lnTo>
                <a:lnTo>
                  <a:pt x="1295400" y="1469231"/>
                </a:lnTo>
                <a:lnTo>
                  <a:pt x="1226344" y="1421606"/>
                </a:lnTo>
                <a:lnTo>
                  <a:pt x="1157288" y="1371600"/>
                </a:lnTo>
                <a:lnTo>
                  <a:pt x="1088231" y="1319212"/>
                </a:lnTo>
                <a:lnTo>
                  <a:pt x="1004888" y="1250156"/>
                </a:lnTo>
                <a:lnTo>
                  <a:pt x="916781" y="1162050"/>
                </a:lnTo>
                <a:lnTo>
                  <a:pt x="840581" y="1078706"/>
                </a:lnTo>
                <a:lnTo>
                  <a:pt x="752475" y="981075"/>
                </a:lnTo>
                <a:lnTo>
                  <a:pt x="631031" y="833437"/>
                </a:lnTo>
                <a:lnTo>
                  <a:pt x="542925" y="728662"/>
                </a:lnTo>
                <a:lnTo>
                  <a:pt x="409575" y="5643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8A8890-34F6-F344-AEDC-92236059CF1D}"/>
              </a:ext>
            </a:extLst>
          </p:cNvPr>
          <p:cNvGrpSpPr/>
          <p:nvPr/>
        </p:nvGrpSpPr>
        <p:grpSpPr>
          <a:xfrm>
            <a:off x="2641683" y="1406607"/>
            <a:ext cx="4435475" cy="4554537"/>
            <a:chOff x="2786063" y="1550988"/>
            <a:chExt cx="4435475" cy="4554537"/>
          </a:xfrm>
        </p:grpSpPr>
        <p:sp>
          <p:nvSpPr>
            <p:cNvPr id="12" name="Google Shape;1493;p129">
              <a:extLst>
                <a:ext uri="{FF2B5EF4-FFF2-40B4-BE49-F238E27FC236}">
                  <a16:creationId xmlns:a16="http://schemas.microsoft.com/office/drawing/2014/main" id="{3A51E3F9-DC53-AE4A-9221-016BBF534CA1}"/>
                </a:ext>
              </a:extLst>
            </p:cNvPr>
            <p:cNvSpPr/>
            <p:nvPr/>
          </p:nvSpPr>
          <p:spPr>
            <a:xfrm>
              <a:off x="4681538" y="1550988"/>
              <a:ext cx="581025" cy="1066800"/>
            </a:xfrm>
            <a:custGeom>
              <a:avLst/>
              <a:gdLst/>
              <a:ahLst/>
              <a:cxnLst/>
              <a:rect l="l" t="t" r="r" b="b"/>
              <a:pathLst>
                <a:path w="581025" h="1066800" extrusionOk="0">
                  <a:moveTo>
                    <a:pt x="238125" y="538162"/>
                  </a:moveTo>
                  <a:lnTo>
                    <a:pt x="238125" y="431006"/>
                  </a:lnTo>
                  <a:lnTo>
                    <a:pt x="238125" y="352425"/>
                  </a:lnTo>
                  <a:lnTo>
                    <a:pt x="235743" y="311944"/>
                  </a:lnTo>
                  <a:lnTo>
                    <a:pt x="230981" y="280987"/>
                  </a:lnTo>
                  <a:lnTo>
                    <a:pt x="221456" y="242887"/>
                  </a:lnTo>
                  <a:lnTo>
                    <a:pt x="209550" y="209550"/>
                  </a:lnTo>
                  <a:lnTo>
                    <a:pt x="190500" y="171450"/>
                  </a:lnTo>
                  <a:lnTo>
                    <a:pt x="166687" y="142875"/>
                  </a:lnTo>
                  <a:lnTo>
                    <a:pt x="138112" y="116681"/>
                  </a:lnTo>
                  <a:lnTo>
                    <a:pt x="109537" y="100012"/>
                  </a:lnTo>
                  <a:lnTo>
                    <a:pt x="69056" y="83344"/>
                  </a:lnTo>
                  <a:lnTo>
                    <a:pt x="23812" y="69056"/>
                  </a:lnTo>
                  <a:lnTo>
                    <a:pt x="9525" y="59531"/>
                  </a:lnTo>
                  <a:lnTo>
                    <a:pt x="0" y="42862"/>
                  </a:lnTo>
                  <a:lnTo>
                    <a:pt x="0" y="30956"/>
                  </a:lnTo>
                  <a:lnTo>
                    <a:pt x="4762" y="14287"/>
                  </a:lnTo>
                  <a:lnTo>
                    <a:pt x="28575" y="0"/>
                  </a:lnTo>
                  <a:lnTo>
                    <a:pt x="45243" y="0"/>
                  </a:lnTo>
                  <a:lnTo>
                    <a:pt x="133350" y="0"/>
                  </a:lnTo>
                  <a:lnTo>
                    <a:pt x="233362" y="7144"/>
                  </a:lnTo>
                  <a:lnTo>
                    <a:pt x="307181" y="19050"/>
                  </a:lnTo>
                  <a:lnTo>
                    <a:pt x="366712" y="33337"/>
                  </a:lnTo>
                  <a:lnTo>
                    <a:pt x="414337" y="54769"/>
                  </a:lnTo>
                  <a:lnTo>
                    <a:pt x="473868" y="90487"/>
                  </a:lnTo>
                  <a:lnTo>
                    <a:pt x="533400" y="138112"/>
                  </a:lnTo>
                  <a:lnTo>
                    <a:pt x="559593" y="164306"/>
                  </a:lnTo>
                  <a:lnTo>
                    <a:pt x="573881" y="183356"/>
                  </a:lnTo>
                  <a:lnTo>
                    <a:pt x="578643" y="197644"/>
                  </a:lnTo>
                  <a:lnTo>
                    <a:pt x="581025" y="219075"/>
                  </a:lnTo>
                  <a:lnTo>
                    <a:pt x="569118" y="240506"/>
                  </a:lnTo>
                  <a:lnTo>
                    <a:pt x="542925" y="259556"/>
                  </a:lnTo>
                  <a:lnTo>
                    <a:pt x="526256" y="269081"/>
                  </a:lnTo>
                  <a:lnTo>
                    <a:pt x="507206" y="326231"/>
                  </a:lnTo>
                  <a:lnTo>
                    <a:pt x="488156" y="419100"/>
                  </a:lnTo>
                  <a:lnTo>
                    <a:pt x="481012" y="504825"/>
                  </a:lnTo>
                  <a:lnTo>
                    <a:pt x="459581" y="957262"/>
                  </a:lnTo>
                  <a:lnTo>
                    <a:pt x="352425" y="1066800"/>
                  </a:lnTo>
                  <a:lnTo>
                    <a:pt x="240506" y="988219"/>
                  </a:lnTo>
                  <a:cubicBezTo>
                    <a:pt x="239712" y="846931"/>
                    <a:pt x="238919" y="705644"/>
                    <a:pt x="238125" y="53816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94;p129">
              <a:extLst>
                <a:ext uri="{FF2B5EF4-FFF2-40B4-BE49-F238E27FC236}">
                  <a16:creationId xmlns:a16="http://schemas.microsoft.com/office/drawing/2014/main" id="{39EC898B-7EAB-F74C-9EE6-11F093E03D9B}"/>
                </a:ext>
              </a:extLst>
            </p:cNvPr>
            <p:cNvSpPr/>
            <p:nvPr/>
          </p:nvSpPr>
          <p:spPr>
            <a:xfrm>
              <a:off x="3987800" y="3978275"/>
              <a:ext cx="441325" cy="1027113"/>
            </a:xfrm>
            <a:custGeom>
              <a:avLst/>
              <a:gdLst/>
              <a:ahLst/>
              <a:cxnLst/>
              <a:rect l="l" t="t" r="r" b="b"/>
              <a:pathLst>
                <a:path w="440916" h="1027134" extrusionOk="0">
                  <a:moveTo>
                    <a:pt x="85177" y="636322"/>
                  </a:moveTo>
                  <a:lnTo>
                    <a:pt x="132775" y="588723"/>
                  </a:lnTo>
                  <a:lnTo>
                    <a:pt x="165343" y="548640"/>
                  </a:lnTo>
                  <a:lnTo>
                    <a:pt x="200416" y="496030"/>
                  </a:lnTo>
                  <a:lnTo>
                    <a:pt x="232984" y="445926"/>
                  </a:lnTo>
                  <a:lnTo>
                    <a:pt x="255531" y="400833"/>
                  </a:lnTo>
                  <a:lnTo>
                    <a:pt x="275572" y="350729"/>
                  </a:lnTo>
                  <a:lnTo>
                    <a:pt x="290603" y="298119"/>
                  </a:lnTo>
                  <a:lnTo>
                    <a:pt x="300624" y="250520"/>
                  </a:lnTo>
                  <a:lnTo>
                    <a:pt x="308140" y="202921"/>
                  </a:lnTo>
                  <a:lnTo>
                    <a:pt x="310645" y="145302"/>
                  </a:lnTo>
                  <a:lnTo>
                    <a:pt x="310645" y="97703"/>
                  </a:lnTo>
                  <a:lnTo>
                    <a:pt x="305635" y="40083"/>
                  </a:lnTo>
                  <a:lnTo>
                    <a:pt x="308140" y="17536"/>
                  </a:lnTo>
                  <a:lnTo>
                    <a:pt x="318161" y="0"/>
                  </a:lnTo>
                  <a:lnTo>
                    <a:pt x="343213" y="5010"/>
                  </a:lnTo>
                  <a:lnTo>
                    <a:pt x="360749" y="17536"/>
                  </a:lnTo>
                  <a:lnTo>
                    <a:pt x="370770" y="30062"/>
                  </a:lnTo>
                  <a:lnTo>
                    <a:pt x="390812" y="75156"/>
                  </a:lnTo>
                  <a:lnTo>
                    <a:pt x="410853" y="147807"/>
                  </a:lnTo>
                  <a:lnTo>
                    <a:pt x="425885" y="220458"/>
                  </a:lnTo>
                  <a:lnTo>
                    <a:pt x="430895" y="265552"/>
                  </a:lnTo>
                  <a:lnTo>
                    <a:pt x="438411" y="325676"/>
                  </a:lnTo>
                  <a:lnTo>
                    <a:pt x="440916" y="388307"/>
                  </a:lnTo>
                  <a:lnTo>
                    <a:pt x="435905" y="458452"/>
                  </a:lnTo>
                  <a:lnTo>
                    <a:pt x="425885" y="521083"/>
                  </a:lnTo>
                  <a:lnTo>
                    <a:pt x="403338" y="616280"/>
                  </a:lnTo>
                  <a:lnTo>
                    <a:pt x="373275" y="703963"/>
                  </a:lnTo>
                  <a:lnTo>
                    <a:pt x="335697" y="784129"/>
                  </a:lnTo>
                  <a:lnTo>
                    <a:pt x="273067" y="879327"/>
                  </a:lnTo>
                  <a:lnTo>
                    <a:pt x="227973" y="936947"/>
                  </a:lnTo>
                  <a:lnTo>
                    <a:pt x="175364" y="987051"/>
                  </a:lnTo>
                  <a:lnTo>
                    <a:pt x="135281" y="1017113"/>
                  </a:lnTo>
                  <a:lnTo>
                    <a:pt x="102713" y="1027134"/>
                  </a:lnTo>
                  <a:lnTo>
                    <a:pt x="85177" y="1027134"/>
                  </a:lnTo>
                  <a:lnTo>
                    <a:pt x="60125" y="1014608"/>
                  </a:lnTo>
                  <a:lnTo>
                    <a:pt x="37578" y="989556"/>
                  </a:lnTo>
                  <a:lnTo>
                    <a:pt x="22546" y="956988"/>
                  </a:lnTo>
                  <a:lnTo>
                    <a:pt x="12526" y="926926"/>
                  </a:lnTo>
                  <a:lnTo>
                    <a:pt x="2505" y="876822"/>
                  </a:lnTo>
                  <a:lnTo>
                    <a:pt x="0" y="826718"/>
                  </a:lnTo>
                  <a:lnTo>
                    <a:pt x="2505" y="784129"/>
                  </a:lnTo>
                  <a:lnTo>
                    <a:pt x="7515" y="744046"/>
                  </a:lnTo>
                  <a:lnTo>
                    <a:pt x="15031" y="701457"/>
                  </a:lnTo>
                  <a:lnTo>
                    <a:pt x="27557" y="686426"/>
                  </a:lnTo>
                  <a:lnTo>
                    <a:pt x="85177" y="63632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95;p129">
              <a:extLst>
                <a:ext uri="{FF2B5EF4-FFF2-40B4-BE49-F238E27FC236}">
                  <a16:creationId xmlns:a16="http://schemas.microsoft.com/office/drawing/2014/main" id="{EBEF20B0-C45B-4947-B4F6-A1A2970B23EB}"/>
                </a:ext>
              </a:extLst>
            </p:cNvPr>
            <p:cNvSpPr/>
            <p:nvPr/>
          </p:nvSpPr>
          <p:spPr>
            <a:xfrm>
              <a:off x="3729038" y="3025775"/>
              <a:ext cx="2998787" cy="544513"/>
            </a:xfrm>
            <a:custGeom>
              <a:avLst/>
              <a:gdLst/>
              <a:ahLst/>
              <a:cxnLst/>
              <a:rect l="l" t="t" r="r" b="b"/>
              <a:pathLst>
                <a:path w="2999014" h="544285" extrusionOk="0">
                  <a:moveTo>
                    <a:pt x="1113064" y="228600"/>
                  </a:moveTo>
                  <a:lnTo>
                    <a:pt x="759279" y="274864"/>
                  </a:lnTo>
                  <a:lnTo>
                    <a:pt x="500743" y="312964"/>
                  </a:lnTo>
                  <a:lnTo>
                    <a:pt x="277586" y="345621"/>
                  </a:lnTo>
                  <a:lnTo>
                    <a:pt x="0" y="386442"/>
                  </a:lnTo>
                  <a:lnTo>
                    <a:pt x="32657" y="544285"/>
                  </a:lnTo>
                  <a:lnTo>
                    <a:pt x="217714" y="506185"/>
                  </a:lnTo>
                  <a:lnTo>
                    <a:pt x="410936" y="473528"/>
                  </a:lnTo>
                  <a:lnTo>
                    <a:pt x="617764" y="446314"/>
                  </a:lnTo>
                  <a:lnTo>
                    <a:pt x="857250" y="416378"/>
                  </a:lnTo>
                  <a:lnTo>
                    <a:pt x="1113064" y="389164"/>
                  </a:lnTo>
                  <a:lnTo>
                    <a:pt x="1333500" y="367392"/>
                  </a:lnTo>
                  <a:lnTo>
                    <a:pt x="1537607" y="348342"/>
                  </a:lnTo>
                  <a:lnTo>
                    <a:pt x="1823357" y="326571"/>
                  </a:lnTo>
                  <a:lnTo>
                    <a:pt x="2081893" y="310242"/>
                  </a:lnTo>
                  <a:lnTo>
                    <a:pt x="2332264" y="302078"/>
                  </a:lnTo>
                  <a:lnTo>
                    <a:pt x="2511879" y="307521"/>
                  </a:lnTo>
                  <a:lnTo>
                    <a:pt x="2672443" y="315685"/>
                  </a:lnTo>
                  <a:lnTo>
                    <a:pt x="2824843" y="332014"/>
                  </a:lnTo>
                  <a:lnTo>
                    <a:pt x="2862943" y="334735"/>
                  </a:lnTo>
                  <a:lnTo>
                    <a:pt x="2917372" y="321128"/>
                  </a:lnTo>
                  <a:lnTo>
                    <a:pt x="2958193" y="304800"/>
                  </a:lnTo>
                  <a:lnTo>
                    <a:pt x="2988129" y="285750"/>
                  </a:lnTo>
                  <a:lnTo>
                    <a:pt x="2999014" y="266700"/>
                  </a:lnTo>
                  <a:lnTo>
                    <a:pt x="2999014" y="253092"/>
                  </a:lnTo>
                  <a:lnTo>
                    <a:pt x="2993572" y="231321"/>
                  </a:lnTo>
                  <a:lnTo>
                    <a:pt x="2979964" y="206828"/>
                  </a:lnTo>
                  <a:lnTo>
                    <a:pt x="2952750" y="182335"/>
                  </a:lnTo>
                  <a:lnTo>
                    <a:pt x="2903764" y="149678"/>
                  </a:lnTo>
                  <a:lnTo>
                    <a:pt x="2860222" y="122464"/>
                  </a:lnTo>
                  <a:lnTo>
                    <a:pt x="2794907" y="87085"/>
                  </a:lnTo>
                  <a:lnTo>
                    <a:pt x="2732314" y="59871"/>
                  </a:lnTo>
                  <a:lnTo>
                    <a:pt x="2639786" y="32657"/>
                  </a:lnTo>
                  <a:lnTo>
                    <a:pt x="2555422" y="10885"/>
                  </a:lnTo>
                  <a:lnTo>
                    <a:pt x="2495550" y="0"/>
                  </a:lnTo>
                  <a:lnTo>
                    <a:pt x="2476500" y="0"/>
                  </a:lnTo>
                  <a:lnTo>
                    <a:pt x="2438400" y="16328"/>
                  </a:lnTo>
                  <a:lnTo>
                    <a:pt x="2359479" y="51707"/>
                  </a:lnTo>
                  <a:lnTo>
                    <a:pt x="2239736" y="97971"/>
                  </a:lnTo>
                  <a:lnTo>
                    <a:pt x="2193472" y="114300"/>
                  </a:lnTo>
                  <a:lnTo>
                    <a:pt x="2095500" y="122464"/>
                  </a:lnTo>
                  <a:lnTo>
                    <a:pt x="1866900" y="141514"/>
                  </a:lnTo>
                  <a:lnTo>
                    <a:pt x="1559379" y="174171"/>
                  </a:lnTo>
                  <a:lnTo>
                    <a:pt x="1232807" y="212271"/>
                  </a:lnTo>
                  <a:lnTo>
                    <a:pt x="1113064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96;p129">
              <a:extLst>
                <a:ext uri="{FF2B5EF4-FFF2-40B4-BE49-F238E27FC236}">
                  <a16:creationId xmlns:a16="http://schemas.microsoft.com/office/drawing/2014/main" id="{7B2CC5EB-5823-944D-8106-15629B2C5C89}"/>
                </a:ext>
              </a:extLst>
            </p:cNvPr>
            <p:cNvSpPr/>
            <p:nvPr/>
          </p:nvSpPr>
          <p:spPr>
            <a:xfrm>
              <a:off x="5621338" y="3848100"/>
              <a:ext cx="781050" cy="820738"/>
            </a:xfrm>
            <a:custGeom>
              <a:avLst/>
              <a:gdLst/>
              <a:ahLst/>
              <a:cxnLst/>
              <a:rect l="l" t="t" r="r" b="b"/>
              <a:pathLst>
                <a:path w="781050" h="821531" extrusionOk="0">
                  <a:moveTo>
                    <a:pt x="438150" y="561975"/>
                  </a:moveTo>
                  <a:lnTo>
                    <a:pt x="533400" y="485775"/>
                  </a:lnTo>
                  <a:lnTo>
                    <a:pt x="611982" y="421481"/>
                  </a:lnTo>
                  <a:lnTo>
                    <a:pt x="657225" y="383381"/>
                  </a:lnTo>
                  <a:lnTo>
                    <a:pt x="688182" y="371475"/>
                  </a:lnTo>
                  <a:lnTo>
                    <a:pt x="723900" y="359569"/>
                  </a:lnTo>
                  <a:lnTo>
                    <a:pt x="754857" y="342900"/>
                  </a:lnTo>
                  <a:lnTo>
                    <a:pt x="773907" y="323850"/>
                  </a:lnTo>
                  <a:lnTo>
                    <a:pt x="781050" y="304800"/>
                  </a:lnTo>
                  <a:lnTo>
                    <a:pt x="781050" y="285750"/>
                  </a:lnTo>
                  <a:lnTo>
                    <a:pt x="757238" y="238125"/>
                  </a:lnTo>
                  <a:lnTo>
                    <a:pt x="721519" y="192881"/>
                  </a:lnTo>
                  <a:lnTo>
                    <a:pt x="669132" y="133350"/>
                  </a:lnTo>
                  <a:lnTo>
                    <a:pt x="621507" y="88106"/>
                  </a:lnTo>
                  <a:lnTo>
                    <a:pt x="571500" y="54769"/>
                  </a:lnTo>
                  <a:lnTo>
                    <a:pt x="514350" y="28575"/>
                  </a:lnTo>
                  <a:lnTo>
                    <a:pt x="459582" y="9525"/>
                  </a:lnTo>
                  <a:lnTo>
                    <a:pt x="400050" y="0"/>
                  </a:lnTo>
                  <a:lnTo>
                    <a:pt x="330994" y="4763"/>
                  </a:lnTo>
                  <a:lnTo>
                    <a:pt x="314325" y="14288"/>
                  </a:lnTo>
                  <a:lnTo>
                    <a:pt x="314325" y="33338"/>
                  </a:lnTo>
                  <a:lnTo>
                    <a:pt x="330994" y="52388"/>
                  </a:lnTo>
                  <a:lnTo>
                    <a:pt x="350044" y="66675"/>
                  </a:lnTo>
                  <a:lnTo>
                    <a:pt x="371475" y="88106"/>
                  </a:lnTo>
                  <a:lnTo>
                    <a:pt x="395288" y="123825"/>
                  </a:lnTo>
                  <a:lnTo>
                    <a:pt x="411957" y="154781"/>
                  </a:lnTo>
                  <a:lnTo>
                    <a:pt x="414338" y="171450"/>
                  </a:lnTo>
                  <a:lnTo>
                    <a:pt x="409575" y="207169"/>
                  </a:lnTo>
                  <a:lnTo>
                    <a:pt x="400050" y="245269"/>
                  </a:lnTo>
                  <a:lnTo>
                    <a:pt x="376238" y="302419"/>
                  </a:lnTo>
                  <a:lnTo>
                    <a:pt x="342900" y="361950"/>
                  </a:lnTo>
                  <a:lnTo>
                    <a:pt x="285750" y="445294"/>
                  </a:lnTo>
                  <a:lnTo>
                    <a:pt x="169069" y="588169"/>
                  </a:lnTo>
                  <a:lnTo>
                    <a:pt x="61913" y="707231"/>
                  </a:lnTo>
                  <a:lnTo>
                    <a:pt x="9525" y="766763"/>
                  </a:lnTo>
                  <a:lnTo>
                    <a:pt x="0" y="788194"/>
                  </a:lnTo>
                  <a:lnTo>
                    <a:pt x="0" y="807244"/>
                  </a:lnTo>
                  <a:lnTo>
                    <a:pt x="9525" y="816769"/>
                  </a:lnTo>
                  <a:lnTo>
                    <a:pt x="28575" y="821531"/>
                  </a:lnTo>
                  <a:lnTo>
                    <a:pt x="61913" y="812006"/>
                  </a:lnTo>
                  <a:lnTo>
                    <a:pt x="111919" y="790575"/>
                  </a:lnTo>
                  <a:lnTo>
                    <a:pt x="209550" y="728663"/>
                  </a:lnTo>
                  <a:lnTo>
                    <a:pt x="307182" y="661988"/>
                  </a:lnTo>
                  <a:lnTo>
                    <a:pt x="438150" y="561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97;p129">
              <a:extLst>
                <a:ext uri="{FF2B5EF4-FFF2-40B4-BE49-F238E27FC236}">
                  <a16:creationId xmlns:a16="http://schemas.microsoft.com/office/drawing/2014/main" id="{1252D981-2855-6B40-8DEC-734E68718F80}"/>
                </a:ext>
              </a:extLst>
            </p:cNvPr>
            <p:cNvSpPr/>
            <p:nvPr/>
          </p:nvSpPr>
          <p:spPr>
            <a:xfrm>
              <a:off x="3533775" y="3717925"/>
              <a:ext cx="1798638" cy="2387600"/>
            </a:xfrm>
            <a:custGeom>
              <a:avLst/>
              <a:gdLst/>
              <a:ahLst/>
              <a:cxnLst/>
              <a:rect l="l" t="t" r="r" b="b"/>
              <a:pathLst>
                <a:path w="1798115" h="2387259" extrusionOk="0">
                  <a:moveTo>
                    <a:pt x="1687651" y="662787"/>
                  </a:moveTo>
                  <a:lnTo>
                    <a:pt x="1733678" y="466406"/>
                  </a:lnTo>
                  <a:lnTo>
                    <a:pt x="1742883" y="408105"/>
                  </a:lnTo>
                  <a:lnTo>
                    <a:pt x="1742883" y="389694"/>
                  </a:lnTo>
                  <a:lnTo>
                    <a:pt x="1749020" y="349804"/>
                  </a:lnTo>
                  <a:lnTo>
                    <a:pt x="1755157" y="316051"/>
                  </a:lnTo>
                  <a:lnTo>
                    <a:pt x="1764362" y="288435"/>
                  </a:lnTo>
                  <a:lnTo>
                    <a:pt x="1779705" y="266956"/>
                  </a:lnTo>
                  <a:lnTo>
                    <a:pt x="1791978" y="242408"/>
                  </a:lnTo>
                  <a:lnTo>
                    <a:pt x="1798115" y="217861"/>
                  </a:lnTo>
                  <a:lnTo>
                    <a:pt x="1798115" y="193313"/>
                  </a:lnTo>
                  <a:lnTo>
                    <a:pt x="1785842" y="159560"/>
                  </a:lnTo>
                  <a:lnTo>
                    <a:pt x="1761294" y="125807"/>
                  </a:lnTo>
                  <a:lnTo>
                    <a:pt x="1739815" y="104328"/>
                  </a:lnTo>
                  <a:lnTo>
                    <a:pt x="1706062" y="76712"/>
                  </a:lnTo>
                  <a:lnTo>
                    <a:pt x="1650829" y="52164"/>
                  </a:lnTo>
                  <a:lnTo>
                    <a:pt x="1586392" y="27616"/>
                  </a:lnTo>
                  <a:lnTo>
                    <a:pt x="1525023" y="12274"/>
                  </a:lnTo>
                  <a:lnTo>
                    <a:pt x="1488201" y="6137"/>
                  </a:lnTo>
                  <a:lnTo>
                    <a:pt x="1442174" y="0"/>
                  </a:lnTo>
                  <a:lnTo>
                    <a:pt x="1383874" y="0"/>
                  </a:lnTo>
                  <a:lnTo>
                    <a:pt x="1343984" y="0"/>
                  </a:lnTo>
                  <a:lnTo>
                    <a:pt x="1328642" y="6137"/>
                  </a:lnTo>
                  <a:lnTo>
                    <a:pt x="1325573" y="12274"/>
                  </a:lnTo>
                  <a:lnTo>
                    <a:pt x="1328642" y="27616"/>
                  </a:lnTo>
                  <a:lnTo>
                    <a:pt x="1347052" y="52164"/>
                  </a:lnTo>
                  <a:lnTo>
                    <a:pt x="1383874" y="79780"/>
                  </a:lnTo>
                  <a:lnTo>
                    <a:pt x="1411490" y="101259"/>
                  </a:lnTo>
                  <a:lnTo>
                    <a:pt x="1442174" y="138081"/>
                  </a:lnTo>
                  <a:lnTo>
                    <a:pt x="1460585" y="174902"/>
                  </a:lnTo>
                  <a:lnTo>
                    <a:pt x="1469791" y="217861"/>
                  </a:lnTo>
                  <a:lnTo>
                    <a:pt x="1472859" y="266956"/>
                  </a:lnTo>
                  <a:lnTo>
                    <a:pt x="1475927" y="334462"/>
                  </a:lnTo>
                  <a:lnTo>
                    <a:pt x="1472859" y="417310"/>
                  </a:lnTo>
                  <a:lnTo>
                    <a:pt x="1463654" y="518569"/>
                  </a:lnTo>
                  <a:lnTo>
                    <a:pt x="1454448" y="589144"/>
                  </a:lnTo>
                  <a:lnTo>
                    <a:pt x="1432969" y="696540"/>
                  </a:lnTo>
                  <a:lnTo>
                    <a:pt x="1411490" y="791662"/>
                  </a:lnTo>
                  <a:lnTo>
                    <a:pt x="1377737" y="905195"/>
                  </a:lnTo>
                  <a:lnTo>
                    <a:pt x="1328642" y="1027933"/>
                  </a:lnTo>
                  <a:lnTo>
                    <a:pt x="1261135" y="1172151"/>
                  </a:lnTo>
                  <a:lnTo>
                    <a:pt x="1212040" y="1270341"/>
                  </a:lnTo>
                  <a:lnTo>
                    <a:pt x="1159876" y="1362395"/>
                  </a:lnTo>
                  <a:lnTo>
                    <a:pt x="1080097" y="1478996"/>
                  </a:lnTo>
                  <a:lnTo>
                    <a:pt x="984974" y="1598666"/>
                  </a:lnTo>
                  <a:lnTo>
                    <a:pt x="895989" y="1699925"/>
                  </a:lnTo>
                  <a:lnTo>
                    <a:pt x="797799" y="1795047"/>
                  </a:lnTo>
                  <a:lnTo>
                    <a:pt x="705745" y="1877896"/>
                  </a:lnTo>
                  <a:lnTo>
                    <a:pt x="598349" y="1963812"/>
                  </a:lnTo>
                  <a:lnTo>
                    <a:pt x="512432" y="2028250"/>
                  </a:lnTo>
                  <a:lnTo>
                    <a:pt x="362078" y="2129509"/>
                  </a:lnTo>
                  <a:lnTo>
                    <a:pt x="260819" y="2193947"/>
                  </a:lnTo>
                  <a:lnTo>
                    <a:pt x="144217" y="2258384"/>
                  </a:lnTo>
                  <a:lnTo>
                    <a:pt x="21479" y="2322822"/>
                  </a:lnTo>
                  <a:lnTo>
                    <a:pt x="0" y="2347369"/>
                  </a:lnTo>
                  <a:lnTo>
                    <a:pt x="0" y="2365780"/>
                  </a:lnTo>
                  <a:lnTo>
                    <a:pt x="12274" y="2381122"/>
                  </a:lnTo>
                  <a:lnTo>
                    <a:pt x="27616" y="2387259"/>
                  </a:lnTo>
                  <a:lnTo>
                    <a:pt x="42958" y="2387259"/>
                  </a:lnTo>
                  <a:lnTo>
                    <a:pt x="79780" y="2378054"/>
                  </a:lnTo>
                  <a:lnTo>
                    <a:pt x="205587" y="2332027"/>
                  </a:lnTo>
                  <a:lnTo>
                    <a:pt x="346735" y="2270658"/>
                  </a:lnTo>
                  <a:lnTo>
                    <a:pt x="475611" y="2209289"/>
                  </a:lnTo>
                  <a:lnTo>
                    <a:pt x="613691" y="2132577"/>
                  </a:lnTo>
                  <a:lnTo>
                    <a:pt x="745635" y="2049729"/>
                  </a:lnTo>
                  <a:lnTo>
                    <a:pt x="874510" y="1951539"/>
                  </a:lnTo>
                  <a:lnTo>
                    <a:pt x="994180" y="1850280"/>
                  </a:lnTo>
                  <a:lnTo>
                    <a:pt x="1135329" y="1709131"/>
                  </a:lnTo>
                  <a:lnTo>
                    <a:pt x="1248862" y="1577187"/>
                  </a:lnTo>
                  <a:lnTo>
                    <a:pt x="1343984" y="1451380"/>
                  </a:lnTo>
                  <a:lnTo>
                    <a:pt x="1386942" y="1386943"/>
                  </a:lnTo>
                  <a:lnTo>
                    <a:pt x="1451380" y="1288752"/>
                  </a:lnTo>
                  <a:lnTo>
                    <a:pt x="1531160" y="1144535"/>
                  </a:lnTo>
                  <a:lnTo>
                    <a:pt x="1610940" y="978838"/>
                  </a:lnTo>
                  <a:lnTo>
                    <a:pt x="1638556" y="862237"/>
                  </a:lnTo>
                  <a:lnTo>
                    <a:pt x="1687651" y="6627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98;p129">
              <a:extLst>
                <a:ext uri="{FF2B5EF4-FFF2-40B4-BE49-F238E27FC236}">
                  <a16:creationId xmlns:a16="http://schemas.microsoft.com/office/drawing/2014/main" id="{2ADE3DF7-642E-9140-88EF-07C3A280A607}"/>
                </a:ext>
              </a:extLst>
            </p:cNvPr>
            <p:cNvSpPr/>
            <p:nvPr/>
          </p:nvSpPr>
          <p:spPr>
            <a:xfrm>
              <a:off x="3476625" y="1916113"/>
              <a:ext cx="2951163" cy="1095375"/>
            </a:xfrm>
            <a:custGeom>
              <a:avLst/>
              <a:gdLst/>
              <a:ahLst/>
              <a:cxnLst/>
              <a:rect l="l" t="t" r="r" b="b"/>
              <a:pathLst>
                <a:path w="2951132" h="1094774" extrusionOk="0">
                  <a:moveTo>
                    <a:pt x="879327" y="671395"/>
                  </a:moveTo>
                  <a:lnTo>
                    <a:pt x="568681" y="713983"/>
                  </a:lnTo>
                  <a:lnTo>
                    <a:pt x="330687" y="749056"/>
                  </a:lnTo>
                  <a:lnTo>
                    <a:pt x="313150" y="749056"/>
                  </a:lnTo>
                  <a:lnTo>
                    <a:pt x="308140" y="739035"/>
                  </a:lnTo>
                  <a:lnTo>
                    <a:pt x="313150" y="696447"/>
                  </a:lnTo>
                  <a:lnTo>
                    <a:pt x="328182" y="641332"/>
                  </a:lnTo>
                  <a:lnTo>
                    <a:pt x="340708" y="601249"/>
                  </a:lnTo>
                  <a:lnTo>
                    <a:pt x="355739" y="556155"/>
                  </a:lnTo>
                  <a:lnTo>
                    <a:pt x="380791" y="496030"/>
                  </a:lnTo>
                  <a:lnTo>
                    <a:pt x="400833" y="453442"/>
                  </a:lnTo>
                  <a:lnTo>
                    <a:pt x="415864" y="420874"/>
                  </a:lnTo>
                  <a:lnTo>
                    <a:pt x="420874" y="400833"/>
                  </a:lnTo>
                  <a:lnTo>
                    <a:pt x="423379" y="355739"/>
                  </a:lnTo>
                  <a:lnTo>
                    <a:pt x="418369" y="313150"/>
                  </a:lnTo>
                  <a:lnTo>
                    <a:pt x="410853" y="278077"/>
                  </a:lnTo>
                  <a:lnTo>
                    <a:pt x="395822" y="237994"/>
                  </a:lnTo>
                  <a:lnTo>
                    <a:pt x="373275" y="195406"/>
                  </a:lnTo>
                  <a:lnTo>
                    <a:pt x="350728" y="162838"/>
                  </a:lnTo>
                  <a:lnTo>
                    <a:pt x="320666" y="130270"/>
                  </a:lnTo>
                  <a:lnTo>
                    <a:pt x="280583" y="100208"/>
                  </a:lnTo>
                  <a:lnTo>
                    <a:pt x="237994" y="77661"/>
                  </a:lnTo>
                  <a:lnTo>
                    <a:pt x="180374" y="52609"/>
                  </a:lnTo>
                  <a:lnTo>
                    <a:pt x="130270" y="35073"/>
                  </a:lnTo>
                  <a:lnTo>
                    <a:pt x="67640" y="17536"/>
                  </a:lnTo>
                  <a:lnTo>
                    <a:pt x="50104" y="10020"/>
                  </a:lnTo>
                  <a:lnTo>
                    <a:pt x="22547" y="0"/>
                  </a:lnTo>
                  <a:lnTo>
                    <a:pt x="7515" y="0"/>
                  </a:lnTo>
                  <a:lnTo>
                    <a:pt x="0" y="7515"/>
                  </a:lnTo>
                  <a:lnTo>
                    <a:pt x="0" y="22547"/>
                  </a:lnTo>
                  <a:lnTo>
                    <a:pt x="10020" y="55114"/>
                  </a:lnTo>
                  <a:lnTo>
                    <a:pt x="35073" y="77661"/>
                  </a:lnTo>
                  <a:lnTo>
                    <a:pt x="70145" y="107723"/>
                  </a:lnTo>
                  <a:lnTo>
                    <a:pt x="100208" y="135281"/>
                  </a:lnTo>
                  <a:lnTo>
                    <a:pt x="125260" y="167848"/>
                  </a:lnTo>
                  <a:lnTo>
                    <a:pt x="150312" y="212942"/>
                  </a:lnTo>
                  <a:lnTo>
                    <a:pt x="162838" y="253025"/>
                  </a:lnTo>
                  <a:lnTo>
                    <a:pt x="167848" y="280583"/>
                  </a:lnTo>
                  <a:lnTo>
                    <a:pt x="165343" y="353234"/>
                  </a:lnTo>
                  <a:lnTo>
                    <a:pt x="127765" y="631311"/>
                  </a:lnTo>
                  <a:lnTo>
                    <a:pt x="82671" y="906884"/>
                  </a:lnTo>
                  <a:lnTo>
                    <a:pt x="112734" y="969514"/>
                  </a:lnTo>
                  <a:lnTo>
                    <a:pt x="145302" y="1024629"/>
                  </a:lnTo>
                  <a:lnTo>
                    <a:pt x="172859" y="1067217"/>
                  </a:lnTo>
                  <a:lnTo>
                    <a:pt x="190395" y="1084754"/>
                  </a:lnTo>
                  <a:lnTo>
                    <a:pt x="207932" y="1094774"/>
                  </a:lnTo>
                  <a:lnTo>
                    <a:pt x="235489" y="1089764"/>
                  </a:lnTo>
                  <a:lnTo>
                    <a:pt x="265551" y="1072228"/>
                  </a:lnTo>
                  <a:lnTo>
                    <a:pt x="290604" y="1047176"/>
                  </a:lnTo>
                  <a:lnTo>
                    <a:pt x="323171" y="1004587"/>
                  </a:lnTo>
                  <a:lnTo>
                    <a:pt x="333192" y="997071"/>
                  </a:lnTo>
                  <a:lnTo>
                    <a:pt x="523588" y="944462"/>
                  </a:lnTo>
                  <a:lnTo>
                    <a:pt x="874316" y="869306"/>
                  </a:lnTo>
                  <a:lnTo>
                    <a:pt x="1179951" y="814191"/>
                  </a:lnTo>
                  <a:lnTo>
                    <a:pt x="1475566" y="771603"/>
                  </a:lnTo>
                  <a:lnTo>
                    <a:pt x="1808758" y="739035"/>
                  </a:lnTo>
                  <a:lnTo>
                    <a:pt x="2096857" y="721499"/>
                  </a:lnTo>
                  <a:lnTo>
                    <a:pt x="2369924" y="711478"/>
                  </a:lnTo>
                  <a:lnTo>
                    <a:pt x="2600403" y="708973"/>
                  </a:lnTo>
                  <a:lnTo>
                    <a:pt x="2878481" y="706468"/>
                  </a:lnTo>
                  <a:lnTo>
                    <a:pt x="2931090" y="706468"/>
                  </a:lnTo>
                  <a:lnTo>
                    <a:pt x="2951132" y="528598"/>
                  </a:lnTo>
                  <a:lnTo>
                    <a:pt x="2838397" y="533608"/>
                  </a:lnTo>
                  <a:lnTo>
                    <a:pt x="2570340" y="541124"/>
                  </a:lnTo>
                  <a:lnTo>
                    <a:pt x="2294768" y="551145"/>
                  </a:lnTo>
                  <a:lnTo>
                    <a:pt x="2041742" y="558660"/>
                  </a:lnTo>
                  <a:lnTo>
                    <a:pt x="1776190" y="571187"/>
                  </a:lnTo>
                  <a:lnTo>
                    <a:pt x="1633394" y="573692"/>
                  </a:lnTo>
                  <a:lnTo>
                    <a:pt x="1455524" y="598744"/>
                  </a:lnTo>
                  <a:lnTo>
                    <a:pt x="1332769" y="613775"/>
                  </a:lnTo>
                  <a:lnTo>
                    <a:pt x="999577" y="656363"/>
                  </a:lnTo>
                  <a:lnTo>
                    <a:pt x="879327" y="67139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99;p129">
              <a:extLst>
                <a:ext uri="{FF2B5EF4-FFF2-40B4-BE49-F238E27FC236}">
                  <a16:creationId xmlns:a16="http://schemas.microsoft.com/office/drawing/2014/main" id="{85EC5844-2619-E840-B611-59C751024ED9}"/>
                </a:ext>
              </a:extLst>
            </p:cNvPr>
            <p:cNvSpPr/>
            <p:nvPr/>
          </p:nvSpPr>
          <p:spPr>
            <a:xfrm>
              <a:off x="6327775" y="1782763"/>
              <a:ext cx="400050" cy="996950"/>
            </a:xfrm>
            <a:custGeom>
              <a:avLst/>
              <a:gdLst/>
              <a:ahLst/>
              <a:cxnLst/>
              <a:rect l="l" t="t" r="r" b="b"/>
              <a:pathLst>
                <a:path w="400832" h="997072" extrusionOk="0">
                  <a:moveTo>
                    <a:pt x="92692" y="460958"/>
                  </a:moveTo>
                  <a:lnTo>
                    <a:pt x="37578" y="681416"/>
                  </a:lnTo>
                  <a:lnTo>
                    <a:pt x="0" y="829223"/>
                  </a:lnTo>
                  <a:lnTo>
                    <a:pt x="10020" y="874316"/>
                  </a:lnTo>
                  <a:lnTo>
                    <a:pt x="22546" y="914400"/>
                  </a:lnTo>
                  <a:lnTo>
                    <a:pt x="37578" y="944462"/>
                  </a:lnTo>
                  <a:lnTo>
                    <a:pt x="52609" y="969514"/>
                  </a:lnTo>
                  <a:lnTo>
                    <a:pt x="67640" y="984546"/>
                  </a:lnTo>
                  <a:lnTo>
                    <a:pt x="82671" y="992061"/>
                  </a:lnTo>
                  <a:lnTo>
                    <a:pt x="102713" y="997072"/>
                  </a:lnTo>
                  <a:lnTo>
                    <a:pt x="162838" y="979535"/>
                  </a:lnTo>
                  <a:lnTo>
                    <a:pt x="177869" y="969514"/>
                  </a:lnTo>
                  <a:lnTo>
                    <a:pt x="205426" y="884337"/>
                  </a:lnTo>
                  <a:lnTo>
                    <a:pt x="250520" y="756572"/>
                  </a:lnTo>
                  <a:lnTo>
                    <a:pt x="295614" y="613775"/>
                  </a:lnTo>
                  <a:lnTo>
                    <a:pt x="348223" y="458452"/>
                  </a:lnTo>
                  <a:lnTo>
                    <a:pt x="360749" y="435906"/>
                  </a:lnTo>
                  <a:lnTo>
                    <a:pt x="378286" y="418369"/>
                  </a:lnTo>
                  <a:lnTo>
                    <a:pt x="388306" y="405843"/>
                  </a:lnTo>
                  <a:lnTo>
                    <a:pt x="395822" y="388307"/>
                  </a:lnTo>
                  <a:lnTo>
                    <a:pt x="400832" y="360749"/>
                  </a:lnTo>
                  <a:lnTo>
                    <a:pt x="400832" y="335697"/>
                  </a:lnTo>
                  <a:lnTo>
                    <a:pt x="390812" y="303130"/>
                  </a:lnTo>
                  <a:lnTo>
                    <a:pt x="365760" y="253026"/>
                  </a:lnTo>
                  <a:lnTo>
                    <a:pt x="330687" y="195406"/>
                  </a:lnTo>
                  <a:lnTo>
                    <a:pt x="303129" y="162838"/>
                  </a:lnTo>
                  <a:lnTo>
                    <a:pt x="268056" y="125260"/>
                  </a:lnTo>
                  <a:lnTo>
                    <a:pt x="243004" y="100208"/>
                  </a:lnTo>
                  <a:lnTo>
                    <a:pt x="205426" y="72651"/>
                  </a:lnTo>
                  <a:lnTo>
                    <a:pt x="147807" y="40083"/>
                  </a:lnTo>
                  <a:lnTo>
                    <a:pt x="97703" y="15031"/>
                  </a:lnTo>
                  <a:lnTo>
                    <a:pt x="70145" y="5010"/>
                  </a:lnTo>
                  <a:lnTo>
                    <a:pt x="52609" y="0"/>
                  </a:lnTo>
                  <a:lnTo>
                    <a:pt x="32567" y="0"/>
                  </a:lnTo>
                  <a:lnTo>
                    <a:pt x="27557" y="15031"/>
                  </a:lnTo>
                  <a:lnTo>
                    <a:pt x="32567" y="40083"/>
                  </a:lnTo>
                  <a:lnTo>
                    <a:pt x="52609" y="67640"/>
                  </a:lnTo>
                  <a:lnTo>
                    <a:pt x="80166" y="97703"/>
                  </a:lnTo>
                  <a:lnTo>
                    <a:pt x="100208" y="127765"/>
                  </a:lnTo>
                  <a:lnTo>
                    <a:pt x="120249" y="167849"/>
                  </a:lnTo>
                  <a:lnTo>
                    <a:pt x="132775" y="207932"/>
                  </a:lnTo>
                  <a:lnTo>
                    <a:pt x="135281" y="263046"/>
                  </a:lnTo>
                  <a:lnTo>
                    <a:pt x="132775" y="300624"/>
                  </a:lnTo>
                  <a:lnTo>
                    <a:pt x="92692" y="46095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00;p129">
              <a:extLst>
                <a:ext uri="{FF2B5EF4-FFF2-40B4-BE49-F238E27FC236}">
                  <a16:creationId xmlns:a16="http://schemas.microsoft.com/office/drawing/2014/main" id="{E210E751-02D7-1C41-B990-59269E2DA0C2}"/>
                </a:ext>
              </a:extLst>
            </p:cNvPr>
            <p:cNvSpPr/>
            <p:nvPr/>
          </p:nvSpPr>
          <p:spPr>
            <a:xfrm>
              <a:off x="2786063" y="3279775"/>
              <a:ext cx="1017587" cy="2573338"/>
            </a:xfrm>
            <a:custGeom>
              <a:avLst/>
              <a:gdLst/>
              <a:ahLst/>
              <a:cxnLst/>
              <a:rect l="l" t="t" r="r" b="b"/>
              <a:pathLst>
                <a:path w="1016377" h="2573237" extrusionOk="0">
                  <a:moveTo>
                    <a:pt x="989183" y="564277"/>
                  </a:moveTo>
                  <a:lnTo>
                    <a:pt x="1009579" y="377317"/>
                  </a:lnTo>
                  <a:lnTo>
                    <a:pt x="1016377" y="254944"/>
                  </a:lnTo>
                  <a:lnTo>
                    <a:pt x="1012978" y="122373"/>
                  </a:lnTo>
                  <a:lnTo>
                    <a:pt x="938195" y="91780"/>
                  </a:lnTo>
                  <a:lnTo>
                    <a:pt x="849814" y="57787"/>
                  </a:lnTo>
                  <a:lnTo>
                    <a:pt x="751235" y="27194"/>
                  </a:lnTo>
                  <a:lnTo>
                    <a:pt x="707045" y="20396"/>
                  </a:lnTo>
                  <a:lnTo>
                    <a:pt x="666254" y="6798"/>
                  </a:lnTo>
                  <a:lnTo>
                    <a:pt x="639060" y="0"/>
                  </a:lnTo>
                  <a:lnTo>
                    <a:pt x="628862" y="0"/>
                  </a:lnTo>
                  <a:lnTo>
                    <a:pt x="625463" y="10198"/>
                  </a:lnTo>
                  <a:lnTo>
                    <a:pt x="625463" y="27194"/>
                  </a:lnTo>
                  <a:lnTo>
                    <a:pt x="635661" y="54388"/>
                  </a:lnTo>
                  <a:lnTo>
                    <a:pt x="652657" y="71384"/>
                  </a:lnTo>
                  <a:lnTo>
                    <a:pt x="679851" y="98578"/>
                  </a:lnTo>
                  <a:lnTo>
                    <a:pt x="703646" y="139370"/>
                  </a:lnTo>
                  <a:lnTo>
                    <a:pt x="724041" y="197157"/>
                  </a:lnTo>
                  <a:lnTo>
                    <a:pt x="737638" y="261743"/>
                  </a:lnTo>
                  <a:lnTo>
                    <a:pt x="744437" y="336526"/>
                  </a:lnTo>
                  <a:lnTo>
                    <a:pt x="747836" y="445303"/>
                  </a:lnTo>
                  <a:lnTo>
                    <a:pt x="741038" y="594870"/>
                  </a:lnTo>
                  <a:lnTo>
                    <a:pt x="727441" y="730840"/>
                  </a:lnTo>
                  <a:lnTo>
                    <a:pt x="707045" y="866810"/>
                  </a:lnTo>
                  <a:lnTo>
                    <a:pt x="676452" y="1040172"/>
                  </a:lnTo>
                  <a:lnTo>
                    <a:pt x="639060" y="1196538"/>
                  </a:lnTo>
                  <a:lnTo>
                    <a:pt x="577873" y="1420889"/>
                  </a:lnTo>
                  <a:lnTo>
                    <a:pt x="530284" y="1567057"/>
                  </a:lnTo>
                  <a:lnTo>
                    <a:pt x="472496" y="1716625"/>
                  </a:lnTo>
                  <a:lnTo>
                    <a:pt x="414709" y="1849196"/>
                  </a:lnTo>
                  <a:lnTo>
                    <a:pt x="346724" y="1995364"/>
                  </a:lnTo>
                  <a:lnTo>
                    <a:pt x="248146" y="2168726"/>
                  </a:lnTo>
                  <a:lnTo>
                    <a:pt x="129172" y="2359084"/>
                  </a:lnTo>
                  <a:lnTo>
                    <a:pt x="23795" y="2498454"/>
                  </a:lnTo>
                  <a:lnTo>
                    <a:pt x="6798" y="2532446"/>
                  </a:lnTo>
                  <a:lnTo>
                    <a:pt x="0" y="2559640"/>
                  </a:lnTo>
                  <a:lnTo>
                    <a:pt x="6798" y="2573237"/>
                  </a:lnTo>
                  <a:lnTo>
                    <a:pt x="40791" y="2569838"/>
                  </a:lnTo>
                  <a:lnTo>
                    <a:pt x="78183" y="2539245"/>
                  </a:lnTo>
                  <a:lnTo>
                    <a:pt x="193757" y="2420271"/>
                  </a:lnTo>
                  <a:lnTo>
                    <a:pt x="333127" y="2260506"/>
                  </a:lnTo>
                  <a:lnTo>
                    <a:pt x="452101" y="2097341"/>
                  </a:lnTo>
                  <a:lnTo>
                    <a:pt x="537082" y="1971569"/>
                  </a:lnTo>
                  <a:lnTo>
                    <a:pt x="625463" y="1822001"/>
                  </a:lnTo>
                  <a:lnTo>
                    <a:pt x="696847" y="1682632"/>
                  </a:lnTo>
                  <a:lnTo>
                    <a:pt x="747836" y="1573856"/>
                  </a:lnTo>
                  <a:lnTo>
                    <a:pt x="785228" y="1478677"/>
                  </a:lnTo>
                  <a:lnTo>
                    <a:pt x="819221" y="1376699"/>
                  </a:lnTo>
                  <a:lnTo>
                    <a:pt x="863411" y="1233930"/>
                  </a:lnTo>
                  <a:lnTo>
                    <a:pt x="897404" y="1094561"/>
                  </a:lnTo>
                  <a:lnTo>
                    <a:pt x="938195" y="914400"/>
                  </a:lnTo>
                  <a:lnTo>
                    <a:pt x="972187" y="710445"/>
                  </a:lnTo>
                  <a:lnTo>
                    <a:pt x="989183" y="5642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01;p129">
              <a:extLst>
                <a:ext uri="{FF2B5EF4-FFF2-40B4-BE49-F238E27FC236}">
                  <a16:creationId xmlns:a16="http://schemas.microsoft.com/office/drawing/2014/main" id="{C200B42C-6AC5-2649-A9D0-7D28593397A3}"/>
                </a:ext>
              </a:extLst>
            </p:cNvPr>
            <p:cNvSpPr/>
            <p:nvPr/>
          </p:nvSpPr>
          <p:spPr>
            <a:xfrm>
              <a:off x="5095875" y="4589463"/>
              <a:ext cx="2125663" cy="1495425"/>
            </a:xfrm>
            <a:custGeom>
              <a:avLst/>
              <a:gdLst/>
              <a:ahLst/>
              <a:cxnLst/>
              <a:rect l="l" t="t" r="r" b="b"/>
              <a:pathLst>
                <a:path w="2126456" h="1495425" extrusionOk="0">
                  <a:moveTo>
                    <a:pt x="409575" y="564356"/>
                  </a:moveTo>
                  <a:lnTo>
                    <a:pt x="354806" y="497681"/>
                  </a:lnTo>
                  <a:lnTo>
                    <a:pt x="311944" y="442912"/>
                  </a:lnTo>
                  <a:lnTo>
                    <a:pt x="269081" y="388144"/>
                  </a:lnTo>
                  <a:lnTo>
                    <a:pt x="211931" y="316706"/>
                  </a:lnTo>
                  <a:lnTo>
                    <a:pt x="140494" y="228600"/>
                  </a:lnTo>
                  <a:lnTo>
                    <a:pt x="64294" y="135731"/>
                  </a:lnTo>
                  <a:lnTo>
                    <a:pt x="0" y="52387"/>
                  </a:lnTo>
                  <a:lnTo>
                    <a:pt x="45244" y="0"/>
                  </a:lnTo>
                  <a:lnTo>
                    <a:pt x="135731" y="85725"/>
                  </a:lnTo>
                  <a:lnTo>
                    <a:pt x="259556" y="209550"/>
                  </a:lnTo>
                  <a:lnTo>
                    <a:pt x="376238" y="321469"/>
                  </a:lnTo>
                  <a:lnTo>
                    <a:pt x="502444" y="435769"/>
                  </a:lnTo>
                  <a:lnTo>
                    <a:pt x="604838" y="526256"/>
                  </a:lnTo>
                  <a:lnTo>
                    <a:pt x="738188" y="638175"/>
                  </a:lnTo>
                  <a:lnTo>
                    <a:pt x="864394" y="735806"/>
                  </a:lnTo>
                  <a:lnTo>
                    <a:pt x="990600" y="828675"/>
                  </a:lnTo>
                  <a:lnTo>
                    <a:pt x="1131094" y="923925"/>
                  </a:lnTo>
                  <a:lnTo>
                    <a:pt x="1283494" y="1023937"/>
                  </a:lnTo>
                  <a:lnTo>
                    <a:pt x="1397794" y="1090612"/>
                  </a:lnTo>
                  <a:lnTo>
                    <a:pt x="1550194" y="1171575"/>
                  </a:lnTo>
                  <a:lnTo>
                    <a:pt x="1726406" y="1254919"/>
                  </a:lnTo>
                  <a:lnTo>
                    <a:pt x="1893094" y="1326356"/>
                  </a:lnTo>
                  <a:lnTo>
                    <a:pt x="2076450" y="1395412"/>
                  </a:lnTo>
                  <a:lnTo>
                    <a:pt x="2097881" y="1404937"/>
                  </a:lnTo>
                  <a:lnTo>
                    <a:pt x="2109788" y="1414462"/>
                  </a:lnTo>
                  <a:lnTo>
                    <a:pt x="2124075" y="1435894"/>
                  </a:lnTo>
                  <a:lnTo>
                    <a:pt x="2126456" y="1447800"/>
                  </a:lnTo>
                  <a:lnTo>
                    <a:pt x="2124075" y="1459706"/>
                  </a:lnTo>
                  <a:lnTo>
                    <a:pt x="2114550" y="1469231"/>
                  </a:lnTo>
                  <a:lnTo>
                    <a:pt x="2095500" y="1473994"/>
                  </a:lnTo>
                  <a:lnTo>
                    <a:pt x="2045494" y="1476375"/>
                  </a:lnTo>
                  <a:lnTo>
                    <a:pt x="1959769" y="1476375"/>
                  </a:lnTo>
                  <a:lnTo>
                    <a:pt x="1814513" y="1481137"/>
                  </a:lnTo>
                  <a:lnTo>
                    <a:pt x="1564481" y="1488281"/>
                  </a:lnTo>
                  <a:lnTo>
                    <a:pt x="1359694" y="1495425"/>
                  </a:lnTo>
                  <a:lnTo>
                    <a:pt x="1335881" y="1490662"/>
                  </a:lnTo>
                  <a:lnTo>
                    <a:pt x="1295400" y="1469231"/>
                  </a:lnTo>
                  <a:lnTo>
                    <a:pt x="1226344" y="1421606"/>
                  </a:lnTo>
                  <a:lnTo>
                    <a:pt x="1157288" y="1371600"/>
                  </a:lnTo>
                  <a:lnTo>
                    <a:pt x="1088231" y="1319212"/>
                  </a:lnTo>
                  <a:lnTo>
                    <a:pt x="1004888" y="1250156"/>
                  </a:lnTo>
                  <a:lnTo>
                    <a:pt x="916781" y="1162050"/>
                  </a:lnTo>
                  <a:lnTo>
                    <a:pt x="840581" y="1078706"/>
                  </a:lnTo>
                  <a:lnTo>
                    <a:pt x="752475" y="981075"/>
                  </a:lnTo>
                  <a:lnTo>
                    <a:pt x="631031" y="833437"/>
                  </a:lnTo>
                  <a:lnTo>
                    <a:pt x="542925" y="728662"/>
                  </a:lnTo>
                  <a:lnTo>
                    <a:pt x="409575" y="5643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506;p130">
            <a:extLst>
              <a:ext uri="{FF2B5EF4-FFF2-40B4-BE49-F238E27FC236}">
                <a16:creationId xmlns:a16="http://schemas.microsoft.com/office/drawing/2014/main" id="{3C2EE124-7511-A042-B121-B422918080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421" y="1402016"/>
            <a:ext cx="44386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6" name="Google Shape;1506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421" y="1377952"/>
            <a:ext cx="44386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47"/>
          <p:cNvSpPr txBox="1"/>
          <p:nvPr/>
        </p:nvSpPr>
        <p:spPr>
          <a:xfrm>
            <a:off x="4808984" y="7821488"/>
            <a:ext cx="314441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問</a:t>
            </a:r>
            <a:endParaRPr/>
          </a:p>
        </p:txBody>
      </p:sp>
      <p:sp>
        <p:nvSpPr>
          <p:cNvPr id="1669" name="Google Shape;1669;p147"/>
          <p:cNvSpPr/>
          <p:nvPr/>
        </p:nvSpPr>
        <p:spPr>
          <a:xfrm>
            <a:off x="3035300" y="1849438"/>
            <a:ext cx="427038" cy="4024312"/>
          </a:xfrm>
          <a:custGeom>
            <a:avLst/>
            <a:gdLst/>
            <a:ahLst/>
            <a:cxnLst/>
            <a:rect l="l" t="t" r="r" b="b"/>
            <a:pathLst>
              <a:path w="427055" h="4024365" extrusionOk="0">
                <a:moveTo>
                  <a:pt x="170822" y="1220874"/>
                </a:moveTo>
                <a:lnTo>
                  <a:pt x="190919" y="587828"/>
                </a:lnTo>
                <a:lnTo>
                  <a:pt x="190919" y="376813"/>
                </a:lnTo>
                <a:lnTo>
                  <a:pt x="190919" y="331595"/>
                </a:lnTo>
                <a:lnTo>
                  <a:pt x="170822" y="266281"/>
                </a:lnTo>
                <a:lnTo>
                  <a:pt x="135653" y="190918"/>
                </a:lnTo>
                <a:lnTo>
                  <a:pt x="85411" y="125604"/>
                </a:lnTo>
                <a:lnTo>
                  <a:pt x="40194" y="90435"/>
                </a:lnTo>
                <a:lnTo>
                  <a:pt x="20097" y="70338"/>
                </a:lnTo>
                <a:lnTo>
                  <a:pt x="0" y="30145"/>
                </a:lnTo>
                <a:lnTo>
                  <a:pt x="0" y="10048"/>
                </a:lnTo>
                <a:lnTo>
                  <a:pt x="25121" y="0"/>
                </a:lnTo>
                <a:lnTo>
                  <a:pt x="75363" y="15072"/>
                </a:lnTo>
                <a:lnTo>
                  <a:pt x="130629" y="20096"/>
                </a:lnTo>
                <a:lnTo>
                  <a:pt x="211016" y="40193"/>
                </a:lnTo>
                <a:lnTo>
                  <a:pt x="291402" y="80387"/>
                </a:lnTo>
                <a:lnTo>
                  <a:pt x="356717" y="120580"/>
                </a:lnTo>
                <a:lnTo>
                  <a:pt x="427055" y="200967"/>
                </a:lnTo>
                <a:lnTo>
                  <a:pt x="417007" y="336619"/>
                </a:lnTo>
                <a:lnTo>
                  <a:pt x="391886" y="929472"/>
                </a:lnTo>
                <a:lnTo>
                  <a:pt x="371789" y="1326382"/>
                </a:lnTo>
                <a:lnTo>
                  <a:pt x="351693" y="1879041"/>
                </a:lnTo>
                <a:lnTo>
                  <a:pt x="336620" y="2512088"/>
                </a:lnTo>
                <a:lnTo>
                  <a:pt x="326572" y="3140110"/>
                </a:lnTo>
                <a:lnTo>
                  <a:pt x="326572" y="3547068"/>
                </a:lnTo>
                <a:lnTo>
                  <a:pt x="311499" y="3858567"/>
                </a:lnTo>
                <a:lnTo>
                  <a:pt x="301451" y="3923881"/>
                </a:lnTo>
                <a:lnTo>
                  <a:pt x="276330" y="3979147"/>
                </a:lnTo>
                <a:lnTo>
                  <a:pt x="246185" y="4014316"/>
                </a:lnTo>
                <a:lnTo>
                  <a:pt x="221064" y="4024365"/>
                </a:lnTo>
                <a:lnTo>
                  <a:pt x="180871" y="4014316"/>
                </a:lnTo>
                <a:lnTo>
                  <a:pt x="150725" y="3989195"/>
                </a:lnTo>
                <a:lnTo>
                  <a:pt x="125605" y="3959050"/>
                </a:lnTo>
                <a:lnTo>
                  <a:pt x="85411" y="3898760"/>
                </a:lnTo>
                <a:lnTo>
                  <a:pt x="55266" y="3828422"/>
                </a:lnTo>
                <a:lnTo>
                  <a:pt x="35169" y="3732962"/>
                </a:lnTo>
                <a:lnTo>
                  <a:pt x="35169" y="3612382"/>
                </a:lnTo>
                <a:lnTo>
                  <a:pt x="40194" y="3406391"/>
                </a:lnTo>
                <a:lnTo>
                  <a:pt x="65314" y="3195376"/>
                </a:lnTo>
                <a:lnTo>
                  <a:pt x="90435" y="2838659"/>
                </a:lnTo>
                <a:lnTo>
                  <a:pt x="105508" y="2567354"/>
                </a:lnTo>
                <a:lnTo>
                  <a:pt x="140677" y="1994598"/>
                </a:lnTo>
                <a:lnTo>
                  <a:pt x="170822" y="122087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147"/>
          <p:cNvSpPr/>
          <p:nvPr/>
        </p:nvSpPr>
        <p:spPr>
          <a:xfrm>
            <a:off x="5059363" y="1731963"/>
            <a:ext cx="422275" cy="1612900"/>
          </a:xfrm>
          <a:custGeom>
            <a:avLst/>
            <a:gdLst/>
            <a:ahLst/>
            <a:cxnLst/>
            <a:rect l="l" t="t" r="r" b="b"/>
            <a:pathLst>
              <a:path w="421482" h="1614487" extrusionOk="0">
                <a:moveTo>
                  <a:pt x="171450" y="564356"/>
                </a:moveTo>
                <a:lnTo>
                  <a:pt x="164307" y="390525"/>
                </a:lnTo>
                <a:lnTo>
                  <a:pt x="154782" y="304800"/>
                </a:lnTo>
                <a:lnTo>
                  <a:pt x="142875" y="254794"/>
                </a:lnTo>
                <a:lnTo>
                  <a:pt x="121444" y="211931"/>
                </a:lnTo>
                <a:lnTo>
                  <a:pt x="92869" y="166687"/>
                </a:lnTo>
                <a:lnTo>
                  <a:pt x="61913" y="133350"/>
                </a:lnTo>
                <a:lnTo>
                  <a:pt x="28575" y="97631"/>
                </a:lnTo>
                <a:lnTo>
                  <a:pt x="9525" y="69056"/>
                </a:lnTo>
                <a:lnTo>
                  <a:pt x="0" y="42862"/>
                </a:lnTo>
                <a:lnTo>
                  <a:pt x="0" y="26194"/>
                </a:lnTo>
                <a:lnTo>
                  <a:pt x="9525" y="9525"/>
                </a:lnTo>
                <a:lnTo>
                  <a:pt x="40482" y="0"/>
                </a:lnTo>
                <a:lnTo>
                  <a:pt x="78582" y="2381"/>
                </a:lnTo>
                <a:lnTo>
                  <a:pt x="116682" y="11906"/>
                </a:lnTo>
                <a:lnTo>
                  <a:pt x="188119" y="47625"/>
                </a:lnTo>
                <a:lnTo>
                  <a:pt x="250032" y="88106"/>
                </a:lnTo>
                <a:lnTo>
                  <a:pt x="290513" y="121444"/>
                </a:lnTo>
                <a:lnTo>
                  <a:pt x="323850" y="154781"/>
                </a:lnTo>
                <a:lnTo>
                  <a:pt x="373857" y="230981"/>
                </a:lnTo>
                <a:lnTo>
                  <a:pt x="397669" y="561975"/>
                </a:lnTo>
                <a:lnTo>
                  <a:pt x="404813" y="735806"/>
                </a:lnTo>
                <a:lnTo>
                  <a:pt x="421482" y="854869"/>
                </a:lnTo>
                <a:lnTo>
                  <a:pt x="421482" y="1319212"/>
                </a:lnTo>
                <a:lnTo>
                  <a:pt x="421482" y="1433512"/>
                </a:lnTo>
                <a:lnTo>
                  <a:pt x="402432" y="1495425"/>
                </a:lnTo>
                <a:lnTo>
                  <a:pt x="381000" y="1545431"/>
                </a:lnTo>
                <a:lnTo>
                  <a:pt x="354807" y="1588294"/>
                </a:lnTo>
                <a:lnTo>
                  <a:pt x="330994" y="1609725"/>
                </a:lnTo>
                <a:lnTo>
                  <a:pt x="307182" y="1614487"/>
                </a:lnTo>
                <a:lnTo>
                  <a:pt x="276225" y="1607344"/>
                </a:lnTo>
                <a:lnTo>
                  <a:pt x="247650" y="1590675"/>
                </a:lnTo>
                <a:lnTo>
                  <a:pt x="219075" y="1564481"/>
                </a:lnTo>
                <a:lnTo>
                  <a:pt x="192882" y="1526381"/>
                </a:lnTo>
                <a:lnTo>
                  <a:pt x="176213" y="1478756"/>
                </a:lnTo>
                <a:lnTo>
                  <a:pt x="164307" y="1414462"/>
                </a:lnTo>
                <a:lnTo>
                  <a:pt x="161925" y="1340644"/>
                </a:lnTo>
                <a:lnTo>
                  <a:pt x="173832" y="1257300"/>
                </a:lnTo>
                <a:cubicBezTo>
                  <a:pt x="174626" y="1223962"/>
                  <a:pt x="175419" y="1190625"/>
                  <a:pt x="176213" y="1157287"/>
                </a:cubicBezTo>
                <a:cubicBezTo>
                  <a:pt x="174625" y="966787"/>
                  <a:pt x="173038" y="776287"/>
                  <a:pt x="171450" y="564356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147"/>
          <p:cNvSpPr/>
          <p:nvPr/>
        </p:nvSpPr>
        <p:spPr>
          <a:xfrm>
            <a:off x="3914775" y="3881438"/>
            <a:ext cx="563563" cy="1270000"/>
          </a:xfrm>
          <a:custGeom>
            <a:avLst/>
            <a:gdLst/>
            <a:ahLst/>
            <a:cxnLst/>
            <a:rect l="l" t="t" r="r" b="b"/>
            <a:pathLst>
              <a:path w="564356" h="1269206" extrusionOk="0">
                <a:moveTo>
                  <a:pt x="202406" y="483393"/>
                </a:moveTo>
                <a:lnTo>
                  <a:pt x="173831" y="311943"/>
                </a:lnTo>
                <a:lnTo>
                  <a:pt x="154781" y="230981"/>
                </a:lnTo>
                <a:lnTo>
                  <a:pt x="138113" y="183356"/>
                </a:lnTo>
                <a:lnTo>
                  <a:pt x="109538" y="140493"/>
                </a:lnTo>
                <a:lnTo>
                  <a:pt x="69056" y="97631"/>
                </a:lnTo>
                <a:lnTo>
                  <a:pt x="26194" y="61912"/>
                </a:lnTo>
                <a:lnTo>
                  <a:pt x="11906" y="42862"/>
                </a:lnTo>
                <a:lnTo>
                  <a:pt x="0" y="21431"/>
                </a:lnTo>
                <a:lnTo>
                  <a:pt x="4763" y="7143"/>
                </a:lnTo>
                <a:lnTo>
                  <a:pt x="21431" y="0"/>
                </a:lnTo>
                <a:lnTo>
                  <a:pt x="66675" y="16668"/>
                </a:lnTo>
                <a:lnTo>
                  <a:pt x="95250" y="16668"/>
                </a:lnTo>
                <a:lnTo>
                  <a:pt x="154781" y="30956"/>
                </a:lnTo>
                <a:lnTo>
                  <a:pt x="226219" y="57150"/>
                </a:lnTo>
                <a:lnTo>
                  <a:pt x="278606" y="83343"/>
                </a:lnTo>
                <a:lnTo>
                  <a:pt x="328613" y="111918"/>
                </a:lnTo>
                <a:lnTo>
                  <a:pt x="371475" y="171450"/>
                </a:lnTo>
                <a:lnTo>
                  <a:pt x="435769" y="552450"/>
                </a:lnTo>
                <a:lnTo>
                  <a:pt x="509588" y="931068"/>
                </a:lnTo>
                <a:lnTo>
                  <a:pt x="564356" y="1085850"/>
                </a:lnTo>
                <a:lnTo>
                  <a:pt x="554831" y="1145381"/>
                </a:lnTo>
                <a:lnTo>
                  <a:pt x="540544" y="1202531"/>
                </a:lnTo>
                <a:lnTo>
                  <a:pt x="523875" y="1238250"/>
                </a:lnTo>
                <a:lnTo>
                  <a:pt x="504825" y="1262062"/>
                </a:lnTo>
                <a:lnTo>
                  <a:pt x="481013" y="1269206"/>
                </a:lnTo>
                <a:lnTo>
                  <a:pt x="440531" y="1262062"/>
                </a:lnTo>
                <a:lnTo>
                  <a:pt x="407194" y="1243012"/>
                </a:lnTo>
                <a:lnTo>
                  <a:pt x="373856" y="1212056"/>
                </a:lnTo>
                <a:lnTo>
                  <a:pt x="333375" y="1154906"/>
                </a:lnTo>
                <a:lnTo>
                  <a:pt x="295275" y="1064418"/>
                </a:lnTo>
                <a:lnTo>
                  <a:pt x="257175" y="795337"/>
                </a:lnTo>
                <a:lnTo>
                  <a:pt x="202406" y="4833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147"/>
          <p:cNvSpPr/>
          <p:nvPr/>
        </p:nvSpPr>
        <p:spPr>
          <a:xfrm>
            <a:off x="3200400" y="1804988"/>
            <a:ext cx="1447800" cy="1527175"/>
          </a:xfrm>
          <a:custGeom>
            <a:avLst/>
            <a:gdLst/>
            <a:ahLst/>
            <a:cxnLst/>
            <a:rect l="l" t="t" r="r" b="b"/>
            <a:pathLst>
              <a:path w="1447800" h="1526381" extrusionOk="0">
                <a:moveTo>
                  <a:pt x="726281" y="104775"/>
                </a:moveTo>
                <a:lnTo>
                  <a:pt x="526256" y="145256"/>
                </a:lnTo>
                <a:lnTo>
                  <a:pt x="347663" y="173831"/>
                </a:lnTo>
                <a:lnTo>
                  <a:pt x="261938" y="178593"/>
                </a:lnTo>
                <a:lnTo>
                  <a:pt x="214313" y="176212"/>
                </a:lnTo>
                <a:lnTo>
                  <a:pt x="114300" y="161925"/>
                </a:lnTo>
                <a:lnTo>
                  <a:pt x="0" y="207168"/>
                </a:lnTo>
                <a:lnTo>
                  <a:pt x="247650" y="333375"/>
                </a:lnTo>
                <a:lnTo>
                  <a:pt x="407194" y="300037"/>
                </a:lnTo>
                <a:lnTo>
                  <a:pt x="669131" y="254793"/>
                </a:lnTo>
                <a:lnTo>
                  <a:pt x="914400" y="214312"/>
                </a:lnTo>
                <a:lnTo>
                  <a:pt x="1023938" y="197643"/>
                </a:lnTo>
                <a:lnTo>
                  <a:pt x="1069181" y="200025"/>
                </a:lnTo>
                <a:lnTo>
                  <a:pt x="1090613" y="209550"/>
                </a:lnTo>
                <a:lnTo>
                  <a:pt x="1104900" y="226218"/>
                </a:lnTo>
                <a:lnTo>
                  <a:pt x="1114425" y="247650"/>
                </a:lnTo>
                <a:lnTo>
                  <a:pt x="1121569" y="297656"/>
                </a:lnTo>
                <a:cubicBezTo>
                  <a:pt x="1120775" y="417512"/>
                  <a:pt x="1119982" y="537369"/>
                  <a:pt x="1119188" y="657225"/>
                </a:cubicBezTo>
                <a:lnTo>
                  <a:pt x="1116806" y="1040606"/>
                </a:lnTo>
                <a:lnTo>
                  <a:pt x="1097756" y="1262062"/>
                </a:lnTo>
                <a:lnTo>
                  <a:pt x="1159669" y="1507331"/>
                </a:lnTo>
                <a:lnTo>
                  <a:pt x="1183481" y="1526381"/>
                </a:lnTo>
                <a:lnTo>
                  <a:pt x="1207294" y="1526381"/>
                </a:lnTo>
                <a:lnTo>
                  <a:pt x="1233488" y="1509712"/>
                </a:lnTo>
                <a:lnTo>
                  <a:pt x="1257300" y="1490662"/>
                </a:lnTo>
                <a:lnTo>
                  <a:pt x="1283494" y="1454943"/>
                </a:lnTo>
                <a:lnTo>
                  <a:pt x="1297781" y="1423987"/>
                </a:lnTo>
                <a:lnTo>
                  <a:pt x="1304925" y="1371600"/>
                </a:lnTo>
                <a:lnTo>
                  <a:pt x="1319213" y="1176337"/>
                </a:lnTo>
                <a:lnTo>
                  <a:pt x="1357313" y="616743"/>
                </a:lnTo>
                <a:lnTo>
                  <a:pt x="1366838" y="392906"/>
                </a:lnTo>
                <a:lnTo>
                  <a:pt x="1371600" y="364331"/>
                </a:lnTo>
                <a:lnTo>
                  <a:pt x="1385888" y="333375"/>
                </a:lnTo>
                <a:lnTo>
                  <a:pt x="1409700" y="292893"/>
                </a:lnTo>
                <a:lnTo>
                  <a:pt x="1431131" y="269081"/>
                </a:lnTo>
                <a:lnTo>
                  <a:pt x="1443038" y="252412"/>
                </a:lnTo>
                <a:lnTo>
                  <a:pt x="1447800" y="233362"/>
                </a:lnTo>
                <a:lnTo>
                  <a:pt x="1447800" y="209550"/>
                </a:lnTo>
                <a:lnTo>
                  <a:pt x="1440656" y="183356"/>
                </a:lnTo>
                <a:lnTo>
                  <a:pt x="1423988" y="157162"/>
                </a:lnTo>
                <a:lnTo>
                  <a:pt x="1376363" y="119062"/>
                </a:lnTo>
                <a:lnTo>
                  <a:pt x="1243013" y="38100"/>
                </a:lnTo>
                <a:lnTo>
                  <a:pt x="1190625" y="7143"/>
                </a:lnTo>
                <a:lnTo>
                  <a:pt x="1173956" y="0"/>
                </a:lnTo>
                <a:lnTo>
                  <a:pt x="1157288" y="0"/>
                </a:lnTo>
                <a:lnTo>
                  <a:pt x="1081088" y="21431"/>
                </a:lnTo>
                <a:lnTo>
                  <a:pt x="857250" y="80962"/>
                </a:lnTo>
                <a:lnTo>
                  <a:pt x="726281" y="104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147"/>
          <p:cNvSpPr/>
          <p:nvPr/>
        </p:nvSpPr>
        <p:spPr>
          <a:xfrm>
            <a:off x="3276600" y="2401888"/>
            <a:ext cx="1211263" cy="336550"/>
          </a:xfrm>
          <a:custGeom>
            <a:avLst/>
            <a:gdLst/>
            <a:ahLst/>
            <a:cxnLst/>
            <a:rect l="l" t="t" r="r" b="b"/>
            <a:pathLst>
              <a:path w="1212056" h="335757" extrusionOk="0">
                <a:moveTo>
                  <a:pt x="773906" y="66675"/>
                </a:moveTo>
                <a:lnTo>
                  <a:pt x="483394" y="133350"/>
                </a:lnTo>
                <a:lnTo>
                  <a:pt x="150019" y="202407"/>
                </a:lnTo>
                <a:lnTo>
                  <a:pt x="0" y="233363"/>
                </a:lnTo>
                <a:lnTo>
                  <a:pt x="138113" y="311944"/>
                </a:lnTo>
                <a:lnTo>
                  <a:pt x="230981" y="335757"/>
                </a:lnTo>
                <a:lnTo>
                  <a:pt x="254794" y="335757"/>
                </a:lnTo>
                <a:lnTo>
                  <a:pt x="309563" y="326232"/>
                </a:lnTo>
                <a:lnTo>
                  <a:pt x="533400" y="276225"/>
                </a:lnTo>
                <a:lnTo>
                  <a:pt x="804863" y="216694"/>
                </a:lnTo>
                <a:lnTo>
                  <a:pt x="1064419" y="150019"/>
                </a:lnTo>
                <a:lnTo>
                  <a:pt x="1212056" y="102394"/>
                </a:lnTo>
                <a:lnTo>
                  <a:pt x="1062038" y="0"/>
                </a:lnTo>
                <a:lnTo>
                  <a:pt x="773906" y="666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147"/>
          <p:cNvSpPr/>
          <p:nvPr/>
        </p:nvSpPr>
        <p:spPr>
          <a:xfrm>
            <a:off x="3243263" y="3011488"/>
            <a:ext cx="1225550" cy="317500"/>
          </a:xfrm>
          <a:custGeom>
            <a:avLst/>
            <a:gdLst/>
            <a:ahLst/>
            <a:cxnLst/>
            <a:rect l="l" t="t" r="r" b="b"/>
            <a:pathLst>
              <a:path w="1226343" h="316707" extrusionOk="0">
                <a:moveTo>
                  <a:pt x="509587" y="90488"/>
                </a:moveTo>
                <a:lnTo>
                  <a:pt x="254793" y="135732"/>
                </a:lnTo>
                <a:lnTo>
                  <a:pt x="145256" y="154782"/>
                </a:lnTo>
                <a:lnTo>
                  <a:pt x="0" y="192882"/>
                </a:lnTo>
                <a:lnTo>
                  <a:pt x="147637" y="309563"/>
                </a:lnTo>
                <a:lnTo>
                  <a:pt x="373856" y="269082"/>
                </a:lnTo>
                <a:lnTo>
                  <a:pt x="669131" y="209550"/>
                </a:lnTo>
                <a:lnTo>
                  <a:pt x="912018" y="152400"/>
                </a:lnTo>
                <a:lnTo>
                  <a:pt x="947737" y="147638"/>
                </a:lnTo>
                <a:lnTo>
                  <a:pt x="985837" y="147638"/>
                </a:lnTo>
                <a:lnTo>
                  <a:pt x="1009650" y="154782"/>
                </a:lnTo>
                <a:lnTo>
                  <a:pt x="1033462" y="166688"/>
                </a:lnTo>
                <a:lnTo>
                  <a:pt x="1057275" y="188119"/>
                </a:lnTo>
                <a:lnTo>
                  <a:pt x="1076325" y="216694"/>
                </a:lnTo>
                <a:lnTo>
                  <a:pt x="1090612" y="250032"/>
                </a:lnTo>
                <a:lnTo>
                  <a:pt x="1102518" y="278607"/>
                </a:lnTo>
                <a:lnTo>
                  <a:pt x="1114425" y="297657"/>
                </a:lnTo>
                <a:lnTo>
                  <a:pt x="1140618" y="316707"/>
                </a:lnTo>
                <a:lnTo>
                  <a:pt x="1226343" y="152400"/>
                </a:lnTo>
                <a:lnTo>
                  <a:pt x="1071562" y="19050"/>
                </a:lnTo>
                <a:lnTo>
                  <a:pt x="1002506" y="11907"/>
                </a:lnTo>
                <a:lnTo>
                  <a:pt x="954881" y="0"/>
                </a:lnTo>
                <a:lnTo>
                  <a:pt x="928687" y="0"/>
                </a:lnTo>
                <a:lnTo>
                  <a:pt x="850106" y="19050"/>
                </a:lnTo>
                <a:lnTo>
                  <a:pt x="509587" y="90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147"/>
          <p:cNvSpPr/>
          <p:nvPr/>
        </p:nvSpPr>
        <p:spPr>
          <a:xfrm rot="-5400000">
            <a:off x="3922713" y="3057525"/>
            <a:ext cx="4438650" cy="1571625"/>
          </a:xfrm>
          <a:custGeom>
            <a:avLst/>
            <a:gdLst/>
            <a:ahLst/>
            <a:cxnLst/>
            <a:rect l="l" t="t" r="r" b="b"/>
            <a:pathLst>
              <a:path w="4438650" h="1571625" extrusionOk="0">
                <a:moveTo>
                  <a:pt x="4195763" y="138112"/>
                </a:moveTo>
                <a:lnTo>
                  <a:pt x="4210050" y="361950"/>
                </a:lnTo>
                <a:lnTo>
                  <a:pt x="4229100" y="509587"/>
                </a:lnTo>
                <a:lnTo>
                  <a:pt x="4257675" y="704850"/>
                </a:lnTo>
                <a:lnTo>
                  <a:pt x="4295775" y="881062"/>
                </a:lnTo>
                <a:lnTo>
                  <a:pt x="4310063" y="933450"/>
                </a:lnTo>
                <a:lnTo>
                  <a:pt x="4357688" y="1019175"/>
                </a:lnTo>
                <a:lnTo>
                  <a:pt x="4424363" y="1138237"/>
                </a:lnTo>
                <a:lnTo>
                  <a:pt x="4438650" y="1176337"/>
                </a:lnTo>
                <a:lnTo>
                  <a:pt x="4410075" y="1257300"/>
                </a:lnTo>
                <a:lnTo>
                  <a:pt x="4362450" y="1347787"/>
                </a:lnTo>
                <a:lnTo>
                  <a:pt x="4300538" y="1433512"/>
                </a:lnTo>
                <a:lnTo>
                  <a:pt x="4252913" y="1490662"/>
                </a:lnTo>
                <a:lnTo>
                  <a:pt x="4195763" y="1552575"/>
                </a:lnTo>
                <a:lnTo>
                  <a:pt x="4157663" y="1571625"/>
                </a:lnTo>
                <a:lnTo>
                  <a:pt x="4124325" y="1571625"/>
                </a:lnTo>
                <a:lnTo>
                  <a:pt x="4076700" y="1547812"/>
                </a:lnTo>
                <a:lnTo>
                  <a:pt x="4010025" y="1500187"/>
                </a:lnTo>
                <a:lnTo>
                  <a:pt x="3962400" y="1476375"/>
                </a:lnTo>
                <a:lnTo>
                  <a:pt x="3862388" y="1466850"/>
                </a:lnTo>
                <a:lnTo>
                  <a:pt x="3409950" y="1438275"/>
                </a:lnTo>
                <a:lnTo>
                  <a:pt x="2747963" y="1419225"/>
                </a:lnTo>
                <a:lnTo>
                  <a:pt x="2119313" y="1419225"/>
                </a:lnTo>
                <a:lnTo>
                  <a:pt x="1562100" y="1423987"/>
                </a:lnTo>
                <a:lnTo>
                  <a:pt x="1276350" y="1443037"/>
                </a:lnTo>
                <a:lnTo>
                  <a:pt x="976313" y="1471612"/>
                </a:lnTo>
                <a:lnTo>
                  <a:pt x="742950" y="1504950"/>
                </a:lnTo>
                <a:lnTo>
                  <a:pt x="481013" y="1552575"/>
                </a:lnTo>
                <a:lnTo>
                  <a:pt x="371475" y="1528762"/>
                </a:lnTo>
                <a:lnTo>
                  <a:pt x="247650" y="1481137"/>
                </a:lnTo>
                <a:lnTo>
                  <a:pt x="147638" y="1428750"/>
                </a:lnTo>
                <a:lnTo>
                  <a:pt x="61913" y="1376362"/>
                </a:lnTo>
                <a:lnTo>
                  <a:pt x="14288" y="1333500"/>
                </a:lnTo>
                <a:lnTo>
                  <a:pt x="0" y="1300162"/>
                </a:lnTo>
                <a:lnTo>
                  <a:pt x="19050" y="1266825"/>
                </a:lnTo>
                <a:lnTo>
                  <a:pt x="647700" y="1228725"/>
                </a:lnTo>
                <a:lnTo>
                  <a:pt x="762000" y="1243012"/>
                </a:lnTo>
                <a:lnTo>
                  <a:pt x="1104900" y="1238250"/>
                </a:lnTo>
                <a:lnTo>
                  <a:pt x="1666875" y="1223962"/>
                </a:lnTo>
                <a:lnTo>
                  <a:pt x="2390775" y="1209675"/>
                </a:lnTo>
                <a:lnTo>
                  <a:pt x="3314700" y="1195387"/>
                </a:lnTo>
                <a:lnTo>
                  <a:pt x="3933825" y="1195387"/>
                </a:lnTo>
                <a:lnTo>
                  <a:pt x="4033838" y="1195387"/>
                </a:lnTo>
                <a:lnTo>
                  <a:pt x="4110038" y="1190625"/>
                </a:lnTo>
                <a:lnTo>
                  <a:pt x="4157663" y="1181100"/>
                </a:lnTo>
                <a:lnTo>
                  <a:pt x="4181475" y="1162050"/>
                </a:lnTo>
                <a:lnTo>
                  <a:pt x="4195763" y="1133475"/>
                </a:lnTo>
                <a:lnTo>
                  <a:pt x="4186238" y="1071562"/>
                </a:lnTo>
                <a:lnTo>
                  <a:pt x="4110038" y="700087"/>
                </a:lnTo>
                <a:lnTo>
                  <a:pt x="4052888" y="390525"/>
                </a:lnTo>
                <a:lnTo>
                  <a:pt x="4033838" y="300037"/>
                </a:lnTo>
                <a:lnTo>
                  <a:pt x="4010025" y="233362"/>
                </a:lnTo>
                <a:lnTo>
                  <a:pt x="4000500" y="180975"/>
                </a:lnTo>
                <a:lnTo>
                  <a:pt x="4005263" y="138112"/>
                </a:lnTo>
                <a:lnTo>
                  <a:pt x="4024313" y="19050"/>
                </a:lnTo>
                <a:lnTo>
                  <a:pt x="4195763" y="0"/>
                </a:lnTo>
                <a:lnTo>
                  <a:pt x="4195763" y="1381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147"/>
          <p:cNvSpPr/>
          <p:nvPr/>
        </p:nvSpPr>
        <p:spPr>
          <a:xfrm>
            <a:off x="5837238" y="5227638"/>
            <a:ext cx="800100" cy="831850"/>
          </a:xfrm>
          <a:custGeom>
            <a:avLst/>
            <a:gdLst/>
            <a:ahLst/>
            <a:cxnLst/>
            <a:rect l="l" t="t" r="r" b="b"/>
            <a:pathLst>
              <a:path w="800100" h="833437" extrusionOk="0">
                <a:moveTo>
                  <a:pt x="400050" y="190500"/>
                </a:moveTo>
                <a:lnTo>
                  <a:pt x="495300" y="235744"/>
                </a:lnTo>
                <a:lnTo>
                  <a:pt x="550069" y="257175"/>
                </a:lnTo>
                <a:lnTo>
                  <a:pt x="600075" y="269081"/>
                </a:lnTo>
                <a:lnTo>
                  <a:pt x="640556" y="269081"/>
                </a:lnTo>
                <a:lnTo>
                  <a:pt x="690562" y="259556"/>
                </a:lnTo>
                <a:lnTo>
                  <a:pt x="714375" y="240506"/>
                </a:lnTo>
                <a:lnTo>
                  <a:pt x="735806" y="216694"/>
                </a:lnTo>
                <a:lnTo>
                  <a:pt x="750094" y="185737"/>
                </a:lnTo>
                <a:lnTo>
                  <a:pt x="764381" y="119062"/>
                </a:lnTo>
                <a:lnTo>
                  <a:pt x="800100" y="833437"/>
                </a:lnTo>
                <a:lnTo>
                  <a:pt x="771525" y="802481"/>
                </a:lnTo>
                <a:lnTo>
                  <a:pt x="754856" y="766762"/>
                </a:lnTo>
                <a:lnTo>
                  <a:pt x="731044" y="711994"/>
                </a:lnTo>
                <a:lnTo>
                  <a:pt x="654844" y="609600"/>
                </a:lnTo>
                <a:lnTo>
                  <a:pt x="547687" y="490537"/>
                </a:lnTo>
                <a:lnTo>
                  <a:pt x="411956" y="357187"/>
                </a:lnTo>
                <a:lnTo>
                  <a:pt x="264319" y="233362"/>
                </a:lnTo>
                <a:lnTo>
                  <a:pt x="90487" y="100012"/>
                </a:lnTo>
                <a:lnTo>
                  <a:pt x="28575" y="57150"/>
                </a:lnTo>
                <a:lnTo>
                  <a:pt x="14287" y="38100"/>
                </a:lnTo>
                <a:lnTo>
                  <a:pt x="0" y="19050"/>
                </a:lnTo>
                <a:lnTo>
                  <a:pt x="0" y="4762"/>
                </a:lnTo>
                <a:lnTo>
                  <a:pt x="16669" y="0"/>
                </a:lnTo>
                <a:lnTo>
                  <a:pt x="57150" y="4762"/>
                </a:lnTo>
                <a:lnTo>
                  <a:pt x="119062" y="38100"/>
                </a:lnTo>
                <a:lnTo>
                  <a:pt x="219075" y="95250"/>
                </a:lnTo>
                <a:lnTo>
                  <a:pt x="400050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147"/>
          <p:cNvSpPr/>
          <p:nvPr/>
        </p:nvSpPr>
        <p:spPr>
          <a:xfrm>
            <a:off x="5287963" y="2268538"/>
            <a:ext cx="1444625" cy="314325"/>
          </a:xfrm>
          <a:custGeom>
            <a:avLst/>
            <a:gdLst/>
            <a:ahLst/>
            <a:cxnLst/>
            <a:rect l="l" t="t" r="r" b="b"/>
            <a:pathLst>
              <a:path w="1443038" h="314325" extrusionOk="0">
                <a:moveTo>
                  <a:pt x="607219" y="107157"/>
                </a:moveTo>
                <a:lnTo>
                  <a:pt x="176213" y="180975"/>
                </a:lnTo>
                <a:lnTo>
                  <a:pt x="0" y="211932"/>
                </a:lnTo>
                <a:lnTo>
                  <a:pt x="178594" y="311944"/>
                </a:lnTo>
                <a:lnTo>
                  <a:pt x="321469" y="314325"/>
                </a:lnTo>
                <a:lnTo>
                  <a:pt x="354807" y="309563"/>
                </a:lnTo>
                <a:lnTo>
                  <a:pt x="457200" y="295275"/>
                </a:lnTo>
                <a:lnTo>
                  <a:pt x="747713" y="250032"/>
                </a:lnTo>
                <a:lnTo>
                  <a:pt x="1066800" y="195263"/>
                </a:lnTo>
                <a:lnTo>
                  <a:pt x="1290638" y="150019"/>
                </a:lnTo>
                <a:lnTo>
                  <a:pt x="1443038" y="95250"/>
                </a:lnTo>
                <a:lnTo>
                  <a:pt x="1278732" y="0"/>
                </a:lnTo>
                <a:lnTo>
                  <a:pt x="973932" y="47625"/>
                </a:lnTo>
                <a:lnTo>
                  <a:pt x="607219" y="1071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147"/>
          <p:cNvSpPr/>
          <p:nvPr/>
        </p:nvSpPr>
        <p:spPr>
          <a:xfrm>
            <a:off x="5300663" y="2895600"/>
            <a:ext cx="1422400" cy="293688"/>
          </a:xfrm>
          <a:custGeom>
            <a:avLst/>
            <a:gdLst/>
            <a:ahLst/>
            <a:cxnLst/>
            <a:rect l="l" t="t" r="r" b="b"/>
            <a:pathLst>
              <a:path w="1421606" h="292894" extrusionOk="0">
                <a:moveTo>
                  <a:pt x="738187" y="61913"/>
                </a:moveTo>
                <a:lnTo>
                  <a:pt x="376237" y="116681"/>
                </a:lnTo>
                <a:lnTo>
                  <a:pt x="169068" y="138113"/>
                </a:lnTo>
                <a:lnTo>
                  <a:pt x="0" y="166688"/>
                </a:lnTo>
                <a:lnTo>
                  <a:pt x="171450" y="269081"/>
                </a:lnTo>
                <a:lnTo>
                  <a:pt x="228600" y="285750"/>
                </a:lnTo>
                <a:lnTo>
                  <a:pt x="273843" y="292894"/>
                </a:lnTo>
                <a:lnTo>
                  <a:pt x="326231" y="290513"/>
                </a:lnTo>
                <a:lnTo>
                  <a:pt x="381000" y="278606"/>
                </a:lnTo>
                <a:lnTo>
                  <a:pt x="438150" y="261938"/>
                </a:lnTo>
                <a:lnTo>
                  <a:pt x="747712" y="219075"/>
                </a:lnTo>
                <a:lnTo>
                  <a:pt x="1050131" y="185738"/>
                </a:lnTo>
                <a:lnTo>
                  <a:pt x="1176337" y="173831"/>
                </a:lnTo>
                <a:lnTo>
                  <a:pt x="1278731" y="178594"/>
                </a:lnTo>
                <a:lnTo>
                  <a:pt x="1421606" y="130969"/>
                </a:lnTo>
                <a:lnTo>
                  <a:pt x="1276350" y="21431"/>
                </a:lnTo>
                <a:lnTo>
                  <a:pt x="1207293" y="21431"/>
                </a:lnTo>
                <a:lnTo>
                  <a:pt x="1143000" y="7144"/>
                </a:lnTo>
                <a:lnTo>
                  <a:pt x="1121568" y="0"/>
                </a:lnTo>
                <a:lnTo>
                  <a:pt x="1050131" y="7144"/>
                </a:lnTo>
                <a:lnTo>
                  <a:pt x="738187" y="619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147"/>
          <p:cNvSpPr/>
          <p:nvPr/>
        </p:nvSpPr>
        <p:spPr>
          <a:xfrm>
            <a:off x="4090988" y="3838575"/>
            <a:ext cx="1711325" cy="1160463"/>
          </a:xfrm>
          <a:custGeom>
            <a:avLst/>
            <a:gdLst/>
            <a:ahLst/>
            <a:cxnLst/>
            <a:rect l="l" t="t" r="r" b="b"/>
            <a:pathLst>
              <a:path w="1712118" h="1159669" extrusionOk="0">
                <a:moveTo>
                  <a:pt x="752475" y="107156"/>
                </a:moveTo>
                <a:lnTo>
                  <a:pt x="554831" y="128588"/>
                </a:lnTo>
                <a:lnTo>
                  <a:pt x="295275" y="150019"/>
                </a:lnTo>
                <a:lnTo>
                  <a:pt x="164306" y="152400"/>
                </a:lnTo>
                <a:lnTo>
                  <a:pt x="69056" y="152400"/>
                </a:lnTo>
                <a:lnTo>
                  <a:pt x="0" y="204788"/>
                </a:lnTo>
                <a:lnTo>
                  <a:pt x="192881" y="304800"/>
                </a:lnTo>
                <a:lnTo>
                  <a:pt x="347662" y="297656"/>
                </a:lnTo>
                <a:lnTo>
                  <a:pt x="600075" y="273844"/>
                </a:lnTo>
                <a:lnTo>
                  <a:pt x="854868" y="245269"/>
                </a:lnTo>
                <a:lnTo>
                  <a:pt x="1131093" y="211931"/>
                </a:lnTo>
                <a:lnTo>
                  <a:pt x="1273968" y="192881"/>
                </a:lnTo>
                <a:lnTo>
                  <a:pt x="1309687" y="190500"/>
                </a:lnTo>
                <a:lnTo>
                  <a:pt x="1335881" y="197644"/>
                </a:lnTo>
                <a:lnTo>
                  <a:pt x="1350168" y="214313"/>
                </a:lnTo>
                <a:lnTo>
                  <a:pt x="1362075" y="238125"/>
                </a:lnTo>
                <a:lnTo>
                  <a:pt x="1366837" y="273844"/>
                </a:lnTo>
                <a:lnTo>
                  <a:pt x="1333500" y="511969"/>
                </a:lnTo>
                <a:lnTo>
                  <a:pt x="1281112" y="976313"/>
                </a:lnTo>
                <a:lnTo>
                  <a:pt x="1323975" y="1143000"/>
                </a:lnTo>
                <a:lnTo>
                  <a:pt x="1345406" y="1154906"/>
                </a:lnTo>
                <a:lnTo>
                  <a:pt x="1383506" y="1159669"/>
                </a:lnTo>
                <a:lnTo>
                  <a:pt x="1412081" y="1152525"/>
                </a:lnTo>
                <a:lnTo>
                  <a:pt x="1440656" y="1138238"/>
                </a:lnTo>
                <a:lnTo>
                  <a:pt x="1462087" y="1114425"/>
                </a:lnTo>
                <a:lnTo>
                  <a:pt x="1478756" y="1071563"/>
                </a:lnTo>
                <a:lnTo>
                  <a:pt x="1497806" y="966788"/>
                </a:lnTo>
                <a:lnTo>
                  <a:pt x="1547812" y="704850"/>
                </a:lnTo>
                <a:lnTo>
                  <a:pt x="1597818" y="488156"/>
                </a:lnTo>
                <a:lnTo>
                  <a:pt x="1635918" y="373856"/>
                </a:lnTo>
                <a:lnTo>
                  <a:pt x="1657350" y="335756"/>
                </a:lnTo>
                <a:lnTo>
                  <a:pt x="1693068" y="307181"/>
                </a:lnTo>
                <a:lnTo>
                  <a:pt x="1707356" y="285750"/>
                </a:lnTo>
                <a:lnTo>
                  <a:pt x="1712118" y="264319"/>
                </a:lnTo>
                <a:lnTo>
                  <a:pt x="1712118" y="240506"/>
                </a:lnTo>
                <a:lnTo>
                  <a:pt x="1702593" y="209550"/>
                </a:lnTo>
                <a:lnTo>
                  <a:pt x="1635918" y="147638"/>
                </a:lnTo>
                <a:lnTo>
                  <a:pt x="1497806" y="26194"/>
                </a:lnTo>
                <a:lnTo>
                  <a:pt x="1469231" y="4763"/>
                </a:lnTo>
                <a:lnTo>
                  <a:pt x="1462087" y="0"/>
                </a:lnTo>
                <a:lnTo>
                  <a:pt x="1440656" y="0"/>
                </a:lnTo>
                <a:lnTo>
                  <a:pt x="1359693" y="21431"/>
                </a:lnTo>
                <a:lnTo>
                  <a:pt x="1231106" y="50006"/>
                </a:lnTo>
                <a:lnTo>
                  <a:pt x="897731" y="95250"/>
                </a:lnTo>
                <a:lnTo>
                  <a:pt x="752475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147"/>
          <p:cNvSpPr/>
          <p:nvPr/>
        </p:nvSpPr>
        <p:spPr>
          <a:xfrm>
            <a:off x="4257675" y="4705350"/>
            <a:ext cx="1277938" cy="285750"/>
          </a:xfrm>
          <a:custGeom>
            <a:avLst/>
            <a:gdLst/>
            <a:ahLst/>
            <a:cxnLst/>
            <a:rect l="l" t="t" r="r" b="b"/>
            <a:pathLst>
              <a:path w="1278731" h="285750" extrusionOk="0">
                <a:moveTo>
                  <a:pt x="554831" y="102394"/>
                </a:moveTo>
                <a:lnTo>
                  <a:pt x="411956" y="119063"/>
                </a:lnTo>
                <a:lnTo>
                  <a:pt x="257175" y="128588"/>
                </a:lnTo>
                <a:lnTo>
                  <a:pt x="140494" y="130969"/>
                </a:lnTo>
                <a:lnTo>
                  <a:pt x="0" y="166688"/>
                </a:lnTo>
                <a:lnTo>
                  <a:pt x="197644" y="269081"/>
                </a:lnTo>
                <a:lnTo>
                  <a:pt x="319088" y="259556"/>
                </a:lnTo>
                <a:lnTo>
                  <a:pt x="616744" y="233363"/>
                </a:lnTo>
                <a:lnTo>
                  <a:pt x="912019" y="204788"/>
                </a:lnTo>
                <a:lnTo>
                  <a:pt x="940594" y="202406"/>
                </a:lnTo>
                <a:lnTo>
                  <a:pt x="969169" y="207169"/>
                </a:lnTo>
                <a:lnTo>
                  <a:pt x="1021556" y="223838"/>
                </a:lnTo>
                <a:lnTo>
                  <a:pt x="1119188" y="266700"/>
                </a:lnTo>
                <a:lnTo>
                  <a:pt x="1181100" y="285750"/>
                </a:lnTo>
                <a:lnTo>
                  <a:pt x="1278731" y="216694"/>
                </a:lnTo>
                <a:lnTo>
                  <a:pt x="1128713" y="90488"/>
                </a:lnTo>
                <a:lnTo>
                  <a:pt x="1054894" y="45244"/>
                </a:lnTo>
                <a:lnTo>
                  <a:pt x="990600" y="11906"/>
                </a:lnTo>
                <a:lnTo>
                  <a:pt x="962025" y="0"/>
                </a:lnTo>
                <a:lnTo>
                  <a:pt x="945356" y="2381"/>
                </a:lnTo>
                <a:lnTo>
                  <a:pt x="895350" y="21431"/>
                </a:lnTo>
                <a:lnTo>
                  <a:pt x="759619" y="61913"/>
                </a:lnTo>
                <a:lnTo>
                  <a:pt x="554831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368CA93-36F7-A74E-943D-08AE15E26AC1}"/>
              </a:ext>
            </a:extLst>
          </p:cNvPr>
          <p:cNvGrpSpPr/>
          <p:nvPr/>
        </p:nvGrpSpPr>
        <p:grpSpPr>
          <a:xfrm>
            <a:off x="3067383" y="1644064"/>
            <a:ext cx="3892550" cy="4438650"/>
            <a:chOff x="3187700" y="1776413"/>
            <a:chExt cx="3892550" cy="4438650"/>
          </a:xfrm>
        </p:grpSpPr>
        <p:sp>
          <p:nvSpPr>
            <p:cNvPr id="15" name="Google Shape;1669;p147">
              <a:extLst>
                <a:ext uri="{FF2B5EF4-FFF2-40B4-BE49-F238E27FC236}">
                  <a16:creationId xmlns:a16="http://schemas.microsoft.com/office/drawing/2014/main" id="{F81BB956-E069-1C4E-B39E-2C3F9B3E6C98}"/>
                </a:ext>
              </a:extLst>
            </p:cNvPr>
            <p:cNvSpPr/>
            <p:nvPr/>
          </p:nvSpPr>
          <p:spPr>
            <a:xfrm>
              <a:off x="3187700" y="2001838"/>
              <a:ext cx="427038" cy="4024312"/>
            </a:xfrm>
            <a:custGeom>
              <a:avLst/>
              <a:gdLst/>
              <a:ahLst/>
              <a:cxnLst/>
              <a:rect l="l" t="t" r="r" b="b"/>
              <a:pathLst>
                <a:path w="427055" h="4024365" extrusionOk="0">
                  <a:moveTo>
                    <a:pt x="170822" y="1220874"/>
                  </a:moveTo>
                  <a:lnTo>
                    <a:pt x="190919" y="587828"/>
                  </a:lnTo>
                  <a:lnTo>
                    <a:pt x="190919" y="376813"/>
                  </a:lnTo>
                  <a:lnTo>
                    <a:pt x="190919" y="331595"/>
                  </a:lnTo>
                  <a:lnTo>
                    <a:pt x="170822" y="266281"/>
                  </a:lnTo>
                  <a:lnTo>
                    <a:pt x="135653" y="190918"/>
                  </a:lnTo>
                  <a:lnTo>
                    <a:pt x="85411" y="125604"/>
                  </a:lnTo>
                  <a:lnTo>
                    <a:pt x="40194" y="90435"/>
                  </a:lnTo>
                  <a:lnTo>
                    <a:pt x="20097" y="70338"/>
                  </a:lnTo>
                  <a:lnTo>
                    <a:pt x="0" y="30145"/>
                  </a:lnTo>
                  <a:lnTo>
                    <a:pt x="0" y="10048"/>
                  </a:lnTo>
                  <a:lnTo>
                    <a:pt x="25121" y="0"/>
                  </a:lnTo>
                  <a:lnTo>
                    <a:pt x="75363" y="15072"/>
                  </a:lnTo>
                  <a:lnTo>
                    <a:pt x="130629" y="20096"/>
                  </a:lnTo>
                  <a:lnTo>
                    <a:pt x="211016" y="40193"/>
                  </a:lnTo>
                  <a:lnTo>
                    <a:pt x="291402" y="80387"/>
                  </a:lnTo>
                  <a:lnTo>
                    <a:pt x="356717" y="120580"/>
                  </a:lnTo>
                  <a:lnTo>
                    <a:pt x="427055" y="200967"/>
                  </a:lnTo>
                  <a:lnTo>
                    <a:pt x="417007" y="336619"/>
                  </a:lnTo>
                  <a:lnTo>
                    <a:pt x="391886" y="929472"/>
                  </a:lnTo>
                  <a:lnTo>
                    <a:pt x="371789" y="1326382"/>
                  </a:lnTo>
                  <a:lnTo>
                    <a:pt x="351693" y="1879041"/>
                  </a:lnTo>
                  <a:lnTo>
                    <a:pt x="336620" y="2512088"/>
                  </a:lnTo>
                  <a:lnTo>
                    <a:pt x="326572" y="3140110"/>
                  </a:lnTo>
                  <a:lnTo>
                    <a:pt x="326572" y="3547068"/>
                  </a:lnTo>
                  <a:lnTo>
                    <a:pt x="311499" y="3858567"/>
                  </a:lnTo>
                  <a:lnTo>
                    <a:pt x="301451" y="3923881"/>
                  </a:lnTo>
                  <a:lnTo>
                    <a:pt x="276330" y="3979147"/>
                  </a:lnTo>
                  <a:lnTo>
                    <a:pt x="246185" y="4014316"/>
                  </a:lnTo>
                  <a:lnTo>
                    <a:pt x="221064" y="4024365"/>
                  </a:lnTo>
                  <a:lnTo>
                    <a:pt x="180871" y="4014316"/>
                  </a:lnTo>
                  <a:lnTo>
                    <a:pt x="150725" y="3989195"/>
                  </a:lnTo>
                  <a:lnTo>
                    <a:pt x="125605" y="3959050"/>
                  </a:lnTo>
                  <a:lnTo>
                    <a:pt x="85411" y="3898760"/>
                  </a:lnTo>
                  <a:lnTo>
                    <a:pt x="55266" y="3828422"/>
                  </a:lnTo>
                  <a:lnTo>
                    <a:pt x="35169" y="3732962"/>
                  </a:lnTo>
                  <a:lnTo>
                    <a:pt x="35169" y="3612382"/>
                  </a:lnTo>
                  <a:lnTo>
                    <a:pt x="40194" y="3406391"/>
                  </a:lnTo>
                  <a:lnTo>
                    <a:pt x="65314" y="3195376"/>
                  </a:lnTo>
                  <a:lnTo>
                    <a:pt x="90435" y="2838659"/>
                  </a:lnTo>
                  <a:lnTo>
                    <a:pt x="105508" y="2567354"/>
                  </a:lnTo>
                  <a:lnTo>
                    <a:pt x="140677" y="1994598"/>
                  </a:lnTo>
                  <a:lnTo>
                    <a:pt x="170822" y="122087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70;p147">
              <a:extLst>
                <a:ext uri="{FF2B5EF4-FFF2-40B4-BE49-F238E27FC236}">
                  <a16:creationId xmlns:a16="http://schemas.microsoft.com/office/drawing/2014/main" id="{ACBFF404-3C12-1846-8CD0-C7CA7E3D80C5}"/>
                </a:ext>
              </a:extLst>
            </p:cNvPr>
            <p:cNvSpPr/>
            <p:nvPr/>
          </p:nvSpPr>
          <p:spPr>
            <a:xfrm>
              <a:off x="5211763" y="1884363"/>
              <a:ext cx="422275" cy="1612900"/>
            </a:xfrm>
            <a:custGeom>
              <a:avLst/>
              <a:gdLst/>
              <a:ahLst/>
              <a:cxnLst/>
              <a:rect l="l" t="t" r="r" b="b"/>
              <a:pathLst>
                <a:path w="421482" h="1614487" extrusionOk="0">
                  <a:moveTo>
                    <a:pt x="171450" y="564356"/>
                  </a:moveTo>
                  <a:lnTo>
                    <a:pt x="164307" y="390525"/>
                  </a:lnTo>
                  <a:lnTo>
                    <a:pt x="154782" y="304800"/>
                  </a:lnTo>
                  <a:lnTo>
                    <a:pt x="142875" y="254794"/>
                  </a:lnTo>
                  <a:lnTo>
                    <a:pt x="121444" y="211931"/>
                  </a:lnTo>
                  <a:lnTo>
                    <a:pt x="92869" y="166687"/>
                  </a:lnTo>
                  <a:lnTo>
                    <a:pt x="61913" y="133350"/>
                  </a:lnTo>
                  <a:lnTo>
                    <a:pt x="28575" y="97631"/>
                  </a:lnTo>
                  <a:lnTo>
                    <a:pt x="9525" y="69056"/>
                  </a:lnTo>
                  <a:lnTo>
                    <a:pt x="0" y="42862"/>
                  </a:lnTo>
                  <a:lnTo>
                    <a:pt x="0" y="26194"/>
                  </a:lnTo>
                  <a:lnTo>
                    <a:pt x="9525" y="9525"/>
                  </a:lnTo>
                  <a:lnTo>
                    <a:pt x="40482" y="0"/>
                  </a:lnTo>
                  <a:lnTo>
                    <a:pt x="78582" y="2381"/>
                  </a:lnTo>
                  <a:lnTo>
                    <a:pt x="116682" y="11906"/>
                  </a:lnTo>
                  <a:lnTo>
                    <a:pt x="188119" y="47625"/>
                  </a:lnTo>
                  <a:lnTo>
                    <a:pt x="250032" y="88106"/>
                  </a:lnTo>
                  <a:lnTo>
                    <a:pt x="290513" y="121444"/>
                  </a:lnTo>
                  <a:lnTo>
                    <a:pt x="323850" y="154781"/>
                  </a:lnTo>
                  <a:lnTo>
                    <a:pt x="373857" y="230981"/>
                  </a:lnTo>
                  <a:lnTo>
                    <a:pt x="397669" y="561975"/>
                  </a:lnTo>
                  <a:lnTo>
                    <a:pt x="404813" y="735806"/>
                  </a:lnTo>
                  <a:lnTo>
                    <a:pt x="421482" y="854869"/>
                  </a:lnTo>
                  <a:lnTo>
                    <a:pt x="421482" y="1319212"/>
                  </a:lnTo>
                  <a:lnTo>
                    <a:pt x="421482" y="1433512"/>
                  </a:lnTo>
                  <a:lnTo>
                    <a:pt x="402432" y="1495425"/>
                  </a:lnTo>
                  <a:lnTo>
                    <a:pt x="381000" y="1545431"/>
                  </a:lnTo>
                  <a:lnTo>
                    <a:pt x="354807" y="1588294"/>
                  </a:lnTo>
                  <a:lnTo>
                    <a:pt x="330994" y="1609725"/>
                  </a:lnTo>
                  <a:lnTo>
                    <a:pt x="307182" y="1614487"/>
                  </a:lnTo>
                  <a:lnTo>
                    <a:pt x="276225" y="1607344"/>
                  </a:lnTo>
                  <a:lnTo>
                    <a:pt x="247650" y="1590675"/>
                  </a:lnTo>
                  <a:lnTo>
                    <a:pt x="219075" y="1564481"/>
                  </a:lnTo>
                  <a:lnTo>
                    <a:pt x="192882" y="1526381"/>
                  </a:lnTo>
                  <a:lnTo>
                    <a:pt x="176213" y="1478756"/>
                  </a:lnTo>
                  <a:lnTo>
                    <a:pt x="164307" y="1414462"/>
                  </a:lnTo>
                  <a:lnTo>
                    <a:pt x="161925" y="1340644"/>
                  </a:lnTo>
                  <a:lnTo>
                    <a:pt x="173832" y="1257300"/>
                  </a:lnTo>
                  <a:cubicBezTo>
                    <a:pt x="174626" y="1223962"/>
                    <a:pt x="175419" y="1190625"/>
                    <a:pt x="176213" y="1157287"/>
                  </a:cubicBezTo>
                  <a:cubicBezTo>
                    <a:pt x="174625" y="966787"/>
                    <a:pt x="173038" y="776287"/>
                    <a:pt x="171450" y="564356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671;p147">
              <a:extLst>
                <a:ext uri="{FF2B5EF4-FFF2-40B4-BE49-F238E27FC236}">
                  <a16:creationId xmlns:a16="http://schemas.microsoft.com/office/drawing/2014/main" id="{A94375FC-C2E6-1F45-9493-D8A26663DB05}"/>
                </a:ext>
              </a:extLst>
            </p:cNvPr>
            <p:cNvSpPr/>
            <p:nvPr/>
          </p:nvSpPr>
          <p:spPr>
            <a:xfrm>
              <a:off x="4067175" y="4033838"/>
              <a:ext cx="563563" cy="1270000"/>
            </a:xfrm>
            <a:custGeom>
              <a:avLst/>
              <a:gdLst/>
              <a:ahLst/>
              <a:cxnLst/>
              <a:rect l="l" t="t" r="r" b="b"/>
              <a:pathLst>
                <a:path w="564356" h="1269206" extrusionOk="0">
                  <a:moveTo>
                    <a:pt x="202406" y="483393"/>
                  </a:moveTo>
                  <a:lnTo>
                    <a:pt x="173831" y="311943"/>
                  </a:lnTo>
                  <a:lnTo>
                    <a:pt x="154781" y="230981"/>
                  </a:lnTo>
                  <a:lnTo>
                    <a:pt x="138113" y="183356"/>
                  </a:lnTo>
                  <a:lnTo>
                    <a:pt x="109538" y="140493"/>
                  </a:lnTo>
                  <a:lnTo>
                    <a:pt x="69056" y="97631"/>
                  </a:lnTo>
                  <a:lnTo>
                    <a:pt x="26194" y="61912"/>
                  </a:lnTo>
                  <a:lnTo>
                    <a:pt x="11906" y="42862"/>
                  </a:lnTo>
                  <a:lnTo>
                    <a:pt x="0" y="21431"/>
                  </a:lnTo>
                  <a:lnTo>
                    <a:pt x="4763" y="7143"/>
                  </a:lnTo>
                  <a:lnTo>
                    <a:pt x="21431" y="0"/>
                  </a:lnTo>
                  <a:lnTo>
                    <a:pt x="66675" y="16668"/>
                  </a:lnTo>
                  <a:lnTo>
                    <a:pt x="95250" y="16668"/>
                  </a:lnTo>
                  <a:lnTo>
                    <a:pt x="154781" y="30956"/>
                  </a:lnTo>
                  <a:lnTo>
                    <a:pt x="226219" y="57150"/>
                  </a:lnTo>
                  <a:lnTo>
                    <a:pt x="278606" y="83343"/>
                  </a:lnTo>
                  <a:lnTo>
                    <a:pt x="328613" y="111918"/>
                  </a:lnTo>
                  <a:lnTo>
                    <a:pt x="371475" y="171450"/>
                  </a:lnTo>
                  <a:lnTo>
                    <a:pt x="435769" y="552450"/>
                  </a:lnTo>
                  <a:lnTo>
                    <a:pt x="509588" y="931068"/>
                  </a:lnTo>
                  <a:lnTo>
                    <a:pt x="564356" y="1085850"/>
                  </a:lnTo>
                  <a:lnTo>
                    <a:pt x="554831" y="1145381"/>
                  </a:lnTo>
                  <a:lnTo>
                    <a:pt x="540544" y="1202531"/>
                  </a:lnTo>
                  <a:lnTo>
                    <a:pt x="523875" y="1238250"/>
                  </a:lnTo>
                  <a:lnTo>
                    <a:pt x="504825" y="1262062"/>
                  </a:lnTo>
                  <a:lnTo>
                    <a:pt x="481013" y="1269206"/>
                  </a:lnTo>
                  <a:lnTo>
                    <a:pt x="440531" y="1262062"/>
                  </a:lnTo>
                  <a:lnTo>
                    <a:pt x="407194" y="1243012"/>
                  </a:lnTo>
                  <a:lnTo>
                    <a:pt x="373856" y="1212056"/>
                  </a:lnTo>
                  <a:lnTo>
                    <a:pt x="333375" y="1154906"/>
                  </a:lnTo>
                  <a:lnTo>
                    <a:pt x="295275" y="1064418"/>
                  </a:lnTo>
                  <a:lnTo>
                    <a:pt x="257175" y="795337"/>
                  </a:lnTo>
                  <a:lnTo>
                    <a:pt x="202406" y="4833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72;p147">
              <a:extLst>
                <a:ext uri="{FF2B5EF4-FFF2-40B4-BE49-F238E27FC236}">
                  <a16:creationId xmlns:a16="http://schemas.microsoft.com/office/drawing/2014/main" id="{513B17B3-C943-BC44-85F3-598B45899EC8}"/>
                </a:ext>
              </a:extLst>
            </p:cNvPr>
            <p:cNvSpPr/>
            <p:nvPr/>
          </p:nvSpPr>
          <p:spPr>
            <a:xfrm>
              <a:off x="3352800" y="1957388"/>
              <a:ext cx="1447800" cy="1527175"/>
            </a:xfrm>
            <a:custGeom>
              <a:avLst/>
              <a:gdLst/>
              <a:ahLst/>
              <a:cxnLst/>
              <a:rect l="l" t="t" r="r" b="b"/>
              <a:pathLst>
                <a:path w="1447800" h="1526381" extrusionOk="0">
                  <a:moveTo>
                    <a:pt x="726281" y="104775"/>
                  </a:moveTo>
                  <a:lnTo>
                    <a:pt x="526256" y="145256"/>
                  </a:lnTo>
                  <a:lnTo>
                    <a:pt x="347663" y="173831"/>
                  </a:lnTo>
                  <a:lnTo>
                    <a:pt x="261938" y="178593"/>
                  </a:lnTo>
                  <a:lnTo>
                    <a:pt x="214313" y="176212"/>
                  </a:lnTo>
                  <a:lnTo>
                    <a:pt x="114300" y="161925"/>
                  </a:lnTo>
                  <a:lnTo>
                    <a:pt x="0" y="207168"/>
                  </a:lnTo>
                  <a:lnTo>
                    <a:pt x="247650" y="333375"/>
                  </a:lnTo>
                  <a:lnTo>
                    <a:pt x="407194" y="300037"/>
                  </a:lnTo>
                  <a:lnTo>
                    <a:pt x="669131" y="254793"/>
                  </a:lnTo>
                  <a:lnTo>
                    <a:pt x="914400" y="214312"/>
                  </a:lnTo>
                  <a:lnTo>
                    <a:pt x="1023938" y="197643"/>
                  </a:lnTo>
                  <a:lnTo>
                    <a:pt x="1069181" y="200025"/>
                  </a:lnTo>
                  <a:lnTo>
                    <a:pt x="1090613" y="209550"/>
                  </a:lnTo>
                  <a:lnTo>
                    <a:pt x="1104900" y="226218"/>
                  </a:lnTo>
                  <a:lnTo>
                    <a:pt x="1114425" y="247650"/>
                  </a:lnTo>
                  <a:lnTo>
                    <a:pt x="1121569" y="297656"/>
                  </a:lnTo>
                  <a:cubicBezTo>
                    <a:pt x="1120775" y="417512"/>
                    <a:pt x="1119982" y="537369"/>
                    <a:pt x="1119188" y="657225"/>
                  </a:cubicBezTo>
                  <a:lnTo>
                    <a:pt x="1116806" y="1040606"/>
                  </a:lnTo>
                  <a:lnTo>
                    <a:pt x="1097756" y="1262062"/>
                  </a:lnTo>
                  <a:lnTo>
                    <a:pt x="1159669" y="1507331"/>
                  </a:lnTo>
                  <a:lnTo>
                    <a:pt x="1183481" y="1526381"/>
                  </a:lnTo>
                  <a:lnTo>
                    <a:pt x="1207294" y="1526381"/>
                  </a:lnTo>
                  <a:lnTo>
                    <a:pt x="1233488" y="1509712"/>
                  </a:lnTo>
                  <a:lnTo>
                    <a:pt x="1257300" y="1490662"/>
                  </a:lnTo>
                  <a:lnTo>
                    <a:pt x="1283494" y="1454943"/>
                  </a:lnTo>
                  <a:lnTo>
                    <a:pt x="1297781" y="1423987"/>
                  </a:lnTo>
                  <a:lnTo>
                    <a:pt x="1304925" y="1371600"/>
                  </a:lnTo>
                  <a:lnTo>
                    <a:pt x="1319213" y="1176337"/>
                  </a:lnTo>
                  <a:lnTo>
                    <a:pt x="1357313" y="616743"/>
                  </a:lnTo>
                  <a:lnTo>
                    <a:pt x="1366838" y="392906"/>
                  </a:lnTo>
                  <a:lnTo>
                    <a:pt x="1371600" y="364331"/>
                  </a:lnTo>
                  <a:lnTo>
                    <a:pt x="1385888" y="333375"/>
                  </a:lnTo>
                  <a:lnTo>
                    <a:pt x="1409700" y="292893"/>
                  </a:lnTo>
                  <a:lnTo>
                    <a:pt x="1431131" y="269081"/>
                  </a:lnTo>
                  <a:lnTo>
                    <a:pt x="1443038" y="252412"/>
                  </a:lnTo>
                  <a:lnTo>
                    <a:pt x="1447800" y="233362"/>
                  </a:lnTo>
                  <a:lnTo>
                    <a:pt x="1447800" y="209550"/>
                  </a:lnTo>
                  <a:lnTo>
                    <a:pt x="1440656" y="183356"/>
                  </a:lnTo>
                  <a:lnTo>
                    <a:pt x="1423988" y="157162"/>
                  </a:lnTo>
                  <a:lnTo>
                    <a:pt x="1376363" y="119062"/>
                  </a:lnTo>
                  <a:lnTo>
                    <a:pt x="1243013" y="38100"/>
                  </a:lnTo>
                  <a:lnTo>
                    <a:pt x="1190625" y="7143"/>
                  </a:lnTo>
                  <a:lnTo>
                    <a:pt x="1173956" y="0"/>
                  </a:lnTo>
                  <a:lnTo>
                    <a:pt x="1157288" y="0"/>
                  </a:lnTo>
                  <a:lnTo>
                    <a:pt x="1081088" y="21431"/>
                  </a:lnTo>
                  <a:lnTo>
                    <a:pt x="857250" y="80962"/>
                  </a:lnTo>
                  <a:lnTo>
                    <a:pt x="726281" y="104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673;p147">
              <a:extLst>
                <a:ext uri="{FF2B5EF4-FFF2-40B4-BE49-F238E27FC236}">
                  <a16:creationId xmlns:a16="http://schemas.microsoft.com/office/drawing/2014/main" id="{5B7F6BF0-DAF7-9B46-BFD2-ADDCB8F71DE7}"/>
                </a:ext>
              </a:extLst>
            </p:cNvPr>
            <p:cNvSpPr/>
            <p:nvPr/>
          </p:nvSpPr>
          <p:spPr>
            <a:xfrm>
              <a:off x="3429000" y="2554288"/>
              <a:ext cx="1211263" cy="336550"/>
            </a:xfrm>
            <a:custGeom>
              <a:avLst/>
              <a:gdLst/>
              <a:ahLst/>
              <a:cxnLst/>
              <a:rect l="l" t="t" r="r" b="b"/>
              <a:pathLst>
                <a:path w="1212056" h="335757" extrusionOk="0">
                  <a:moveTo>
                    <a:pt x="773906" y="66675"/>
                  </a:moveTo>
                  <a:lnTo>
                    <a:pt x="483394" y="133350"/>
                  </a:lnTo>
                  <a:lnTo>
                    <a:pt x="150019" y="202407"/>
                  </a:lnTo>
                  <a:lnTo>
                    <a:pt x="0" y="233363"/>
                  </a:lnTo>
                  <a:lnTo>
                    <a:pt x="138113" y="311944"/>
                  </a:lnTo>
                  <a:lnTo>
                    <a:pt x="230981" y="335757"/>
                  </a:lnTo>
                  <a:lnTo>
                    <a:pt x="254794" y="335757"/>
                  </a:lnTo>
                  <a:lnTo>
                    <a:pt x="309563" y="326232"/>
                  </a:lnTo>
                  <a:lnTo>
                    <a:pt x="533400" y="276225"/>
                  </a:lnTo>
                  <a:lnTo>
                    <a:pt x="804863" y="216694"/>
                  </a:lnTo>
                  <a:lnTo>
                    <a:pt x="1064419" y="150019"/>
                  </a:lnTo>
                  <a:lnTo>
                    <a:pt x="1212056" y="102394"/>
                  </a:lnTo>
                  <a:lnTo>
                    <a:pt x="1062038" y="0"/>
                  </a:lnTo>
                  <a:lnTo>
                    <a:pt x="773906" y="666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74;p147">
              <a:extLst>
                <a:ext uri="{FF2B5EF4-FFF2-40B4-BE49-F238E27FC236}">
                  <a16:creationId xmlns:a16="http://schemas.microsoft.com/office/drawing/2014/main" id="{C13537B5-0855-F544-9724-429AAB906701}"/>
                </a:ext>
              </a:extLst>
            </p:cNvPr>
            <p:cNvSpPr/>
            <p:nvPr/>
          </p:nvSpPr>
          <p:spPr>
            <a:xfrm>
              <a:off x="3395663" y="3163888"/>
              <a:ext cx="1225550" cy="317500"/>
            </a:xfrm>
            <a:custGeom>
              <a:avLst/>
              <a:gdLst/>
              <a:ahLst/>
              <a:cxnLst/>
              <a:rect l="l" t="t" r="r" b="b"/>
              <a:pathLst>
                <a:path w="1226343" h="316707" extrusionOk="0">
                  <a:moveTo>
                    <a:pt x="509587" y="90488"/>
                  </a:moveTo>
                  <a:lnTo>
                    <a:pt x="254793" y="135732"/>
                  </a:lnTo>
                  <a:lnTo>
                    <a:pt x="145256" y="154782"/>
                  </a:lnTo>
                  <a:lnTo>
                    <a:pt x="0" y="192882"/>
                  </a:lnTo>
                  <a:lnTo>
                    <a:pt x="147637" y="309563"/>
                  </a:lnTo>
                  <a:lnTo>
                    <a:pt x="373856" y="269082"/>
                  </a:lnTo>
                  <a:lnTo>
                    <a:pt x="669131" y="209550"/>
                  </a:lnTo>
                  <a:lnTo>
                    <a:pt x="912018" y="152400"/>
                  </a:lnTo>
                  <a:lnTo>
                    <a:pt x="947737" y="147638"/>
                  </a:lnTo>
                  <a:lnTo>
                    <a:pt x="985837" y="147638"/>
                  </a:lnTo>
                  <a:lnTo>
                    <a:pt x="1009650" y="154782"/>
                  </a:lnTo>
                  <a:lnTo>
                    <a:pt x="1033462" y="166688"/>
                  </a:lnTo>
                  <a:lnTo>
                    <a:pt x="1057275" y="188119"/>
                  </a:lnTo>
                  <a:lnTo>
                    <a:pt x="1076325" y="216694"/>
                  </a:lnTo>
                  <a:lnTo>
                    <a:pt x="1090612" y="250032"/>
                  </a:lnTo>
                  <a:lnTo>
                    <a:pt x="1102518" y="278607"/>
                  </a:lnTo>
                  <a:lnTo>
                    <a:pt x="1114425" y="297657"/>
                  </a:lnTo>
                  <a:lnTo>
                    <a:pt x="1140618" y="316707"/>
                  </a:lnTo>
                  <a:lnTo>
                    <a:pt x="1226343" y="152400"/>
                  </a:lnTo>
                  <a:lnTo>
                    <a:pt x="1071562" y="19050"/>
                  </a:lnTo>
                  <a:lnTo>
                    <a:pt x="1002506" y="11907"/>
                  </a:lnTo>
                  <a:lnTo>
                    <a:pt x="954881" y="0"/>
                  </a:lnTo>
                  <a:lnTo>
                    <a:pt x="928687" y="0"/>
                  </a:lnTo>
                  <a:lnTo>
                    <a:pt x="850106" y="19050"/>
                  </a:lnTo>
                  <a:lnTo>
                    <a:pt x="509587" y="90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75;p147">
              <a:extLst>
                <a:ext uri="{FF2B5EF4-FFF2-40B4-BE49-F238E27FC236}">
                  <a16:creationId xmlns:a16="http://schemas.microsoft.com/office/drawing/2014/main" id="{DF8CCB80-1DC9-DA4F-A79C-BFDF554FC11A}"/>
                </a:ext>
              </a:extLst>
            </p:cNvPr>
            <p:cNvSpPr/>
            <p:nvPr/>
          </p:nvSpPr>
          <p:spPr>
            <a:xfrm rot="-5400000">
              <a:off x="4075113" y="3209925"/>
              <a:ext cx="4438650" cy="1571625"/>
            </a:xfrm>
            <a:custGeom>
              <a:avLst/>
              <a:gdLst/>
              <a:ahLst/>
              <a:cxnLst/>
              <a:rect l="l" t="t" r="r" b="b"/>
              <a:pathLst>
                <a:path w="4438650" h="1571625" extrusionOk="0">
                  <a:moveTo>
                    <a:pt x="4195763" y="138112"/>
                  </a:moveTo>
                  <a:lnTo>
                    <a:pt x="4210050" y="361950"/>
                  </a:lnTo>
                  <a:lnTo>
                    <a:pt x="4229100" y="509587"/>
                  </a:lnTo>
                  <a:lnTo>
                    <a:pt x="4257675" y="704850"/>
                  </a:lnTo>
                  <a:lnTo>
                    <a:pt x="4295775" y="881062"/>
                  </a:lnTo>
                  <a:lnTo>
                    <a:pt x="4310063" y="933450"/>
                  </a:lnTo>
                  <a:lnTo>
                    <a:pt x="4357688" y="1019175"/>
                  </a:lnTo>
                  <a:lnTo>
                    <a:pt x="4424363" y="1138237"/>
                  </a:lnTo>
                  <a:lnTo>
                    <a:pt x="4438650" y="1176337"/>
                  </a:lnTo>
                  <a:lnTo>
                    <a:pt x="4410075" y="1257300"/>
                  </a:lnTo>
                  <a:lnTo>
                    <a:pt x="4362450" y="1347787"/>
                  </a:lnTo>
                  <a:lnTo>
                    <a:pt x="4300538" y="1433512"/>
                  </a:lnTo>
                  <a:lnTo>
                    <a:pt x="4252913" y="1490662"/>
                  </a:lnTo>
                  <a:lnTo>
                    <a:pt x="4195763" y="1552575"/>
                  </a:lnTo>
                  <a:lnTo>
                    <a:pt x="4157663" y="1571625"/>
                  </a:lnTo>
                  <a:lnTo>
                    <a:pt x="4124325" y="1571625"/>
                  </a:lnTo>
                  <a:lnTo>
                    <a:pt x="4076700" y="1547812"/>
                  </a:lnTo>
                  <a:lnTo>
                    <a:pt x="4010025" y="1500187"/>
                  </a:lnTo>
                  <a:lnTo>
                    <a:pt x="3962400" y="1476375"/>
                  </a:lnTo>
                  <a:lnTo>
                    <a:pt x="3862388" y="1466850"/>
                  </a:lnTo>
                  <a:lnTo>
                    <a:pt x="3409950" y="1438275"/>
                  </a:lnTo>
                  <a:lnTo>
                    <a:pt x="2747963" y="1419225"/>
                  </a:lnTo>
                  <a:lnTo>
                    <a:pt x="2119313" y="1419225"/>
                  </a:lnTo>
                  <a:lnTo>
                    <a:pt x="1562100" y="1423987"/>
                  </a:lnTo>
                  <a:lnTo>
                    <a:pt x="1276350" y="1443037"/>
                  </a:lnTo>
                  <a:lnTo>
                    <a:pt x="976313" y="1471612"/>
                  </a:lnTo>
                  <a:lnTo>
                    <a:pt x="742950" y="1504950"/>
                  </a:lnTo>
                  <a:lnTo>
                    <a:pt x="481013" y="1552575"/>
                  </a:lnTo>
                  <a:lnTo>
                    <a:pt x="371475" y="1528762"/>
                  </a:lnTo>
                  <a:lnTo>
                    <a:pt x="247650" y="1481137"/>
                  </a:lnTo>
                  <a:lnTo>
                    <a:pt x="147638" y="1428750"/>
                  </a:lnTo>
                  <a:lnTo>
                    <a:pt x="61913" y="1376362"/>
                  </a:lnTo>
                  <a:lnTo>
                    <a:pt x="14288" y="1333500"/>
                  </a:lnTo>
                  <a:lnTo>
                    <a:pt x="0" y="1300162"/>
                  </a:lnTo>
                  <a:lnTo>
                    <a:pt x="19050" y="1266825"/>
                  </a:lnTo>
                  <a:lnTo>
                    <a:pt x="647700" y="1228725"/>
                  </a:lnTo>
                  <a:lnTo>
                    <a:pt x="762000" y="1243012"/>
                  </a:lnTo>
                  <a:lnTo>
                    <a:pt x="1104900" y="1238250"/>
                  </a:lnTo>
                  <a:lnTo>
                    <a:pt x="1666875" y="1223962"/>
                  </a:lnTo>
                  <a:lnTo>
                    <a:pt x="2390775" y="1209675"/>
                  </a:lnTo>
                  <a:lnTo>
                    <a:pt x="3314700" y="1195387"/>
                  </a:lnTo>
                  <a:lnTo>
                    <a:pt x="3933825" y="1195387"/>
                  </a:lnTo>
                  <a:lnTo>
                    <a:pt x="4033838" y="1195387"/>
                  </a:lnTo>
                  <a:lnTo>
                    <a:pt x="4110038" y="1190625"/>
                  </a:lnTo>
                  <a:lnTo>
                    <a:pt x="4157663" y="1181100"/>
                  </a:lnTo>
                  <a:lnTo>
                    <a:pt x="4181475" y="1162050"/>
                  </a:lnTo>
                  <a:lnTo>
                    <a:pt x="4195763" y="1133475"/>
                  </a:lnTo>
                  <a:lnTo>
                    <a:pt x="4186238" y="1071562"/>
                  </a:lnTo>
                  <a:lnTo>
                    <a:pt x="4110038" y="700087"/>
                  </a:lnTo>
                  <a:lnTo>
                    <a:pt x="4052888" y="390525"/>
                  </a:lnTo>
                  <a:lnTo>
                    <a:pt x="4033838" y="300037"/>
                  </a:lnTo>
                  <a:lnTo>
                    <a:pt x="4010025" y="233362"/>
                  </a:lnTo>
                  <a:lnTo>
                    <a:pt x="4000500" y="180975"/>
                  </a:lnTo>
                  <a:lnTo>
                    <a:pt x="4005263" y="138112"/>
                  </a:lnTo>
                  <a:lnTo>
                    <a:pt x="4024313" y="19050"/>
                  </a:lnTo>
                  <a:lnTo>
                    <a:pt x="4195763" y="0"/>
                  </a:lnTo>
                  <a:lnTo>
                    <a:pt x="4195763" y="1381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76;p147">
              <a:extLst>
                <a:ext uri="{FF2B5EF4-FFF2-40B4-BE49-F238E27FC236}">
                  <a16:creationId xmlns:a16="http://schemas.microsoft.com/office/drawing/2014/main" id="{0EC7C3F9-1B8B-C449-8BDD-03D480BE4170}"/>
                </a:ext>
              </a:extLst>
            </p:cNvPr>
            <p:cNvSpPr/>
            <p:nvPr/>
          </p:nvSpPr>
          <p:spPr>
            <a:xfrm>
              <a:off x="5989638" y="5380038"/>
              <a:ext cx="800100" cy="831850"/>
            </a:xfrm>
            <a:custGeom>
              <a:avLst/>
              <a:gdLst/>
              <a:ahLst/>
              <a:cxnLst/>
              <a:rect l="l" t="t" r="r" b="b"/>
              <a:pathLst>
                <a:path w="800100" h="833437" extrusionOk="0">
                  <a:moveTo>
                    <a:pt x="400050" y="190500"/>
                  </a:moveTo>
                  <a:lnTo>
                    <a:pt x="495300" y="235744"/>
                  </a:lnTo>
                  <a:lnTo>
                    <a:pt x="550069" y="257175"/>
                  </a:lnTo>
                  <a:lnTo>
                    <a:pt x="600075" y="269081"/>
                  </a:lnTo>
                  <a:lnTo>
                    <a:pt x="640556" y="269081"/>
                  </a:lnTo>
                  <a:lnTo>
                    <a:pt x="690562" y="259556"/>
                  </a:lnTo>
                  <a:lnTo>
                    <a:pt x="714375" y="240506"/>
                  </a:lnTo>
                  <a:lnTo>
                    <a:pt x="735806" y="216694"/>
                  </a:lnTo>
                  <a:lnTo>
                    <a:pt x="750094" y="185737"/>
                  </a:lnTo>
                  <a:lnTo>
                    <a:pt x="764381" y="119062"/>
                  </a:lnTo>
                  <a:lnTo>
                    <a:pt x="800100" y="833437"/>
                  </a:lnTo>
                  <a:lnTo>
                    <a:pt x="771525" y="802481"/>
                  </a:lnTo>
                  <a:lnTo>
                    <a:pt x="754856" y="766762"/>
                  </a:lnTo>
                  <a:lnTo>
                    <a:pt x="731044" y="711994"/>
                  </a:lnTo>
                  <a:lnTo>
                    <a:pt x="654844" y="609600"/>
                  </a:lnTo>
                  <a:lnTo>
                    <a:pt x="547687" y="490537"/>
                  </a:lnTo>
                  <a:lnTo>
                    <a:pt x="411956" y="357187"/>
                  </a:lnTo>
                  <a:lnTo>
                    <a:pt x="264319" y="233362"/>
                  </a:lnTo>
                  <a:lnTo>
                    <a:pt x="90487" y="100012"/>
                  </a:lnTo>
                  <a:lnTo>
                    <a:pt x="28575" y="57150"/>
                  </a:lnTo>
                  <a:lnTo>
                    <a:pt x="14287" y="38100"/>
                  </a:lnTo>
                  <a:lnTo>
                    <a:pt x="0" y="19050"/>
                  </a:lnTo>
                  <a:lnTo>
                    <a:pt x="0" y="4762"/>
                  </a:lnTo>
                  <a:lnTo>
                    <a:pt x="16669" y="0"/>
                  </a:lnTo>
                  <a:lnTo>
                    <a:pt x="57150" y="4762"/>
                  </a:lnTo>
                  <a:lnTo>
                    <a:pt x="119062" y="38100"/>
                  </a:lnTo>
                  <a:lnTo>
                    <a:pt x="219075" y="95250"/>
                  </a:lnTo>
                  <a:lnTo>
                    <a:pt x="400050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677;p147">
              <a:extLst>
                <a:ext uri="{FF2B5EF4-FFF2-40B4-BE49-F238E27FC236}">
                  <a16:creationId xmlns:a16="http://schemas.microsoft.com/office/drawing/2014/main" id="{B001C6D2-CD2F-0547-8498-6532EBD36AD0}"/>
                </a:ext>
              </a:extLst>
            </p:cNvPr>
            <p:cNvSpPr/>
            <p:nvPr/>
          </p:nvSpPr>
          <p:spPr>
            <a:xfrm>
              <a:off x="5440363" y="2420938"/>
              <a:ext cx="1444625" cy="314325"/>
            </a:xfrm>
            <a:custGeom>
              <a:avLst/>
              <a:gdLst/>
              <a:ahLst/>
              <a:cxnLst/>
              <a:rect l="l" t="t" r="r" b="b"/>
              <a:pathLst>
                <a:path w="1443038" h="314325" extrusionOk="0">
                  <a:moveTo>
                    <a:pt x="607219" y="107157"/>
                  </a:moveTo>
                  <a:lnTo>
                    <a:pt x="176213" y="180975"/>
                  </a:lnTo>
                  <a:lnTo>
                    <a:pt x="0" y="211932"/>
                  </a:lnTo>
                  <a:lnTo>
                    <a:pt x="178594" y="311944"/>
                  </a:lnTo>
                  <a:lnTo>
                    <a:pt x="321469" y="314325"/>
                  </a:lnTo>
                  <a:lnTo>
                    <a:pt x="354807" y="309563"/>
                  </a:lnTo>
                  <a:lnTo>
                    <a:pt x="457200" y="295275"/>
                  </a:lnTo>
                  <a:lnTo>
                    <a:pt x="747713" y="250032"/>
                  </a:lnTo>
                  <a:lnTo>
                    <a:pt x="1066800" y="195263"/>
                  </a:lnTo>
                  <a:lnTo>
                    <a:pt x="1290638" y="150019"/>
                  </a:lnTo>
                  <a:lnTo>
                    <a:pt x="1443038" y="95250"/>
                  </a:lnTo>
                  <a:lnTo>
                    <a:pt x="1278732" y="0"/>
                  </a:lnTo>
                  <a:lnTo>
                    <a:pt x="973932" y="47625"/>
                  </a:lnTo>
                  <a:lnTo>
                    <a:pt x="607219" y="1071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78;p147">
              <a:extLst>
                <a:ext uri="{FF2B5EF4-FFF2-40B4-BE49-F238E27FC236}">
                  <a16:creationId xmlns:a16="http://schemas.microsoft.com/office/drawing/2014/main" id="{E014E58B-9A1E-0043-94F7-BCFD887CB113}"/>
                </a:ext>
              </a:extLst>
            </p:cNvPr>
            <p:cNvSpPr/>
            <p:nvPr/>
          </p:nvSpPr>
          <p:spPr>
            <a:xfrm>
              <a:off x="5453063" y="3048000"/>
              <a:ext cx="1422400" cy="293688"/>
            </a:xfrm>
            <a:custGeom>
              <a:avLst/>
              <a:gdLst/>
              <a:ahLst/>
              <a:cxnLst/>
              <a:rect l="l" t="t" r="r" b="b"/>
              <a:pathLst>
                <a:path w="1421606" h="292894" extrusionOk="0">
                  <a:moveTo>
                    <a:pt x="738187" y="61913"/>
                  </a:moveTo>
                  <a:lnTo>
                    <a:pt x="376237" y="116681"/>
                  </a:lnTo>
                  <a:lnTo>
                    <a:pt x="169068" y="138113"/>
                  </a:lnTo>
                  <a:lnTo>
                    <a:pt x="0" y="166688"/>
                  </a:lnTo>
                  <a:lnTo>
                    <a:pt x="171450" y="269081"/>
                  </a:lnTo>
                  <a:lnTo>
                    <a:pt x="228600" y="285750"/>
                  </a:lnTo>
                  <a:lnTo>
                    <a:pt x="273843" y="292894"/>
                  </a:lnTo>
                  <a:lnTo>
                    <a:pt x="326231" y="290513"/>
                  </a:lnTo>
                  <a:lnTo>
                    <a:pt x="381000" y="278606"/>
                  </a:lnTo>
                  <a:lnTo>
                    <a:pt x="438150" y="261938"/>
                  </a:lnTo>
                  <a:lnTo>
                    <a:pt x="747712" y="219075"/>
                  </a:lnTo>
                  <a:lnTo>
                    <a:pt x="1050131" y="185738"/>
                  </a:lnTo>
                  <a:lnTo>
                    <a:pt x="1176337" y="173831"/>
                  </a:lnTo>
                  <a:lnTo>
                    <a:pt x="1278731" y="178594"/>
                  </a:lnTo>
                  <a:lnTo>
                    <a:pt x="1421606" y="130969"/>
                  </a:lnTo>
                  <a:lnTo>
                    <a:pt x="1276350" y="21431"/>
                  </a:lnTo>
                  <a:lnTo>
                    <a:pt x="1207293" y="21431"/>
                  </a:lnTo>
                  <a:lnTo>
                    <a:pt x="1143000" y="7144"/>
                  </a:lnTo>
                  <a:lnTo>
                    <a:pt x="1121568" y="0"/>
                  </a:lnTo>
                  <a:lnTo>
                    <a:pt x="1050131" y="7144"/>
                  </a:lnTo>
                  <a:lnTo>
                    <a:pt x="738187" y="619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679;p147">
              <a:extLst>
                <a:ext uri="{FF2B5EF4-FFF2-40B4-BE49-F238E27FC236}">
                  <a16:creationId xmlns:a16="http://schemas.microsoft.com/office/drawing/2014/main" id="{FB632105-12A2-DF4C-9892-EA482D50E5EF}"/>
                </a:ext>
              </a:extLst>
            </p:cNvPr>
            <p:cNvSpPr/>
            <p:nvPr/>
          </p:nvSpPr>
          <p:spPr>
            <a:xfrm>
              <a:off x="4243388" y="3990975"/>
              <a:ext cx="1711325" cy="1160463"/>
            </a:xfrm>
            <a:custGeom>
              <a:avLst/>
              <a:gdLst/>
              <a:ahLst/>
              <a:cxnLst/>
              <a:rect l="l" t="t" r="r" b="b"/>
              <a:pathLst>
                <a:path w="1712118" h="1159669" extrusionOk="0">
                  <a:moveTo>
                    <a:pt x="752475" y="107156"/>
                  </a:moveTo>
                  <a:lnTo>
                    <a:pt x="554831" y="128588"/>
                  </a:lnTo>
                  <a:lnTo>
                    <a:pt x="295275" y="150019"/>
                  </a:lnTo>
                  <a:lnTo>
                    <a:pt x="164306" y="152400"/>
                  </a:lnTo>
                  <a:lnTo>
                    <a:pt x="69056" y="152400"/>
                  </a:lnTo>
                  <a:lnTo>
                    <a:pt x="0" y="204788"/>
                  </a:lnTo>
                  <a:lnTo>
                    <a:pt x="192881" y="304800"/>
                  </a:lnTo>
                  <a:lnTo>
                    <a:pt x="347662" y="297656"/>
                  </a:lnTo>
                  <a:lnTo>
                    <a:pt x="600075" y="273844"/>
                  </a:lnTo>
                  <a:lnTo>
                    <a:pt x="854868" y="245269"/>
                  </a:lnTo>
                  <a:lnTo>
                    <a:pt x="1131093" y="211931"/>
                  </a:lnTo>
                  <a:lnTo>
                    <a:pt x="1273968" y="192881"/>
                  </a:lnTo>
                  <a:lnTo>
                    <a:pt x="1309687" y="190500"/>
                  </a:lnTo>
                  <a:lnTo>
                    <a:pt x="1335881" y="197644"/>
                  </a:lnTo>
                  <a:lnTo>
                    <a:pt x="1350168" y="214313"/>
                  </a:lnTo>
                  <a:lnTo>
                    <a:pt x="1362075" y="238125"/>
                  </a:lnTo>
                  <a:lnTo>
                    <a:pt x="1366837" y="273844"/>
                  </a:lnTo>
                  <a:lnTo>
                    <a:pt x="1333500" y="511969"/>
                  </a:lnTo>
                  <a:lnTo>
                    <a:pt x="1281112" y="976313"/>
                  </a:lnTo>
                  <a:lnTo>
                    <a:pt x="1323975" y="1143000"/>
                  </a:lnTo>
                  <a:lnTo>
                    <a:pt x="1345406" y="1154906"/>
                  </a:lnTo>
                  <a:lnTo>
                    <a:pt x="1383506" y="1159669"/>
                  </a:lnTo>
                  <a:lnTo>
                    <a:pt x="1412081" y="1152525"/>
                  </a:lnTo>
                  <a:lnTo>
                    <a:pt x="1440656" y="1138238"/>
                  </a:lnTo>
                  <a:lnTo>
                    <a:pt x="1462087" y="1114425"/>
                  </a:lnTo>
                  <a:lnTo>
                    <a:pt x="1478756" y="1071563"/>
                  </a:lnTo>
                  <a:lnTo>
                    <a:pt x="1497806" y="966788"/>
                  </a:lnTo>
                  <a:lnTo>
                    <a:pt x="1547812" y="704850"/>
                  </a:lnTo>
                  <a:lnTo>
                    <a:pt x="1597818" y="488156"/>
                  </a:lnTo>
                  <a:lnTo>
                    <a:pt x="1635918" y="373856"/>
                  </a:lnTo>
                  <a:lnTo>
                    <a:pt x="1657350" y="335756"/>
                  </a:lnTo>
                  <a:lnTo>
                    <a:pt x="1693068" y="307181"/>
                  </a:lnTo>
                  <a:lnTo>
                    <a:pt x="1707356" y="285750"/>
                  </a:lnTo>
                  <a:lnTo>
                    <a:pt x="1712118" y="264319"/>
                  </a:lnTo>
                  <a:lnTo>
                    <a:pt x="1712118" y="240506"/>
                  </a:lnTo>
                  <a:lnTo>
                    <a:pt x="1702593" y="209550"/>
                  </a:lnTo>
                  <a:lnTo>
                    <a:pt x="1635918" y="147638"/>
                  </a:lnTo>
                  <a:lnTo>
                    <a:pt x="1497806" y="26194"/>
                  </a:lnTo>
                  <a:lnTo>
                    <a:pt x="1469231" y="4763"/>
                  </a:lnTo>
                  <a:lnTo>
                    <a:pt x="1462087" y="0"/>
                  </a:lnTo>
                  <a:lnTo>
                    <a:pt x="1440656" y="0"/>
                  </a:lnTo>
                  <a:lnTo>
                    <a:pt x="1359693" y="21431"/>
                  </a:lnTo>
                  <a:lnTo>
                    <a:pt x="1231106" y="50006"/>
                  </a:lnTo>
                  <a:lnTo>
                    <a:pt x="897731" y="95250"/>
                  </a:lnTo>
                  <a:lnTo>
                    <a:pt x="752475" y="107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680;p147">
              <a:extLst>
                <a:ext uri="{FF2B5EF4-FFF2-40B4-BE49-F238E27FC236}">
                  <a16:creationId xmlns:a16="http://schemas.microsoft.com/office/drawing/2014/main" id="{8B044AC4-4734-1B40-969B-78184D55EC4A}"/>
                </a:ext>
              </a:extLst>
            </p:cNvPr>
            <p:cNvSpPr/>
            <p:nvPr/>
          </p:nvSpPr>
          <p:spPr>
            <a:xfrm>
              <a:off x="4410075" y="4857750"/>
              <a:ext cx="1277938" cy="285750"/>
            </a:xfrm>
            <a:custGeom>
              <a:avLst/>
              <a:gdLst/>
              <a:ahLst/>
              <a:cxnLst/>
              <a:rect l="l" t="t" r="r" b="b"/>
              <a:pathLst>
                <a:path w="1278731" h="285750" extrusionOk="0">
                  <a:moveTo>
                    <a:pt x="554831" y="102394"/>
                  </a:moveTo>
                  <a:lnTo>
                    <a:pt x="411956" y="119063"/>
                  </a:lnTo>
                  <a:lnTo>
                    <a:pt x="257175" y="128588"/>
                  </a:lnTo>
                  <a:lnTo>
                    <a:pt x="140494" y="130969"/>
                  </a:lnTo>
                  <a:lnTo>
                    <a:pt x="0" y="166688"/>
                  </a:lnTo>
                  <a:lnTo>
                    <a:pt x="197644" y="269081"/>
                  </a:lnTo>
                  <a:lnTo>
                    <a:pt x="319088" y="259556"/>
                  </a:lnTo>
                  <a:lnTo>
                    <a:pt x="616744" y="233363"/>
                  </a:lnTo>
                  <a:lnTo>
                    <a:pt x="912019" y="204788"/>
                  </a:lnTo>
                  <a:lnTo>
                    <a:pt x="940594" y="202406"/>
                  </a:lnTo>
                  <a:lnTo>
                    <a:pt x="969169" y="207169"/>
                  </a:lnTo>
                  <a:lnTo>
                    <a:pt x="1021556" y="223838"/>
                  </a:lnTo>
                  <a:lnTo>
                    <a:pt x="1119188" y="266700"/>
                  </a:lnTo>
                  <a:lnTo>
                    <a:pt x="1181100" y="285750"/>
                  </a:lnTo>
                  <a:lnTo>
                    <a:pt x="1278731" y="216694"/>
                  </a:lnTo>
                  <a:lnTo>
                    <a:pt x="1128713" y="90488"/>
                  </a:lnTo>
                  <a:lnTo>
                    <a:pt x="1054894" y="45244"/>
                  </a:lnTo>
                  <a:lnTo>
                    <a:pt x="990600" y="11906"/>
                  </a:lnTo>
                  <a:lnTo>
                    <a:pt x="962025" y="0"/>
                  </a:lnTo>
                  <a:lnTo>
                    <a:pt x="945356" y="2381"/>
                  </a:lnTo>
                  <a:lnTo>
                    <a:pt x="895350" y="21431"/>
                  </a:lnTo>
                  <a:lnTo>
                    <a:pt x="759619" y="61913"/>
                  </a:lnTo>
                  <a:lnTo>
                    <a:pt x="554831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685;p148">
            <a:extLst>
              <a:ext uri="{FF2B5EF4-FFF2-40B4-BE49-F238E27FC236}">
                <a16:creationId xmlns:a16="http://schemas.microsoft.com/office/drawing/2014/main" id="{7B8E2789-0B10-FD47-9002-6BEFC3A56F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41" y="1627609"/>
            <a:ext cx="388937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8313" y="1603545"/>
            <a:ext cx="388937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07"/>
          <p:cNvSpPr txBox="1"/>
          <p:nvPr/>
        </p:nvSpPr>
        <p:spPr>
          <a:xfrm>
            <a:off x="5076825" y="7101408"/>
            <a:ext cx="28765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者</a:t>
            </a:r>
            <a:endParaRPr/>
          </a:p>
        </p:txBody>
      </p:sp>
      <p:sp>
        <p:nvSpPr>
          <p:cNvPr id="1248" name="Google Shape;1248;p107"/>
          <p:cNvSpPr/>
          <p:nvPr/>
        </p:nvSpPr>
        <p:spPr>
          <a:xfrm>
            <a:off x="3527425" y="2020888"/>
            <a:ext cx="2220913" cy="450850"/>
          </a:xfrm>
          <a:custGeom>
            <a:avLst/>
            <a:gdLst/>
            <a:ahLst/>
            <a:cxnLst/>
            <a:rect l="l" t="t" r="r" b="b"/>
            <a:pathLst>
              <a:path w="2221707" h="450057" extrusionOk="0">
                <a:moveTo>
                  <a:pt x="950119" y="376238"/>
                </a:moveTo>
                <a:lnTo>
                  <a:pt x="609600" y="431007"/>
                </a:lnTo>
                <a:lnTo>
                  <a:pt x="466725" y="450057"/>
                </a:lnTo>
                <a:lnTo>
                  <a:pt x="414338" y="450057"/>
                </a:lnTo>
                <a:lnTo>
                  <a:pt x="357188" y="442913"/>
                </a:lnTo>
                <a:lnTo>
                  <a:pt x="300038" y="428625"/>
                </a:lnTo>
                <a:lnTo>
                  <a:pt x="245269" y="404813"/>
                </a:lnTo>
                <a:lnTo>
                  <a:pt x="169069" y="357188"/>
                </a:lnTo>
                <a:lnTo>
                  <a:pt x="95250" y="297657"/>
                </a:lnTo>
                <a:lnTo>
                  <a:pt x="42863" y="242888"/>
                </a:lnTo>
                <a:lnTo>
                  <a:pt x="14288" y="207169"/>
                </a:lnTo>
                <a:lnTo>
                  <a:pt x="0" y="178594"/>
                </a:lnTo>
                <a:lnTo>
                  <a:pt x="0" y="161925"/>
                </a:lnTo>
                <a:lnTo>
                  <a:pt x="7144" y="145257"/>
                </a:lnTo>
                <a:lnTo>
                  <a:pt x="26194" y="142875"/>
                </a:lnTo>
                <a:lnTo>
                  <a:pt x="47625" y="150019"/>
                </a:lnTo>
                <a:lnTo>
                  <a:pt x="107157" y="180975"/>
                </a:lnTo>
                <a:lnTo>
                  <a:pt x="161925" y="202407"/>
                </a:lnTo>
                <a:lnTo>
                  <a:pt x="223838" y="223838"/>
                </a:lnTo>
                <a:lnTo>
                  <a:pt x="278607" y="235744"/>
                </a:lnTo>
                <a:lnTo>
                  <a:pt x="316707" y="242888"/>
                </a:lnTo>
                <a:lnTo>
                  <a:pt x="364332" y="247650"/>
                </a:lnTo>
                <a:lnTo>
                  <a:pt x="419100" y="247650"/>
                </a:lnTo>
                <a:lnTo>
                  <a:pt x="483394" y="242888"/>
                </a:lnTo>
                <a:lnTo>
                  <a:pt x="569119" y="233363"/>
                </a:lnTo>
                <a:lnTo>
                  <a:pt x="840582" y="197644"/>
                </a:lnTo>
                <a:lnTo>
                  <a:pt x="957263" y="178594"/>
                </a:lnTo>
                <a:lnTo>
                  <a:pt x="1197769" y="133350"/>
                </a:lnTo>
                <a:lnTo>
                  <a:pt x="1445419" y="90488"/>
                </a:lnTo>
                <a:lnTo>
                  <a:pt x="1731169" y="42863"/>
                </a:lnTo>
                <a:lnTo>
                  <a:pt x="1862138" y="2382"/>
                </a:lnTo>
                <a:lnTo>
                  <a:pt x="1890713" y="0"/>
                </a:lnTo>
                <a:lnTo>
                  <a:pt x="1957388" y="7144"/>
                </a:lnTo>
                <a:lnTo>
                  <a:pt x="2066925" y="35719"/>
                </a:lnTo>
                <a:lnTo>
                  <a:pt x="2114550" y="59532"/>
                </a:lnTo>
                <a:lnTo>
                  <a:pt x="2171700" y="97632"/>
                </a:lnTo>
                <a:lnTo>
                  <a:pt x="2202657" y="130969"/>
                </a:lnTo>
                <a:lnTo>
                  <a:pt x="2216944" y="150019"/>
                </a:lnTo>
                <a:lnTo>
                  <a:pt x="2221707" y="164307"/>
                </a:lnTo>
                <a:lnTo>
                  <a:pt x="2216944" y="185738"/>
                </a:lnTo>
                <a:lnTo>
                  <a:pt x="2205038" y="207169"/>
                </a:lnTo>
                <a:lnTo>
                  <a:pt x="2185988" y="219075"/>
                </a:lnTo>
                <a:lnTo>
                  <a:pt x="2126457" y="238125"/>
                </a:lnTo>
                <a:lnTo>
                  <a:pt x="2085975" y="247650"/>
                </a:lnTo>
                <a:lnTo>
                  <a:pt x="1943100" y="247650"/>
                </a:lnTo>
                <a:lnTo>
                  <a:pt x="1793082" y="254794"/>
                </a:lnTo>
                <a:lnTo>
                  <a:pt x="1671638" y="264319"/>
                </a:lnTo>
                <a:lnTo>
                  <a:pt x="1433513" y="290513"/>
                </a:lnTo>
                <a:lnTo>
                  <a:pt x="1181100" y="338138"/>
                </a:lnTo>
                <a:lnTo>
                  <a:pt x="950119" y="376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07"/>
          <p:cNvSpPr/>
          <p:nvPr/>
        </p:nvSpPr>
        <p:spPr>
          <a:xfrm>
            <a:off x="4510088" y="1328738"/>
            <a:ext cx="566737" cy="1714500"/>
          </a:xfrm>
          <a:custGeom>
            <a:avLst/>
            <a:gdLst/>
            <a:ahLst/>
            <a:cxnLst/>
            <a:rect l="l" t="t" r="r" b="b"/>
            <a:pathLst>
              <a:path w="566737" h="1714500" extrusionOk="0">
                <a:moveTo>
                  <a:pt x="214312" y="623887"/>
                </a:moveTo>
                <a:cubicBezTo>
                  <a:pt x="212725" y="542131"/>
                  <a:pt x="211137" y="460374"/>
                  <a:pt x="209550" y="378618"/>
                </a:cubicBezTo>
                <a:lnTo>
                  <a:pt x="207168" y="333375"/>
                </a:lnTo>
                <a:lnTo>
                  <a:pt x="202406" y="304800"/>
                </a:lnTo>
                <a:lnTo>
                  <a:pt x="195262" y="280987"/>
                </a:lnTo>
                <a:lnTo>
                  <a:pt x="178593" y="247650"/>
                </a:lnTo>
                <a:lnTo>
                  <a:pt x="147637" y="202406"/>
                </a:lnTo>
                <a:lnTo>
                  <a:pt x="109537" y="152400"/>
                </a:lnTo>
                <a:lnTo>
                  <a:pt x="69056" y="107156"/>
                </a:lnTo>
                <a:lnTo>
                  <a:pt x="33337" y="73818"/>
                </a:lnTo>
                <a:lnTo>
                  <a:pt x="9525" y="50006"/>
                </a:lnTo>
                <a:lnTo>
                  <a:pt x="0" y="33337"/>
                </a:lnTo>
                <a:lnTo>
                  <a:pt x="0" y="19050"/>
                </a:lnTo>
                <a:lnTo>
                  <a:pt x="4762" y="9525"/>
                </a:lnTo>
                <a:lnTo>
                  <a:pt x="26193" y="0"/>
                </a:lnTo>
                <a:lnTo>
                  <a:pt x="54768" y="0"/>
                </a:lnTo>
                <a:lnTo>
                  <a:pt x="102393" y="7143"/>
                </a:lnTo>
                <a:lnTo>
                  <a:pt x="200025" y="33337"/>
                </a:lnTo>
                <a:lnTo>
                  <a:pt x="283368" y="61912"/>
                </a:lnTo>
                <a:lnTo>
                  <a:pt x="347662" y="85725"/>
                </a:lnTo>
                <a:lnTo>
                  <a:pt x="404812" y="114300"/>
                </a:lnTo>
                <a:lnTo>
                  <a:pt x="440531" y="138112"/>
                </a:lnTo>
                <a:lnTo>
                  <a:pt x="488156" y="176212"/>
                </a:lnTo>
                <a:lnTo>
                  <a:pt x="526256" y="211931"/>
                </a:lnTo>
                <a:lnTo>
                  <a:pt x="547687" y="242887"/>
                </a:lnTo>
                <a:lnTo>
                  <a:pt x="559593" y="264318"/>
                </a:lnTo>
                <a:lnTo>
                  <a:pt x="564356" y="273843"/>
                </a:lnTo>
                <a:lnTo>
                  <a:pt x="566737" y="288131"/>
                </a:lnTo>
                <a:lnTo>
                  <a:pt x="564356" y="309562"/>
                </a:lnTo>
                <a:lnTo>
                  <a:pt x="559593" y="323850"/>
                </a:lnTo>
                <a:lnTo>
                  <a:pt x="533400" y="350043"/>
                </a:lnTo>
                <a:lnTo>
                  <a:pt x="507206" y="378618"/>
                </a:lnTo>
                <a:lnTo>
                  <a:pt x="485775" y="414337"/>
                </a:lnTo>
                <a:lnTo>
                  <a:pt x="476250" y="461962"/>
                </a:lnTo>
                <a:lnTo>
                  <a:pt x="459581" y="795337"/>
                </a:lnTo>
                <a:lnTo>
                  <a:pt x="454818" y="990600"/>
                </a:lnTo>
                <a:lnTo>
                  <a:pt x="457200" y="1685925"/>
                </a:lnTo>
                <a:lnTo>
                  <a:pt x="216693" y="1714500"/>
                </a:lnTo>
                <a:cubicBezTo>
                  <a:pt x="215899" y="1483519"/>
                  <a:pt x="215106" y="1252537"/>
                  <a:pt x="214312" y="1021556"/>
                </a:cubicBezTo>
                <a:cubicBezTo>
                  <a:pt x="213518" y="885825"/>
                  <a:pt x="212725" y="750093"/>
                  <a:pt x="214312" y="623887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07"/>
          <p:cNvSpPr/>
          <p:nvPr/>
        </p:nvSpPr>
        <p:spPr>
          <a:xfrm>
            <a:off x="2786063" y="2757488"/>
            <a:ext cx="4246562" cy="649287"/>
          </a:xfrm>
          <a:custGeom>
            <a:avLst/>
            <a:gdLst/>
            <a:ahLst/>
            <a:cxnLst/>
            <a:rect l="l" t="t" r="r" b="b"/>
            <a:pathLst>
              <a:path w="4247194" h="649612" extrusionOk="0">
                <a:moveTo>
                  <a:pt x="2015917" y="367172"/>
                </a:moveTo>
                <a:lnTo>
                  <a:pt x="1666397" y="416599"/>
                </a:lnTo>
                <a:lnTo>
                  <a:pt x="1186249" y="497801"/>
                </a:lnTo>
                <a:lnTo>
                  <a:pt x="1023846" y="536636"/>
                </a:lnTo>
                <a:lnTo>
                  <a:pt x="766119" y="603716"/>
                </a:lnTo>
                <a:lnTo>
                  <a:pt x="610777" y="646082"/>
                </a:lnTo>
                <a:lnTo>
                  <a:pt x="571941" y="649612"/>
                </a:lnTo>
                <a:lnTo>
                  <a:pt x="504862" y="635490"/>
                </a:lnTo>
                <a:lnTo>
                  <a:pt x="388355" y="600185"/>
                </a:lnTo>
                <a:lnTo>
                  <a:pt x="271849" y="547228"/>
                </a:lnTo>
                <a:lnTo>
                  <a:pt x="165934" y="487209"/>
                </a:lnTo>
                <a:lnTo>
                  <a:pt x="84732" y="430721"/>
                </a:lnTo>
                <a:lnTo>
                  <a:pt x="45897" y="395416"/>
                </a:lnTo>
                <a:lnTo>
                  <a:pt x="10592" y="356581"/>
                </a:lnTo>
                <a:lnTo>
                  <a:pt x="0" y="331867"/>
                </a:lnTo>
                <a:lnTo>
                  <a:pt x="0" y="314215"/>
                </a:lnTo>
                <a:lnTo>
                  <a:pt x="14122" y="303623"/>
                </a:lnTo>
                <a:lnTo>
                  <a:pt x="35305" y="300093"/>
                </a:lnTo>
                <a:lnTo>
                  <a:pt x="77671" y="314215"/>
                </a:lnTo>
                <a:lnTo>
                  <a:pt x="180056" y="338928"/>
                </a:lnTo>
                <a:lnTo>
                  <a:pt x="278910" y="363642"/>
                </a:lnTo>
                <a:lnTo>
                  <a:pt x="381294" y="381294"/>
                </a:lnTo>
                <a:lnTo>
                  <a:pt x="469557" y="388355"/>
                </a:lnTo>
                <a:lnTo>
                  <a:pt x="649612" y="374233"/>
                </a:lnTo>
                <a:lnTo>
                  <a:pt x="1006193" y="328337"/>
                </a:lnTo>
                <a:lnTo>
                  <a:pt x="1334530" y="278910"/>
                </a:lnTo>
                <a:lnTo>
                  <a:pt x="1669927" y="225952"/>
                </a:lnTo>
                <a:lnTo>
                  <a:pt x="1945307" y="180056"/>
                </a:lnTo>
                <a:lnTo>
                  <a:pt x="2178320" y="162403"/>
                </a:lnTo>
                <a:lnTo>
                  <a:pt x="2263052" y="148281"/>
                </a:lnTo>
                <a:lnTo>
                  <a:pt x="2358375" y="141220"/>
                </a:lnTo>
                <a:lnTo>
                  <a:pt x="2474882" y="134159"/>
                </a:lnTo>
                <a:lnTo>
                  <a:pt x="2884420" y="88263"/>
                </a:lnTo>
                <a:lnTo>
                  <a:pt x="3131555" y="70610"/>
                </a:lnTo>
                <a:lnTo>
                  <a:pt x="3466953" y="45897"/>
                </a:lnTo>
                <a:lnTo>
                  <a:pt x="3601112" y="17653"/>
                </a:lnTo>
                <a:lnTo>
                  <a:pt x="3696436" y="3531"/>
                </a:lnTo>
                <a:lnTo>
                  <a:pt x="3756454" y="0"/>
                </a:lnTo>
                <a:lnTo>
                  <a:pt x="3834125" y="10592"/>
                </a:lnTo>
                <a:lnTo>
                  <a:pt x="4003589" y="49427"/>
                </a:lnTo>
                <a:lnTo>
                  <a:pt x="4134218" y="98854"/>
                </a:lnTo>
                <a:lnTo>
                  <a:pt x="4187175" y="127098"/>
                </a:lnTo>
                <a:lnTo>
                  <a:pt x="4218950" y="151812"/>
                </a:lnTo>
                <a:lnTo>
                  <a:pt x="4236602" y="183586"/>
                </a:lnTo>
                <a:lnTo>
                  <a:pt x="4247194" y="211830"/>
                </a:lnTo>
                <a:lnTo>
                  <a:pt x="4247194" y="240074"/>
                </a:lnTo>
                <a:lnTo>
                  <a:pt x="4229541" y="264788"/>
                </a:lnTo>
                <a:lnTo>
                  <a:pt x="4187175" y="296562"/>
                </a:lnTo>
                <a:lnTo>
                  <a:pt x="4137748" y="307154"/>
                </a:lnTo>
                <a:lnTo>
                  <a:pt x="4042425" y="303623"/>
                </a:lnTo>
                <a:lnTo>
                  <a:pt x="3929449" y="289501"/>
                </a:lnTo>
                <a:lnTo>
                  <a:pt x="3798820" y="278910"/>
                </a:lnTo>
                <a:lnTo>
                  <a:pt x="3445770" y="275379"/>
                </a:lnTo>
                <a:lnTo>
                  <a:pt x="3018579" y="278910"/>
                </a:lnTo>
                <a:lnTo>
                  <a:pt x="2654937" y="289501"/>
                </a:lnTo>
                <a:lnTo>
                  <a:pt x="2294826" y="335398"/>
                </a:lnTo>
                <a:lnTo>
                  <a:pt x="2015917" y="36717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07"/>
          <p:cNvSpPr/>
          <p:nvPr/>
        </p:nvSpPr>
        <p:spPr>
          <a:xfrm>
            <a:off x="2671763" y="1670050"/>
            <a:ext cx="3781425" cy="3140075"/>
          </a:xfrm>
          <a:custGeom>
            <a:avLst/>
            <a:gdLst/>
            <a:ahLst/>
            <a:cxnLst/>
            <a:rect l="l" t="t" r="r" b="b"/>
            <a:pathLst>
              <a:path w="3780845" h="3140765" extrusionOk="0">
                <a:moveTo>
                  <a:pt x="1669774" y="1999753"/>
                </a:moveTo>
                <a:lnTo>
                  <a:pt x="1912289" y="1820849"/>
                </a:lnTo>
                <a:lnTo>
                  <a:pt x="2190585" y="1602188"/>
                </a:lnTo>
                <a:lnTo>
                  <a:pt x="2417197" y="1407381"/>
                </a:lnTo>
                <a:lnTo>
                  <a:pt x="2600077" y="1212574"/>
                </a:lnTo>
                <a:lnTo>
                  <a:pt x="2771030" y="1033669"/>
                </a:lnTo>
                <a:lnTo>
                  <a:pt x="3061252" y="723569"/>
                </a:lnTo>
                <a:lnTo>
                  <a:pt x="3236181" y="508883"/>
                </a:lnTo>
                <a:lnTo>
                  <a:pt x="3303767" y="421419"/>
                </a:lnTo>
                <a:lnTo>
                  <a:pt x="3387256" y="290223"/>
                </a:lnTo>
                <a:lnTo>
                  <a:pt x="3407134" y="234563"/>
                </a:lnTo>
                <a:lnTo>
                  <a:pt x="3411110" y="210709"/>
                </a:lnTo>
                <a:lnTo>
                  <a:pt x="3411110" y="186856"/>
                </a:lnTo>
                <a:lnTo>
                  <a:pt x="3391232" y="151075"/>
                </a:lnTo>
                <a:lnTo>
                  <a:pt x="3355451" y="111318"/>
                </a:lnTo>
                <a:lnTo>
                  <a:pt x="3319670" y="79513"/>
                </a:lnTo>
                <a:lnTo>
                  <a:pt x="3295816" y="55659"/>
                </a:lnTo>
                <a:lnTo>
                  <a:pt x="3287865" y="43732"/>
                </a:lnTo>
                <a:lnTo>
                  <a:pt x="3287865" y="19878"/>
                </a:lnTo>
                <a:lnTo>
                  <a:pt x="3295816" y="3976"/>
                </a:lnTo>
                <a:lnTo>
                  <a:pt x="3315694" y="0"/>
                </a:lnTo>
                <a:lnTo>
                  <a:pt x="3347499" y="0"/>
                </a:lnTo>
                <a:lnTo>
                  <a:pt x="3411110" y="19878"/>
                </a:lnTo>
                <a:lnTo>
                  <a:pt x="3526404" y="63610"/>
                </a:lnTo>
                <a:lnTo>
                  <a:pt x="3601941" y="107343"/>
                </a:lnTo>
                <a:lnTo>
                  <a:pt x="3685430" y="163002"/>
                </a:lnTo>
                <a:lnTo>
                  <a:pt x="3745065" y="226612"/>
                </a:lnTo>
                <a:lnTo>
                  <a:pt x="3768919" y="270344"/>
                </a:lnTo>
                <a:lnTo>
                  <a:pt x="3780845" y="310101"/>
                </a:lnTo>
                <a:lnTo>
                  <a:pt x="3780845" y="349857"/>
                </a:lnTo>
                <a:lnTo>
                  <a:pt x="3772894" y="381663"/>
                </a:lnTo>
                <a:lnTo>
                  <a:pt x="3756992" y="401541"/>
                </a:lnTo>
                <a:lnTo>
                  <a:pt x="3697357" y="445273"/>
                </a:lnTo>
                <a:lnTo>
                  <a:pt x="3621819" y="524786"/>
                </a:lnTo>
                <a:lnTo>
                  <a:pt x="3359426" y="811033"/>
                </a:lnTo>
                <a:lnTo>
                  <a:pt x="2973788" y="1192696"/>
                </a:lnTo>
                <a:lnTo>
                  <a:pt x="2747176" y="1387503"/>
                </a:lnTo>
                <a:lnTo>
                  <a:pt x="2564296" y="1550504"/>
                </a:lnTo>
                <a:lnTo>
                  <a:pt x="2182633" y="1864581"/>
                </a:lnTo>
                <a:lnTo>
                  <a:pt x="1828800" y="2154803"/>
                </a:lnTo>
                <a:lnTo>
                  <a:pt x="1614115" y="2282024"/>
                </a:lnTo>
                <a:lnTo>
                  <a:pt x="1359673" y="2449002"/>
                </a:lnTo>
                <a:lnTo>
                  <a:pt x="1049572" y="2639833"/>
                </a:lnTo>
                <a:lnTo>
                  <a:pt x="834887" y="2759103"/>
                </a:lnTo>
                <a:lnTo>
                  <a:pt x="548640" y="2906202"/>
                </a:lnTo>
                <a:lnTo>
                  <a:pt x="294199" y="3029447"/>
                </a:lnTo>
                <a:lnTo>
                  <a:pt x="59635" y="3132814"/>
                </a:lnTo>
                <a:lnTo>
                  <a:pt x="23854" y="3140765"/>
                </a:lnTo>
                <a:lnTo>
                  <a:pt x="3976" y="3128838"/>
                </a:lnTo>
                <a:lnTo>
                  <a:pt x="0" y="3108960"/>
                </a:lnTo>
                <a:lnTo>
                  <a:pt x="11927" y="3081130"/>
                </a:lnTo>
                <a:lnTo>
                  <a:pt x="91440" y="3033423"/>
                </a:lnTo>
                <a:lnTo>
                  <a:pt x="365760" y="2874396"/>
                </a:lnTo>
                <a:lnTo>
                  <a:pt x="751399" y="2639833"/>
                </a:lnTo>
                <a:lnTo>
                  <a:pt x="1073426" y="2429123"/>
                </a:lnTo>
                <a:lnTo>
                  <a:pt x="1331844" y="2254195"/>
                </a:lnTo>
                <a:lnTo>
                  <a:pt x="1669774" y="199975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07"/>
          <p:cNvSpPr/>
          <p:nvPr/>
        </p:nvSpPr>
        <p:spPr>
          <a:xfrm rot="-5400000">
            <a:off x="3270250" y="4646613"/>
            <a:ext cx="2193925" cy="320675"/>
          </a:xfrm>
          <a:custGeom>
            <a:avLst/>
            <a:gdLst/>
            <a:ahLst/>
            <a:cxnLst/>
            <a:rect l="l" t="t" r="r" b="b"/>
            <a:pathLst>
              <a:path w="2193131" h="321469" extrusionOk="0">
                <a:moveTo>
                  <a:pt x="1262062" y="71437"/>
                </a:moveTo>
                <a:lnTo>
                  <a:pt x="1990725" y="71437"/>
                </a:lnTo>
                <a:lnTo>
                  <a:pt x="2193131" y="321469"/>
                </a:lnTo>
                <a:lnTo>
                  <a:pt x="1833562" y="316706"/>
                </a:lnTo>
                <a:lnTo>
                  <a:pt x="1243012" y="316706"/>
                </a:lnTo>
                <a:lnTo>
                  <a:pt x="1112044" y="316706"/>
                </a:lnTo>
                <a:lnTo>
                  <a:pt x="809625" y="302419"/>
                </a:lnTo>
                <a:lnTo>
                  <a:pt x="514350" y="295275"/>
                </a:lnTo>
                <a:lnTo>
                  <a:pt x="316706" y="292894"/>
                </a:lnTo>
                <a:lnTo>
                  <a:pt x="128587" y="269081"/>
                </a:lnTo>
                <a:lnTo>
                  <a:pt x="69056" y="247650"/>
                </a:lnTo>
                <a:lnTo>
                  <a:pt x="33337" y="228600"/>
                </a:lnTo>
                <a:lnTo>
                  <a:pt x="14287" y="209550"/>
                </a:lnTo>
                <a:lnTo>
                  <a:pt x="0" y="192881"/>
                </a:lnTo>
                <a:lnTo>
                  <a:pt x="0" y="164306"/>
                </a:lnTo>
                <a:lnTo>
                  <a:pt x="9525" y="130969"/>
                </a:lnTo>
                <a:lnTo>
                  <a:pt x="28575" y="107156"/>
                </a:lnTo>
                <a:lnTo>
                  <a:pt x="69056" y="73819"/>
                </a:lnTo>
                <a:lnTo>
                  <a:pt x="123825" y="45244"/>
                </a:lnTo>
                <a:lnTo>
                  <a:pt x="169069" y="26194"/>
                </a:lnTo>
                <a:lnTo>
                  <a:pt x="238125" y="7144"/>
                </a:lnTo>
                <a:lnTo>
                  <a:pt x="283369" y="0"/>
                </a:lnTo>
                <a:lnTo>
                  <a:pt x="326231" y="4762"/>
                </a:lnTo>
                <a:lnTo>
                  <a:pt x="388144" y="21431"/>
                </a:lnTo>
                <a:lnTo>
                  <a:pt x="490537" y="38100"/>
                </a:lnTo>
                <a:lnTo>
                  <a:pt x="588169" y="50006"/>
                </a:lnTo>
                <a:lnTo>
                  <a:pt x="716756" y="61912"/>
                </a:lnTo>
                <a:lnTo>
                  <a:pt x="902494" y="69056"/>
                </a:lnTo>
                <a:lnTo>
                  <a:pt x="1262062" y="71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07"/>
          <p:cNvSpPr/>
          <p:nvPr/>
        </p:nvSpPr>
        <p:spPr>
          <a:xfrm rot="-5400000">
            <a:off x="4214813" y="3830637"/>
            <a:ext cx="2192338" cy="1795463"/>
          </a:xfrm>
          <a:custGeom>
            <a:avLst/>
            <a:gdLst/>
            <a:ahLst/>
            <a:cxnLst/>
            <a:rect l="l" t="t" r="r" b="b"/>
            <a:pathLst>
              <a:path w="2193131" h="1795462" extrusionOk="0">
                <a:moveTo>
                  <a:pt x="933450" y="1445418"/>
                </a:moveTo>
                <a:lnTo>
                  <a:pt x="1724025" y="1450181"/>
                </a:lnTo>
                <a:lnTo>
                  <a:pt x="1854994" y="1447800"/>
                </a:lnTo>
                <a:lnTo>
                  <a:pt x="1900238" y="1440656"/>
                </a:lnTo>
                <a:lnTo>
                  <a:pt x="1924050" y="1428750"/>
                </a:lnTo>
                <a:lnTo>
                  <a:pt x="1938338" y="1409700"/>
                </a:lnTo>
                <a:lnTo>
                  <a:pt x="1947863" y="1383506"/>
                </a:lnTo>
                <a:lnTo>
                  <a:pt x="1947863" y="1364456"/>
                </a:lnTo>
                <a:lnTo>
                  <a:pt x="1921669" y="1214437"/>
                </a:lnTo>
                <a:lnTo>
                  <a:pt x="1888331" y="1002506"/>
                </a:lnTo>
                <a:lnTo>
                  <a:pt x="1862138" y="812006"/>
                </a:lnTo>
                <a:lnTo>
                  <a:pt x="1833563" y="576262"/>
                </a:lnTo>
                <a:lnTo>
                  <a:pt x="1812131" y="347662"/>
                </a:lnTo>
                <a:lnTo>
                  <a:pt x="1783556" y="47625"/>
                </a:lnTo>
                <a:lnTo>
                  <a:pt x="1997869" y="0"/>
                </a:lnTo>
                <a:lnTo>
                  <a:pt x="1990725" y="183356"/>
                </a:lnTo>
                <a:lnTo>
                  <a:pt x="2000250" y="402431"/>
                </a:lnTo>
                <a:lnTo>
                  <a:pt x="2026444" y="614362"/>
                </a:lnTo>
                <a:lnTo>
                  <a:pt x="2059781" y="842962"/>
                </a:lnTo>
                <a:lnTo>
                  <a:pt x="2076450" y="926306"/>
                </a:lnTo>
                <a:lnTo>
                  <a:pt x="2100263" y="1081087"/>
                </a:lnTo>
                <a:lnTo>
                  <a:pt x="2128838" y="1223962"/>
                </a:lnTo>
                <a:lnTo>
                  <a:pt x="2159794" y="1357312"/>
                </a:lnTo>
                <a:lnTo>
                  <a:pt x="2193131" y="1473993"/>
                </a:lnTo>
                <a:lnTo>
                  <a:pt x="2162175" y="1554956"/>
                </a:lnTo>
                <a:lnTo>
                  <a:pt x="2119313" y="1640681"/>
                </a:lnTo>
                <a:lnTo>
                  <a:pt x="2071688" y="1707356"/>
                </a:lnTo>
                <a:lnTo>
                  <a:pt x="2026444" y="1759743"/>
                </a:lnTo>
                <a:lnTo>
                  <a:pt x="1988344" y="1785937"/>
                </a:lnTo>
                <a:lnTo>
                  <a:pt x="1955006" y="1795462"/>
                </a:lnTo>
                <a:lnTo>
                  <a:pt x="1921669" y="1788318"/>
                </a:lnTo>
                <a:lnTo>
                  <a:pt x="1895475" y="1774031"/>
                </a:lnTo>
                <a:lnTo>
                  <a:pt x="1881188" y="1762125"/>
                </a:lnTo>
                <a:lnTo>
                  <a:pt x="1859756" y="1752600"/>
                </a:lnTo>
                <a:lnTo>
                  <a:pt x="1793081" y="1740693"/>
                </a:lnTo>
                <a:lnTo>
                  <a:pt x="1690688" y="1738312"/>
                </a:lnTo>
                <a:lnTo>
                  <a:pt x="1357313" y="1733550"/>
                </a:lnTo>
                <a:lnTo>
                  <a:pt x="1002506" y="1726406"/>
                </a:lnTo>
                <a:lnTo>
                  <a:pt x="566738" y="1721643"/>
                </a:lnTo>
                <a:lnTo>
                  <a:pt x="226219" y="1714500"/>
                </a:lnTo>
                <a:lnTo>
                  <a:pt x="140494" y="1704975"/>
                </a:lnTo>
                <a:lnTo>
                  <a:pt x="80963" y="1690687"/>
                </a:lnTo>
                <a:lnTo>
                  <a:pt x="38100" y="1669256"/>
                </a:lnTo>
                <a:lnTo>
                  <a:pt x="16669" y="1650206"/>
                </a:lnTo>
                <a:lnTo>
                  <a:pt x="0" y="1616868"/>
                </a:lnTo>
                <a:lnTo>
                  <a:pt x="4763" y="1574006"/>
                </a:lnTo>
                <a:lnTo>
                  <a:pt x="28575" y="1528762"/>
                </a:lnTo>
                <a:lnTo>
                  <a:pt x="69056" y="1490662"/>
                </a:lnTo>
                <a:lnTo>
                  <a:pt x="104775" y="1450181"/>
                </a:lnTo>
                <a:lnTo>
                  <a:pt x="147638" y="1416843"/>
                </a:lnTo>
                <a:lnTo>
                  <a:pt x="190500" y="1404937"/>
                </a:lnTo>
                <a:lnTo>
                  <a:pt x="366713" y="1445418"/>
                </a:lnTo>
                <a:lnTo>
                  <a:pt x="933450" y="1445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07"/>
          <p:cNvSpPr/>
          <p:nvPr/>
        </p:nvSpPr>
        <p:spPr>
          <a:xfrm>
            <a:off x="4451350" y="4486275"/>
            <a:ext cx="1495425" cy="314325"/>
          </a:xfrm>
          <a:custGeom>
            <a:avLst/>
            <a:gdLst/>
            <a:ahLst/>
            <a:cxnLst/>
            <a:rect l="l" t="t" r="r" b="b"/>
            <a:pathLst>
              <a:path w="1495425" h="314325" extrusionOk="0">
                <a:moveTo>
                  <a:pt x="342900" y="290513"/>
                </a:moveTo>
                <a:lnTo>
                  <a:pt x="73819" y="307181"/>
                </a:lnTo>
                <a:lnTo>
                  <a:pt x="0" y="314325"/>
                </a:lnTo>
                <a:lnTo>
                  <a:pt x="0" y="145256"/>
                </a:lnTo>
                <a:lnTo>
                  <a:pt x="135732" y="140494"/>
                </a:lnTo>
                <a:lnTo>
                  <a:pt x="283369" y="123825"/>
                </a:lnTo>
                <a:lnTo>
                  <a:pt x="535782" y="90488"/>
                </a:lnTo>
                <a:lnTo>
                  <a:pt x="738188" y="64294"/>
                </a:lnTo>
                <a:lnTo>
                  <a:pt x="904875" y="42863"/>
                </a:lnTo>
                <a:lnTo>
                  <a:pt x="1119188" y="14288"/>
                </a:lnTo>
                <a:lnTo>
                  <a:pt x="1197769" y="2381"/>
                </a:lnTo>
                <a:lnTo>
                  <a:pt x="1266825" y="0"/>
                </a:lnTo>
                <a:lnTo>
                  <a:pt x="1412082" y="11906"/>
                </a:lnTo>
                <a:lnTo>
                  <a:pt x="1490663" y="19050"/>
                </a:lnTo>
                <a:lnTo>
                  <a:pt x="1495425" y="238125"/>
                </a:lnTo>
                <a:lnTo>
                  <a:pt x="1388269" y="214313"/>
                </a:lnTo>
                <a:lnTo>
                  <a:pt x="1264444" y="202406"/>
                </a:lnTo>
                <a:lnTo>
                  <a:pt x="1171575" y="207169"/>
                </a:lnTo>
                <a:lnTo>
                  <a:pt x="990600" y="230981"/>
                </a:lnTo>
                <a:lnTo>
                  <a:pt x="738188" y="261938"/>
                </a:lnTo>
                <a:lnTo>
                  <a:pt x="342900" y="29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07"/>
          <p:cNvSpPr/>
          <p:nvPr/>
        </p:nvSpPr>
        <p:spPr>
          <a:xfrm>
            <a:off x="4384675" y="5410200"/>
            <a:ext cx="1549400" cy="373063"/>
          </a:xfrm>
          <a:custGeom>
            <a:avLst/>
            <a:gdLst/>
            <a:ahLst/>
            <a:cxnLst/>
            <a:rect l="l" t="t" r="r" b="b"/>
            <a:pathLst>
              <a:path w="1550194" h="373856" extrusionOk="0">
                <a:moveTo>
                  <a:pt x="330994" y="323850"/>
                </a:moveTo>
                <a:lnTo>
                  <a:pt x="11907" y="373856"/>
                </a:lnTo>
                <a:lnTo>
                  <a:pt x="0" y="166688"/>
                </a:lnTo>
                <a:lnTo>
                  <a:pt x="223838" y="147638"/>
                </a:lnTo>
                <a:lnTo>
                  <a:pt x="571500" y="102394"/>
                </a:lnTo>
                <a:lnTo>
                  <a:pt x="719138" y="78581"/>
                </a:lnTo>
                <a:lnTo>
                  <a:pt x="952500" y="38100"/>
                </a:lnTo>
                <a:lnTo>
                  <a:pt x="1092994" y="11906"/>
                </a:lnTo>
                <a:lnTo>
                  <a:pt x="1147763" y="2381"/>
                </a:lnTo>
                <a:lnTo>
                  <a:pt x="1202532" y="0"/>
                </a:lnTo>
                <a:lnTo>
                  <a:pt x="1276350" y="2381"/>
                </a:lnTo>
                <a:lnTo>
                  <a:pt x="1345407" y="9525"/>
                </a:lnTo>
                <a:lnTo>
                  <a:pt x="1397794" y="19050"/>
                </a:lnTo>
                <a:lnTo>
                  <a:pt x="1550194" y="66675"/>
                </a:lnTo>
                <a:lnTo>
                  <a:pt x="1524000" y="252413"/>
                </a:lnTo>
                <a:lnTo>
                  <a:pt x="1402557" y="219075"/>
                </a:lnTo>
                <a:lnTo>
                  <a:pt x="1335882" y="202406"/>
                </a:lnTo>
                <a:lnTo>
                  <a:pt x="1297782" y="197644"/>
                </a:lnTo>
                <a:lnTo>
                  <a:pt x="1257300" y="197644"/>
                </a:lnTo>
                <a:lnTo>
                  <a:pt x="1209675" y="202406"/>
                </a:lnTo>
                <a:lnTo>
                  <a:pt x="1133475" y="214313"/>
                </a:lnTo>
                <a:lnTo>
                  <a:pt x="781050" y="264319"/>
                </a:lnTo>
                <a:lnTo>
                  <a:pt x="330994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8875563-9D3F-CD48-ADCA-0DAFE40E66B7}"/>
              </a:ext>
            </a:extLst>
          </p:cNvPr>
          <p:cNvGrpSpPr/>
          <p:nvPr/>
        </p:nvGrpSpPr>
        <p:grpSpPr>
          <a:xfrm>
            <a:off x="2667751" y="1348789"/>
            <a:ext cx="4360862" cy="4575175"/>
            <a:chOff x="2824163" y="1481138"/>
            <a:chExt cx="4360862" cy="4575175"/>
          </a:xfrm>
        </p:grpSpPr>
        <p:sp>
          <p:nvSpPr>
            <p:cNvPr id="11" name="Google Shape;1248;p107">
              <a:extLst>
                <a:ext uri="{FF2B5EF4-FFF2-40B4-BE49-F238E27FC236}">
                  <a16:creationId xmlns:a16="http://schemas.microsoft.com/office/drawing/2014/main" id="{042806E1-DC91-484B-8B31-A3950CE8B47A}"/>
                </a:ext>
              </a:extLst>
            </p:cNvPr>
            <p:cNvSpPr/>
            <p:nvPr/>
          </p:nvSpPr>
          <p:spPr>
            <a:xfrm>
              <a:off x="3679825" y="2173288"/>
              <a:ext cx="2220913" cy="450850"/>
            </a:xfrm>
            <a:custGeom>
              <a:avLst/>
              <a:gdLst/>
              <a:ahLst/>
              <a:cxnLst/>
              <a:rect l="l" t="t" r="r" b="b"/>
              <a:pathLst>
                <a:path w="2221707" h="450057" extrusionOk="0">
                  <a:moveTo>
                    <a:pt x="950119" y="376238"/>
                  </a:moveTo>
                  <a:lnTo>
                    <a:pt x="609600" y="431007"/>
                  </a:lnTo>
                  <a:lnTo>
                    <a:pt x="466725" y="450057"/>
                  </a:lnTo>
                  <a:lnTo>
                    <a:pt x="414338" y="450057"/>
                  </a:lnTo>
                  <a:lnTo>
                    <a:pt x="357188" y="442913"/>
                  </a:lnTo>
                  <a:lnTo>
                    <a:pt x="300038" y="428625"/>
                  </a:lnTo>
                  <a:lnTo>
                    <a:pt x="245269" y="404813"/>
                  </a:lnTo>
                  <a:lnTo>
                    <a:pt x="169069" y="357188"/>
                  </a:lnTo>
                  <a:lnTo>
                    <a:pt x="95250" y="297657"/>
                  </a:lnTo>
                  <a:lnTo>
                    <a:pt x="42863" y="242888"/>
                  </a:lnTo>
                  <a:lnTo>
                    <a:pt x="14288" y="207169"/>
                  </a:lnTo>
                  <a:lnTo>
                    <a:pt x="0" y="178594"/>
                  </a:lnTo>
                  <a:lnTo>
                    <a:pt x="0" y="161925"/>
                  </a:lnTo>
                  <a:lnTo>
                    <a:pt x="7144" y="145257"/>
                  </a:lnTo>
                  <a:lnTo>
                    <a:pt x="26194" y="142875"/>
                  </a:lnTo>
                  <a:lnTo>
                    <a:pt x="47625" y="150019"/>
                  </a:lnTo>
                  <a:lnTo>
                    <a:pt x="107157" y="180975"/>
                  </a:lnTo>
                  <a:lnTo>
                    <a:pt x="161925" y="202407"/>
                  </a:lnTo>
                  <a:lnTo>
                    <a:pt x="223838" y="223838"/>
                  </a:lnTo>
                  <a:lnTo>
                    <a:pt x="278607" y="235744"/>
                  </a:lnTo>
                  <a:lnTo>
                    <a:pt x="316707" y="242888"/>
                  </a:lnTo>
                  <a:lnTo>
                    <a:pt x="364332" y="247650"/>
                  </a:lnTo>
                  <a:lnTo>
                    <a:pt x="419100" y="247650"/>
                  </a:lnTo>
                  <a:lnTo>
                    <a:pt x="483394" y="242888"/>
                  </a:lnTo>
                  <a:lnTo>
                    <a:pt x="569119" y="233363"/>
                  </a:lnTo>
                  <a:lnTo>
                    <a:pt x="840582" y="197644"/>
                  </a:lnTo>
                  <a:lnTo>
                    <a:pt x="957263" y="178594"/>
                  </a:lnTo>
                  <a:lnTo>
                    <a:pt x="1197769" y="133350"/>
                  </a:lnTo>
                  <a:lnTo>
                    <a:pt x="1445419" y="90488"/>
                  </a:lnTo>
                  <a:lnTo>
                    <a:pt x="1731169" y="42863"/>
                  </a:lnTo>
                  <a:lnTo>
                    <a:pt x="1862138" y="2382"/>
                  </a:lnTo>
                  <a:lnTo>
                    <a:pt x="1890713" y="0"/>
                  </a:lnTo>
                  <a:lnTo>
                    <a:pt x="1957388" y="7144"/>
                  </a:lnTo>
                  <a:lnTo>
                    <a:pt x="2066925" y="35719"/>
                  </a:lnTo>
                  <a:lnTo>
                    <a:pt x="2114550" y="59532"/>
                  </a:lnTo>
                  <a:lnTo>
                    <a:pt x="2171700" y="97632"/>
                  </a:lnTo>
                  <a:lnTo>
                    <a:pt x="2202657" y="130969"/>
                  </a:lnTo>
                  <a:lnTo>
                    <a:pt x="2216944" y="150019"/>
                  </a:lnTo>
                  <a:lnTo>
                    <a:pt x="2221707" y="164307"/>
                  </a:lnTo>
                  <a:lnTo>
                    <a:pt x="2216944" y="185738"/>
                  </a:lnTo>
                  <a:lnTo>
                    <a:pt x="2205038" y="207169"/>
                  </a:lnTo>
                  <a:lnTo>
                    <a:pt x="2185988" y="219075"/>
                  </a:lnTo>
                  <a:lnTo>
                    <a:pt x="2126457" y="238125"/>
                  </a:lnTo>
                  <a:lnTo>
                    <a:pt x="2085975" y="247650"/>
                  </a:lnTo>
                  <a:lnTo>
                    <a:pt x="1943100" y="247650"/>
                  </a:lnTo>
                  <a:lnTo>
                    <a:pt x="1793082" y="254794"/>
                  </a:lnTo>
                  <a:lnTo>
                    <a:pt x="1671638" y="264319"/>
                  </a:lnTo>
                  <a:lnTo>
                    <a:pt x="1433513" y="290513"/>
                  </a:lnTo>
                  <a:lnTo>
                    <a:pt x="1181100" y="338138"/>
                  </a:lnTo>
                  <a:lnTo>
                    <a:pt x="950119" y="376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49;p107">
              <a:extLst>
                <a:ext uri="{FF2B5EF4-FFF2-40B4-BE49-F238E27FC236}">
                  <a16:creationId xmlns:a16="http://schemas.microsoft.com/office/drawing/2014/main" id="{ED1E633A-2893-EF48-BE5A-357D0C1A3A5C}"/>
                </a:ext>
              </a:extLst>
            </p:cNvPr>
            <p:cNvSpPr/>
            <p:nvPr/>
          </p:nvSpPr>
          <p:spPr>
            <a:xfrm>
              <a:off x="4662488" y="1481138"/>
              <a:ext cx="566737" cy="1714500"/>
            </a:xfrm>
            <a:custGeom>
              <a:avLst/>
              <a:gdLst/>
              <a:ahLst/>
              <a:cxnLst/>
              <a:rect l="l" t="t" r="r" b="b"/>
              <a:pathLst>
                <a:path w="566737" h="1714500" extrusionOk="0">
                  <a:moveTo>
                    <a:pt x="214312" y="623887"/>
                  </a:moveTo>
                  <a:cubicBezTo>
                    <a:pt x="212725" y="542131"/>
                    <a:pt x="211137" y="460374"/>
                    <a:pt x="209550" y="378618"/>
                  </a:cubicBezTo>
                  <a:lnTo>
                    <a:pt x="207168" y="333375"/>
                  </a:lnTo>
                  <a:lnTo>
                    <a:pt x="202406" y="304800"/>
                  </a:lnTo>
                  <a:lnTo>
                    <a:pt x="195262" y="280987"/>
                  </a:lnTo>
                  <a:lnTo>
                    <a:pt x="178593" y="247650"/>
                  </a:lnTo>
                  <a:lnTo>
                    <a:pt x="147637" y="202406"/>
                  </a:lnTo>
                  <a:lnTo>
                    <a:pt x="109537" y="152400"/>
                  </a:lnTo>
                  <a:lnTo>
                    <a:pt x="69056" y="107156"/>
                  </a:lnTo>
                  <a:lnTo>
                    <a:pt x="33337" y="73818"/>
                  </a:lnTo>
                  <a:lnTo>
                    <a:pt x="9525" y="50006"/>
                  </a:lnTo>
                  <a:lnTo>
                    <a:pt x="0" y="33337"/>
                  </a:lnTo>
                  <a:lnTo>
                    <a:pt x="0" y="19050"/>
                  </a:lnTo>
                  <a:lnTo>
                    <a:pt x="4762" y="9525"/>
                  </a:lnTo>
                  <a:lnTo>
                    <a:pt x="26193" y="0"/>
                  </a:lnTo>
                  <a:lnTo>
                    <a:pt x="54768" y="0"/>
                  </a:lnTo>
                  <a:lnTo>
                    <a:pt x="102393" y="7143"/>
                  </a:lnTo>
                  <a:lnTo>
                    <a:pt x="200025" y="33337"/>
                  </a:lnTo>
                  <a:lnTo>
                    <a:pt x="283368" y="61912"/>
                  </a:lnTo>
                  <a:lnTo>
                    <a:pt x="347662" y="85725"/>
                  </a:lnTo>
                  <a:lnTo>
                    <a:pt x="404812" y="114300"/>
                  </a:lnTo>
                  <a:lnTo>
                    <a:pt x="440531" y="138112"/>
                  </a:lnTo>
                  <a:lnTo>
                    <a:pt x="488156" y="176212"/>
                  </a:lnTo>
                  <a:lnTo>
                    <a:pt x="526256" y="211931"/>
                  </a:lnTo>
                  <a:lnTo>
                    <a:pt x="547687" y="242887"/>
                  </a:lnTo>
                  <a:lnTo>
                    <a:pt x="559593" y="264318"/>
                  </a:lnTo>
                  <a:lnTo>
                    <a:pt x="564356" y="273843"/>
                  </a:lnTo>
                  <a:lnTo>
                    <a:pt x="566737" y="288131"/>
                  </a:lnTo>
                  <a:lnTo>
                    <a:pt x="564356" y="309562"/>
                  </a:lnTo>
                  <a:lnTo>
                    <a:pt x="559593" y="323850"/>
                  </a:lnTo>
                  <a:lnTo>
                    <a:pt x="533400" y="350043"/>
                  </a:lnTo>
                  <a:lnTo>
                    <a:pt x="507206" y="378618"/>
                  </a:lnTo>
                  <a:lnTo>
                    <a:pt x="485775" y="414337"/>
                  </a:lnTo>
                  <a:lnTo>
                    <a:pt x="476250" y="461962"/>
                  </a:lnTo>
                  <a:lnTo>
                    <a:pt x="459581" y="795337"/>
                  </a:lnTo>
                  <a:lnTo>
                    <a:pt x="454818" y="990600"/>
                  </a:lnTo>
                  <a:lnTo>
                    <a:pt x="457200" y="1685925"/>
                  </a:lnTo>
                  <a:lnTo>
                    <a:pt x="216693" y="1714500"/>
                  </a:lnTo>
                  <a:cubicBezTo>
                    <a:pt x="215899" y="1483519"/>
                    <a:pt x="215106" y="1252537"/>
                    <a:pt x="214312" y="1021556"/>
                  </a:cubicBezTo>
                  <a:cubicBezTo>
                    <a:pt x="213518" y="885825"/>
                    <a:pt x="212725" y="750093"/>
                    <a:pt x="214312" y="62388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50;p107">
              <a:extLst>
                <a:ext uri="{FF2B5EF4-FFF2-40B4-BE49-F238E27FC236}">
                  <a16:creationId xmlns:a16="http://schemas.microsoft.com/office/drawing/2014/main" id="{36C8D37E-0252-DF48-8316-3C45B2423317}"/>
                </a:ext>
              </a:extLst>
            </p:cNvPr>
            <p:cNvSpPr/>
            <p:nvPr/>
          </p:nvSpPr>
          <p:spPr>
            <a:xfrm>
              <a:off x="2938463" y="2909888"/>
              <a:ext cx="4246562" cy="649287"/>
            </a:xfrm>
            <a:custGeom>
              <a:avLst/>
              <a:gdLst/>
              <a:ahLst/>
              <a:cxnLst/>
              <a:rect l="l" t="t" r="r" b="b"/>
              <a:pathLst>
                <a:path w="4247194" h="649612" extrusionOk="0">
                  <a:moveTo>
                    <a:pt x="2015917" y="367172"/>
                  </a:moveTo>
                  <a:lnTo>
                    <a:pt x="1666397" y="416599"/>
                  </a:lnTo>
                  <a:lnTo>
                    <a:pt x="1186249" y="497801"/>
                  </a:lnTo>
                  <a:lnTo>
                    <a:pt x="1023846" y="536636"/>
                  </a:lnTo>
                  <a:lnTo>
                    <a:pt x="766119" y="603716"/>
                  </a:lnTo>
                  <a:lnTo>
                    <a:pt x="610777" y="646082"/>
                  </a:lnTo>
                  <a:lnTo>
                    <a:pt x="571941" y="649612"/>
                  </a:lnTo>
                  <a:lnTo>
                    <a:pt x="504862" y="635490"/>
                  </a:lnTo>
                  <a:lnTo>
                    <a:pt x="388355" y="600185"/>
                  </a:lnTo>
                  <a:lnTo>
                    <a:pt x="271849" y="547228"/>
                  </a:lnTo>
                  <a:lnTo>
                    <a:pt x="165934" y="487209"/>
                  </a:lnTo>
                  <a:lnTo>
                    <a:pt x="84732" y="430721"/>
                  </a:lnTo>
                  <a:lnTo>
                    <a:pt x="45897" y="395416"/>
                  </a:lnTo>
                  <a:lnTo>
                    <a:pt x="10592" y="356581"/>
                  </a:lnTo>
                  <a:lnTo>
                    <a:pt x="0" y="331867"/>
                  </a:lnTo>
                  <a:lnTo>
                    <a:pt x="0" y="314215"/>
                  </a:lnTo>
                  <a:lnTo>
                    <a:pt x="14122" y="303623"/>
                  </a:lnTo>
                  <a:lnTo>
                    <a:pt x="35305" y="300093"/>
                  </a:lnTo>
                  <a:lnTo>
                    <a:pt x="77671" y="314215"/>
                  </a:lnTo>
                  <a:lnTo>
                    <a:pt x="180056" y="338928"/>
                  </a:lnTo>
                  <a:lnTo>
                    <a:pt x="278910" y="363642"/>
                  </a:lnTo>
                  <a:lnTo>
                    <a:pt x="381294" y="381294"/>
                  </a:lnTo>
                  <a:lnTo>
                    <a:pt x="469557" y="388355"/>
                  </a:lnTo>
                  <a:lnTo>
                    <a:pt x="649612" y="374233"/>
                  </a:lnTo>
                  <a:lnTo>
                    <a:pt x="1006193" y="328337"/>
                  </a:lnTo>
                  <a:lnTo>
                    <a:pt x="1334530" y="278910"/>
                  </a:lnTo>
                  <a:lnTo>
                    <a:pt x="1669927" y="225952"/>
                  </a:lnTo>
                  <a:lnTo>
                    <a:pt x="1945307" y="180056"/>
                  </a:lnTo>
                  <a:lnTo>
                    <a:pt x="2178320" y="162403"/>
                  </a:lnTo>
                  <a:lnTo>
                    <a:pt x="2263052" y="148281"/>
                  </a:lnTo>
                  <a:lnTo>
                    <a:pt x="2358375" y="141220"/>
                  </a:lnTo>
                  <a:lnTo>
                    <a:pt x="2474882" y="134159"/>
                  </a:lnTo>
                  <a:lnTo>
                    <a:pt x="2884420" y="88263"/>
                  </a:lnTo>
                  <a:lnTo>
                    <a:pt x="3131555" y="70610"/>
                  </a:lnTo>
                  <a:lnTo>
                    <a:pt x="3466953" y="45897"/>
                  </a:lnTo>
                  <a:lnTo>
                    <a:pt x="3601112" y="17653"/>
                  </a:lnTo>
                  <a:lnTo>
                    <a:pt x="3696436" y="3531"/>
                  </a:lnTo>
                  <a:lnTo>
                    <a:pt x="3756454" y="0"/>
                  </a:lnTo>
                  <a:lnTo>
                    <a:pt x="3834125" y="10592"/>
                  </a:lnTo>
                  <a:lnTo>
                    <a:pt x="4003589" y="49427"/>
                  </a:lnTo>
                  <a:lnTo>
                    <a:pt x="4134218" y="98854"/>
                  </a:lnTo>
                  <a:lnTo>
                    <a:pt x="4187175" y="127098"/>
                  </a:lnTo>
                  <a:lnTo>
                    <a:pt x="4218950" y="151812"/>
                  </a:lnTo>
                  <a:lnTo>
                    <a:pt x="4236602" y="183586"/>
                  </a:lnTo>
                  <a:lnTo>
                    <a:pt x="4247194" y="211830"/>
                  </a:lnTo>
                  <a:lnTo>
                    <a:pt x="4247194" y="240074"/>
                  </a:lnTo>
                  <a:lnTo>
                    <a:pt x="4229541" y="264788"/>
                  </a:lnTo>
                  <a:lnTo>
                    <a:pt x="4187175" y="296562"/>
                  </a:lnTo>
                  <a:lnTo>
                    <a:pt x="4137748" y="307154"/>
                  </a:lnTo>
                  <a:lnTo>
                    <a:pt x="4042425" y="303623"/>
                  </a:lnTo>
                  <a:lnTo>
                    <a:pt x="3929449" y="289501"/>
                  </a:lnTo>
                  <a:lnTo>
                    <a:pt x="3798820" y="278910"/>
                  </a:lnTo>
                  <a:lnTo>
                    <a:pt x="3445770" y="275379"/>
                  </a:lnTo>
                  <a:lnTo>
                    <a:pt x="3018579" y="278910"/>
                  </a:lnTo>
                  <a:lnTo>
                    <a:pt x="2654937" y="289501"/>
                  </a:lnTo>
                  <a:lnTo>
                    <a:pt x="2294826" y="335398"/>
                  </a:lnTo>
                  <a:lnTo>
                    <a:pt x="2015917" y="36717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51;p107">
              <a:extLst>
                <a:ext uri="{FF2B5EF4-FFF2-40B4-BE49-F238E27FC236}">
                  <a16:creationId xmlns:a16="http://schemas.microsoft.com/office/drawing/2014/main" id="{99BA03FA-3953-BE48-8BA5-1D4BB5CA8464}"/>
                </a:ext>
              </a:extLst>
            </p:cNvPr>
            <p:cNvSpPr/>
            <p:nvPr/>
          </p:nvSpPr>
          <p:spPr>
            <a:xfrm>
              <a:off x="2824163" y="1822450"/>
              <a:ext cx="3781425" cy="3140075"/>
            </a:xfrm>
            <a:custGeom>
              <a:avLst/>
              <a:gdLst/>
              <a:ahLst/>
              <a:cxnLst/>
              <a:rect l="l" t="t" r="r" b="b"/>
              <a:pathLst>
                <a:path w="3780845" h="3140765" extrusionOk="0">
                  <a:moveTo>
                    <a:pt x="1669774" y="1999753"/>
                  </a:moveTo>
                  <a:lnTo>
                    <a:pt x="1912289" y="1820849"/>
                  </a:lnTo>
                  <a:lnTo>
                    <a:pt x="2190585" y="1602188"/>
                  </a:lnTo>
                  <a:lnTo>
                    <a:pt x="2417197" y="1407381"/>
                  </a:lnTo>
                  <a:lnTo>
                    <a:pt x="2600077" y="1212574"/>
                  </a:lnTo>
                  <a:lnTo>
                    <a:pt x="2771030" y="1033669"/>
                  </a:lnTo>
                  <a:lnTo>
                    <a:pt x="3061252" y="723569"/>
                  </a:lnTo>
                  <a:lnTo>
                    <a:pt x="3236181" y="508883"/>
                  </a:lnTo>
                  <a:lnTo>
                    <a:pt x="3303767" y="421419"/>
                  </a:lnTo>
                  <a:lnTo>
                    <a:pt x="3387256" y="290223"/>
                  </a:lnTo>
                  <a:lnTo>
                    <a:pt x="3407134" y="234563"/>
                  </a:lnTo>
                  <a:lnTo>
                    <a:pt x="3411110" y="210709"/>
                  </a:lnTo>
                  <a:lnTo>
                    <a:pt x="3411110" y="186856"/>
                  </a:lnTo>
                  <a:lnTo>
                    <a:pt x="3391232" y="151075"/>
                  </a:lnTo>
                  <a:lnTo>
                    <a:pt x="3355451" y="111318"/>
                  </a:lnTo>
                  <a:lnTo>
                    <a:pt x="3319670" y="79513"/>
                  </a:lnTo>
                  <a:lnTo>
                    <a:pt x="3295816" y="55659"/>
                  </a:lnTo>
                  <a:lnTo>
                    <a:pt x="3287865" y="43732"/>
                  </a:lnTo>
                  <a:lnTo>
                    <a:pt x="3287865" y="19878"/>
                  </a:lnTo>
                  <a:lnTo>
                    <a:pt x="3295816" y="3976"/>
                  </a:lnTo>
                  <a:lnTo>
                    <a:pt x="3315694" y="0"/>
                  </a:lnTo>
                  <a:lnTo>
                    <a:pt x="3347499" y="0"/>
                  </a:lnTo>
                  <a:lnTo>
                    <a:pt x="3411110" y="19878"/>
                  </a:lnTo>
                  <a:lnTo>
                    <a:pt x="3526404" y="63610"/>
                  </a:lnTo>
                  <a:lnTo>
                    <a:pt x="3601941" y="107343"/>
                  </a:lnTo>
                  <a:lnTo>
                    <a:pt x="3685430" y="163002"/>
                  </a:lnTo>
                  <a:lnTo>
                    <a:pt x="3745065" y="226612"/>
                  </a:lnTo>
                  <a:lnTo>
                    <a:pt x="3768919" y="270344"/>
                  </a:lnTo>
                  <a:lnTo>
                    <a:pt x="3780845" y="310101"/>
                  </a:lnTo>
                  <a:lnTo>
                    <a:pt x="3780845" y="349857"/>
                  </a:lnTo>
                  <a:lnTo>
                    <a:pt x="3772894" y="381663"/>
                  </a:lnTo>
                  <a:lnTo>
                    <a:pt x="3756992" y="401541"/>
                  </a:lnTo>
                  <a:lnTo>
                    <a:pt x="3697357" y="445273"/>
                  </a:lnTo>
                  <a:lnTo>
                    <a:pt x="3621819" y="524786"/>
                  </a:lnTo>
                  <a:lnTo>
                    <a:pt x="3359426" y="811033"/>
                  </a:lnTo>
                  <a:lnTo>
                    <a:pt x="2973788" y="1192696"/>
                  </a:lnTo>
                  <a:lnTo>
                    <a:pt x="2747176" y="1387503"/>
                  </a:lnTo>
                  <a:lnTo>
                    <a:pt x="2564296" y="1550504"/>
                  </a:lnTo>
                  <a:lnTo>
                    <a:pt x="2182633" y="1864581"/>
                  </a:lnTo>
                  <a:lnTo>
                    <a:pt x="1828800" y="2154803"/>
                  </a:lnTo>
                  <a:lnTo>
                    <a:pt x="1614115" y="2282024"/>
                  </a:lnTo>
                  <a:lnTo>
                    <a:pt x="1359673" y="2449002"/>
                  </a:lnTo>
                  <a:lnTo>
                    <a:pt x="1049572" y="2639833"/>
                  </a:lnTo>
                  <a:lnTo>
                    <a:pt x="834887" y="2759103"/>
                  </a:lnTo>
                  <a:lnTo>
                    <a:pt x="548640" y="2906202"/>
                  </a:lnTo>
                  <a:lnTo>
                    <a:pt x="294199" y="3029447"/>
                  </a:lnTo>
                  <a:lnTo>
                    <a:pt x="59635" y="3132814"/>
                  </a:lnTo>
                  <a:lnTo>
                    <a:pt x="23854" y="3140765"/>
                  </a:lnTo>
                  <a:lnTo>
                    <a:pt x="3976" y="3128838"/>
                  </a:lnTo>
                  <a:lnTo>
                    <a:pt x="0" y="3108960"/>
                  </a:lnTo>
                  <a:lnTo>
                    <a:pt x="11927" y="3081130"/>
                  </a:lnTo>
                  <a:lnTo>
                    <a:pt x="91440" y="3033423"/>
                  </a:lnTo>
                  <a:lnTo>
                    <a:pt x="365760" y="2874396"/>
                  </a:lnTo>
                  <a:lnTo>
                    <a:pt x="751399" y="2639833"/>
                  </a:lnTo>
                  <a:lnTo>
                    <a:pt x="1073426" y="2429123"/>
                  </a:lnTo>
                  <a:lnTo>
                    <a:pt x="1331844" y="2254195"/>
                  </a:lnTo>
                  <a:lnTo>
                    <a:pt x="1669774" y="199975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52;p107">
              <a:extLst>
                <a:ext uri="{FF2B5EF4-FFF2-40B4-BE49-F238E27FC236}">
                  <a16:creationId xmlns:a16="http://schemas.microsoft.com/office/drawing/2014/main" id="{13A6202C-F209-4F48-BAD7-D0BE329FB2C5}"/>
                </a:ext>
              </a:extLst>
            </p:cNvPr>
            <p:cNvSpPr/>
            <p:nvPr/>
          </p:nvSpPr>
          <p:spPr>
            <a:xfrm rot="-5400000">
              <a:off x="3422650" y="4799013"/>
              <a:ext cx="2193925" cy="320675"/>
            </a:xfrm>
            <a:custGeom>
              <a:avLst/>
              <a:gdLst/>
              <a:ahLst/>
              <a:cxnLst/>
              <a:rect l="l" t="t" r="r" b="b"/>
              <a:pathLst>
                <a:path w="2193131" h="321469" extrusionOk="0">
                  <a:moveTo>
                    <a:pt x="1262062" y="71437"/>
                  </a:moveTo>
                  <a:lnTo>
                    <a:pt x="1990725" y="71437"/>
                  </a:lnTo>
                  <a:lnTo>
                    <a:pt x="2193131" y="321469"/>
                  </a:lnTo>
                  <a:lnTo>
                    <a:pt x="1833562" y="316706"/>
                  </a:lnTo>
                  <a:lnTo>
                    <a:pt x="1243012" y="316706"/>
                  </a:lnTo>
                  <a:lnTo>
                    <a:pt x="1112044" y="316706"/>
                  </a:lnTo>
                  <a:lnTo>
                    <a:pt x="809625" y="302419"/>
                  </a:lnTo>
                  <a:lnTo>
                    <a:pt x="514350" y="295275"/>
                  </a:lnTo>
                  <a:lnTo>
                    <a:pt x="316706" y="292894"/>
                  </a:lnTo>
                  <a:lnTo>
                    <a:pt x="128587" y="269081"/>
                  </a:lnTo>
                  <a:lnTo>
                    <a:pt x="69056" y="247650"/>
                  </a:lnTo>
                  <a:lnTo>
                    <a:pt x="33337" y="228600"/>
                  </a:lnTo>
                  <a:lnTo>
                    <a:pt x="14287" y="209550"/>
                  </a:lnTo>
                  <a:lnTo>
                    <a:pt x="0" y="192881"/>
                  </a:lnTo>
                  <a:lnTo>
                    <a:pt x="0" y="164306"/>
                  </a:lnTo>
                  <a:lnTo>
                    <a:pt x="9525" y="130969"/>
                  </a:lnTo>
                  <a:lnTo>
                    <a:pt x="28575" y="107156"/>
                  </a:lnTo>
                  <a:lnTo>
                    <a:pt x="69056" y="73819"/>
                  </a:lnTo>
                  <a:lnTo>
                    <a:pt x="123825" y="45244"/>
                  </a:lnTo>
                  <a:lnTo>
                    <a:pt x="169069" y="26194"/>
                  </a:lnTo>
                  <a:lnTo>
                    <a:pt x="238125" y="7144"/>
                  </a:lnTo>
                  <a:lnTo>
                    <a:pt x="283369" y="0"/>
                  </a:lnTo>
                  <a:lnTo>
                    <a:pt x="326231" y="4762"/>
                  </a:lnTo>
                  <a:lnTo>
                    <a:pt x="388144" y="21431"/>
                  </a:lnTo>
                  <a:lnTo>
                    <a:pt x="490537" y="38100"/>
                  </a:lnTo>
                  <a:lnTo>
                    <a:pt x="588169" y="50006"/>
                  </a:lnTo>
                  <a:lnTo>
                    <a:pt x="716756" y="61912"/>
                  </a:lnTo>
                  <a:lnTo>
                    <a:pt x="902494" y="69056"/>
                  </a:lnTo>
                  <a:lnTo>
                    <a:pt x="1262062" y="714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53;p107">
              <a:extLst>
                <a:ext uri="{FF2B5EF4-FFF2-40B4-BE49-F238E27FC236}">
                  <a16:creationId xmlns:a16="http://schemas.microsoft.com/office/drawing/2014/main" id="{82678AA0-4C25-8345-B9E9-EF3AD5A41A5C}"/>
                </a:ext>
              </a:extLst>
            </p:cNvPr>
            <p:cNvSpPr/>
            <p:nvPr/>
          </p:nvSpPr>
          <p:spPr>
            <a:xfrm rot="-5400000">
              <a:off x="4367213" y="3983037"/>
              <a:ext cx="2192338" cy="1795463"/>
            </a:xfrm>
            <a:custGeom>
              <a:avLst/>
              <a:gdLst/>
              <a:ahLst/>
              <a:cxnLst/>
              <a:rect l="l" t="t" r="r" b="b"/>
              <a:pathLst>
                <a:path w="2193131" h="1795462" extrusionOk="0">
                  <a:moveTo>
                    <a:pt x="933450" y="1445418"/>
                  </a:moveTo>
                  <a:lnTo>
                    <a:pt x="1724025" y="1450181"/>
                  </a:lnTo>
                  <a:lnTo>
                    <a:pt x="1854994" y="1447800"/>
                  </a:lnTo>
                  <a:lnTo>
                    <a:pt x="1900238" y="1440656"/>
                  </a:lnTo>
                  <a:lnTo>
                    <a:pt x="1924050" y="1428750"/>
                  </a:lnTo>
                  <a:lnTo>
                    <a:pt x="1938338" y="1409700"/>
                  </a:lnTo>
                  <a:lnTo>
                    <a:pt x="1947863" y="1383506"/>
                  </a:lnTo>
                  <a:lnTo>
                    <a:pt x="1947863" y="1364456"/>
                  </a:lnTo>
                  <a:lnTo>
                    <a:pt x="1921669" y="1214437"/>
                  </a:lnTo>
                  <a:lnTo>
                    <a:pt x="1888331" y="1002506"/>
                  </a:lnTo>
                  <a:lnTo>
                    <a:pt x="1862138" y="812006"/>
                  </a:lnTo>
                  <a:lnTo>
                    <a:pt x="1833563" y="576262"/>
                  </a:lnTo>
                  <a:lnTo>
                    <a:pt x="1812131" y="347662"/>
                  </a:lnTo>
                  <a:lnTo>
                    <a:pt x="1783556" y="47625"/>
                  </a:lnTo>
                  <a:lnTo>
                    <a:pt x="1997869" y="0"/>
                  </a:lnTo>
                  <a:lnTo>
                    <a:pt x="1990725" y="183356"/>
                  </a:lnTo>
                  <a:lnTo>
                    <a:pt x="2000250" y="402431"/>
                  </a:lnTo>
                  <a:lnTo>
                    <a:pt x="2026444" y="614362"/>
                  </a:lnTo>
                  <a:lnTo>
                    <a:pt x="2059781" y="842962"/>
                  </a:lnTo>
                  <a:lnTo>
                    <a:pt x="2076450" y="926306"/>
                  </a:lnTo>
                  <a:lnTo>
                    <a:pt x="2100263" y="1081087"/>
                  </a:lnTo>
                  <a:lnTo>
                    <a:pt x="2128838" y="1223962"/>
                  </a:lnTo>
                  <a:lnTo>
                    <a:pt x="2159794" y="1357312"/>
                  </a:lnTo>
                  <a:lnTo>
                    <a:pt x="2193131" y="1473993"/>
                  </a:lnTo>
                  <a:lnTo>
                    <a:pt x="2162175" y="1554956"/>
                  </a:lnTo>
                  <a:lnTo>
                    <a:pt x="2119313" y="1640681"/>
                  </a:lnTo>
                  <a:lnTo>
                    <a:pt x="2071688" y="1707356"/>
                  </a:lnTo>
                  <a:lnTo>
                    <a:pt x="2026444" y="1759743"/>
                  </a:lnTo>
                  <a:lnTo>
                    <a:pt x="1988344" y="1785937"/>
                  </a:lnTo>
                  <a:lnTo>
                    <a:pt x="1955006" y="1795462"/>
                  </a:lnTo>
                  <a:lnTo>
                    <a:pt x="1921669" y="1788318"/>
                  </a:lnTo>
                  <a:lnTo>
                    <a:pt x="1895475" y="1774031"/>
                  </a:lnTo>
                  <a:lnTo>
                    <a:pt x="1881188" y="1762125"/>
                  </a:lnTo>
                  <a:lnTo>
                    <a:pt x="1859756" y="1752600"/>
                  </a:lnTo>
                  <a:lnTo>
                    <a:pt x="1793081" y="1740693"/>
                  </a:lnTo>
                  <a:lnTo>
                    <a:pt x="1690688" y="1738312"/>
                  </a:lnTo>
                  <a:lnTo>
                    <a:pt x="1357313" y="1733550"/>
                  </a:lnTo>
                  <a:lnTo>
                    <a:pt x="1002506" y="1726406"/>
                  </a:lnTo>
                  <a:lnTo>
                    <a:pt x="566738" y="1721643"/>
                  </a:lnTo>
                  <a:lnTo>
                    <a:pt x="226219" y="1714500"/>
                  </a:lnTo>
                  <a:lnTo>
                    <a:pt x="140494" y="1704975"/>
                  </a:lnTo>
                  <a:lnTo>
                    <a:pt x="80963" y="1690687"/>
                  </a:lnTo>
                  <a:lnTo>
                    <a:pt x="38100" y="1669256"/>
                  </a:lnTo>
                  <a:lnTo>
                    <a:pt x="16669" y="1650206"/>
                  </a:lnTo>
                  <a:lnTo>
                    <a:pt x="0" y="1616868"/>
                  </a:lnTo>
                  <a:lnTo>
                    <a:pt x="4763" y="1574006"/>
                  </a:lnTo>
                  <a:lnTo>
                    <a:pt x="28575" y="1528762"/>
                  </a:lnTo>
                  <a:lnTo>
                    <a:pt x="69056" y="1490662"/>
                  </a:lnTo>
                  <a:lnTo>
                    <a:pt x="104775" y="1450181"/>
                  </a:lnTo>
                  <a:lnTo>
                    <a:pt x="147638" y="1416843"/>
                  </a:lnTo>
                  <a:lnTo>
                    <a:pt x="190500" y="1404937"/>
                  </a:lnTo>
                  <a:lnTo>
                    <a:pt x="366713" y="1445418"/>
                  </a:lnTo>
                  <a:lnTo>
                    <a:pt x="933450" y="14454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54;p107">
              <a:extLst>
                <a:ext uri="{FF2B5EF4-FFF2-40B4-BE49-F238E27FC236}">
                  <a16:creationId xmlns:a16="http://schemas.microsoft.com/office/drawing/2014/main" id="{45F18ECA-2FA9-EB49-A1FA-86B775724F03}"/>
                </a:ext>
              </a:extLst>
            </p:cNvPr>
            <p:cNvSpPr/>
            <p:nvPr/>
          </p:nvSpPr>
          <p:spPr>
            <a:xfrm>
              <a:off x="4603750" y="4638675"/>
              <a:ext cx="1495425" cy="314325"/>
            </a:xfrm>
            <a:custGeom>
              <a:avLst/>
              <a:gdLst/>
              <a:ahLst/>
              <a:cxnLst/>
              <a:rect l="l" t="t" r="r" b="b"/>
              <a:pathLst>
                <a:path w="1495425" h="314325" extrusionOk="0">
                  <a:moveTo>
                    <a:pt x="342900" y="290513"/>
                  </a:moveTo>
                  <a:lnTo>
                    <a:pt x="73819" y="307181"/>
                  </a:lnTo>
                  <a:lnTo>
                    <a:pt x="0" y="314325"/>
                  </a:lnTo>
                  <a:lnTo>
                    <a:pt x="0" y="145256"/>
                  </a:lnTo>
                  <a:lnTo>
                    <a:pt x="135732" y="140494"/>
                  </a:lnTo>
                  <a:lnTo>
                    <a:pt x="283369" y="123825"/>
                  </a:lnTo>
                  <a:lnTo>
                    <a:pt x="535782" y="90488"/>
                  </a:lnTo>
                  <a:lnTo>
                    <a:pt x="738188" y="64294"/>
                  </a:lnTo>
                  <a:lnTo>
                    <a:pt x="904875" y="42863"/>
                  </a:lnTo>
                  <a:lnTo>
                    <a:pt x="1119188" y="14288"/>
                  </a:lnTo>
                  <a:lnTo>
                    <a:pt x="1197769" y="2381"/>
                  </a:lnTo>
                  <a:lnTo>
                    <a:pt x="1266825" y="0"/>
                  </a:lnTo>
                  <a:lnTo>
                    <a:pt x="1412082" y="11906"/>
                  </a:lnTo>
                  <a:lnTo>
                    <a:pt x="1490663" y="19050"/>
                  </a:lnTo>
                  <a:lnTo>
                    <a:pt x="1495425" y="238125"/>
                  </a:lnTo>
                  <a:lnTo>
                    <a:pt x="1388269" y="214313"/>
                  </a:lnTo>
                  <a:lnTo>
                    <a:pt x="1264444" y="202406"/>
                  </a:lnTo>
                  <a:lnTo>
                    <a:pt x="1171575" y="207169"/>
                  </a:lnTo>
                  <a:lnTo>
                    <a:pt x="990600" y="230981"/>
                  </a:lnTo>
                  <a:lnTo>
                    <a:pt x="738188" y="261938"/>
                  </a:lnTo>
                  <a:lnTo>
                    <a:pt x="342900" y="2905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255;p107">
              <a:extLst>
                <a:ext uri="{FF2B5EF4-FFF2-40B4-BE49-F238E27FC236}">
                  <a16:creationId xmlns:a16="http://schemas.microsoft.com/office/drawing/2014/main" id="{65A6750F-78CF-174D-BC53-A7FEE0DBC34B}"/>
                </a:ext>
              </a:extLst>
            </p:cNvPr>
            <p:cNvSpPr/>
            <p:nvPr/>
          </p:nvSpPr>
          <p:spPr>
            <a:xfrm>
              <a:off x="4537075" y="5562600"/>
              <a:ext cx="1549400" cy="373063"/>
            </a:xfrm>
            <a:custGeom>
              <a:avLst/>
              <a:gdLst/>
              <a:ahLst/>
              <a:cxnLst/>
              <a:rect l="l" t="t" r="r" b="b"/>
              <a:pathLst>
                <a:path w="1550194" h="373856" extrusionOk="0">
                  <a:moveTo>
                    <a:pt x="330994" y="323850"/>
                  </a:moveTo>
                  <a:lnTo>
                    <a:pt x="11907" y="373856"/>
                  </a:lnTo>
                  <a:lnTo>
                    <a:pt x="0" y="166688"/>
                  </a:lnTo>
                  <a:lnTo>
                    <a:pt x="223838" y="147638"/>
                  </a:lnTo>
                  <a:lnTo>
                    <a:pt x="571500" y="102394"/>
                  </a:lnTo>
                  <a:lnTo>
                    <a:pt x="719138" y="78581"/>
                  </a:lnTo>
                  <a:lnTo>
                    <a:pt x="952500" y="38100"/>
                  </a:lnTo>
                  <a:lnTo>
                    <a:pt x="1092994" y="11906"/>
                  </a:lnTo>
                  <a:lnTo>
                    <a:pt x="1147763" y="2381"/>
                  </a:lnTo>
                  <a:lnTo>
                    <a:pt x="1202532" y="0"/>
                  </a:lnTo>
                  <a:lnTo>
                    <a:pt x="1276350" y="2381"/>
                  </a:lnTo>
                  <a:lnTo>
                    <a:pt x="1345407" y="9525"/>
                  </a:lnTo>
                  <a:lnTo>
                    <a:pt x="1397794" y="19050"/>
                  </a:lnTo>
                  <a:lnTo>
                    <a:pt x="1550194" y="66675"/>
                  </a:lnTo>
                  <a:lnTo>
                    <a:pt x="1524000" y="252413"/>
                  </a:lnTo>
                  <a:lnTo>
                    <a:pt x="1402557" y="219075"/>
                  </a:lnTo>
                  <a:lnTo>
                    <a:pt x="1335882" y="202406"/>
                  </a:lnTo>
                  <a:lnTo>
                    <a:pt x="1297782" y="197644"/>
                  </a:lnTo>
                  <a:lnTo>
                    <a:pt x="1257300" y="197644"/>
                  </a:lnTo>
                  <a:lnTo>
                    <a:pt x="1209675" y="202406"/>
                  </a:lnTo>
                  <a:lnTo>
                    <a:pt x="1133475" y="214313"/>
                  </a:lnTo>
                  <a:lnTo>
                    <a:pt x="781050" y="264319"/>
                  </a:lnTo>
                  <a:lnTo>
                    <a:pt x="330994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260;p108">
            <a:extLst>
              <a:ext uri="{FF2B5EF4-FFF2-40B4-BE49-F238E27FC236}">
                <a16:creationId xmlns:a16="http://schemas.microsoft.com/office/drawing/2014/main" id="{BB2BACA1-EB6B-9147-B8CE-BE09BFA1DE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756" y="1343104"/>
            <a:ext cx="436562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209"/>
          <p:cNvSpPr txBox="1"/>
          <p:nvPr/>
        </p:nvSpPr>
        <p:spPr>
          <a:xfrm>
            <a:off x="5962650" y="6453336"/>
            <a:ext cx="199074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暑</a:t>
            </a:r>
            <a:endParaRPr/>
          </a:p>
        </p:txBody>
      </p:sp>
      <p:sp>
        <p:nvSpPr>
          <p:cNvPr id="2309" name="Google Shape;2309;p209"/>
          <p:cNvSpPr/>
          <p:nvPr/>
        </p:nvSpPr>
        <p:spPr>
          <a:xfrm>
            <a:off x="3554413" y="1528763"/>
            <a:ext cx="588962" cy="1366837"/>
          </a:xfrm>
          <a:custGeom>
            <a:avLst/>
            <a:gdLst/>
            <a:ahLst/>
            <a:cxnLst/>
            <a:rect l="l" t="t" r="r" b="b"/>
            <a:pathLst>
              <a:path w="588169" h="1366837" extrusionOk="0">
                <a:moveTo>
                  <a:pt x="269082" y="621506"/>
                </a:moveTo>
                <a:lnTo>
                  <a:pt x="247650" y="452437"/>
                </a:lnTo>
                <a:lnTo>
                  <a:pt x="228600" y="357187"/>
                </a:lnTo>
                <a:lnTo>
                  <a:pt x="211932" y="302418"/>
                </a:lnTo>
                <a:lnTo>
                  <a:pt x="195263" y="254793"/>
                </a:lnTo>
                <a:lnTo>
                  <a:pt x="161925" y="202406"/>
                </a:lnTo>
                <a:lnTo>
                  <a:pt x="109538" y="142875"/>
                </a:lnTo>
                <a:lnTo>
                  <a:pt x="47625" y="80962"/>
                </a:lnTo>
                <a:lnTo>
                  <a:pt x="14288" y="59531"/>
                </a:lnTo>
                <a:lnTo>
                  <a:pt x="0" y="40481"/>
                </a:lnTo>
                <a:lnTo>
                  <a:pt x="0" y="21431"/>
                </a:lnTo>
                <a:lnTo>
                  <a:pt x="7144" y="7143"/>
                </a:lnTo>
                <a:lnTo>
                  <a:pt x="35719" y="0"/>
                </a:lnTo>
                <a:lnTo>
                  <a:pt x="85725" y="7143"/>
                </a:lnTo>
                <a:lnTo>
                  <a:pt x="173832" y="33337"/>
                </a:lnTo>
                <a:lnTo>
                  <a:pt x="254794" y="66675"/>
                </a:lnTo>
                <a:lnTo>
                  <a:pt x="309563" y="92868"/>
                </a:lnTo>
                <a:lnTo>
                  <a:pt x="395288" y="138112"/>
                </a:lnTo>
                <a:lnTo>
                  <a:pt x="452438" y="321468"/>
                </a:lnTo>
                <a:lnTo>
                  <a:pt x="500063" y="645318"/>
                </a:lnTo>
                <a:lnTo>
                  <a:pt x="521494" y="790575"/>
                </a:lnTo>
                <a:lnTo>
                  <a:pt x="566738" y="1090612"/>
                </a:lnTo>
                <a:lnTo>
                  <a:pt x="588169" y="1247775"/>
                </a:lnTo>
                <a:lnTo>
                  <a:pt x="542925" y="1316831"/>
                </a:lnTo>
                <a:lnTo>
                  <a:pt x="514350" y="1347787"/>
                </a:lnTo>
                <a:lnTo>
                  <a:pt x="495300" y="1362075"/>
                </a:lnTo>
                <a:lnTo>
                  <a:pt x="476250" y="1366837"/>
                </a:lnTo>
                <a:lnTo>
                  <a:pt x="450057" y="1362075"/>
                </a:lnTo>
                <a:lnTo>
                  <a:pt x="421482" y="1343025"/>
                </a:lnTo>
                <a:lnTo>
                  <a:pt x="364332" y="1295400"/>
                </a:lnTo>
                <a:lnTo>
                  <a:pt x="330994" y="1252537"/>
                </a:lnTo>
                <a:lnTo>
                  <a:pt x="304800" y="1204912"/>
                </a:lnTo>
                <a:lnTo>
                  <a:pt x="278607" y="1133475"/>
                </a:lnTo>
                <a:lnTo>
                  <a:pt x="283369" y="1092993"/>
                </a:lnTo>
                <a:lnTo>
                  <a:pt x="290513" y="1035843"/>
                </a:lnTo>
                <a:lnTo>
                  <a:pt x="295275" y="935831"/>
                </a:lnTo>
                <a:lnTo>
                  <a:pt x="288132" y="802481"/>
                </a:lnTo>
                <a:lnTo>
                  <a:pt x="269082" y="6215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209"/>
          <p:cNvSpPr/>
          <p:nvPr/>
        </p:nvSpPr>
        <p:spPr>
          <a:xfrm>
            <a:off x="3748088" y="3067050"/>
            <a:ext cx="2182812" cy="363538"/>
          </a:xfrm>
          <a:custGeom>
            <a:avLst/>
            <a:gdLst/>
            <a:ahLst/>
            <a:cxnLst/>
            <a:rect l="l" t="t" r="r" b="b"/>
            <a:pathLst>
              <a:path w="2181940" h="364331" extrusionOk="0">
                <a:moveTo>
                  <a:pt x="564356" y="302419"/>
                </a:moveTo>
                <a:lnTo>
                  <a:pt x="357187" y="364331"/>
                </a:lnTo>
                <a:lnTo>
                  <a:pt x="326231" y="359569"/>
                </a:lnTo>
                <a:lnTo>
                  <a:pt x="288131" y="345281"/>
                </a:lnTo>
                <a:lnTo>
                  <a:pt x="226218" y="309563"/>
                </a:lnTo>
                <a:lnTo>
                  <a:pt x="138112" y="235744"/>
                </a:lnTo>
                <a:lnTo>
                  <a:pt x="30956" y="142875"/>
                </a:lnTo>
                <a:lnTo>
                  <a:pt x="11906" y="121444"/>
                </a:lnTo>
                <a:lnTo>
                  <a:pt x="2381" y="102394"/>
                </a:lnTo>
                <a:lnTo>
                  <a:pt x="0" y="88106"/>
                </a:lnTo>
                <a:lnTo>
                  <a:pt x="0" y="76200"/>
                </a:lnTo>
                <a:lnTo>
                  <a:pt x="2381" y="61913"/>
                </a:lnTo>
                <a:lnTo>
                  <a:pt x="21431" y="57150"/>
                </a:lnTo>
                <a:lnTo>
                  <a:pt x="54768" y="66675"/>
                </a:lnTo>
                <a:lnTo>
                  <a:pt x="150018" y="100013"/>
                </a:lnTo>
                <a:lnTo>
                  <a:pt x="252412" y="123825"/>
                </a:lnTo>
                <a:lnTo>
                  <a:pt x="361950" y="140494"/>
                </a:lnTo>
                <a:lnTo>
                  <a:pt x="411956" y="140494"/>
                </a:lnTo>
                <a:lnTo>
                  <a:pt x="633412" y="123825"/>
                </a:lnTo>
                <a:lnTo>
                  <a:pt x="1078706" y="69056"/>
                </a:lnTo>
                <a:lnTo>
                  <a:pt x="1262062" y="47625"/>
                </a:lnTo>
                <a:lnTo>
                  <a:pt x="1726406" y="28575"/>
                </a:lnTo>
                <a:lnTo>
                  <a:pt x="1783556" y="28575"/>
                </a:lnTo>
                <a:lnTo>
                  <a:pt x="1804987" y="14288"/>
                </a:lnTo>
                <a:lnTo>
                  <a:pt x="1835943" y="4763"/>
                </a:lnTo>
                <a:lnTo>
                  <a:pt x="1888331" y="0"/>
                </a:lnTo>
                <a:lnTo>
                  <a:pt x="1935956" y="4763"/>
                </a:lnTo>
                <a:lnTo>
                  <a:pt x="2012156" y="30956"/>
                </a:lnTo>
                <a:lnTo>
                  <a:pt x="2076450" y="59531"/>
                </a:lnTo>
                <a:lnTo>
                  <a:pt x="2155031" y="102394"/>
                </a:lnTo>
                <a:lnTo>
                  <a:pt x="2181940" y="165460"/>
                </a:lnTo>
                <a:lnTo>
                  <a:pt x="2153443" y="237030"/>
                </a:lnTo>
                <a:lnTo>
                  <a:pt x="2107389" y="259304"/>
                </a:lnTo>
                <a:lnTo>
                  <a:pt x="2019300" y="254794"/>
                </a:lnTo>
                <a:lnTo>
                  <a:pt x="1881187" y="216694"/>
                </a:lnTo>
                <a:lnTo>
                  <a:pt x="1783556" y="204788"/>
                </a:lnTo>
                <a:lnTo>
                  <a:pt x="1521618" y="204788"/>
                </a:lnTo>
                <a:lnTo>
                  <a:pt x="1257300" y="204788"/>
                </a:lnTo>
                <a:lnTo>
                  <a:pt x="1040606" y="223838"/>
                </a:lnTo>
                <a:lnTo>
                  <a:pt x="921543" y="230981"/>
                </a:lnTo>
                <a:lnTo>
                  <a:pt x="826293" y="242888"/>
                </a:lnTo>
                <a:lnTo>
                  <a:pt x="564356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209"/>
          <p:cNvSpPr/>
          <p:nvPr/>
        </p:nvSpPr>
        <p:spPr>
          <a:xfrm>
            <a:off x="3838575" y="1528763"/>
            <a:ext cx="2471738" cy="1271587"/>
          </a:xfrm>
          <a:custGeom>
            <a:avLst/>
            <a:gdLst/>
            <a:ahLst/>
            <a:cxnLst/>
            <a:rect l="l" t="t" r="r" b="b"/>
            <a:pathLst>
              <a:path w="2472009" h="1271587" extrusionOk="0">
                <a:moveTo>
                  <a:pt x="347663" y="290512"/>
                </a:moveTo>
                <a:lnTo>
                  <a:pt x="80963" y="335756"/>
                </a:lnTo>
                <a:lnTo>
                  <a:pt x="0" y="147637"/>
                </a:lnTo>
                <a:lnTo>
                  <a:pt x="228600" y="128587"/>
                </a:lnTo>
                <a:lnTo>
                  <a:pt x="597694" y="107156"/>
                </a:lnTo>
                <a:lnTo>
                  <a:pt x="1052513" y="78581"/>
                </a:lnTo>
                <a:lnTo>
                  <a:pt x="1526381" y="50006"/>
                </a:lnTo>
                <a:lnTo>
                  <a:pt x="1795463" y="30956"/>
                </a:lnTo>
                <a:lnTo>
                  <a:pt x="2045494" y="14287"/>
                </a:lnTo>
                <a:lnTo>
                  <a:pt x="2200275" y="0"/>
                </a:lnTo>
                <a:lnTo>
                  <a:pt x="2226469" y="16668"/>
                </a:lnTo>
                <a:lnTo>
                  <a:pt x="2293144" y="66675"/>
                </a:lnTo>
                <a:lnTo>
                  <a:pt x="2393156" y="164306"/>
                </a:lnTo>
                <a:lnTo>
                  <a:pt x="2462213" y="242887"/>
                </a:lnTo>
                <a:cubicBezTo>
                  <a:pt x="2472009" y="269827"/>
                  <a:pt x="2471738" y="259790"/>
                  <a:pt x="2471738" y="271462"/>
                </a:cubicBezTo>
                <a:lnTo>
                  <a:pt x="2464594" y="290512"/>
                </a:lnTo>
                <a:lnTo>
                  <a:pt x="2447925" y="311943"/>
                </a:lnTo>
                <a:lnTo>
                  <a:pt x="2412206" y="338137"/>
                </a:lnTo>
                <a:lnTo>
                  <a:pt x="2381250" y="357187"/>
                </a:lnTo>
                <a:lnTo>
                  <a:pt x="2316956" y="559593"/>
                </a:lnTo>
                <a:lnTo>
                  <a:pt x="2183606" y="954881"/>
                </a:lnTo>
                <a:lnTo>
                  <a:pt x="2083594" y="1219200"/>
                </a:lnTo>
                <a:lnTo>
                  <a:pt x="2055019" y="1262062"/>
                </a:lnTo>
                <a:lnTo>
                  <a:pt x="2038350" y="1271587"/>
                </a:lnTo>
                <a:lnTo>
                  <a:pt x="2009775" y="1271587"/>
                </a:lnTo>
                <a:lnTo>
                  <a:pt x="1976438" y="1257300"/>
                </a:lnTo>
                <a:lnTo>
                  <a:pt x="1945481" y="1223962"/>
                </a:lnTo>
                <a:lnTo>
                  <a:pt x="1893094" y="1140618"/>
                </a:lnTo>
                <a:lnTo>
                  <a:pt x="1955006" y="985837"/>
                </a:lnTo>
                <a:lnTo>
                  <a:pt x="1993106" y="838200"/>
                </a:lnTo>
                <a:lnTo>
                  <a:pt x="2021681" y="657225"/>
                </a:lnTo>
                <a:lnTo>
                  <a:pt x="2050256" y="492918"/>
                </a:lnTo>
                <a:lnTo>
                  <a:pt x="2088356" y="259556"/>
                </a:lnTo>
                <a:lnTo>
                  <a:pt x="2090738" y="235743"/>
                </a:lnTo>
                <a:lnTo>
                  <a:pt x="2083594" y="216693"/>
                </a:lnTo>
                <a:lnTo>
                  <a:pt x="2069306" y="202406"/>
                </a:lnTo>
                <a:lnTo>
                  <a:pt x="2038350" y="188118"/>
                </a:lnTo>
                <a:lnTo>
                  <a:pt x="1978819" y="178593"/>
                </a:lnTo>
                <a:lnTo>
                  <a:pt x="1650206" y="180975"/>
                </a:lnTo>
                <a:lnTo>
                  <a:pt x="1307306" y="188118"/>
                </a:lnTo>
                <a:lnTo>
                  <a:pt x="1035844" y="207168"/>
                </a:lnTo>
                <a:lnTo>
                  <a:pt x="785813" y="233362"/>
                </a:lnTo>
                <a:lnTo>
                  <a:pt x="347663" y="2905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209"/>
          <p:cNvSpPr/>
          <p:nvPr/>
        </p:nvSpPr>
        <p:spPr>
          <a:xfrm>
            <a:off x="3962400" y="2043113"/>
            <a:ext cx="2000250" cy="282575"/>
          </a:xfrm>
          <a:custGeom>
            <a:avLst/>
            <a:gdLst/>
            <a:ahLst/>
            <a:cxnLst/>
            <a:rect l="l" t="t" r="r" b="b"/>
            <a:pathLst>
              <a:path w="2000250" h="283368" extrusionOk="0">
                <a:moveTo>
                  <a:pt x="385763" y="230981"/>
                </a:moveTo>
                <a:lnTo>
                  <a:pt x="35719" y="283368"/>
                </a:lnTo>
                <a:lnTo>
                  <a:pt x="0" y="147637"/>
                </a:lnTo>
                <a:lnTo>
                  <a:pt x="352425" y="107156"/>
                </a:lnTo>
                <a:lnTo>
                  <a:pt x="738188" y="66675"/>
                </a:lnTo>
                <a:lnTo>
                  <a:pt x="1169194" y="35718"/>
                </a:lnTo>
                <a:lnTo>
                  <a:pt x="1566863" y="16668"/>
                </a:lnTo>
                <a:lnTo>
                  <a:pt x="2000250" y="0"/>
                </a:lnTo>
                <a:lnTo>
                  <a:pt x="1983581" y="152400"/>
                </a:lnTo>
                <a:lnTo>
                  <a:pt x="1671638" y="157162"/>
                </a:lnTo>
                <a:lnTo>
                  <a:pt x="1316831" y="164306"/>
                </a:lnTo>
                <a:lnTo>
                  <a:pt x="945356" y="180975"/>
                </a:lnTo>
                <a:lnTo>
                  <a:pt x="719138" y="197643"/>
                </a:lnTo>
                <a:lnTo>
                  <a:pt x="385763" y="2309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209"/>
          <p:cNvSpPr/>
          <p:nvPr/>
        </p:nvSpPr>
        <p:spPr>
          <a:xfrm>
            <a:off x="4046538" y="2509838"/>
            <a:ext cx="1847850" cy="280987"/>
          </a:xfrm>
          <a:custGeom>
            <a:avLst/>
            <a:gdLst/>
            <a:ahLst/>
            <a:cxnLst/>
            <a:rect l="l" t="t" r="r" b="b"/>
            <a:pathLst>
              <a:path w="1847850" h="280987" extrusionOk="0">
                <a:moveTo>
                  <a:pt x="347662" y="247650"/>
                </a:moveTo>
                <a:lnTo>
                  <a:pt x="26194" y="280987"/>
                </a:lnTo>
                <a:lnTo>
                  <a:pt x="0" y="116681"/>
                </a:lnTo>
                <a:lnTo>
                  <a:pt x="250031" y="109537"/>
                </a:lnTo>
                <a:lnTo>
                  <a:pt x="573881" y="83343"/>
                </a:lnTo>
                <a:lnTo>
                  <a:pt x="838200" y="57150"/>
                </a:lnTo>
                <a:lnTo>
                  <a:pt x="1164431" y="33337"/>
                </a:lnTo>
                <a:lnTo>
                  <a:pt x="1512094" y="14287"/>
                </a:lnTo>
                <a:lnTo>
                  <a:pt x="1847850" y="0"/>
                </a:lnTo>
                <a:lnTo>
                  <a:pt x="1835944" y="185737"/>
                </a:lnTo>
                <a:lnTo>
                  <a:pt x="1635919" y="166687"/>
                </a:lnTo>
                <a:lnTo>
                  <a:pt x="1531144" y="169068"/>
                </a:lnTo>
                <a:lnTo>
                  <a:pt x="1202531" y="180975"/>
                </a:lnTo>
                <a:lnTo>
                  <a:pt x="878681" y="185737"/>
                </a:lnTo>
                <a:lnTo>
                  <a:pt x="642937" y="202406"/>
                </a:lnTo>
                <a:lnTo>
                  <a:pt x="347662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209"/>
          <p:cNvSpPr/>
          <p:nvPr/>
        </p:nvSpPr>
        <p:spPr>
          <a:xfrm>
            <a:off x="4678363" y="2657475"/>
            <a:ext cx="390525" cy="1147763"/>
          </a:xfrm>
          <a:custGeom>
            <a:avLst/>
            <a:gdLst/>
            <a:ahLst/>
            <a:cxnLst/>
            <a:rect l="l" t="t" r="r" b="b"/>
            <a:pathLst>
              <a:path w="390525" h="1147763" extrusionOk="0">
                <a:moveTo>
                  <a:pt x="119063" y="816769"/>
                </a:moveTo>
                <a:lnTo>
                  <a:pt x="107157" y="642938"/>
                </a:lnTo>
                <a:lnTo>
                  <a:pt x="111919" y="478631"/>
                </a:lnTo>
                <a:cubicBezTo>
                  <a:pt x="111125" y="405606"/>
                  <a:pt x="110332" y="332581"/>
                  <a:pt x="109538" y="259556"/>
                </a:cubicBezTo>
                <a:lnTo>
                  <a:pt x="107157" y="209550"/>
                </a:lnTo>
                <a:lnTo>
                  <a:pt x="95250" y="161925"/>
                </a:lnTo>
                <a:lnTo>
                  <a:pt x="69057" y="116681"/>
                </a:lnTo>
                <a:lnTo>
                  <a:pt x="0" y="30956"/>
                </a:lnTo>
                <a:lnTo>
                  <a:pt x="200025" y="0"/>
                </a:lnTo>
                <a:lnTo>
                  <a:pt x="316707" y="90488"/>
                </a:lnTo>
                <a:lnTo>
                  <a:pt x="373857" y="138113"/>
                </a:lnTo>
                <a:lnTo>
                  <a:pt x="385763" y="157163"/>
                </a:lnTo>
                <a:lnTo>
                  <a:pt x="390525" y="188119"/>
                </a:lnTo>
                <a:lnTo>
                  <a:pt x="390525" y="219075"/>
                </a:lnTo>
                <a:lnTo>
                  <a:pt x="383382" y="245269"/>
                </a:lnTo>
                <a:lnTo>
                  <a:pt x="366713" y="278606"/>
                </a:lnTo>
                <a:lnTo>
                  <a:pt x="347663" y="328613"/>
                </a:lnTo>
                <a:lnTo>
                  <a:pt x="338138" y="385763"/>
                </a:lnTo>
                <a:cubicBezTo>
                  <a:pt x="337344" y="411163"/>
                  <a:pt x="336551" y="436563"/>
                  <a:pt x="335757" y="461963"/>
                </a:cubicBezTo>
                <a:lnTo>
                  <a:pt x="335757" y="616744"/>
                </a:lnTo>
                <a:lnTo>
                  <a:pt x="335757" y="1026319"/>
                </a:lnTo>
                <a:lnTo>
                  <a:pt x="335757" y="1135856"/>
                </a:lnTo>
                <a:lnTo>
                  <a:pt x="116682" y="1147763"/>
                </a:lnTo>
                <a:lnTo>
                  <a:pt x="114300" y="1054894"/>
                </a:lnTo>
                <a:lnTo>
                  <a:pt x="116682" y="964406"/>
                </a:lnTo>
                <a:cubicBezTo>
                  <a:pt x="117476" y="915194"/>
                  <a:pt x="118269" y="865981"/>
                  <a:pt x="119063" y="8167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209"/>
          <p:cNvSpPr/>
          <p:nvPr/>
        </p:nvSpPr>
        <p:spPr>
          <a:xfrm>
            <a:off x="2655888" y="3543300"/>
            <a:ext cx="4564062" cy="601663"/>
          </a:xfrm>
          <a:custGeom>
            <a:avLst/>
            <a:gdLst/>
            <a:ahLst/>
            <a:cxnLst/>
            <a:rect l="l" t="t" r="r" b="b"/>
            <a:pathLst>
              <a:path w="4564380" h="601980" extrusionOk="0">
                <a:moveTo>
                  <a:pt x="1428750" y="441960"/>
                </a:moveTo>
                <a:lnTo>
                  <a:pt x="998220" y="506730"/>
                </a:lnTo>
                <a:lnTo>
                  <a:pt x="689610" y="552450"/>
                </a:lnTo>
                <a:lnTo>
                  <a:pt x="628650" y="567690"/>
                </a:lnTo>
                <a:lnTo>
                  <a:pt x="525780" y="601980"/>
                </a:lnTo>
                <a:lnTo>
                  <a:pt x="419100" y="575310"/>
                </a:lnTo>
                <a:lnTo>
                  <a:pt x="331470" y="541020"/>
                </a:lnTo>
                <a:lnTo>
                  <a:pt x="232410" y="491490"/>
                </a:lnTo>
                <a:lnTo>
                  <a:pt x="152400" y="449580"/>
                </a:lnTo>
                <a:lnTo>
                  <a:pt x="102870" y="407670"/>
                </a:lnTo>
                <a:lnTo>
                  <a:pt x="45720" y="339090"/>
                </a:lnTo>
                <a:lnTo>
                  <a:pt x="19050" y="293370"/>
                </a:lnTo>
                <a:lnTo>
                  <a:pt x="0" y="247650"/>
                </a:lnTo>
                <a:lnTo>
                  <a:pt x="0" y="228600"/>
                </a:lnTo>
                <a:lnTo>
                  <a:pt x="3810" y="213360"/>
                </a:lnTo>
                <a:lnTo>
                  <a:pt x="22860" y="205740"/>
                </a:lnTo>
                <a:lnTo>
                  <a:pt x="76200" y="232410"/>
                </a:lnTo>
                <a:lnTo>
                  <a:pt x="236220" y="308610"/>
                </a:lnTo>
                <a:lnTo>
                  <a:pt x="354330" y="350520"/>
                </a:lnTo>
                <a:lnTo>
                  <a:pt x="445770" y="361950"/>
                </a:lnTo>
                <a:lnTo>
                  <a:pt x="537210" y="358140"/>
                </a:lnTo>
                <a:lnTo>
                  <a:pt x="758190" y="335280"/>
                </a:lnTo>
                <a:lnTo>
                  <a:pt x="1230630" y="281940"/>
                </a:lnTo>
                <a:lnTo>
                  <a:pt x="1798320" y="217170"/>
                </a:lnTo>
                <a:lnTo>
                  <a:pt x="2141220" y="175260"/>
                </a:lnTo>
                <a:lnTo>
                  <a:pt x="2343150" y="152400"/>
                </a:lnTo>
                <a:lnTo>
                  <a:pt x="2415540" y="152400"/>
                </a:lnTo>
                <a:lnTo>
                  <a:pt x="2491740" y="144780"/>
                </a:lnTo>
                <a:lnTo>
                  <a:pt x="2846070" y="129540"/>
                </a:lnTo>
                <a:lnTo>
                  <a:pt x="3299460" y="106680"/>
                </a:lnTo>
                <a:lnTo>
                  <a:pt x="3501390" y="106680"/>
                </a:lnTo>
                <a:lnTo>
                  <a:pt x="3665220" y="99060"/>
                </a:lnTo>
                <a:lnTo>
                  <a:pt x="3771900" y="95250"/>
                </a:lnTo>
                <a:lnTo>
                  <a:pt x="3901440" y="80010"/>
                </a:lnTo>
                <a:lnTo>
                  <a:pt x="3973830" y="68580"/>
                </a:lnTo>
                <a:lnTo>
                  <a:pt x="4023360" y="60960"/>
                </a:lnTo>
                <a:lnTo>
                  <a:pt x="4076700" y="45720"/>
                </a:lnTo>
                <a:lnTo>
                  <a:pt x="4126230" y="22860"/>
                </a:lnTo>
                <a:lnTo>
                  <a:pt x="4168140" y="0"/>
                </a:lnTo>
                <a:lnTo>
                  <a:pt x="4229100" y="7620"/>
                </a:lnTo>
                <a:lnTo>
                  <a:pt x="4351020" y="57150"/>
                </a:lnTo>
                <a:lnTo>
                  <a:pt x="4453890" y="121920"/>
                </a:lnTo>
                <a:lnTo>
                  <a:pt x="4518660" y="175260"/>
                </a:lnTo>
                <a:lnTo>
                  <a:pt x="4549140" y="224790"/>
                </a:lnTo>
                <a:lnTo>
                  <a:pt x="4564380" y="270510"/>
                </a:lnTo>
                <a:lnTo>
                  <a:pt x="4560570" y="308610"/>
                </a:lnTo>
                <a:lnTo>
                  <a:pt x="4541520" y="335280"/>
                </a:lnTo>
                <a:lnTo>
                  <a:pt x="4503420" y="350520"/>
                </a:lnTo>
                <a:lnTo>
                  <a:pt x="4396740" y="335280"/>
                </a:lnTo>
                <a:lnTo>
                  <a:pt x="4263390" y="308610"/>
                </a:lnTo>
                <a:lnTo>
                  <a:pt x="4046220" y="293370"/>
                </a:lnTo>
                <a:lnTo>
                  <a:pt x="3794760" y="285750"/>
                </a:lnTo>
                <a:lnTo>
                  <a:pt x="3486150" y="289560"/>
                </a:lnTo>
                <a:lnTo>
                  <a:pt x="3154680" y="285750"/>
                </a:lnTo>
                <a:lnTo>
                  <a:pt x="2617470" y="312420"/>
                </a:lnTo>
                <a:lnTo>
                  <a:pt x="2171700" y="339090"/>
                </a:lnTo>
                <a:lnTo>
                  <a:pt x="1878330" y="373380"/>
                </a:lnTo>
                <a:lnTo>
                  <a:pt x="1428750" y="4419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209"/>
          <p:cNvSpPr/>
          <p:nvPr/>
        </p:nvSpPr>
        <p:spPr>
          <a:xfrm>
            <a:off x="2717800" y="2543175"/>
            <a:ext cx="3876675" cy="2463800"/>
          </a:xfrm>
          <a:custGeom>
            <a:avLst/>
            <a:gdLst/>
            <a:ahLst/>
            <a:cxnLst/>
            <a:rect l="l" t="t" r="r" b="b"/>
            <a:pathLst>
              <a:path w="3876675" h="2463800" extrusionOk="0">
                <a:moveTo>
                  <a:pt x="2019300" y="1609725"/>
                </a:moveTo>
                <a:lnTo>
                  <a:pt x="1539875" y="1866900"/>
                </a:lnTo>
                <a:lnTo>
                  <a:pt x="1333500" y="1974850"/>
                </a:lnTo>
                <a:lnTo>
                  <a:pt x="1019175" y="2114550"/>
                </a:lnTo>
                <a:lnTo>
                  <a:pt x="619125" y="2270125"/>
                </a:lnTo>
                <a:lnTo>
                  <a:pt x="276225" y="2384425"/>
                </a:lnTo>
                <a:lnTo>
                  <a:pt x="28575" y="2463800"/>
                </a:lnTo>
                <a:lnTo>
                  <a:pt x="6350" y="2457450"/>
                </a:lnTo>
                <a:lnTo>
                  <a:pt x="0" y="2447925"/>
                </a:lnTo>
                <a:lnTo>
                  <a:pt x="9525" y="2419350"/>
                </a:lnTo>
                <a:lnTo>
                  <a:pt x="28575" y="2397125"/>
                </a:lnTo>
                <a:lnTo>
                  <a:pt x="292100" y="2286000"/>
                </a:lnTo>
                <a:lnTo>
                  <a:pt x="666750" y="2117725"/>
                </a:lnTo>
                <a:lnTo>
                  <a:pt x="981075" y="1965325"/>
                </a:lnTo>
                <a:lnTo>
                  <a:pt x="1219200" y="1844675"/>
                </a:lnTo>
                <a:lnTo>
                  <a:pt x="1533525" y="1676400"/>
                </a:lnTo>
                <a:lnTo>
                  <a:pt x="1905000" y="1466850"/>
                </a:lnTo>
                <a:lnTo>
                  <a:pt x="2133600" y="1320800"/>
                </a:lnTo>
                <a:lnTo>
                  <a:pt x="2438400" y="1143000"/>
                </a:lnTo>
                <a:lnTo>
                  <a:pt x="2600325" y="1031875"/>
                </a:lnTo>
                <a:lnTo>
                  <a:pt x="2974975" y="742950"/>
                </a:lnTo>
                <a:lnTo>
                  <a:pt x="3130550" y="593725"/>
                </a:lnTo>
                <a:lnTo>
                  <a:pt x="3327400" y="450850"/>
                </a:lnTo>
                <a:lnTo>
                  <a:pt x="3463925" y="320675"/>
                </a:lnTo>
                <a:lnTo>
                  <a:pt x="3502025" y="288925"/>
                </a:lnTo>
                <a:lnTo>
                  <a:pt x="3530600" y="250825"/>
                </a:lnTo>
                <a:lnTo>
                  <a:pt x="3546475" y="215900"/>
                </a:lnTo>
                <a:lnTo>
                  <a:pt x="3549650" y="184150"/>
                </a:lnTo>
                <a:lnTo>
                  <a:pt x="3549650" y="155575"/>
                </a:lnTo>
                <a:lnTo>
                  <a:pt x="3521075" y="127000"/>
                </a:lnTo>
                <a:lnTo>
                  <a:pt x="3495675" y="98425"/>
                </a:lnTo>
                <a:lnTo>
                  <a:pt x="3482975" y="79375"/>
                </a:lnTo>
                <a:lnTo>
                  <a:pt x="3470275" y="50800"/>
                </a:lnTo>
                <a:lnTo>
                  <a:pt x="3460750" y="31750"/>
                </a:lnTo>
                <a:lnTo>
                  <a:pt x="3460750" y="12700"/>
                </a:lnTo>
                <a:lnTo>
                  <a:pt x="3473450" y="0"/>
                </a:lnTo>
                <a:lnTo>
                  <a:pt x="3495675" y="0"/>
                </a:lnTo>
                <a:lnTo>
                  <a:pt x="3552825" y="15875"/>
                </a:lnTo>
                <a:lnTo>
                  <a:pt x="3600450" y="31750"/>
                </a:lnTo>
                <a:lnTo>
                  <a:pt x="3679825" y="82550"/>
                </a:lnTo>
                <a:lnTo>
                  <a:pt x="3727450" y="120650"/>
                </a:lnTo>
                <a:lnTo>
                  <a:pt x="3800475" y="206375"/>
                </a:lnTo>
                <a:lnTo>
                  <a:pt x="3841750" y="266700"/>
                </a:lnTo>
                <a:lnTo>
                  <a:pt x="3867150" y="307975"/>
                </a:lnTo>
                <a:lnTo>
                  <a:pt x="3876675" y="361950"/>
                </a:lnTo>
                <a:lnTo>
                  <a:pt x="3870325" y="393700"/>
                </a:lnTo>
                <a:lnTo>
                  <a:pt x="3848100" y="422275"/>
                </a:lnTo>
                <a:lnTo>
                  <a:pt x="3810000" y="444500"/>
                </a:lnTo>
                <a:lnTo>
                  <a:pt x="3746500" y="454025"/>
                </a:lnTo>
                <a:lnTo>
                  <a:pt x="3698875" y="460375"/>
                </a:lnTo>
                <a:lnTo>
                  <a:pt x="3375025" y="701675"/>
                </a:lnTo>
                <a:lnTo>
                  <a:pt x="2743200" y="1143000"/>
                </a:lnTo>
                <a:lnTo>
                  <a:pt x="2533650" y="1314450"/>
                </a:lnTo>
                <a:lnTo>
                  <a:pt x="2019300" y="160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209"/>
          <p:cNvSpPr/>
          <p:nvPr/>
        </p:nvSpPr>
        <p:spPr>
          <a:xfrm>
            <a:off x="4019550" y="4367213"/>
            <a:ext cx="371475" cy="1635125"/>
          </a:xfrm>
          <a:custGeom>
            <a:avLst/>
            <a:gdLst/>
            <a:ahLst/>
            <a:cxnLst/>
            <a:rect l="l" t="t" r="r" b="b"/>
            <a:pathLst>
              <a:path w="371475" h="1635918" extrusionOk="0">
                <a:moveTo>
                  <a:pt x="145256" y="916781"/>
                </a:moveTo>
                <a:lnTo>
                  <a:pt x="140494" y="700087"/>
                </a:lnTo>
                <a:lnTo>
                  <a:pt x="133350" y="521493"/>
                </a:lnTo>
                <a:lnTo>
                  <a:pt x="123825" y="400050"/>
                </a:lnTo>
                <a:lnTo>
                  <a:pt x="107156" y="300037"/>
                </a:lnTo>
                <a:lnTo>
                  <a:pt x="90488" y="247650"/>
                </a:lnTo>
                <a:lnTo>
                  <a:pt x="0" y="102393"/>
                </a:lnTo>
                <a:lnTo>
                  <a:pt x="188119" y="0"/>
                </a:lnTo>
                <a:lnTo>
                  <a:pt x="354806" y="50006"/>
                </a:lnTo>
                <a:lnTo>
                  <a:pt x="345281" y="223837"/>
                </a:lnTo>
                <a:cubicBezTo>
                  <a:pt x="346869" y="370681"/>
                  <a:pt x="348456" y="517524"/>
                  <a:pt x="350044" y="664368"/>
                </a:cubicBezTo>
                <a:lnTo>
                  <a:pt x="345281" y="792956"/>
                </a:lnTo>
                <a:lnTo>
                  <a:pt x="345281" y="1328737"/>
                </a:lnTo>
                <a:lnTo>
                  <a:pt x="371475" y="1493043"/>
                </a:lnTo>
                <a:lnTo>
                  <a:pt x="342900" y="1585912"/>
                </a:lnTo>
                <a:lnTo>
                  <a:pt x="321469" y="1621631"/>
                </a:lnTo>
                <a:lnTo>
                  <a:pt x="307181" y="1631156"/>
                </a:lnTo>
                <a:lnTo>
                  <a:pt x="276225" y="1635918"/>
                </a:lnTo>
                <a:lnTo>
                  <a:pt x="230981" y="1631156"/>
                </a:lnTo>
                <a:lnTo>
                  <a:pt x="200025" y="1616868"/>
                </a:lnTo>
                <a:lnTo>
                  <a:pt x="178594" y="1593056"/>
                </a:lnTo>
                <a:lnTo>
                  <a:pt x="150019" y="1540668"/>
                </a:lnTo>
                <a:lnTo>
                  <a:pt x="123825" y="1466850"/>
                </a:lnTo>
                <a:lnTo>
                  <a:pt x="126206" y="1431131"/>
                </a:lnTo>
                <a:lnTo>
                  <a:pt x="138113" y="1366837"/>
                </a:lnTo>
                <a:lnTo>
                  <a:pt x="142875" y="1281112"/>
                </a:lnTo>
                <a:cubicBezTo>
                  <a:pt x="143669" y="1158875"/>
                  <a:pt x="144462" y="1036637"/>
                  <a:pt x="145256" y="9167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209"/>
          <p:cNvSpPr/>
          <p:nvPr/>
        </p:nvSpPr>
        <p:spPr>
          <a:xfrm>
            <a:off x="4259263" y="4252913"/>
            <a:ext cx="2008187" cy="1778000"/>
          </a:xfrm>
          <a:custGeom>
            <a:avLst/>
            <a:gdLst/>
            <a:ahLst/>
            <a:cxnLst/>
            <a:rect l="l" t="t" r="r" b="b"/>
            <a:pathLst>
              <a:path w="2007394" h="1778793" extrusionOk="0">
                <a:moveTo>
                  <a:pt x="397669" y="295275"/>
                </a:moveTo>
                <a:lnTo>
                  <a:pt x="0" y="354806"/>
                </a:lnTo>
                <a:lnTo>
                  <a:pt x="52388" y="145256"/>
                </a:lnTo>
                <a:lnTo>
                  <a:pt x="178594" y="180975"/>
                </a:lnTo>
                <a:lnTo>
                  <a:pt x="385763" y="159543"/>
                </a:lnTo>
                <a:lnTo>
                  <a:pt x="792957" y="119062"/>
                </a:lnTo>
                <a:lnTo>
                  <a:pt x="1166813" y="73818"/>
                </a:lnTo>
                <a:lnTo>
                  <a:pt x="1435894" y="35718"/>
                </a:lnTo>
                <a:lnTo>
                  <a:pt x="1600200" y="0"/>
                </a:lnTo>
                <a:lnTo>
                  <a:pt x="1647825" y="11906"/>
                </a:lnTo>
                <a:lnTo>
                  <a:pt x="1719263" y="47625"/>
                </a:lnTo>
                <a:lnTo>
                  <a:pt x="1835944" y="133350"/>
                </a:lnTo>
                <a:lnTo>
                  <a:pt x="1966913" y="254793"/>
                </a:lnTo>
                <a:lnTo>
                  <a:pt x="2000250" y="295275"/>
                </a:lnTo>
                <a:lnTo>
                  <a:pt x="2007394" y="323850"/>
                </a:lnTo>
                <a:lnTo>
                  <a:pt x="2000250" y="354806"/>
                </a:lnTo>
                <a:lnTo>
                  <a:pt x="1978819" y="392906"/>
                </a:lnTo>
                <a:lnTo>
                  <a:pt x="1940719" y="445293"/>
                </a:lnTo>
                <a:lnTo>
                  <a:pt x="1933575" y="483393"/>
                </a:lnTo>
                <a:lnTo>
                  <a:pt x="1885950" y="897731"/>
                </a:lnTo>
                <a:lnTo>
                  <a:pt x="1835944" y="1254918"/>
                </a:lnTo>
                <a:lnTo>
                  <a:pt x="1785938" y="1595437"/>
                </a:lnTo>
                <a:lnTo>
                  <a:pt x="1766888" y="1683543"/>
                </a:lnTo>
                <a:lnTo>
                  <a:pt x="1735932" y="1738312"/>
                </a:lnTo>
                <a:lnTo>
                  <a:pt x="1707357" y="1769268"/>
                </a:lnTo>
                <a:lnTo>
                  <a:pt x="1683544" y="1778793"/>
                </a:lnTo>
                <a:lnTo>
                  <a:pt x="1666875" y="1778793"/>
                </a:lnTo>
                <a:lnTo>
                  <a:pt x="1633538" y="1774031"/>
                </a:lnTo>
                <a:lnTo>
                  <a:pt x="1607344" y="1764506"/>
                </a:lnTo>
                <a:lnTo>
                  <a:pt x="1583532" y="1747837"/>
                </a:lnTo>
                <a:lnTo>
                  <a:pt x="1557338" y="1707356"/>
                </a:lnTo>
                <a:lnTo>
                  <a:pt x="1547813" y="1671637"/>
                </a:lnTo>
                <a:lnTo>
                  <a:pt x="1538288" y="1624012"/>
                </a:lnTo>
                <a:lnTo>
                  <a:pt x="1535907" y="1578768"/>
                </a:lnTo>
                <a:lnTo>
                  <a:pt x="1581150" y="1385887"/>
                </a:lnTo>
                <a:lnTo>
                  <a:pt x="1621632" y="902493"/>
                </a:lnTo>
                <a:lnTo>
                  <a:pt x="1647825" y="776287"/>
                </a:lnTo>
                <a:lnTo>
                  <a:pt x="1666875" y="438150"/>
                </a:lnTo>
                <a:lnTo>
                  <a:pt x="1669257" y="390525"/>
                </a:lnTo>
                <a:lnTo>
                  <a:pt x="1664494" y="357187"/>
                </a:lnTo>
                <a:lnTo>
                  <a:pt x="1652588" y="321468"/>
                </a:lnTo>
                <a:lnTo>
                  <a:pt x="1633538" y="292893"/>
                </a:lnTo>
                <a:lnTo>
                  <a:pt x="1609725" y="269081"/>
                </a:lnTo>
                <a:lnTo>
                  <a:pt x="1590675" y="252412"/>
                </a:lnTo>
                <a:lnTo>
                  <a:pt x="1559719" y="238125"/>
                </a:lnTo>
                <a:lnTo>
                  <a:pt x="1507332" y="226218"/>
                </a:lnTo>
                <a:lnTo>
                  <a:pt x="1314450" y="228600"/>
                </a:lnTo>
                <a:lnTo>
                  <a:pt x="928688" y="250031"/>
                </a:lnTo>
                <a:lnTo>
                  <a:pt x="397669" y="2952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209"/>
          <p:cNvSpPr/>
          <p:nvPr/>
        </p:nvSpPr>
        <p:spPr>
          <a:xfrm>
            <a:off x="4303713" y="4948238"/>
            <a:ext cx="1638300" cy="263525"/>
          </a:xfrm>
          <a:custGeom>
            <a:avLst/>
            <a:gdLst/>
            <a:ahLst/>
            <a:cxnLst/>
            <a:rect l="l" t="t" r="r" b="b"/>
            <a:pathLst>
              <a:path w="1638300" h="264318" extrusionOk="0">
                <a:moveTo>
                  <a:pt x="616744" y="219075"/>
                </a:moveTo>
                <a:lnTo>
                  <a:pt x="238125" y="264318"/>
                </a:lnTo>
                <a:lnTo>
                  <a:pt x="192881" y="264318"/>
                </a:lnTo>
                <a:lnTo>
                  <a:pt x="164306" y="254793"/>
                </a:lnTo>
                <a:lnTo>
                  <a:pt x="109537" y="223837"/>
                </a:lnTo>
                <a:lnTo>
                  <a:pt x="21431" y="171450"/>
                </a:lnTo>
                <a:lnTo>
                  <a:pt x="0" y="88106"/>
                </a:lnTo>
                <a:lnTo>
                  <a:pt x="347662" y="69056"/>
                </a:lnTo>
                <a:lnTo>
                  <a:pt x="766762" y="42862"/>
                </a:lnTo>
                <a:lnTo>
                  <a:pt x="1116806" y="16668"/>
                </a:lnTo>
                <a:lnTo>
                  <a:pt x="1347787" y="0"/>
                </a:lnTo>
                <a:lnTo>
                  <a:pt x="1373981" y="0"/>
                </a:lnTo>
                <a:lnTo>
                  <a:pt x="1414462" y="7143"/>
                </a:lnTo>
                <a:lnTo>
                  <a:pt x="1638300" y="100012"/>
                </a:lnTo>
                <a:lnTo>
                  <a:pt x="1638300" y="200025"/>
                </a:lnTo>
                <a:lnTo>
                  <a:pt x="1454944" y="200025"/>
                </a:lnTo>
                <a:lnTo>
                  <a:pt x="1350169" y="192881"/>
                </a:lnTo>
                <a:lnTo>
                  <a:pt x="1223962" y="176212"/>
                </a:lnTo>
                <a:lnTo>
                  <a:pt x="1145381" y="178593"/>
                </a:lnTo>
                <a:lnTo>
                  <a:pt x="933450" y="185737"/>
                </a:lnTo>
                <a:lnTo>
                  <a:pt x="616744" y="219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209"/>
          <p:cNvSpPr/>
          <p:nvPr/>
        </p:nvSpPr>
        <p:spPr>
          <a:xfrm>
            <a:off x="4281488" y="5638800"/>
            <a:ext cx="1631950" cy="227013"/>
          </a:xfrm>
          <a:custGeom>
            <a:avLst/>
            <a:gdLst/>
            <a:ahLst/>
            <a:cxnLst/>
            <a:rect l="l" t="t" r="r" b="b"/>
            <a:pathLst>
              <a:path w="1631156" h="226219" extrusionOk="0">
                <a:moveTo>
                  <a:pt x="471487" y="200025"/>
                </a:moveTo>
                <a:lnTo>
                  <a:pt x="45243" y="226219"/>
                </a:lnTo>
                <a:lnTo>
                  <a:pt x="0" y="76200"/>
                </a:lnTo>
                <a:lnTo>
                  <a:pt x="216693" y="54769"/>
                </a:lnTo>
                <a:lnTo>
                  <a:pt x="400050" y="38100"/>
                </a:lnTo>
                <a:lnTo>
                  <a:pt x="571500" y="28575"/>
                </a:lnTo>
                <a:lnTo>
                  <a:pt x="809625" y="21431"/>
                </a:lnTo>
                <a:lnTo>
                  <a:pt x="1021556" y="11906"/>
                </a:lnTo>
                <a:lnTo>
                  <a:pt x="1283493" y="2381"/>
                </a:lnTo>
                <a:lnTo>
                  <a:pt x="1631156" y="0"/>
                </a:lnTo>
                <a:lnTo>
                  <a:pt x="1585912" y="185738"/>
                </a:lnTo>
                <a:lnTo>
                  <a:pt x="1354931" y="183356"/>
                </a:lnTo>
                <a:lnTo>
                  <a:pt x="1026318" y="180975"/>
                </a:lnTo>
                <a:lnTo>
                  <a:pt x="740568" y="192881"/>
                </a:lnTo>
                <a:lnTo>
                  <a:pt x="471487" y="2000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E65D630-5161-C246-A8BF-A52285AEF2F5}"/>
              </a:ext>
            </a:extLst>
          </p:cNvPr>
          <p:cNvGrpSpPr/>
          <p:nvPr/>
        </p:nvGrpSpPr>
        <p:grpSpPr>
          <a:xfrm>
            <a:off x="2651876" y="1524749"/>
            <a:ext cx="4564062" cy="4502150"/>
            <a:chOff x="2808288" y="1681163"/>
            <a:chExt cx="4564062" cy="4502150"/>
          </a:xfrm>
        </p:grpSpPr>
        <p:sp>
          <p:nvSpPr>
            <p:cNvPr id="15" name="Google Shape;2309;p209">
              <a:extLst>
                <a:ext uri="{FF2B5EF4-FFF2-40B4-BE49-F238E27FC236}">
                  <a16:creationId xmlns:a16="http://schemas.microsoft.com/office/drawing/2014/main" id="{7ABDB3C1-B4E6-0A40-829A-CB41063F040F}"/>
                </a:ext>
              </a:extLst>
            </p:cNvPr>
            <p:cNvSpPr/>
            <p:nvPr/>
          </p:nvSpPr>
          <p:spPr>
            <a:xfrm>
              <a:off x="3706813" y="1681163"/>
              <a:ext cx="588962" cy="1366837"/>
            </a:xfrm>
            <a:custGeom>
              <a:avLst/>
              <a:gdLst/>
              <a:ahLst/>
              <a:cxnLst/>
              <a:rect l="l" t="t" r="r" b="b"/>
              <a:pathLst>
                <a:path w="588169" h="1366837" extrusionOk="0">
                  <a:moveTo>
                    <a:pt x="269082" y="621506"/>
                  </a:moveTo>
                  <a:lnTo>
                    <a:pt x="247650" y="452437"/>
                  </a:lnTo>
                  <a:lnTo>
                    <a:pt x="228600" y="357187"/>
                  </a:lnTo>
                  <a:lnTo>
                    <a:pt x="211932" y="302418"/>
                  </a:lnTo>
                  <a:lnTo>
                    <a:pt x="195263" y="254793"/>
                  </a:lnTo>
                  <a:lnTo>
                    <a:pt x="161925" y="202406"/>
                  </a:lnTo>
                  <a:lnTo>
                    <a:pt x="109538" y="142875"/>
                  </a:lnTo>
                  <a:lnTo>
                    <a:pt x="47625" y="80962"/>
                  </a:lnTo>
                  <a:lnTo>
                    <a:pt x="14288" y="59531"/>
                  </a:lnTo>
                  <a:lnTo>
                    <a:pt x="0" y="40481"/>
                  </a:lnTo>
                  <a:lnTo>
                    <a:pt x="0" y="21431"/>
                  </a:lnTo>
                  <a:lnTo>
                    <a:pt x="7144" y="7143"/>
                  </a:lnTo>
                  <a:lnTo>
                    <a:pt x="35719" y="0"/>
                  </a:lnTo>
                  <a:lnTo>
                    <a:pt x="85725" y="7143"/>
                  </a:lnTo>
                  <a:lnTo>
                    <a:pt x="173832" y="33337"/>
                  </a:lnTo>
                  <a:lnTo>
                    <a:pt x="254794" y="66675"/>
                  </a:lnTo>
                  <a:lnTo>
                    <a:pt x="309563" y="92868"/>
                  </a:lnTo>
                  <a:lnTo>
                    <a:pt x="395288" y="138112"/>
                  </a:lnTo>
                  <a:lnTo>
                    <a:pt x="452438" y="321468"/>
                  </a:lnTo>
                  <a:lnTo>
                    <a:pt x="500063" y="645318"/>
                  </a:lnTo>
                  <a:lnTo>
                    <a:pt x="521494" y="790575"/>
                  </a:lnTo>
                  <a:lnTo>
                    <a:pt x="566738" y="1090612"/>
                  </a:lnTo>
                  <a:lnTo>
                    <a:pt x="588169" y="1247775"/>
                  </a:lnTo>
                  <a:lnTo>
                    <a:pt x="542925" y="1316831"/>
                  </a:lnTo>
                  <a:lnTo>
                    <a:pt x="514350" y="1347787"/>
                  </a:lnTo>
                  <a:lnTo>
                    <a:pt x="495300" y="1362075"/>
                  </a:lnTo>
                  <a:lnTo>
                    <a:pt x="476250" y="1366837"/>
                  </a:lnTo>
                  <a:lnTo>
                    <a:pt x="450057" y="1362075"/>
                  </a:lnTo>
                  <a:lnTo>
                    <a:pt x="421482" y="1343025"/>
                  </a:lnTo>
                  <a:lnTo>
                    <a:pt x="364332" y="1295400"/>
                  </a:lnTo>
                  <a:lnTo>
                    <a:pt x="330994" y="1252537"/>
                  </a:lnTo>
                  <a:lnTo>
                    <a:pt x="304800" y="1204912"/>
                  </a:lnTo>
                  <a:lnTo>
                    <a:pt x="278607" y="1133475"/>
                  </a:lnTo>
                  <a:lnTo>
                    <a:pt x="283369" y="1092993"/>
                  </a:lnTo>
                  <a:lnTo>
                    <a:pt x="290513" y="1035843"/>
                  </a:lnTo>
                  <a:lnTo>
                    <a:pt x="295275" y="935831"/>
                  </a:lnTo>
                  <a:lnTo>
                    <a:pt x="288132" y="802481"/>
                  </a:lnTo>
                  <a:lnTo>
                    <a:pt x="269082" y="6215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10;p209">
              <a:extLst>
                <a:ext uri="{FF2B5EF4-FFF2-40B4-BE49-F238E27FC236}">
                  <a16:creationId xmlns:a16="http://schemas.microsoft.com/office/drawing/2014/main" id="{A962C41B-31D3-A645-BA20-6B7EAE92AD00}"/>
                </a:ext>
              </a:extLst>
            </p:cNvPr>
            <p:cNvSpPr/>
            <p:nvPr/>
          </p:nvSpPr>
          <p:spPr>
            <a:xfrm>
              <a:off x="3900488" y="3219450"/>
              <a:ext cx="2182812" cy="363538"/>
            </a:xfrm>
            <a:custGeom>
              <a:avLst/>
              <a:gdLst/>
              <a:ahLst/>
              <a:cxnLst/>
              <a:rect l="l" t="t" r="r" b="b"/>
              <a:pathLst>
                <a:path w="2181940" h="364331" extrusionOk="0">
                  <a:moveTo>
                    <a:pt x="564356" y="302419"/>
                  </a:moveTo>
                  <a:lnTo>
                    <a:pt x="357187" y="364331"/>
                  </a:lnTo>
                  <a:lnTo>
                    <a:pt x="326231" y="359569"/>
                  </a:lnTo>
                  <a:lnTo>
                    <a:pt x="288131" y="345281"/>
                  </a:lnTo>
                  <a:lnTo>
                    <a:pt x="226218" y="309563"/>
                  </a:lnTo>
                  <a:lnTo>
                    <a:pt x="138112" y="235744"/>
                  </a:lnTo>
                  <a:lnTo>
                    <a:pt x="30956" y="142875"/>
                  </a:lnTo>
                  <a:lnTo>
                    <a:pt x="11906" y="121444"/>
                  </a:lnTo>
                  <a:lnTo>
                    <a:pt x="2381" y="102394"/>
                  </a:lnTo>
                  <a:lnTo>
                    <a:pt x="0" y="88106"/>
                  </a:lnTo>
                  <a:lnTo>
                    <a:pt x="0" y="76200"/>
                  </a:lnTo>
                  <a:lnTo>
                    <a:pt x="2381" y="61913"/>
                  </a:lnTo>
                  <a:lnTo>
                    <a:pt x="21431" y="57150"/>
                  </a:lnTo>
                  <a:lnTo>
                    <a:pt x="54768" y="66675"/>
                  </a:lnTo>
                  <a:lnTo>
                    <a:pt x="150018" y="100013"/>
                  </a:lnTo>
                  <a:lnTo>
                    <a:pt x="252412" y="123825"/>
                  </a:lnTo>
                  <a:lnTo>
                    <a:pt x="361950" y="140494"/>
                  </a:lnTo>
                  <a:lnTo>
                    <a:pt x="411956" y="140494"/>
                  </a:lnTo>
                  <a:lnTo>
                    <a:pt x="633412" y="123825"/>
                  </a:lnTo>
                  <a:lnTo>
                    <a:pt x="1078706" y="69056"/>
                  </a:lnTo>
                  <a:lnTo>
                    <a:pt x="1262062" y="47625"/>
                  </a:lnTo>
                  <a:lnTo>
                    <a:pt x="1726406" y="28575"/>
                  </a:lnTo>
                  <a:lnTo>
                    <a:pt x="1783556" y="28575"/>
                  </a:lnTo>
                  <a:lnTo>
                    <a:pt x="1804987" y="14288"/>
                  </a:lnTo>
                  <a:lnTo>
                    <a:pt x="1835943" y="4763"/>
                  </a:lnTo>
                  <a:lnTo>
                    <a:pt x="1888331" y="0"/>
                  </a:lnTo>
                  <a:lnTo>
                    <a:pt x="1935956" y="4763"/>
                  </a:lnTo>
                  <a:lnTo>
                    <a:pt x="2012156" y="30956"/>
                  </a:lnTo>
                  <a:lnTo>
                    <a:pt x="2076450" y="59531"/>
                  </a:lnTo>
                  <a:lnTo>
                    <a:pt x="2155031" y="102394"/>
                  </a:lnTo>
                  <a:lnTo>
                    <a:pt x="2181940" y="165460"/>
                  </a:lnTo>
                  <a:lnTo>
                    <a:pt x="2153443" y="237030"/>
                  </a:lnTo>
                  <a:lnTo>
                    <a:pt x="2107389" y="259304"/>
                  </a:lnTo>
                  <a:lnTo>
                    <a:pt x="2019300" y="254794"/>
                  </a:lnTo>
                  <a:lnTo>
                    <a:pt x="1881187" y="216694"/>
                  </a:lnTo>
                  <a:lnTo>
                    <a:pt x="1783556" y="204788"/>
                  </a:lnTo>
                  <a:lnTo>
                    <a:pt x="1521618" y="204788"/>
                  </a:lnTo>
                  <a:lnTo>
                    <a:pt x="1257300" y="204788"/>
                  </a:lnTo>
                  <a:lnTo>
                    <a:pt x="1040606" y="223838"/>
                  </a:lnTo>
                  <a:lnTo>
                    <a:pt x="921543" y="230981"/>
                  </a:lnTo>
                  <a:lnTo>
                    <a:pt x="826293" y="242888"/>
                  </a:lnTo>
                  <a:lnTo>
                    <a:pt x="564356" y="302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11;p209">
              <a:extLst>
                <a:ext uri="{FF2B5EF4-FFF2-40B4-BE49-F238E27FC236}">
                  <a16:creationId xmlns:a16="http://schemas.microsoft.com/office/drawing/2014/main" id="{18561291-9575-344A-B68B-060919F90F75}"/>
                </a:ext>
              </a:extLst>
            </p:cNvPr>
            <p:cNvSpPr/>
            <p:nvPr/>
          </p:nvSpPr>
          <p:spPr>
            <a:xfrm>
              <a:off x="3990975" y="1681163"/>
              <a:ext cx="2471738" cy="1271587"/>
            </a:xfrm>
            <a:custGeom>
              <a:avLst/>
              <a:gdLst/>
              <a:ahLst/>
              <a:cxnLst/>
              <a:rect l="l" t="t" r="r" b="b"/>
              <a:pathLst>
                <a:path w="2472009" h="1271587" extrusionOk="0">
                  <a:moveTo>
                    <a:pt x="347663" y="290512"/>
                  </a:moveTo>
                  <a:lnTo>
                    <a:pt x="80963" y="335756"/>
                  </a:lnTo>
                  <a:lnTo>
                    <a:pt x="0" y="147637"/>
                  </a:lnTo>
                  <a:lnTo>
                    <a:pt x="228600" y="128587"/>
                  </a:lnTo>
                  <a:lnTo>
                    <a:pt x="597694" y="107156"/>
                  </a:lnTo>
                  <a:lnTo>
                    <a:pt x="1052513" y="78581"/>
                  </a:lnTo>
                  <a:lnTo>
                    <a:pt x="1526381" y="50006"/>
                  </a:lnTo>
                  <a:lnTo>
                    <a:pt x="1795463" y="30956"/>
                  </a:lnTo>
                  <a:lnTo>
                    <a:pt x="2045494" y="14287"/>
                  </a:lnTo>
                  <a:lnTo>
                    <a:pt x="2200275" y="0"/>
                  </a:lnTo>
                  <a:lnTo>
                    <a:pt x="2226469" y="16668"/>
                  </a:lnTo>
                  <a:lnTo>
                    <a:pt x="2293144" y="66675"/>
                  </a:lnTo>
                  <a:lnTo>
                    <a:pt x="2393156" y="164306"/>
                  </a:lnTo>
                  <a:lnTo>
                    <a:pt x="2462213" y="242887"/>
                  </a:lnTo>
                  <a:cubicBezTo>
                    <a:pt x="2472009" y="269827"/>
                    <a:pt x="2471738" y="259790"/>
                    <a:pt x="2471738" y="271462"/>
                  </a:cubicBezTo>
                  <a:lnTo>
                    <a:pt x="2464594" y="290512"/>
                  </a:lnTo>
                  <a:lnTo>
                    <a:pt x="2447925" y="311943"/>
                  </a:lnTo>
                  <a:lnTo>
                    <a:pt x="2412206" y="338137"/>
                  </a:lnTo>
                  <a:lnTo>
                    <a:pt x="2381250" y="357187"/>
                  </a:lnTo>
                  <a:lnTo>
                    <a:pt x="2316956" y="559593"/>
                  </a:lnTo>
                  <a:lnTo>
                    <a:pt x="2183606" y="954881"/>
                  </a:lnTo>
                  <a:lnTo>
                    <a:pt x="2083594" y="1219200"/>
                  </a:lnTo>
                  <a:lnTo>
                    <a:pt x="2055019" y="1262062"/>
                  </a:lnTo>
                  <a:lnTo>
                    <a:pt x="2038350" y="1271587"/>
                  </a:lnTo>
                  <a:lnTo>
                    <a:pt x="2009775" y="1271587"/>
                  </a:lnTo>
                  <a:lnTo>
                    <a:pt x="1976438" y="1257300"/>
                  </a:lnTo>
                  <a:lnTo>
                    <a:pt x="1945481" y="1223962"/>
                  </a:lnTo>
                  <a:lnTo>
                    <a:pt x="1893094" y="1140618"/>
                  </a:lnTo>
                  <a:lnTo>
                    <a:pt x="1955006" y="985837"/>
                  </a:lnTo>
                  <a:lnTo>
                    <a:pt x="1993106" y="838200"/>
                  </a:lnTo>
                  <a:lnTo>
                    <a:pt x="2021681" y="657225"/>
                  </a:lnTo>
                  <a:lnTo>
                    <a:pt x="2050256" y="492918"/>
                  </a:lnTo>
                  <a:lnTo>
                    <a:pt x="2088356" y="259556"/>
                  </a:lnTo>
                  <a:lnTo>
                    <a:pt x="2090738" y="235743"/>
                  </a:lnTo>
                  <a:lnTo>
                    <a:pt x="2083594" y="216693"/>
                  </a:lnTo>
                  <a:lnTo>
                    <a:pt x="2069306" y="202406"/>
                  </a:lnTo>
                  <a:lnTo>
                    <a:pt x="2038350" y="188118"/>
                  </a:lnTo>
                  <a:lnTo>
                    <a:pt x="1978819" y="178593"/>
                  </a:lnTo>
                  <a:lnTo>
                    <a:pt x="1650206" y="180975"/>
                  </a:lnTo>
                  <a:lnTo>
                    <a:pt x="1307306" y="188118"/>
                  </a:lnTo>
                  <a:lnTo>
                    <a:pt x="1035844" y="207168"/>
                  </a:lnTo>
                  <a:lnTo>
                    <a:pt x="785813" y="233362"/>
                  </a:lnTo>
                  <a:lnTo>
                    <a:pt x="347663" y="2905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12;p209">
              <a:extLst>
                <a:ext uri="{FF2B5EF4-FFF2-40B4-BE49-F238E27FC236}">
                  <a16:creationId xmlns:a16="http://schemas.microsoft.com/office/drawing/2014/main" id="{515E6D46-D6B5-3F44-86E9-95E219651D9F}"/>
                </a:ext>
              </a:extLst>
            </p:cNvPr>
            <p:cNvSpPr/>
            <p:nvPr/>
          </p:nvSpPr>
          <p:spPr>
            <a:xfrm>
              <a:off x="4114800" y="2195513"/>
              <a:ext cx="2000250" cy="282575"/>
            </a:xfrm>
            <a:custGeom>
              <a:avLst/>
              <a:gdLst/>
              <a:ahLst/>
              <a:cxnLst/>
              <a:rect l="l" t="t" r="r" b="b"/>
              <a:pathLst>
                <a:path w="2000250" h="283368" extrusionOk="0">
                  <a:moveTo>
                    <a:pt x="385763" y="230981"/>
                  </a:moveTo>
                  <a:lnTo>
                    <a:pt x="35719" y="283368"/>
                  </a:lnTo>
                  <a:lnTo>
                    <a:pt x="0" y="147637"/>
                  </a:lnTo>
                  <a:lnTo>
                    <a:pt x="352425" y="107156"/>
                  </a:lnTo>
                  <a:lnTo>
                    <a:pt x="738188" y="66675"/>
                  </a:lnTo>
                  <a:lnTo>
                    <a:pt x="1169194" y="35718"/>
                  </a:lnTo>
                  <a:lnTo>
                    <a:pt x="1566863" y="16668"/>
                  </a:lnTo>
                  <a:lnTo>
                    <a:pt x="2000250" y="0"/>
                  </a:lnTo>
                  <a:lnTo>
                    <a:pt x="1983581" y="152400"/>
                  </a:lnTo>
                  <a:lnTo>
                    <a:pt x="1671638" y="157162"/>
                  </a:lnTo>
                  <a:lnTo>
                    <a:pt x="1316831" y="164306"/>
                  </a:lnTo>
                  <a:lnTo>
                    <a:pt x="945356" y="180975"/>
                  </a:lnTo>
                  <a:lnTo>
                    <a:pt x="719138" y="197643"/>
                  </a:lnTo>
                  <a:lnTo>
                    <a:pt x="385763" y="2309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13;p209">
              <a:extLst>
                <a:ext uri="{FF2B5EF4-FFF2-40B4-BE49-F238E27FC236}">
                  <a16:creationId xmlns:a16="http://schemas.microsoft.com/office/drawing/2014/main" id="{3D4F19F3-CA94-3A40-AA9C-AF3868AC2CF7}"/>
                </a:ext>
              </a:extLst>
            </p:cNvPr>
            <p:cNvSpPr/>
            <p:nvPr/>
          </p:nvSpPr>
          <p:spPr>
            <a:xfrm>
              <a:off x="4198938" y="2662238"/>
              <a:ext cx="1847850" cy="280987"/>
            </a:xfrm>
            <a:custGeom>
              <a:avLst/>
              <a:gdLst/>
              <a:ahLst/>
              <a:cxnLst/>
              <a:rect l="l" t="t" r="r" b="b"/>
              <a:pathLst>
                <a:path w="1847850" h="280987" extrusionOk="0">
                  <a:moveTo>
                    <a:pt x="347662" y="247650"/>
                  </a:moveTo>
                  <a:lnTo>
                    <a:pt x="26194" y="280987"/>
                  </a:lnTo>
                  <a:lnTo>
                    <a:pt x="0" y="116681"/>
                  </a:lnTo>
                  <a:lnTo>
                    <a:pt x="250031" y="109537"/>
                  </a:lnTo>
                  <a:lnTo>
                    <a:pt x="573881" y="83343"/>
                  </a:lnTo>
                  <a:lnTo>
                    <a:pt x="838200" y="57150"/>
                  </a:lnTo>
                  <a:lnTo>
                    <a:pt x="1164431" y="33337"/>
                  </a:lnTo>
                  <a:lnTo>
                    <a:pt x="1512094" y="14287"/>
                  </a:lnTo>
                  <a:lnTo>
                    <a:pt x="1847850" y="0"/>
                  </a:lnTo>
                  <a:lnTo>
                    <a:pt x="1835944" y="185737"/>
                  </a:lnTo>
                  <a:lnTo>
                    <a:pt x="1635919" y="166687"/>
                  </a:lnTo>
                  <a:lnTo>
                    <a:pt x="1531144" y="169068"/>
                  </a:lnTo>
                  <a:lnTo>
                    <a:pt x="1202531" y="180975"/>
                  </a:lnTo>
                  <a:lnTo>
                    <a:pt x="878681" y="185737"/>
                  </a:lnTo>
                  <a:lnTo>
                    <a:pt x="642937" y="202406"/>
                  </a:lnTo>
                  <a:lnTo>
                    <a:pt x="347662" y="2476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14;p209">
              <a:extLst>
                <a:ext uri="{FF2B5EF4-FFF2-40B4-BE49-F238E27FC236}">
                  <a16:creationId xmlns:a16="http://schemas.microsoft.com/office/drawing/2014/main" id="{EEC88E58-B2DD-CC45-A553-8400A6E63956}"/>
                </a:ext>
              </a:extLst>
            </p:cNvPr>
            <p:cNvSpPr/>
            <p:nvPr/>
          </p:nvSpPr>
          <p:spPr>
            <a:xfrm>
              <a:off x="4830763" y="2809875"/>
              <a:ext cx="390525" cy="1147763"/>
            </a:xfrm>
            <a:custGeom>
              <a:avLst/>
              <a:gdLst/>
              <a:ahLst/>
              <a:cxnLst/>
              <a:rect l="l" t="t" r="r" b="b"/>
              <a:pathLst>
                <a:path w="390525" h="1147763" extrusionOk="0">
                  <a:moveTo>
                    <a:pt x="119063" y="816769"/>
                  </a:moveTo>
                  <a:lnTo>
                    <a:pt x="107157" y="642938"/>
                  </a:lnTo>
                  <a:lnTo>
                    <a:pt x="111919" y="478631"/>
                  </a:lnTo>
                  <a:cubicBezTo>
                    <a:pt x="111125" y="405606"/>
                    <a:pt x="110332" y="332581"/>
                    <a:pt x="109538" y="259556"/>
                  </a:cubicBezTo>
                  <a:lnTo>
                    <a:pt x="107157" y="209550"/>
                  </a:lnTo>
                  <a:lnTo>
                    <a:pt x="95250" y="161925"/>
                  </a:lnTo>
                  <a:lnTo>
                    <a:pt x="69057" y="116681"/>
                  </a:lnTo>
                  <a:lnTo>
                    <a:pt x="0" y="30956"/>
                  </a:lnTo>
                  <a:lnTo>
                    <a:pt x="200025" y="0"/>
                  </a:lnTo>
                  <a:lnTo>
                    <a:pt x="316707" y="90488"/>
                  </a:lnTo>
                  <a:lnTo>
                    <a:pt x="373857" y="138113"/>
                  </a:lnTo>
                  <a:lnTo>
                    <a:pt x="385763" y="157163"/>
                  </a:lnTo>
                  <a:lnTo>
                    <a:pt x="390525" y="188119"/>
                  </a:lnTo>
                  <a:lnTo>
                    <a:pt x="390525" y="219075"/>
                  </a:lnTo>
                  <a:lnTo>
                    <a:pt x="383382" y="245269"/>
                  </a:lnTo>
                  <a:lnTo>
                    <a:pt x="366713" y="278606"/>
                  </a:lnTo>
                  <a:lnTo>
                    <a:pt x="347663" y="328613"/>
                  </a:lnTo>
                  <a:lnTo>
                    <a:pt x="338138" y="385763"/>
                  </a:lnTo>
                  <a:cubicBezTo>
                    <a:pt x="337344" y="411163"/>
                    <a:pt x="336551" y="436563"/>
                    <a:pt x="335757" y="461963"/>
                  </a:cubicBezTo>
                  <a:lnTo>
                    <a:pt x="335757" y="616744"/>
                  </a:lnTo>
                  <a:lnTo>
                    <a:pt x="335757" y="1026319"/>
                  </a:lnTo>
                  <a:lnTo>
                    <a:pt x="335757" y="1135856"/>
                  </a:lnTo>
                  <a:lnTo>
                    <a:pt x="116682" y="1147763"/>
                  </a:lnTo>
                  <a:lnTo>
                    <a:pt x="114300" y="1054894"/>
                  </a:lnTo>
                  <a:lnTo>
                    <a:pt x="116682" y="964406"/>
                  </a:lnTo>
                  <a:cubicBezTo>
                    <a:pt x="117476" y="915194"/>
                    <a:pt x="118269" y="865981"/>
                    <a:pt x="119063" y="816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15;p209">
              <a:extLst>
                <a:ext uri="{FF2B5EF4-FFF2-40B4-BE49-F238E27FC236}">
                  <a16:creationId xmlns:a16="http://schemas.microsoft.com/office/drawing/2014/main" id="{79AD2FE4-4C4D-134B-9AC2-2EBB4C3517E9}"/>
                </a:ext>
              </a:extLst>
            </p:cNvPr>
            <p:cNvSpPr/>
            <p:nvPr/>
          </p:nvSpPr>
          <p:spPr>
            <a:xfrm>
              <a:off x="2808288" y="3695700"/>
              <a:ext cx="4564062" cy="601663"/>
            </a:xfrm>
            <a:custGeom>
              <a:avLst/>
              <a:gdLst/>
              <a:ahLst/>
              <a:cxnLst/>
              <a:rect l="l" t="t" r="r" b="b"/>
              <a:pathLst>
                <a:path w="4564380" h="601980" extrusionOk="0">
                  <a:moveTo>
                    <a:pt x="1428750" y="441960"/>
                  </a:moveTo>
                  <a:lnTo>
                    <a:pt x="998220" y="506730"/>
                  </a:lnTo>
                  <a:lnTo>
                    <a:pt x="689610" y="552450"/>
                  </a:lnTo>
                  <a:lnTo>
                    <a:pt x="628650" y="567690"/>
                  </a:lnTo>
                  <a:lnTo>
                    <a:pt x="525780" y="601980"/>
                  </a:lnTo>
                  <a:lnTo>
                    <a:pt x="419100" y="575310"/>
                  </a:lnTo>
                  <a:lnTo>
                    <a:pt x="331470" y="541020"/>
                  </a:lnTo>
                  <a:lnTo>
                    <a:pt x="232410" y="491490"/>
                  </a:lnTo>
                  <a:lnTo>
                    <a:pt x="152400" y="449580"/>
                  </a:lnTo>
                  <a:lnTo>
                    <a:pt x="102870" y="407670"/>
                  </a:lnTo>
                  <a:lnTo>
                    <a:pt x="45720" y="339090"/>
                  </a:lnTo>
                  <a:lnTo>
                    <a:pt x="19050" y="293370"/>
                  </a:lnTo>
                  <a:lnTo>
                    <a:pt x="0" y="247650"/>
                  </a:lnTo>
                  <a:lnTo>
                    <a:pt x="0" y="228600"/>
                  </a:lnTo>
                  <a:lnTo>
                    <a:pt x="3810" y="213360"/>
                  </a:lnTo>
                  <a:lnTo>
                    <a:pt x="22860" y="205740"/>
                  </a:lnTo>
                  <a:lnTo>
                    <a:pt x="76200" y="232410"/>
                  </a:lnTo>
                  <a:lnTo>
                    <a:pt x="236220" y="308610"/>
                  </a:lnTo>
                  <a:lnTo>
                    <a:pt x="354330" y="350520"/>
                  </a:lnTo>
                  <a:lnTo>
                    <a:pt x="445770" y="361950"/>
                  </a:lnTo>
                  <a:lnTo>
                    <a:pt x="537210" y="358140"/>
                  </a:lnTo>
                  <a:lnTo>
                    <a:pt x="758190" y="335280"/>
                  </a:lnTo>
                  <a:lnTo>
                    <a:pt x="1230630" y="281940"/>
                  </a:lnTo>
                  <a:lnTo>
                    <a:pt x="1798320" y="217170"/>
                  </a:lnTo>
                  <a:lnTo>
                    <a:pt x="2141220" y="175260"/>
                  </a:lnTo>
                  <a:lnTo>
                    <a:pt x="2343150" y="152400"/>
                  </a:lnTo>
                  <a:lnTo>
                    <a:pt x="2415540" y="152400"/>
                  </a:lnTo>
                  <a:lnTo>
                    <a:pt x="2491740" y="144780"/>
                  </a:lnTo>
                  <a:lnTo>
                    <a:pt x="2846070" y="129540"/>
                  </a:lnTo>
                  <a:lnTo>
                    <a:pt x="3299460" y="106680"/>
                  </a:lnTo>
                  <a:lnTo>
                    <a:pt x="3501390" y="106680"/>
                  </a:lnTo>
                  <a:lnTo>
                    <a:pt x="3665220" y="99060"/>
                  </a:lnTo>
                  <a:lnTo>
                    <a:pt x="3771900" y="95250"/>
                  </a:lnTo>
                  <a:lnTo>
                    <a:pt x="3901440" y="80010"/>
                  </a:lnTo>
                  <a:lnTo>
                    <a:pt x="3973830" y="68580"/>
                  </a:lnTo>
                  <a:lnTo>
                    <a:pt x="4023360" y="60960"/>
                  </a:lnTo>
                  <a:lnTo>
                    <a:pt x="4076700" y="45720"/>
                  </a:lnTo>
                  <a:lnTo>
                    <a:pt x="4126230" y="22860"/>
                  </a:lnTo>
                  <a:lnTo>
                    <a:pt x="4168140" y="0"/>
                  </a:lnTo>
                  <a:lnTo>
                    <a:pt x="4229100" y="7620"/>
                  </a:lnTo>
                  <a:lnTo>
                    <a:pt x="4351020" y="57150"/>
                  </a:lnTo>
                  <a:lnTo>
                    <a:pt x="4453890" y="121920"/>
                  </a:lnTo>
                  <a:lnTo>
                    <a:pt x="4518660" y="175260"/>
                  </a:lnTo>
                  <a:lnTo>
                    <a:pt x="4549140" y="224790"/>
                  </a:lnTo>
                  <a:lnTo>
                    <a:pt x="4564380" y="270510"/>
                  </a:lnTo>
                  <a:lnTo>
                    <a:pt x="4560570" y="308610"/>
                  </a:lnTo>
                  <a:lnTo>
                    <a:pt x="4541520" y="335280"/>
                  </a:lnTo>
                  <a:lnTo>
                    <a:pt x="4503420" y="350520"/>
                  </a:lnTo>
                  <a:lnTo>
                    <a:pt x="4396740" y="335280"/>
                  </a:lnTo>
                  <a:lnTo>
                    <a:pt x="4263390" y="308610"/>
                  </a:lnTo>
                  <a:lnTo>
                    <a:pt x="4046220" y="293370"/>
                  </a:lnTo>
                  <a:lnTo>
                    <a:pt x="3794760" y="285750"/>
                  </a:lnTo>
                  <a:lnTo>
                    <a:pt x="3486150" y="289560"/>
                  </a:lnTo>
                  <a:lnTo>
                    <a:pt x="3154680" y="285750"/>
                  </a:lnTo>
                  <a:lnTo>
                    <a:pt x="2617470" y="312420"/>
                  </a:lnTo>
                  <a:lnTo>
                    <a:pt x="2171700" y="339090"/>
                  </a:lnTo>
                  <a:lnTo>
                    <a:pt x="1878330" y="373380"/>
                  </a:lnTo>
                  <a:lnTo>
                    <a:pt x="1428750" y="441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316;p209">
              <a:extLst>
                <a:ext uri="{FF2B5EF4-FFF2-40B4-BE49-F238E27FC236}">
                  <a16:creationId xmlns:a16="http://schemas.microsoft.com/office/drawing/2014/main" id="{6257D914-FB43-5A49-A959-9A3827195BD0}"/>
                </a:ext>
              </a:extLst>
            </p:cNvPr>
            <p:cNvSpPr/>
            <p:nvPr/>
          </p:nvSpPr>
          <p:spPr>
            <a:xfrm>
              <a:off x="2870200" y="2695575"/>
              <a:ext cx="3876675" cy="2463800"/>
            </a:xfrm>
            <a:custGeom>
              <a:avLst/>
              <a:gdLst/>
              <a:ahLst/>
              <a:cxnLst/>
              <a:rect l="l" t="t" r="r" b="b"/>
              <a:pathLst>
                <a:path w="3876675" h="2463800" extrusionOk="0">
                  <a:moveTo>
                    <a:pt x="2019300" y="1609725"/>
                  </a:moveTo>
                  <a:lnTo>
                    <a:pt x="1539875" y="1866900"/>
                  </a:lnTo>
                  <a:lnTo>
                    <a:pt x="1333500" y="1974850"/>
                  </a:lnTo>
                  <a:lnTo>
                    <a:pt x="1019175" y="2114550"/>
                  </a:lnTo>
                  <a:lnTo>
                    <a:pt x="619125" y="2270125"/>
                  </a:lnTo>
                  <a:lnTo>
                    <a:pt x="276225" y="2384425"/>
                  </a:lnTo>
                  <a:lnTo>
                    <a:pt x="28575" y="2463800"/>
                  </a:lnTo>
                  <a:lnTo>
                    <a:pt x="6350" y="2457450"/>
                  </a:lnTo>
                  <a:lnTo>
                    <a:pt x="0" y="2447925"/>
                  </a:lnTo>
                  <a:lnTo>
                    <a:pt x="9525" y="2419350"/>
                  </a:lnTo>
                  <a:lnTo>
                    <a:pt x="28575" y="2397125"/>
                  </a:lnTo>
                  <a:lnTo>
                    <a:pt x="292100" y="2286000"/>
                  </a:lnTo>
                  <a:lnTo>
                    <a:pt x="666750" y="2117725"/>
                  </a:lnTo>
                  <a:lnTo>
                    <a:pt x="981075" y="1965325"/>
                  </a:lnTo>
                  <a:lnTo>
                    <a:pt x="1219200" y="1844675"/>
                  </a:lnTo>
                  <a:lnTo>
                    <a:pt x="1533525" y="1676400"/>
                  </a:lnTo>
                  <a:lnTo>
                    <a:pt x="1905000" y="1466850"/>
                  </a:lnTo>
                  <a:lnTo>
                    <a:pt x="2133600" y="1320800"/>
                  </a:lnTo>
                  <a:lnTo>
                    <a:pt x="2438400" y="1143000"/>
                  </a:lnTo>
                  <a:lnTo>
                    <a:pt x="2600325" y="1031875"/>
                  </a:lnTo>
                  <a:lnTo>
                    <a:pt x="2974975" y="742950"/>
                  </a:lnTo>
                  <a:lnTo>
                    <a:pt x="3130550" y="593725"/>
                  </a:lnTo>
                  <a:lnTo>
                    <a:pt x="3327400" y="450850"/>
                  </a:lnTo>
                  <a:lnTo>
                    <a:pt x="3463925" y="320675"/>
                  </a:lnTo>
                  <a:lnTo>
                    <a:pt x="3502025" y="288925"/>
                  </a:lnTo>
                  <a:lnTo>
                    <a:pt x="3530600" y="250825"/>
                  </a:lnTo>
                  <a:lnTo>
                    <a:pt x="3546475" y="215900"/>
                  </a:lnTo>
                  <a:lnTo>
                    <a:pt x="3549650" y="184150"/>
                  </a:lnTo>
                  <a:lnTo>
                    <a:pt x="3549650" y="155575"/>
                  </a:lnTo>
                  <a:lnTo>
                    <a:pt x="3521075" y="127000"/>
                  </a:lnTo>
                  <a:lnTo>
                    <a:pt x="3495675" y="98425"/>
                  </a:lnTo>
                  <a:lnTo>
                    <a:pt x="3482975" y="79375"/>
                  </a:lnTo>
                  <a:lnTo>
                    <a:pt x="3470275" y="50800"/>
                  </a:lnTo>
                  <a:lnTo>
                    <a:pt x="3460750" y="31750"/>
                  </a:lnTo>
                  <a:lnTo>
                    <a:pt x="3460750" y="12700"/>
                  </a:lnTo>
                  <a:lnTo>
                    <a:pt x="3473450" y="0"/>
                  </a:lnTo>
                  <a:lnTo>
                    <a:pt x="3495675" y="0"/>
                  </a:lnTo>
                  <a:lnTo>
                    <a:pt x="3552825" y="15875"/>
                  </a:lnTo>
                  <a:lnTo>
                    <a:pt x="3600450" y="31750"/>
                  </a:lnTo>
                  <a:lnTo>
                    <a:pt x="3679825" y="82550"/>
                  </a:lnTo>
                  <a:lnTo>
                    <a:pt x="3727450" y="120650"/>
                  </a:lnTo>
                  <a:lnTo>
                    <a:pt x="3800475" y="206375"/>
                  </a:lnTo>
                  <a:lnTo>
                    <a:pt x="3841750" y="266700"/>
                  </a:lnTo>
                  <a:lnTo>
                    <a:pt x="3867150" y="307975"/>
                  </a:lnTo>
                  <a:lnTo>
                    <a:pt x="3876675" y="361950"/>
                  </a:lnTo>
                  <a:lnTo>
                    <a:pt x="3870325" y="393700"/>
                  </a:lnTo>
                  <a:lnTo>
                    <a:pt x="3848100" y="422275"/>
                  </a:lnTo>
                  <a:lnTo>
                    <a:pt x="3810000" y="444500"/>
                  </a:lnTo>
                  <a:lnTo>
                    <a:pt x="3746500" y="454025"/>
                  </a:lnTo>
                  <a:lnTo>
                    <a:pt x="3698875" y="460375"/>
                  </a:lnTo>
                  <a:lnTo>
                    <a:pt x="3375025" y="701675"/>
                  </a:lnTo>
                  <a:lnTo>
                    <a:pt x="2743200" y="1143000"/>
                  </a:lnTo>
                  <a:lnTo>
                    <a:pt x="2533650" y="1314450"/>
                  </a:lnTo>
                  <a:lnTo>
                    <a:pt x="2019300" y="1609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17;p209">
              <a:extLst>
                <a:ext uri="{FF2B5EF4-FFF2-40B4-BE49-F238E27FC236}">
                  <a16:creationId xmlns:a16="http://schemas.microsoft.com/office/drawing/2014/main" id="{E26C707C-7B27-F748-9F78-F0BB8622A975}"/>
                </a:ext>
              </a:extLst>
            </p:cNvPr>
            <p:cNvSpPr/>
            <p:nvPr/>
          </p:nvSpPr>
          <p:spPr>
            <a:xfrm>
              <a:off x="4171950" y="4519613"/>
              <a:ext cx="371475" cy="1635125"/>
            </a:xfrm>
            <a:custGeom>
              <a:avLst/>
              <a:gdLst/>
              <a:ahLst/>
              <a:cxnLst/>
              <a:rect l="l" t="t" r="r" b="b"/>
              <a:pathLst>
                <a:path w="371475" h="1635918" extrusionOk="0">
                  <a:moveTo>
                    <a:pt x="145256" y="916781"/>
                  </a:moveTo>
                  <a:lnTo>
                    <a:pt x="140494" y="700087"/>
                  </a:lnTo>
                  <a:lnTo>
                    <a:pt x="133350" y="521493"/>
                  </a:lnTo>
                  <a:lnTo>
                    <a:pt x="123825" y="400050"/>
                  </a:lnTo>
                  <a:lnTo>
                    <a:pt x="107156" y="300037"/>
                  </a:lnTo>
                  <a:lnTo>
                    <a:pt x="90488" y="247650"/>
                  </a:lnTo>
                  <a:lnTo>
                    <a:pt x="0" y="102393"/>
                  </a:lnTo>
                  <a:lnTo>
                    <a:pt x="188119" y="0"/>
                  </a:lnTo>
                  <a:lnTo>
                    <a:pt x="354806" y="50006"/>
                  </a:lnTo>
                  <a:lnTo>
                    <a:pt x="345281" y="223837"/>
                  </a:lnTo>
                  <a:cubicBezTo>
                    <a:pt x="346869" y="370681"/>
                    <a:pt x="348456" y="517524"/>
                    <a:pt x="350044" y="664368"/>
                  </a:cubicBezTo>
                  <a:lnTo>
                    <a:pt x="345281" y="792956"/>
                  </a:lnTo>
                  <a:lnTo>
                    <a:pt x="345281" y="1328737"/>
                  </a:lnTo>
                  <a:lnTo>
                    <a:pt x="371475" y="1493043"/>
                  </a:lnTo>
                  <a:lnTo>
                    <a:pt x="342900" y="1585912"/>
                  </a:lnTo>
                  <a:lnTo>
                    <a:pt x="321469" y="1621631"/>
                  </a:lnTo>
                  <a:lnTo>
                    <a:pt x="307181" y="1631156"/>
                  </a:lnTo>
                  <a:lnTo>
                    <a:pt x="276225" y="1635918"/>
                  </a:lnTo>
                  <a:lnTo>
                    <a:pt x="230981" y="1631156"/>
                  </a:lnTo>
                  <a:lnTo>
                    <a:pt x="200025" y="1616868"/>
                  </a:lnTo>
                  <a:lnTo>
                    <a:pt x="178594" y="1593056"/>
                  </a:lnTo>
                  <a:lnTo>
                    <a:pt x="150019" y="1540668"/>
                  </a:lnTo>
                  <a:lnTo>
                    <a:pt x="123825" y="1466850"/>
                  </a:lnTo>
                  <a:lnTo>
                    <a:pt x="126206" y="1431131"/>
                  </a:lnTo>
                  <a:lnTo>
                    <a:pt x="138113" y="1366837"/>
                  </a:lnTo>
                  <a:lnTo>
                    <a:pt x="142875" y="1281112"/>
                  </a:lnTo>
                  <a:cubicBezTo>
                    <a:pt x="143669" y="1158875"/>
                    <a:pt x="144462" y="1036637"/>
                    <a:pt x="145256" y="91678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318;p209">
              <a:extLst>
                <a:ext uri="{FF2B5EF4-FFF2-40B4-BE49-F238E27FC236}">
                  <a16:creationId xmlns:a16="http://schemas.microsoft.com/office/drawing/2014/main" id="{24D454A0-A98E-C645-A9C4-E9BE38781A27}"/>
                </a:ext>
              </a:extLst>
            </p:cNvPr>
            <p:cNvSpPr/>
            <p:nvPr/>
          </p:nvSpPr>
          <p:spPr>
            <a:xfrm>
              <a:off x="4411663" y="4405313"/>
              <a:ext cx="2008187" cy="1778000"/>
            </a:xfrm>
            <a:custGeom>
              <a:avLst/>
              <a:gdLst/>
              <a:ahLst/>
              <a:cxnLst/>
              <a:rect l="l" t="t" r="r" b="b"/>
              <a:pathLst>
                <a:path w="2007394" h="1778793" extrusionOk="0">
                  <a:moveTo>
                    <a:pt x="397669" y="295275"/>
                  </a:moveTo>
                  <a:lnTo>
                    <a:pt x="0" y="354806"/>
                  </a:lnTo>
                  <a:lnTo>
                    <a:pt x="52388" y="145256"/>
                  </a:lnTo>
                  <a:lnTo>
                    <a:pt x="178594" y="180975"/>
                  </a:lnTo>
                  <a:lnTo>
                    <a:pt x="385763" y="159543"/>
                  </a:lnTo>
                  <a:lnTo>
                    <a:pt x="792957" y="119062"/>
                  </a:lnTo>
                  <a:lnTo>
                    <a:pt x="1166813" y="73818"/>
                  </a:lnTo>
                  <a:lnTo>
                    <a:pt x="1435894" y="35718"/>
                  </a:lnTo>
                  <a:lnTo>
                    <a:pt x="1600200" y="0"/>
                  </a:lnTo>
                  <a:lnTo>
                    <a:pt x="1647825" y="11906"/>
                  </a:lnTo>
                  <a:lnTo>
                    <a:pt x="1719263" y="47625"/>
                  </a:lnTo>
                  <a:lnTo>
                    <a:pt x="1835944" y="133350"/>
                  </a:lnTo>
                  <a:lnTo>
                    <a:pt x="1966913" y="254793"/>
                  </a:lnTo>
                  <a:lnTo>
                    <a:pt x="2000250" y="295275"/>
                  </a:lnTo>
                  <a:lnTo>
                    <a:pt x="2007394" y="323850"/>
                  </a:lnTo>
                  <a:lnTo>
                    <a:pt x="2000250" y="354806"/>
                  </a:lnTo>
                  <a:lnTo>
                    <a:pt x="1978819" y="392906"/>
                  </a:lnTo>
                  <a:lnTo>
                    <a:pt x="1940719" y="445293"/>
                  </a:lnTo>
                  <a:lnTo>
                    <a:pt x="1933575" y="483393"/>
                  </a:lnTo>
                  <a:lnTo>
                    <a:pt x="1885950" y="897731"/>
                  </a:lnTo>
                  <a:lnTo>
                    <a:pt x="1835944" y="1254918"/>
                  </a:lnTo>
                  <a:lnTo>
                    <a:pt x="1785938" y="1595437"/>
                  </a:lnTo>
                  <a:lnTo>
                    <a:pt x="1766888" y="1683543"/>
                  </a:lnTo>
                  <a:lnTo>
                    <a:pt x="1735932" y="1738312"/>
                  </a:lnTo>
                  <a:lnTo>
                    <a:pt x="1707357" y="1769268"/>
                  </a:lnTo>
                  <a:lnTo>
                    <a:pt x="1683544" y="1778793"/>
                  </a:lnTo>
                  <a:lnTo>
                    <a:pt x="1666875" y="1778793"/>
                  </a:lnTo>
                  <a:lnTo>
                    <a:pt x="1633538" y="1774031"/>
                  </a:lnTo>
                  <a:lnTo>
                    <a:pt x="1607344" y="1764506"/>
                  </a:lnTo>
                  <a:lnTo>
                    <a:pt x="1583532" y="1747837"/>
                  </a:lnTo>
                  <a:lnTo>
                    <a:pt x="1557338" y="1707356"/>
                  </a:lnTo>
                  <a:lnTo>
                    <a:pt x="1547813" y="1671637"/>
                  </a:lnTo>
                  <a:lnTo>
                    <a:pt x="1538288" y="1624012"/>
                  </a:lnTo>
                  <a:lnTo>
                    <a:pt x="1535907" y="1578768"/>
                  </a:lnTo>
                  <a:lnTo>
                    <a:pt x="1581150" y="1385887"/>
                  </a:lnTo>
                  <a:lnTo>
                    <a:pt x="1621632" y="902493"/>
                  </a:lnTo>
                  <a:lnTo>
                    <a:pt x="1647825" y="776287"/>
                  </a:lnTo>
                  <a:lnTo>
                    <a:pt x="1666875" y="438150"/>
                  </a:lnTo>
                  <a:lnTo>
                    <a:pt x="1669257" y="390525"/>
                  </a:lnTo>
                  <a:lnTo>
                    <a:pt x="1664494" y="357187"/>
                  </a:lnTo>
                  <a:lnTo>
                    <a:pt x="1652588" y="321468"/>
                  </a:lnTo>
                  <a:lnTo>
                    <a:pt x="1633538" y="292893"/>
                  </a:lnTo>
                  <a:lnTo>
                    <a:pt x="1609725" y="269081"/>
                  </a:lnTo>
                  <a:lnTo>
                    <a:pt x="1590675" y="252412"/>
                  </a:lnTo>
                  <a:lnTo>
                    <a:pt x="1559719" y="238125"/>
                  </a:lnTo>
                  <a:lnTo>
                    <a:pt x="1507332" y="226218"/>
                  </a:lnTo>
                  <a:lnTo>
                    <a:pt x="1314450" y="228600"/>
                  </a:lnTo>
                  <a:lnTo>
                    <a:pt x="928688" y="250031"/>
                  </a:lnTo>
                  <a:lnTo>
                    <a:pt x="397669" y="2952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319;p209">
              <a:extLst>
                <a:ext uri="{FF2B5EF4-FFF2-40B4-BE49-F238E27FC236}">
                  <a16:creationId xmlns:a16="http://schemas.microsoft.com/office/drawing/2014/main" id="{E9C70782-5BCF-2946-824F-8FF6C6FA3FA3}"/>
                </a:ext>
              </a:extLst>
            </p:cNvPr>
            <p:cNvSpPr/>
            <p:nvPr/>
          </p:nvSpPr>
          <p:spPr>
            <a:xfrm>
              <a:off x="4456113" y="5100638"/>
              <a:ext cx="1638300" cy="263525"/>
            </a:xfrm>
            <a:custGeom>
              <a:avLst/>
              <a:gdLst/>
              <a:ahLst/>
              <a:cxnLst/>
              <a:rect l="l" t="t" r="r" b="b"/>
              <a:pathLst>
                <a:path w="1638300" h="264318" extrusionOk="0">
                  <a:moveTo>
                    <a:pt x="616744" y="219075"/>
                  </a:moveTo>
                  <a:lnTo>
                    <a:pt x="238125" y="264318"/>
                  </a:lnTo>
                  <a:lnTo>
                    <a:pt x="192881" y="264318"/>
                  </a:lnTo>
                  <a:lnTo>
                    <a:pt x="164306" y="254793"/>
                  </a:lnTo>
                  <a:lnTo>
                    <a:pt x="109537" y="223837"/>
                  </a:lnTo>
                  <a:lnTo>
                    <a:pt x="21431" y="171450"/>
                  </a:lnTo>
                  <a:lnTo>
                    <a:pt x="0" y="88106"/>
                  </a:lnTo>
                  <a:lnTo>
                    <a:pt x="347662" y="69056"/>
                  </a:lnTo>
                  <a:lnTo>
                    <a:pt x="766762" y="42862"/>
                  </a:lnTo>
                  <a:lnTo>
                    <a:pt x="1116806" y="16668"/>
                  </a:lnTo>
                  <a:lnTo>
                    <a:pt x="1347787" y="0"/>
                  </a:lnTo>
                  <a:lnTo>
                    <a:pt x="1373981" y="0"/>
                  </a:lnTo>
                  <a:lnTo>
                    <a:pt x="1414462" y="7143"/>
                  </a:lnTo>
                  <a:lnTo>
                    <a:pt x="1638300" y="100012"/>
                  </a:lnTo>
                  <a:lnTo>
                    <a:pt x="1638300" y="200025"/>
                  </a:lnTo>
                  <a:lnTo>
                    <a:pt x="1454944" y="200025"/>
                  </a:lnTo>
                  <a:lnTo>
                    <a:pt x="1350169" y="192881"/>
                  </a:lnTo>
                  <a:lnTo>
                    <a:pt x="1223962" y="176212"/>
                  </a:lnTo>
                  <a:lnTo>
                    <a:pt x="1145381" y="178593"/>
                  </a:lnTo>
                  <a:lnTo>
                    <a:pt x="933450" y="185737"/>
                  </a:lnTo>
                  <a:lnTo>
                    <a:pt x="616744" y="2190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20;p209">
              <a:extLst>
                <a:ext uri="{FF2B5EF4-FFF2-40B4-BE49-F238E27FC236}">
                  <a16:creationId xmlns:a16="http://schemas.microsoft.com/office/drawing/2014/main" id="{B301C5F5-63CF-9142-A63B-FDB1E8666E62}"/>
                </a:ext>
              </a:extLst>
            </p:cNvPr>
            <p:cNvSpPr/>
            <p:nvPr/>
          </p:nvSpPr>
          <p:spPr>
            <a:xfrm>
              <a:off x="4433888" y="5791200"/>
              <a:ext cx="1631950" cy="227013"/>
            </a:xfrm>
            <a:custGeom>
              <a:avLst/>
              <a:gdLst/>
              <a:ahLst/>
              <a:cxnLst/>
              <a:rect l="l" t="t" r="r" b="b"/>
              <a:pathLst>
                <a:path w="1631156" h="226219" extrusionOk="0">
                  <a:moveTo>
                    <a:pt x="471487" y="200025"/>
                  </a:moveTo>
                  <a:lnTo>
                    <a:pt x="45243" y="226219"/>
                  </a:lnTo>
                  <a:lnTo>
                    <a:pt x="0" y="76200"/>
                  </a:lnTo>
                  <a:lnTo>
                    <a:pt x="216693" y="54769"/>
                  </a:lnTo>
                  <a:lnTo>
                    <a:pt x="400050" y="38100"/>
                  </a:lnTo>
                  <a:lnTo>
                    <a:pt x="571500" y="28575"/>
                  </a:lnTo>
                  <a:lnTo>
                    <a:pt x="809625" y="21431"/>
                  </a:lnTo>
                  <a:lnTo>
                    <a:pt x="1021556" y="11906"/>
                  </a:lnTo>
                  <a:lnTo>
                    <a:pt x="1283493" y="2381"/>
                  </a:lnTo>
                  <a:lnTo>
                    <a:pt x="1631156" y="0"/>
                  </a:lnTo>
                  <a:lnTo>
                    <a:pt x="1585912" y="185738"/>
                  </a:lnTo>
                  <a:lnTo>
                    <a:pt x="1354931" y="183356"/>
                  </a:lnTo>
                  <a:lnTo>
                    <a:pt x="1026318" y="180975"/>
                  </a:lnTo>
                  <a:lnTo>
                    <a:pt x="740568" y="192881"/>
                  </a:lnTo>
                  <a:lnTo>
                    <a:pt x="471487" y="2000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325;p210">
            <a:extLst>
              <a:ext uri="{FF2B5EF4-FFF2-40B4-BE49-F238E27FC236}">
                <a16:creationId xmlns:a16="http://schemas.microsoft.com/office/drawing/2014/main" id="{B1E85C58-B045-AD40-966F-D3AE3F3C0E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1318" y="1528432"/>
            <a:ext cx="45593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p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350" y="1600623"/>
            <a:ext cx="45593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161"/>
          <p:cNvSpPr txBox="1"/>
          <p:nvPr/>
        </p:nvSpPr>
        <p:spPr>
          <a:xfrm flipH="1">
            <a:off x="8553399" y="6453336"/>
            <a:ext cx="28803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列</a:t>
            </a:r>
            <a:endParaRPr/>
          </a:p>
        </p:txBody>
      </p:sp>
      <p:sp>
        <p:nvSpPr>
          <p:cNvPr id="1816" name="Google Shape;1816;p161"/>
          <p:cNvSpPr/>
          <p:nvPr/>
        </p:nvSpPr>
        <p:spPr>
          <a:xfrm>
            <a:off x="2763838" y="1752600"/>
            <a:ext cx="2193925" cy="560388"/>
          </a:xfrm>
          <a:custGeom>
            <a:avLst/>
            <a:gdLst/>
            <a:ahLst/>
            <a:cxnLst/>
            <a:rect l="l" t="t" r="r" b="b"/>
            <a:pathLst>
              <a:path w="2193132" h="559594" extrusionOk="0">
                <a:moveTo>
                  <a:pt x="1207294" y="185738"/>
                </a:moveTo>
                <a:lnTo>
                  <a:pt x="881063" y="247650"/>
                </a:lnTo>
                <a:lnTo>
                  <a:pt x="623888" y="283369"/>
                </a:lnTo>
                <a:lnTo>
                  <a:pt x="419100" y="311944"/>
                </a:lnTo>
                <a:lnTo>
                  <a:pt x="369094" y="316706"/>
                </a:lnTo>
                <a:lnTo>
                  <a:pt x="342900" y="319088"/>
                </a:lnTo>
                <a:lnTo>
                  <a:pt x="307182" y="319088"/>
                </a:lnTo>
                <a:lnTo>
                  <a:pt x="254794" y="314325"/>
                </a:lnTo>
                <a:lnTo>
                  <a:pt x="197644" y="302419"/>
                </a:lnTo>
                <a:lnTo>
                  <a:pt x="147638" y="283369"/>
                </a:lnTo>
                <a:lnTo>
                  <a:pt x="111919" y="264319"/>
                </a:lnTo>
                <a:lnTo>
                  <a:pt x="73819" y="238125"/>
                </a:lnTo>
                <a:lnTo>
                  <a:pt x="54769" y="223838"/>
                </a:lnTo>
                <a:lnTo>
                  <a:pt x="40482" y="219075"/>
                </a:lnTo>
                <a:lnTo>
                  <a:pt x="21432" y="211931"/>
                </a:lnTo>
                <a:lnTo>
                  <a:pt x="4763" y="214313"/>
                </a:lnTo>
                <a:lnTo>
                  <a:pt x="0" y="226219"/>
                </a:lnTo>
                <a:lnTo>
                  <a:pt x="11907" y="266700"/>
                </a:lnTo>
                <a:lnTo>
                  <a:pt x="19050" y="290513"/>
                </a:lnTo>
                <a:lnTo>
                  <a:pt x="33338" y="314325"/>
                </a:lnTo>
                <a:lnTo>
                  <a:pt x="69057" y="354806"/>
                </a:lnTo>
                <a:lnTo>
                  <a:pt x="114300" y="395288"/>
                </a:lnTo>
                <a:lnTo>
                  <a:pt x="166688" y="438150"/>
                </a:lnTo>
                <a:lnTo>
                  <a:pt x="230982" y="483394"/>
                </a:lnTo>
                <a:lnTo>
                  <a:pt x="285750" y="519113"/>
                </a:lnTo>
                <a:lnTo>
                  <a:pt x="314325" y="535781"/>
                </a:lnTo>
                <a:lnTo>
                  <a:pt x="347663" y="547688"/>
                </a:lnTo>
                <a:lnTo>
                  <a:pt x="373857" y="552450"/>
                </a:lnTo>
                <a:lnTo>
                  <a:pt x="397669" y="557213"/>
                </a:lnTo>
                <a:lnTo>
                  <a:pt x="431007" y="559594"/>
                </a:lnTo>
                <a:lnTo>
                  <a:pt x="471488" y="552450"/>
                </a:lnTo>
                <a:lnTo>
                  <a:pt x="561975" y="519113"/>
                </a:lnTo>
                <a:lnTo>
                  <a:pt x="695325" y="485775"/>
                </a:lnTo>
                <a:lnTo>
                  <a:pt x="847725" y="452438"/>
                </a:lnTo>
                <a:lnTo>
                  <a:pt x="1052513" y="414338"/>
                </a:lnTo>
                <a:lnTo>
                  <a:pt x="1338263" y="350044"/>
                </a:lnTo>
                <a:lnTo>
                  <a:pt x="1502569" y="319088"/>
                </a:lnTo>
                <a:lnTo>
                  <a:pt x="1721644" y="283369"/>
                </a:lnTo>
                <a:lnTo>
                  <a:pt x="1912144" y="257175"/>
                </a:lnTo>
                <a:lnTo>
                  <a:pt x="2012157" y="247650"/>
                </a:lnTo>
                <a:lnTo>
                  <a:pt x="2081213" y="228600"/>
                </a:lnTo>
                <a:lnTo>
                  <a:pt x="2147888" y="204788"/>
                </a:lnTo>
                <a:lnTo>
                  <a:pt x="2178844" y="188119"/>
                </a:lnTo>
                <a:lnTo>
                  <a:pt x="2193132" y="166688"/>
                </a:lnTo>
                <a:lnTo>
                  <a:pt x="2190750" y="152400"/>
                </a:lnTo>
                <a:lnTo>
                  <a:pt x="2169319" y="121444"/>
                </a:lnTo>
                <a:lnTo>
                  <a:pt x="2135982" y="100013"/>
                </a:lnTo>
                <a:lnTo>
                  <a:pt x="2078832" y="73819"/>
                </a:lnTo>
                <a:lnTo>
                  <a:pt x="1995488" y="42863"/>
                </a:lnTo>
                <a:lnTo>
                  <a:pt x="1912144" y="21431"/>
                </a:lnTo>
                <a:lnTo>
                  <a:pt x="1809750" y="7144"/>
                </a:lnTo>
                <a:lnTo>
                  <a:pt x="1726407" y="0"/>
                </a:lnTo>
                <a:lnTo>
                  <a:pt x="1702594" y="9525"/>
                </a:lnTo>
                <a:lnTo>
                  <a:pt x="1640682" y="50006"/>
                </a:lnTo>
                <a:lnTo>
                  <a:pt x="1554957" y="97631"/>
                </a:lnTo>
                <a:lnTo>
                  <a:pt x="1435894" y="140494"/>
                </a:lnTo>
                <a:lnTo>
                  <a:pt x="1345407" y="157163"/>
                </a:lnTo>
                <a:lnTo>
                  <a:pt x="1207294" y="1857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161"/>
          <p:cNvSpPr/>
          <p:nvPr/>
        </p:nvSpPr>
        <p:spPr>
          <a:xfrm>
            <a:off x="5559425" y="2209800"/>
            <a:ext cx="447675" cy="2095500"/>
          </a:xfrm>
          <a:custGeom>
            <a:avLst/>
            <a:gdLst/>
            <a:ahLst/>
            <a:cxnLst/>
            <a:rect l="l" t="t" r="r" b="b"/>
            <a:pathLst>
              <a:path w="447675" h="2095500" extrusionOk="0">
                <a:moveTo>
                  <a:pt x="146050" y="641350"/>
                </a:moveTo>
                <a:cubicBezTo>
                  <a:pt x="144992" y="557742"/>
                  <a:pt x="143933" y="474133"/>
                  <a:pt x="142875" y="390525"/>
                </a:cubicBezTo>
                <a:lnTo>
                  <a:pt x="133350" y="295275"/>
                </a:lnTo>
                <a:lnTo>
                  <a:pt x="123825" y="228600"/>
                </a:lnTo>
                <a:lnTo>
                  <a:pt x="95250" y="168275"/>
                </a:lnTo>
                <a:lnTo>
                  <a:pt x="60325" y="111125"/>
                </a:lnTo>
                <a:lnTo>
                  <a:pt x="34925" y="79375"/>
                </a:lnTo>
                <a:lnTo>
                  <a:pt x="12700" y="53975"/>
                </a:lnTo>
                <a:lnTo>
                  <a:pt x="3175" y="34925"/>
                </a:lnTo>
                <a:lnTo>
                  <a:pt x="0" y="12700"/>
                </a:lnTo>
                <a:lnTo>
                  <a:pt x="3175" y="3175"/>
                </a:lnTo>
                <a:lnTo>
                  <a:pt x="22225" y="0"/>
                </a:lnTo>
                <a:lnTo>
                  <a:pt x="66675" y="19050"/>
                </a:lnTo>
                <a:lnTo>
                  <a:pt x="161925" y="66675"/>
                </a:lnTo>
                <a:lnTo>
                  <a:pt x="276225" y="152400"/>
                </a:lnTo>
                <a:lnTo>
                  <a:pt x="327025" y="209550"/>
                </a:lnTo>
                <a:lnTo>
                  <a:pt x="355600" y="244475"/>
                </a:lnTo>
                <a:lnTo>
                  <a:pt x="377825" y="263525"/>
                </a:lnTo>
                <a:lnTo>
                  <a:pt x="406400" y="292100"/>
                </a:lnTo>
                <a:lnTo>
                  <a:pt x="425450" y="317500"/>
                </a:lnTo>
                <a:lnTo>
                  <a:pt x="441325" y="349250"/>
                </a:lnTo>
                <a:lnTo>
                  <a:pt x="447675" y="374650"/>
                </a:lnTo>
                <a:lnTo>
                  <a:pt x="447675" y="406400"/>
                </a:lnTo>
                <a:lnTo>
                  <a:pt x="441325" y="447675"/>
                </a:lnTo>
                <a:lnTo>
                  <a:pt x="419100" y="482600"/>
                </a:lnTo>
                <a:lnTo>
                  <a:pt x="406400" y="517525"/>
                </a:lnTo>
                <a:lnTo>
                  <a:pt x="393700" y="574675"/>
                </a:lnTo>
                <a:lnTo>
                  <a:pt x="374650" y="863600"/>
                </a:lnTo>
                <a:cubicBezTo>
                  <a:pt x="373592" y="1025525"/>
                  <a:pt x="372533" y="1187450"/>
                  <a:pt x="371475" y="1349375"/>
                </a:cubicBezTo>
                <a:lnTo>
                  <a:pt x="371475" y="1784350"/>
                </a:lnTo>
                <a:cubicBezTo>
                  <a:pt x="370417" y="1833033"/>
                  <a:pt x="369358" y="1881717"/>
                  <a:pt x="368300" y="1930400"/>
                </a:cubicBezTo>
                <a:lnTo>
                  <a:pt x="361950" y="1965325"/>
                </a:lnTo>
                <a:lnTo>
                  <a:pt x="342900" y="2025650"/>
                </a:lnTo>
                <a:lnTo>
                  <a:pt x="327025" y="2066925"/>
                </a:lnTo>
                <a:lnTo>
                  <a:pt x="304800" y="2092325"/>
                </a:lnTo>
                <a:lnTo>
                  <a:pt x="292100" y="2095500"/>
                </a:lnTo>
                <a:lnTo>
                  <a:pt x="257175" y="2085975"/>
                </a:lnTo>
                <a:lnTo>
                  <a:pt x="231775" y="2063750"/>
                </a:lnTo>
                <a:lnTo>
                  <a:pt x="196850" y="2012950"/>
                </a:lnTo>
                <a:lnTo>
                  <a:pt x="155575" y="1939925"/>
                </a:lnTo>
                <a:lnTo>
                  <a:pt x="127000" y="1844675"/>
                </a:lnTo>
                <a:lnTo>
                  <a:pt x="101600" y="1733550"/>
                </a:lnTo>
                <a:lnTo>
                  <a:pt x="107950" y="1689100"/>
                </a:lnTo>
                <a:lnTo>
                  <a:pt x="130175" y="1498600"/>
                </a:lnTo>
                <a:lnTo>
                  <a:pt x="142875" y="1298575"/>
                </a:lnTo>
                <a:cubicBezTo>
                  <a:pt x="143933" y="1187450"/>
                  <a:pt x="144992" y="1076325"/>
                  <a:pt x="146050" y="965200"/>
                </a:cubicBezTo>
                <a:lnTo>
                  <a:pt x="146050" y="641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161"/>
          <p:cNvSpPr/>
          <p:nvPr/>
        </p:nvSpPr>
        <p:spPr>
          <a:xfrm>
            <a:off x="6405563" y="1611313"/>
            <a:ext cx="574675" cy="4246562"/>
          </a:xfrm>
          <a:custGeom>
            <a:avLst/>
            <a:gdLst/>
            <a:ahLst/>
            <a:cxnLst/>
            <a:rect l="l" t="t" r="r" b="b"/>
            <a:pathLst>
              <a:path w="574158" h="4247707" extrusionOk="0">
                <a:moveTo>
                  <a:pt x="223284" y="1206795"/>
                </a:moveTo>
                <a:lnTo>
                  <a:pt x="233917" y="765544"/>
                </a:lnTo>
                <a:lnTo>
                  <a:pt x="233917" y="531627"/>
                </a:lnTo>
                <a:lnTo>
                  <a:pt x="228600" y="404037"/>
                </a:lnTo>
                <a:lnTo>
                  <a:pt x="212651" y="308344"/>
                </a:lnTo>
                <a:lnTo>
                  <a:pt x="191386" y="255181"/>
                </a:lnTo>
                <a:lnTo>
                  <a:pt x="159489" y="186069"/>
                </a:lnTo>
                <a:lnTo>
                  <a:pt x="101010" y="127590"/>
                </a:lnTo>
                <a:lnTo>
                  <a:pt x="42531" y="79744"/>
                </a:lnTo>
                <a:lnTo>
                  <a:pt x="15949" y="58479"/>
                </a:lnTo>
                <a:lnTo>
                  <a:pt x="0" y="26581"/>
                </a:lnTo>
                <a:lnTo>
                  <a:pt x="5317" y="5316"/>
                </a:lnTo>
                <a:lnTo>
                  <a:pt x="26582" y="0"/>
                </a:lnTo>
                <a:lnTo>
                  <a:pt x="74428" y="10632"/>
                </a:lnTo>
                <a:lnTo>
                  <a:pt x="191386" y="42530"/>
                </a:lnTo>
                <a:lnTo>
                  <a:pt x="318977" y="101009"/>
                </a:lnTo>
                <a:lnTo>
                  <a:pt x="435935" y="170120"/>
                </a:lnTo>
                <a:lnTo>
                  <a:pt x="494414" y="212651"/>
                </a:lnTo>
                <a:lnTo>
                  <a:pt x="536944" y="249865"/>
                </a:lnTo>
                <a:lnTo>
                  <a:pt x="563526" y="281762"/>
                </a:lnTo>
                <a:lnTo>
                  <a:pt x="574158" y="318976"/>
                </a:lnTo>
                <a:lnTo>
                  <a:pt x="568842" y="350874"/>
                </a:lnTo>
                <a:lnTo>
                  <a:pt x="526312" y="393404"/>
                </a:lnTo>
                <a:lnTo>
                  <a:pt x="494414" y="462516"/>
                </a:lnTo>
                <a:lnTo>
                  <a:pt x="473149" y="520995"/>
                </a:lnTo>
                <a:lnTo>
                  <a:pt x="446568" y="643269"/>
                </a:lnTo>
                <a:lnTo>
                  <a:pt x="435935" y="749595"/>
                </a:lnTo>
                <a:lnTo>
                  <a:pt x="441251" y="1323753"/>
                </a:lnTo>
                <a:lnTo>
                  <a:pt x="435935" y="2711302"/>
                </a:lnTo>
                <a:lnTo>
                  <a:pt x="441251" y="2982432"/>
                </a:lnTo>
                <a:lnTo>
                  <a:pt x="451884" y="3221665"/>
                </a:lnTo>
                <a:lnTo>
                  <a:pt x="478465" y="3545958"/>
                </a:lnTo>
                <a:lnTo>
                  <a:pt x="483782" y="3620386"/>
                </a:lnTo>
                <a:lnTo>
                  <a:pt x="478465" y="3721395"/>
                </a:lnTo>
                <a:lnTo>
                  <a:pt x="467833" y="3817088"/>
                </a:lnTo>
                <a:lnTo>
                  <a:pt x="441251" y="3923414"/>
                </a:lnTo>
                <a:lnTo>
                  <a:pt x="398721" y="4029739"/>
                </a:lnTo>
                <a:lnTo>
                  <a:pt x="313661" y="4157330"/>
                </a:lnTo>
                <a:lnTo>
                  <a:pt x="249865" y="4221125"/>
                </a:lnTo>
                <a:lnTo>
                  <a:pt x="212651" y="4242390"/>
                </a:lnTo>
                <a:lnTo>
                  <a:pt x="191386" y="4247707"/>
                </a:lnTo>
                <a:lnTo>
                  <a:pt x="170121" y="4237074"/>
                </a:lnTo>
                <a:lnTo>
                  <a:pt x="132907" y="4189227"/>
                </a:lnTo>
                <a:lnTo>
                  <a:pt x="191386" y="3689497"/>
                </a:lnTo>
                <a:cubicBezTo>
                  <a:pt x="193158" y="3584944"/>
                  <a:pt x="194931" y="3480390"/>
                  <a:pt x="196703" y="3375837"/>
                </a:cubicBezTo>
                <a:lnTo>
                  <a:pt x="207335" y="2567762"/>
                </a:lnTo>
                <a:lnTo>
                  <a:pt x="217968" y="1632097"/>
                </a:lnTo>
                <a:lnTo>
                  <a:pt x="223284" y="12067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161"/>
          <p:cNvSpPr/>
          <p:nvPr/>
        </p:nvSpPr>
        <p:spPr>
          <a:xfrm>
            <a:off x="2638425" y="2152650"/>
            <a:ext cx="1441450" cy="1949450"/>
          </a:xfrm>
          <a:custGeom>
            <a:avLst/>
            <a:gdLst/>
            <a:ahLst/>
            <a:cxnLst/>
            <a:rect l="l" t="t" r="r" b="b"/>
            <a:pathLst>
              <a:path w="1441450" h="1949450" extrusionOk="0">
                <a:moveTo>
                  <a:pt x="968375" y="688975"/>
                </a:moveTo>
                <a:lnTo>
                  <a:pt x="800100" y="971550"/>
                </a:lnTo>
                <a:lnTo>
                  <a:pt x="625475" y="1212850"/>
                </a:lnTo>
                <a:lnTo>
                  <a:pt x="406400" y="1476375"/>
                </a:lnTo>
                <a:lnTo>
                  <a:pt x="149225" y="1752600"/>
                </a:lnTo>
                <a:lnTo>
                  <a:pt x="12700" y="1898650"/>
                </a:lnTo>
                <a:lnTo>
                  <a:pt x="3175" y="1911350"/>
                </a:lnTo>
                <a:lnTo>
                  <a:pt x="0" y="1930400"/>
                </a:lnTo>
                <a:lnTo>
                  <a:pt x="9525" y="1946275"/>
                </a:lnTo>
                <a:lnTo>
                  <a:pt x="28575" y="1949450"/>
                </a:lnTo>
                <a:lnTo>
                  <a:pt x="88900" y="1920875"/>
                </a:lnTo>
                <a:lnTo>
                  <a:pt x="273050" y="1793875"/>
                </a:lnTo>
                <a:lnTo>
                  <a:pt x="495300" y="1603375"/>
                </a:lnTo>
                <a:lnTo>
                  <a:pt x="657225" y="1428750"/>
                </a:lnTo>
                <a:lnTo>
                  <a:pt x="749300" y="1336675"/>
                </a:lnTo>
                <a:lnTo>
                  <a:pt x="936625" y="1111250"/>
                </a:lnTo>
                <a:lnTo>
                  <a:pt x="1104900" y="879475"/>
                </a:lnTo>
                <a:lnTo>
                  <a:pt x="1270000" y="635000"/>
                </a:lnTo>
                <a:lnTo>
                  <a:pt x="1365250" y="466725"/>
                </a:lnTo>
                <a:lnTo>
                  <a:pt x="1400175" y="400050"/>
                </a:lnTo>
                <a:lnTo>
                  <a:pt x="1419225" y="377825"/>
                </a:lnTo>
                <a:lnTo>
                  <a:pt x="1435100" y="349250"/>
                </a:lnTo>
                <a:lnTo>
                  <a:pt x="1441450" y="323850"/>
                </a:lnTo>
                <a:lnTo>
                  <a:pt x="1441450" y="311150"/>
                </a:lnTo>
                <a:lnTo>
                  <a:pt x="1428750" y="269875"/>
                </a:lnTo>
                <a:lnTo>
                  <a:pt x="1400175" y="231775"/>
                </a:lnTo>
                <a:lnTo>
                  <a:pt x="1358900" y="190500"/>
                </a:lnTo>
                <a:lnTo>
                  <a:pt x="1295400" y="139700"/>
                </a:lnTo>
                <a:lnTo>
                  <a:pt x="1206500" y="79375"/>
                </a:lnTo>
                <a:lnTo>
                  <a:pt x="1133475" y="34925"/>
                </a:lnTo>
                <a:lnTo>
                  <a:pt x="1098550" y="15875"/>
                </a:lnTo>
                <a:lnTo>
                  <a:pt x="990600" y="0"/>
                </a:lnTo>
                <a:lnTo>
                  <a:pt x="1006475" y="41275"/>
                </a:lnTo>
                <a:lnTo>
                  <a:pt x="1073150" y="117475"/>
                </a:lnTo>
                <a:lnTo>
                  <a:pt x="1101725" y="161925"/>
                </a:lnTo>
                <a:lnTo>
                  <a:pt x="1120775" y="206375"/>
                </a:lnTo>
                <a:lnTo>
                  <a:pt x="1120775" y="222250"/>
                </a:lnTo>
                <a:lnTo>
                  <a:pt x="1117600" y="288925"/>
                </a:lnTo>
                <a:lnTo>
                  <a:pt x="1076325" y="447675"/>
                </a:lnTo>
                <a:lnTo>
                  <a:pt x="968375" y="688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161"/>
          <p:cNvSpPr/>
          <p:nvPr/>
        </p:nvSpPr>
        <p:spPr>
          <a:xfrm>
            <a:off x="3694113" y="2706688"/>
            <a:ext cx="1225550" cy="407987"/>
          </a:xfrm>
          <a:custGeom>
            <a:avLst/>
            <a:gdLst/>
            <a:ahLst/>
            <a:cxnLst/>
            <a:rect l="l" t="t" r="r" b="b"/>
            <a:pathLst>
              <a:path w="1226344" h="407194" extrusionOk="0">
                <a:moveTo>
                  <a:pt x="466725" y="102394"/>
                </a:moveTo>
                <a:lnTo>
                  <a:pt x="326231" y="100013"/>
                </a:lnTo>
                <a:lnTo>
                  <a:pt x="238125" y="100013"/>
                </a:lnTo>
                <a:lnTo>
                  <a:pt x="190500" y="92869"/>
                </a:lnTo>
                <a:lnTo>
                  <a:pt x="0" y="100013"/>
                </a:lnTo>
                <a:lnTo>
                  <a:pt x="64294" y="230982"/>
                </a:lnTo>
                <a:lnTo>
                  <a:pt x="119062" y="273844"/>
                </a:lnTo>
                <a:lnTo>
                  <a:pt x="138112" y="283369"/>
                </a:lnTo>
                <a:lnTo>
                  <a:pt x="157162" y="290513"/>
                </a:lnTo>
                <a:lnTo>
                  <a:pt x="183356" y="297657"/>
                </a:lnTo>
                <a:lnTo>
                  <a:pt x="219075" y="300038"/>
                </a:lnTo>
                <a:lnTo>
                  <a:pt x="283369" y="297657"/>
                </a:lnTo>
                <a:lnTo>
                  <a:pt x="440531" y="273844"/>
                </a:lnTo>
                <a:lnTo>
                  <a:pt x="678656" y="240507"/>
                </a:lnTo>
                <a:lnTo>
                  <a:pt x="731044" y="233363"/>
                </a:lnTo>
                <a:lnTo>
                  <a:pt x="754856" y="235744"/>
                </a:lnTo>
                <a:lnTo>
                  <a:pt x="769144" y="240507"/>
                </a:lnTo>
                <a:lnTo>
                  <a:pt x="1073944" y="407194"/>
                </a:lnTo>
                <a:lnTo>
                  <a:pt x="1123950" y="342900"/>
                </a:lnTo>
                <a:lnTo>
                  <a:pt x="1162050" y="302419"/>
                </a:lnTo>
                <a:lnTo>
                  <a:pt x="1193006" y="276225"/>
                </a:lnTo>
                <a:lnTo>
                  <a:pt x="1219200" y="250032"/>
                </a:lnTo>
                <a:lnTo>
                  <a:pt x="1226344" y="233363"/>
                </a:lnTo>
                <a:lnTo>
                  <a:pt x="1226344" y="221457"/>
                </a:lnTo>
                <a:lnTo>
                  <a:pt x="1219200" y="200025"/>
                </a:lnTo>
                <a:lnTo>
                  <a:pt x="1183481" y="159544"/>
                </a:lnTo>
                <a:lnTo>
                  <a:pt x="1123950" y="114300"/>
                </a:lnTo>
                <a:lnTo>
                  <a:pt x="1009650" y="52388"/>
                </a:lnTo>
                <a:lnTo>
                  <a:pt x="931069" y="11907"/>
                </a:lnTo>
                <a:lnTo>
                  <a:pt x="878681" y="0"/>
                </a:lnTo>
                <a:lnTo>
                  <a:pt x="850106" y="4763"/>
                </a:lnTo>
                <a:lnTo>
                  <a:pt x="800100" y="28575"/>
                </a:lnTo>
                <a:lnTo>
                  <a:pt x="707231" y="61913"/>
                </a:lnTo>
                <a:lnTo>
                  <a:pt x="554831" y="92869"/>
                </a:lnTo>
                <a:lnTo>
                  <a:pt x="466725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161"/>
          <p:cNvSpPr/>
          <p:nvPr/>
        </p:nvSpPr>
        <p:spPr>
          <a:xfrm>
            <a:off x="2579688" y="2922588"/>
            <a:ext cx="2206625" cy="3000375"/>
          </a:xfrm>
          <a:custGeom>
            <a:avLst/>
            <a:gdLst/>
            <a:ahLst/>
            <a:cxnLst/>
            <a:rect l="l" t="t" r="r" b="b"/>
            <a:pathLst>
              <a:path w="2206487" h="3001618" extrusionOk="0">
                <a:moveTo>
                  <a:pt x="1741336" y="520811"/>
                </a:moveTo>
                <a:lnTo>
                  <a:pt x="1800971" y="373712"/>
                </a:lnTo>
                <a:lnTo>
                  <a:pt x="1868557" y="186856"/>
                </a:lnTo>
                <a:lnTo>
                  <a:pt x="1892411" y="123246"/>
                </a:lnTo>
                <a:lnTo>
                  <a:pt x="1904338" y="75538"/>
                </a:lnTo>
                <a:lnTo>
                  <a:pt x="1896386" y="47708"/>
                </a:lnTo>
                <a:lnTo>
                  <a:pt x="1856630" y="0"/>
                </a:lnTo>
                <a:lnTo>
                  <a:pt x="2206487" y="151075"/>
                </a:lnTo>
                <a:lnTo>
                  <a:pt x="2170706" y="226613"/>
                </a:lnTo>
                <a:lnTo>
                  <a:pt x="2039510" y="536713"/>
                </a:lnTo>
                <a:lnTo>
                  <a:pt x="1840727" y="946206"/>
                </a:lnTo>
                <a:lnTo>
                  <a:pt x="1590261" y="1383527"/>
                </a:lnTo>
                <a:lnTo>
                  <a:pt x="1371600" y="1713506"/>
                </a:lnTo>
                <a:lnTo>
                  <a:pt x="1144988" y="2023607"/>
                </a:lnTo>
                <a:lnTo>
                  <a:pt x="922352" y="2278049"/>
                </a:lnTo>
                <a:lnTo>
                  <a:pt x="663934" y="2540442"/>
                </a:lnTo>
                <a:lnTo>
                  <a:pt x="397565" y="2767054"/>
                </a:lnTo>
                <a:lnTo>
                  <a:pt x="131197" y="2949934"/>
                </a:lnTo>
                <a:lnTo>
                  <a:pt x="47708" y="2993666"/>
                </a:lnTo>
                <a:lnTo>
                  <a:pt x="23854" y="3001618"/>
                </a:lnTo>
                <a:lnTo>
                  <a:pt x="11927" y="2997642"/>
                </a:lnTo>
                <a:lnTo>
                  <a:pt x="0" y="2985715"/>
                </a:lnTo>
                <a:lnTo>
                  <a:pt x="7952" y="2957886"/>
                </a:lnTo>
                <a:lnTo>
                  <a:pt x="55659" y="2910178"/>
                </a:lnTo>
                <a:lnTo>
                  <a:pt x="250466" y="2743200"/>
                </a:lnTo>
                <a:lnTo>
                  <a:pt x="405517" y="2588150"/>
                </a:lnTo>
                <a:lnTo>
                  <a:pt x="616226" y="2365513"/>
                </a:lnTo>
                <a:lnTo>
                  <a:pt x="830912" y="2111072"/>
                </a:lnTo>
                <a:lnTo>
                  <a:pt x="1001865" y="1888435"/>
                </a:lnTo>
                <a:lnTo>
                  <a:pt x="1192696" y="1606164"/>
                </a:lnTo>
                <a:lnTo>
                  <a:pt x="1363649" y="1323893"/>
                </a:lnTo>
                <a:lnTo>
                  <a:pt x="1502797" y="1033670"/>
                </a:lnTo>
                <a:lnTo>
                  <a:pt x="1657847" y="707666"/>
                </a:lnTo>
                <a:lnTo>
                  <a:pt x="1741336" y="52081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161"/>
          <p:cNvSpPr/>
          <p:nvPr/>
        </p:nvSpPr>
        <p:spPr>
          <a:xfrm>
            <a:off x="3209925" y="3514725"/>
            <a:ext cx="839788" cy="703263"/>
          </a:xfrm>
          <a:custGeom>
            <a:avLst/>
            <a:gdLst/>
            <a:ahLst/>
            <a:cxnLst/>
            <a:rect l="l" t="t" r="r" b="b"/>
            <a:pathLst>
              <a:path w="840581" h="702469" extrusionOk="0">
                <a:moveTo>
                  <a:pt x="428625" y="145256"/>
                </a:moveTo>
                <a:lnTo>
                  <a:pt x="335756" y="102394"/>
                </a:lnTo>
                <a:lnTo>
                  <a:pt x="219075" y="59531"/>
                </a:lnTo>
                <a:lnTo>
                  <a:pt x="128588" y="28575"/>
                </a:lnTo>
                <a:lnTo>
                  <a:pt x="0" y="0"/>
                </a:lnTo>
                <a:lnTo>
                  <a:pt x="57150" y="85725"/>
                </a:lnTo>
                <a:lnTo>
                  <a:pt x="152400" y="154781"/>
                </a:lnTo>
                <a:lnTo>
                  <a:pt x="257175" y="235744"/>
                </a:lnTo>
                <a:lnTo>
                  <a:pt x="340519" y="304800"/>
                </a:lnTo>
                <a:lnTo>
                  <a:pt x="481013" y="447675"/>
                </a:lnTo>
                <a:lnTo>
                  <a:pt x="552450" y="535781"/>
                </a:lnTo>
                <a:lnTo>
                  <a:pt x="561975" y="559594"/>
                </a:lnTo>
                <a:lnTo>
                  <a:pt x="581025" y="597694"/>
                </a:lnTo>
                <a:lnTo>
                  <a:pt x="607219" y="640556"/>
                </a:lnTo>
                <a:lnTo>
                  <a:pt x="635794" y="671513"/>
                </a:lnTo>
                <a:lnTo>
                  <a:pt x="657225" y="690563"/>
                </a:lnTo>
                <a:lnTo>
                  <a:pt x="683419" y="700088"/>
                </a:lnTo>
                <a:lnTo>
                  <a:pt x="709613" y="702469"/>
                </a:lnTo>
                <a:lnTo>
                  <a:pt x="742950" y="700088"/>
                </a:lnTo>
                <a:lnTo>
                  <a:pt x="840581" y="645319"/>
                </a:lnTo>
                <a:lnTo>
                  <a:pt x="812006" y="504825"/>
                </a:lnTo>
                <a:lnTo>
                  <a:pt x="773906" y="400050"/>
                </a:lnTo>
                <a:lnTo>
                  <a:pt x="735806" y="338138"/>
                </a:lnTo>
                <a:lnTo>
                  <a:pt x="695325" y="290513"/>
                </a:lnTo>
                <a:lnTo>
                  <a:pt x="645319" y="252413"/>
                </a:lnTo>
                <a:lnTo>
                  <a:pt x="547688" y="202406"/>
                </a:lnTo>
                <a:lnTo>
                  <a:pt x="428625" y="1452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161"/>
          <p:cNvSpPr/>
          <p:nvPr/>
        </p:nvSpPr>
        <p:spPr>
          <a:xfrm>
            <a:off x="5802313" y="5189538"/>
            <a:ext cx="808037" cy="639762"/>
          </a:xfrm>
          <a:custGeom>
            <a:avLst/>
            <a:gdLst/>
            <a:ahLst/>
            <a:cxnLst/>
            <a:rect l="l" t="t" r="r" b="b"/>
            <a:pathLst>
              <a:path w="807244" h="640556" extrusionOk="0">
                <a:moveTo>
                  <a:pt x="347663" y="92869"/>
                </a:moveTo>
                <a:lnTo>
                  <a:pt x="545307" y="154781"/>
                </a:lnTo>
                <a:lnTo>
                  <a:pt x="631032" y="178594"/>
                </a:lnTo>
                <a:lnTo>
                  <a:pt x="673894" y="188119"/>
                </a:lnTo>
                <a:lnTo>
                  <a:pt x="695325" y="190500"/>
                </a:lnTo>
                <a:lnTo>
                  <a:pt x="726282" y="185737"/>
                </a:lnTo>
                <a:lnTo>
                  <a:pt x="757238" y="176212"/>
                </a:lnTo>
                <a:lnTo>
                  <a:pt x="771525" y="161925"/>
                </a:lnTo>
                <a:lnTo>
                  <a:pt x="785813" y="145256"/>
                </a:lnTo>
                <a:lnTo>
                  <a:pt x="807244" y="76200"/>
                </a:lnTo>
                <a:lnTo>
                  <a:pt x="762000" y="640556"/>
                </a:lnTo>
                <a:lnTo>
                  <a:pt x="726282" y="600075"/>
                </a:lnTo>
                <a:lnTo>
                  <a:pt x="716757" y="569119"/>
                </a:lnTo>
                <a:lnTo>
                  <a:pt x="697707" y="540544"/>
                </a:lnTo>
                <a:lnTo>
                  <a:pt x="666750" y="492919"/>
                </a:lnTo>
                <a:lnTo>
                  <a:pt x="602457" y="431006"/>
                </a:lnTo>
                <a:lnTo>
                  <a:pt x="464344" y="323850"/>
                </a:lnTo>
                <a:lnTo>
                  <a:pt x="297657" y="202406"/>
                </a:lnTo>
                <a:lnTo>
                  <a:pt x="152400" y="111919"/>
                </a:lnTo>
                <a:lnTo>
                  <a:pt x="47625" y="59531"/>
                </a:lnTo>
                <a:lnTo>
                  <a:pt x="23813" y="42862"/>
                </a:lnTo>
                <a:lnTo>
                  <a:pt x="7144" y="26194"/>
                </a:lnTo>
                <a:lnTo>
                  <a:pt x="0" y="9525"/>
                </a:lnTo>
                <a:lnTo>
                  <a:pt x="7144" y="2381"/>
                </a:lnTo>
                <a:lnTo>
                  <a:pt x="45244" y="0"/>
                </a:lnTo>
                <a:lnTo>
                  <a:pt x="142875" y="21431"/>
                </a:lnTo>
                <a:lnTo>
                  <a:pt x="290513" y="73819"/>
                </a:lnTo>
                <a:lnTo>
                  <a:pt x="347663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F3C6E45-F66F-0A44-9FAD-1A68D17BAB58}"/>
              </a:ext>
            </a:extLst>
          </p:cNvPr>
          <p:cNvGrpSpPr/>
          <p:nvPr/>
        </p:nvGrpSpPr>
        <p:grpSpPr>
          <a:xfrm>
            <a:off x="2587704" y="1619329"/>
            <a:ext cx="4400550" cy="4311650"/>
            <a:chOff x="2732088" y="1763713"/>
            <a:chExt cx="4400550" cy="4311650"/>
          </a:xfrm>
        </p:grpSpPr>
        <p:sp>
          <p:nvSpPr>
            <p:cNvPr id="11" name="Google Shape;1816;p161">
              <a:extLst>
                <a:ext uri="{FF2B5EF4-FFF2-40B4-BE49-F238E27FC236}">
                  <a16:creationId xmlns:a16="http://schemas.microsoft.com/office/drawing/2014/main" id="{7DA61492-BCE7-744E-9EFA-768FEB79AE36}"/>
                </a:ext>
              </a:extLst>
            </p:cNvPr>
            <p:cNvSpPr/>
            <p:nvPr/>
          </p:nvSpPr>
          <p:spPr>
            <a:xfrm>
              <a:off x="2916238" y="1905000"/>
              <a:ext cx="2193925" cy="560388"/>
            </a:xfrm>
            <a:custGeom>
              <a:avLst/>
              <a:gdLst/>
              <a:ahLst/>
              <a:cxnLst/>
              <a:rect l="l" t="t" r="r" b="b"/>
              <a:pathLst>
                <a:path w="2193132" h="559594" extrusionOk="0">
                  <a:moveTo>
                    <a:pt x="1207294" y="185738"/>
                  </a:moveTo>
                  <a:lnTo>
                    <a:pt x="881063" y="247650"/>
                  </a:lnTo>
                  <a:lnTo>
                    <a:pt x="623888" y="283369"/>
                  </a:lnTo>
                  <a:lnTo>
                    <a:pt x="419100" y="311944"/>
                  </a:lnTo>
                  <a:lnTo>
                    <a:pt x="369094" y="316706"/>
                  </a:lnTo>
                  <a:lnTo>
                    <a:pt x="342900" y="319088"/>
                  </a:lnTo>
                  <a:lnTo>
                    <a:pt x="307182" y="319088"/>
                  </a:lnTo>
                  <a:lnTo>
                    <a:pt x="254794" y="314325"/>
                  </a:lnTo>
                  <a:lnTo>
                    <a:pt x="197644" y="302419"/>
                  </a:lnTo>
                  <a:lnTo>
                    <a:pt x="147638" y="283369"/>
                  </a:lnTo>
                  <a:lnTo>
                    <a:pt x="111919" y="264319"/>
                  </a:lnTo>
                  <a:lnTo>
                    <a:pt x="73819" y="238125"/>
                  </a:lnTo>
                  <a:lnTo>
                    <a:pt x="54769" y="223838"/>
                  </a:lnTo>
                  <a:lnTo>
                    <a:pt x="40482" y="219075"/>
                  </a:lnTo>
                  <a:lnTo>
                    <a:pt x="21432" y="211931"/>
                  </a:lnTo>
                  <a:lnTo>
                    <a:pt x="4763" y="214313"/>
                  </a:lnTo>
                  <a:lnTo>
                    <a:pt x="0" y="226219"/>
                  </a:lnTo>
                  <a:lnTo>
                    <a:pt x="11907" y="266700"/>
                  </a:lnTo>
                  <a:lnTo>
                    <a:pt x="19050" y="290513"/>
                  </a:lnTo>
                  <a:lnTo>
                    <a:pt x="33338" y="314325"/>
                  </a:lnTo>
                  <a:lnTo>
                    <a:pt x="69057" y="354806"/>
                  </a:lnTo>
                  <a:lnTo>
                    <a:pt x="114300" y="395288"/>
                  </a:lnTo>
                  <a:lnTo>
                    <a:pt x="166688" y="438150"/>
                  </a:lnTo>
                  <a:lnTo>
                    <a:pt x="230982" y="483394"/>
                  </a:lnTo>
                  <a:lnTo>
                    <a:pt x="285750" y="519113"/>
                  </a:lnTo>
                  <a:lnTo>
                    <a:pt x="314325" y="535781"/>
                  </a:lnTo>
                  <a:lnTo>
                    <a:pt x="347663" y="547688"/>
                  </a:lnTo>
                  <a:lnTo>
                    <a:pt x="373857" y="552450"/>
                  </a:lnTo>
                  <a:lnTo>
                    <a:pt x="397669" y="557213"/>
                  </a:lnTo>
                  <a:lnTo>
                    <a:pt x="431007" y="559594"/>
                  </a:lnTo>
                  <a:lnTo>
                    <a:pt x="471488" y="552450"/>
                  </a:lnTo>
                  <a:lnTo>
                    <a:pt x="561975" y="519113"/>
                  </a:lnTo>
                  <a:lnTo>
                    <a:pt x="695325" y="485775"/>
                  </a:lnTo>
                  <a:lnTo>
                    <a:pt x="847725" y="452438"/>
                  </a:lnTo>
                  <a:lnTo>
                    <a:pt x="1052513" y="414338"/>
                  </a:lnTo>
                  <a:lnTo>
                    <a:pt x="1338263" y="350044"/>
                  </a:lnTo>
                  <a:lnTo>
                    <a:pt x="1502569" y="319088"/>
                  </a:lnTo>
                  <a:lnTo>
                    <a:pt x="1721644" y="283369"/>
                  </a:lnTo>
                  <a:lnTo>
                    <a:pt x="1912144" y="257175"/>
                  </a:lnTo>
                  <a:lnTo>
                    <a:pt x="2012157" y="247650"/>
                  </a:lnTo>
                  <a:lnTo>
                    <a:pt x="2081213" y="228600"/>
                  </a:lnTo>
                  <a:lnTo>
                    <a:pt x="2147888" y="204788"/>
                  </a:lnTo>
                  <a:lnTo>
                    <a:pt x="2178844" y="188119"/>
                  </a:lnTo>
                  <a:lnTo>
                    <a:pt x="2193132" y="166688"/>
                  </a:lnTo>
                  <a:lnTo>
                    <a:pt x="2190750" y="152400"/>
                  </a:lnTo>
                  <a:lnTo>
                    <a:pt x="2169319" y="121444"/>
                  </a:lnTo>
                  <a:lnTo>
                    <a:pt x="2135982" y="100013"/>
                  </a:lnTo>
                  <a:lnTo>
                    <a:pt x="2078832" y="73819"/>
                  </a:lnTo>
                  <a:lnTo>
                    <a:pt x="1995488" y="42863"/>
                  </a:lnTo>
                  <a:lnTo>
                    <a:pt x="1912144" y="21431"/>
                  </a:lnTo>
                  <a:lnTo>
                    <a:pt x="1809750" y="7144"/>
                  </a:lnTo>
                  <a:lnTo>
                    <a:pt x="1726407" y="0"/>
                  </a:lnTo>
                  <a:lnTo>
                    <a:pt x="1702594" y="9525"/>
                  </a:lnTo>
                  <a:lnTo>
                    <a:pt x="1640682" y="50006"/>
                  </a:lnTo>
                  <a:lnTo>
                    <a:pt x="1554957" y="97631"/>
                  </a:lnTo>
                  <a:lnTo>
                    <a:pt x="1435894" y="140494"/>
                  </a:lnTo>
                  <a:lnTo>
                    <a:pt x="1345407" y="157163"/>
                  </a:lnTo>
                  <a:lnTo>
                    <a:pt x="1207294" y="1857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17;p161">
              <a:extLst>
                <a:ext uri="{FF2B5EF4-FFF2-40B4-BE49-F238E27FC236}">
                  <a16:creationId xmlns:a16="http://schemas.microsoft.com/office/drawing/2014/main" id="{04865668-8752-5146-8B57-D9BD3BE718BE}"/>
                </a:ext>
              </a:extLst>
            </p:cNvPr>
            <p:cNvSpPr/>
            <p:nvPr/>
          </p:nvSpPr>
          <p:spPr>
            <a:xfrm>
              <a:off x="5711825" y="2362200"/>
              <a:ext cx="447675" cy="2095500"/>
            </a:xfrm>
            <a:custGeom>
              <a:avLst/>
              <a:gdLst/>
              <a:ahLst/>
              <a:cxnLst/>
              <a:rect l="l" t="t" r="r" b="b"/>
              <a:pathLst>
                <a:path w="447675" h="2095500" extrusionOk="0">
                  <a:moveTo>
                    <a:pt x="146050" y="641350"/>
                  </a:moveTo>
                  <a:cubicBezTo>
                    <a:pt x="144992" y="557742"/>
                    <a:pt x="143933" y="474133"/>
                    <a:pt x="142875" y="390525"/>
                  </a:cubicBezTo>
                  <a:lnTo>
                    <a:pt x="133350" y="295275"/>
                  </a:lnTo>
                  <a:lnTo>
                    <a:pt x="123825" y="228600"/>
                  </a:lnTo>
                  <a:lnTo>
                    <a:pt x="95250" y="168275"/>
                  </a:lnTo>
                  <a:lnTo>
                    <a:pt x="60325" y="111125"/>
                  </a:lnTo>
                  <a:lnTo>
                    <a:pt x="34925" y="79375"/>
                  </a:lnTo>
                  <a:lnTo>
                    <a:pt x="12700" y="53975"/>
                  </a:lnTo>
                  <a:lnTo>
                    <a:pt x="3175" y="34925"/>
                  </a:lnTo>
                  <a:lnTo>
                    <a:pt x="0" y="12700"/>
                  </a:lnTo>
                  <a:lnTo>
                    <a:pt x="3175" y="3175"/>
                  </a:lnTo>
                  <a:lnTo>
                    <a:pt x="22225" y="0"/>
                  </a:lnTo>
                  <a:lnTo>
                    <a:pt x="66675" y="19050"/>
                  </a:lnTo>
                  <a:lnTo>
                    <a:pt x="161925" y="66675"/>
                  </a:lnTo>
                  <a:lnTo>
                    <a:pt x="276225" y="152400"/>
                  </a:lnTo>
                  <a:lnTo>
                    <a:pt x="327025" y="209550"/>
                  </a:lnTo>
                  <a:lnTo>
                    <a:pt x="355600" y="244475"/>
                  </a:lnTo>
                  <a:lnTo>
                    <a:pt x="377825" y="263525"/>
                  </a:lnTo>
                  <a:lnTo>
                    <a:pt x="406400" y="292100"/>
                  </a:lnTo>
                  <a:lnTo>
                    <a:pt x="425450" y="317500"/>
                  </a:lnTo>
                  <a:lnTo>
                    <a:pt x="441325" y="349250"/>
                  </a:lnTo>
                  <a:lnTo>
                    <a:pt x="447675" y="374650"/>
                  </a:lnTo>
                  <a:lnTo>
                    <a:pt x="447675" y="406400"/>
                  </a:lnTo>
                  <a:lnTo>
                    <a:pt x="441325" y="447675"/>
                  </a:lnTo>
                  <a:lnTo>
                    <a:pt x="419100" y="482600"/>
                  </a:lnTo>
                  <a:lnTo>
                    <a:pt x="406400" y="517525"/>
                  </a:lnTo>
                  <a:lnTo>
                    <a:pt x="393700" y="574675"/>
                  </a:lnTo>
                  <a:lnTo>
                    <a:pt x="374650" y="863600"/>
                  </a:lnTo>
                  <a:cubicBezTo>
                    <a:pt x="373592" y="1025525"/>
                    <a:pt x="372533" y="1187450"/>
                    <a:pt x="371475" y="1349375"/>
                  </a:cubicBezTo>
                  <a:lnTo>
                    <a:pt x="371475" y="1784350"/>
                  </a:lnTo>
                  <a:cubicBezTo>
                    <a:pt x="370417" y="1833033"/>
                    <a:pt x="369358" y="1881717"/>
                    <a:pt x="368300" y="1930400"/>
                  </a:cubicBezTo>
                  <a:lnTo>
                    <a:pt x="361950" y="1965325"/>
                  </a:lnTo>
                  <a:lnTo>
                    <a:pt x="342900" y="2025650"/>
                  </a:lnTo>
                  <a:lnTo>
                    <a:pt x="327025" y="2066925"/>
                  </a:lnTo>
                  <a:lnTo>
                    <a:pt x="304800" y="2092325"/>
                  </a:lnTo>
                  <a:lnTo>
                    <a:pt x="292100" y="2095500"/>
                  </a:lnTo>
                  <a:lnTo>
                    <a:pt x="257175" y="2085975"/>
                  </a:lnTo>
                  <a:lnTo>
                    <a:pt x="231775" y="2063750"/>
                  </a:lnTo>
                  <a:lnTo>
                    <a:pt x="196850" y="2012950"/>
                  </a:lnTo>
                  <a:lnTo>
                    <a:pt x="155575" y="1939925"/>
                  </a:lnTo>
                  <a:lnTo>
                    <a:pt x="127000" y="1844675"/>
                  </a:lnTo>
                  <a:lnTo>
                    <a:pt x="101600" y="1733550"/>
                  </a:lnTo>
                  <a:lnTo>
                    <a:pt x="107950" y="1689100"/>
                  </a:lnTo>
                  <a:lnTo>
                    <a:pt x="130175" y="1498600"/>
                  </a:lnTo>
                  <a:lnTo>
                    <a:pt x="142875" y="1298575"/>
                  </a:lnTo>
                  <a:cubicBezTo>
                    <a:pt x="143933" y="1187450"/>
                    <a:pt x="144992" y="1076325"/>
                    <a:pt x="146050" y="965200"/>
                  </a:cubicBezTo>
                  <a:lnTo>
                    <a:pt x="146050" y="641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18;p161">
              <a:extLst>
                <a:ext uri="{FF2B5EF4-FFF2-40B4-BE49-F238E27FC236}">
                  <a16:creationId xmlns:a16="http://schemas.microsoft.com/office/drawing/2014/main" id="{841FB9CE-6A06-C448-997F-07ABB3A66D93}"/>
                </a:ext>
              </a:extLst>
            </p:cNvPr>
            <p:cNvSpPr/>
            <p:nvPr/>
          </p:nvSpPr>
          <p:spPr>
            <a:xfrm>
              <a:off x="6557963" y="1763713"/>
              <a:ext cx="574675" cy="4246562"/>
            </a:xfrm>
            <a:custGeom>
              <a:avLst/>
              <a:gdLst/>
              <a:ahLst/>
              <a:cxnLst/>
              <a:rect l="l" t="t" r="r" b="b"/>
              <a:pathLst>
                <a:path w="574158" h="4247707" extrusionOk="0">
                  <a:moveTo>
                    <a:pt x="223284" y="1206795"/>
                  </a:moveTo>
                  <a:lnTo>
                    <a:pt x="233917" y="765544"/>
                  </a:lnTo>
                  <a:lnTo>
                    <a:pt x="233917" y="531627"/>
                  </a:lnTo>
                  <a:lnTo>
                    <a:pt x="228600" y="404037"/>
                  </a:lnTo>
                  <a:lnTo>
                    <a:pt x="212651" y="308344"/>
                  </a:lnTo>
                  <a:lnTo>
                    <a:pt x="191386" y="255181"/>
                  </a:lnTo>
                  <a:lnTo>
                    <a:pt x="159489" y="186069"/>
                  </a:lnTo>
                  <a:lnTo>
                    <a:pt x="101010" y="127590"/>
                  </a:lnTo>
                  <a:lnTo>
                    <a:pt x="42531" y="79744"/>
                  </a:lnTo>
                  <a:lnTo>
                    <a:pt x="15949" y="58479"/>
                  </a:lnTo>
                  <a:lnTo>
                    <a:pt x="0" y="26581"/>
                  </a:lnTo>
                  <a:lnTo>
                    <a:pt x="5317" y="5316"/>
                  </a:lnTo>
                  <a:lnTo>
                    <a:pt x="26582" y="0"/>
                  </a:lnTo>
                  <a:lnTo>
                    <a:pt x="74428" y="10632"/>
                  </a:lnTo>
                  <a:lnTo>
                    <a:pt x="191386" y="42530"/>
                  </a:lnTo>
                  <a:lnTo>
                    <a:pt x="318977" y="101009"/>
                  </a:lnTo>
                  <a:lnTo>
                    <a:pt x="435935" y="170120"/>
                  </a:lnTo>
                  <a:lnTo>
                    <a:pt x="494414" y="212651"/>
                  </a:lnTo>
                  <a:lnTo>
                    <a:pt x="536944" y="249865"/>
                  </a:lnTo>
                  <a:lnTo>
                    <a:pt x="563526" y="281762"/>
                  </a:lnTo>
                  <a:lnTo>
                    <a:pt x="574158" y="318976"/>
                  </a:lnTo>
                  <a:lnTo>
                    <a:pt x="568842" y="350874"/>
                  </a:lnTo>
                  <a:lnTo>
                    <a:pt x="526312" y="393404"/>
                  </a:lnTo>
                  <a:lnTo>
                    <a:pt x="494414" y="462516"/>
                  </a:lnTo>
                  <a:lnTo>
                    <a:pt x="473149" y="520995"/>
                  </a:lnTo>
                  <a:lnTo>
                    <a:pt x="446568" y="643269"/>
                  </a:lnTo>
                  <a:lnTo>
                    <a:pt x="435935" y="749595"/>
                  </a:lnTo>
                  <a:lnTo>
                    <a:pt x="441251" y="1323753"/>
                  </a:lnTo>
                  <a:lnTo>
                    <a:pt x="435935" y="2711302"/>
                  </a:lnTo>
                  <a:lnTo>
                    <a:pt x="441251" y="2982432"/>
                  </a:lnTo>
                  <a:lnTo>
                    <a:pt x="451884" y="3221665"/>
                  </a:lnTo>
                  <a:lnTo>
                    <a:pt x="478465" y="3545958"/>
                  </a:lnTo>
                  <a:lnTo>
                    <a:pt x="483782" y="3620386"/>
                  </a:lnTo>
                  <a:lnTo>
                    <a:pt x="478465" y="3721395"/>
                  </a:lnTo>
                  <a:lnTo>
                    <a:pt x="467833" y="3817088"/>
                  </a:lnTo>
                  <a:lnTo>
                    <a:pt x="441251" y="3923414"/>
                  </a:lnTo>
                  <a:lnTo>
                    <a:pt x="398721" y="4029739"/>
                  </a:lnTo>
                  <a:lnTo>
                    <a:pt x="313661" y="4157330"/>
                  </a:lnTo>
                  <a:lnTo>
                    <a:pt x="249865" y="4221125"/>
                  </a:lnTo>
                  <a:lnTo>
                    <a:pt x="212651" y="4242390"/>
                  </a:lnTo>
                  <a:lnTo>
                    <a:pt x="191386" y="4247707"/>
                  </a:lnTo>
                  <a:lnTo>
                    <a:pt x="170121" y="4237074"/>
                  </a:lnTo>
                  <a:lnTo>
                    <a:pt x="132907" y="4189227"/>
                  </a:lnTo>
                  <a:lnTo>
                    <a:pt x="191386" y="3689497"/>
                  </a:lnTo>
                  <a:cubicBezTo>
                    <a:pt x="193158" y="3584944"/>
                    <a:pt x="194931" y="3480390"/>
                    <a:pt x="196703" y="3375837"/>
                  </a:cubicBezTo>
                  <a:lnTo>
                    <a:pt x="207335" y="2567762"/>
                  </a:lnTo>
                  <a:lnTo>
                    <a:pt x="217968" y="1632097"/>
                  </a:lnTo>
                  <a:lnTo>
                    <a:pt x="223284" y="12067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19;p161">
              <a:extLst>
                <a:ext uri="{FF2B5EF4-FFF2-40B4-BE49-F238E27FC236}">
                  <a16:creationId xmlns:a16="http://schemas.microsoft.com/office/drawing/2014/main" id="{AC5512F4-0600-C645-823F-94AB0BEB5443}"/>
                </a:ext>
              </a:extLst>
            </p:cNvPr>
            <p:cNvSpPr/>
            <p:nvPr/>
          </p:nvSpPr>
          <p:spPr>
            <a:xfrm>
              <a:off x="2790825" y="2305050"/>
              <a:ext cx="1441450" cy="1949450"/>
            </a:xfrm>
            <a:custGeom>
              <a:avLst/>
              <a:gdLst/>
              <a:ahLst/>
              <a:cxnLst/>
              <a:rect l="l" t="t" r="r" b="b"/>
              <a:pathLst>
                <a:path w="1441450" h="1949450" extrusionOk="0">
                  <a:moveTo>
                    <a:pt x="968375" y="688975"/>
                  </a:moveTo>
                  <a:lnTo>
                    <a:pt x="800100" y="971550"/>
                  </a:lnTo>
                  <a:lnTo>
                    <a:pt x="625475" y="1212850"/>
                  </a:lnTo>
                  <a:lnTo>
                    <a:pt x="406400" y="1476375"/>
                  </a:lnTo>
                  <a:lnTo>
                    <a:pt x="149225" y="1752600"/>
                  </a:lnTo>
                  <a:lnTo>
                    <a:pt x="12700" y="1898650"/>
                  </a:lnTo>
                  <a:lnTo>
                    <a:pt x="3175" y="1911350"/>
                  </a:lnTo>
                  <a:lnTo>
                    <a:pt x="0" y="1930400"/>
                  </a:lnTo>
                  <a:lnTo>
                    <a:pt x="9525" y="1946275"/>
                  </a:lnTo>
                  <a:lnTo>
                    <a:pt x="28575" y="1949450"/>
                  </a:lnTo>
                  <a:lnTo>
                    <a:pt x="88900" y="1920875"/>
                  </a:lnTo>
                  <a:lnTo>
                    <a:pt x="273050" y="1793875"/>
                  </a:lnTo>
                  <a:lnTo>
                    <a:pt x="495300" y="1603375"/>
                  </a:lnTo>
                  <a:lnTo>
                    <a:pt x="657225" y="1428750"/>
                  </a:lnTo>
                  <a:lnTo>
                    <a:pt x="749300" y="1336675"/>
                  </a:lnTo>
                  <a:lnTo>
                    <a:pt x="936625" y="1111250"/>
                  </a:lnTo>
                  <a:lnTo>
                    <a:pt x="1104900" y="879475"/>
                  </a:lnTo>
                  <a:lnTo>
                    <a:pt x="1270000" y="635000"/>
                  </a:lnTo>
                  <a:lnTo>
                    <a:pt x="1365250" y="466725"/>
                  </a:lnTo>
                  <a:lnTo>
                    <a:pt x="1400175" y="400050"/>
                  </a:lnTo>
                  <a:lnTo>
                    <a:pt x="1419225" y="377825"/>
                  </a:lnTo>
                  <a:lnTo>
                    <a:pt x="1435100" y="349250"/>
                  </a:lnTo>
                  <a:lnTo>
                    <a:pt x="1441450" y="323850"/>
                  </a:lnTo>
                  <a:lnTo>
                    <a:pt x="1441450" y="311150"/>
                  </a:lnTo>
                  <a:lnTo>
                    <a:pt x="1428750" y="269875"/>
                  </a:lnTo>
                  <a:lnTo>
                    <a:pt x="1400175" y="231775"/>
                  </a:lnTo>
                  <a:lnTo>
                    <a:pt x="1358900" y="190500"/>
                  </a:lnTo>
                  <a:lnTo>
                    <a:pt x="1295400" y="139700"/>
                  </a:lnTo>
                  <a:lnTo>
                    <a:pt x="1206500" y="79375"/>
                  </a:lnTo>
                  <a:lnTo>
                    <a:pt x="1133475" y="34925"/>
                  </a:lnTo>
                  <a:lnTo>
                    <a:pt x="1098550" y="15875"/>
                  </a:lnTo>
                  <a:lnTo>
                    <a:pt x="990600" y="0"/>
                  </a:lnTo>
                  <a:lnTo>
                    <a:pt x="1006475" y="41275"/>
                  </a:lnTo>
                  <a:lnTo>
                    <a:pt x="1073150" y="117475"/>
                  </a:lnTo>
                  <a:lnTo>
                    <a:pt x="1101725" y="161925"/>
                  </a:lnTo>
                  <a:lnTo>
                    <a:pt x="1120775" y="206375"/>
                  </a:lnTo>
                  <a:lnTo>
                    <a:pt x="1120775" y="222250"/>
                  </a:lnTo>
                  <a:lnTo>
                    <a:pt x="1117600" y="288925"/>
                  </a:lnTo>
                  <a:lnTo>
                    <a:pt x="1076325" y="447675"/>
                  </a:lnTo>
                  <a:lnTo>
                    <a:pt x="968375" y="688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20;p161">
              <a:extLst>
                <a:ext uri="{FF2B5EF4-FFF2-40B4-BE49-F238E27FC236}">
                  <a16:creationId xmlns:a16="http://schemas.microsoft.com/office/drawing/2014/main" id="{D01AEB79-8A42-7641-A2FE-DF9E51715DF3}"/>
                </a:ext>
              </a:extLst>
            </p:cNvPr>
            <p:cNvSpPr/>
            <p:nvPr/>
          </p:nvSpPr>
          <p:spPr>
            <a:xfrm>
              <a:off x="3846513" y="2859088"/>
              <a:ext cx="1225550" cy="407987"/>
            </a:xfrm>
            <a:custGeom>
              <a:avLst/>
              <a:gdLst/>
              <a:ahLst/>
              <a:cxnLst/>
              <a:rect l="l" t="t" r="r" b="b"/>
              <a:pathLst>
                <a:path w="1226344" h="407194" extrusionOk="0">
                  <a:moveTo>
                    <a:pt x="466725" y="102394"/>
                  </a:moveTo>
                  <a:lnTo>
                    <a:pt x="326231" y="100013"/>
                  </a:lnTo>
                  <a:lnTo>
                    <a:pt x="238125" y="100013"/>
                  </a:lnTo>
                  <a:lnTo>
                    <a:pt x="190500" y="92869"/>
                  </a:lnTo>
                  <a:lnTo>
                    <a:pt x="0" y="100013"/>
                  </a:lnTo>
                  <a:lnTo>
                    <a:pt x="64294" y="230982"/>
                  </a:lnTo>
                  <a:lnTo>
                    <a:pt x="119062" y="273844"/>
                  </a:lnTo>
                  <a:lnTo>
                    <a:pt x="138112" y="283369"/>
                  </a:lnTo>
                  <a:lnTo>
                    <a:pt x="157162" y="290513"/>
                  </a:lnTo>
                  <a:lnTo>
                    <a:pt x="183356" y="297657"/>
                  </a:lnTo>
                  <a:lnTo>
                    <a:pt x="219075" y="300038"/>
                  </a:lnTo>
                  <a:lnTo>
                    <a:pt x="283369" y="297657"/>
                  </a:lnTo>
                  <a:lnTo>
                    <a:pt x="440531" y="273844"/>
                  </a:lnTo>
                  <a:lnTo>
                    <a:pt x="678656" y="240507"/>
                  </a:lnTo>
                  <a:lnTo>
                    <a:pt x="731044" y="233363"/>
                  </a:lnTo>
                  <a:lnTo>
                    <a:pt x="754856" y="235744"/>
                  </a:lnTo>
                  <a:lnTo>
                    <a:pt x="769144" y="240507"/>
                  </a:lnTo>
                  <a:lnTo>
                    <a:pt x="1073944" y="407194"/>
                  </a:lnTo>
                  <a:lnTo>
                    <a:pt x="1123950" y="342900"/>
                  </a:lnTo>
                  <a:lnTo>
                    <a:pt x="1162050" y="302419"/>
                  </a:lnTo>
                  <a:lnTo>
                    <a:pt x="1193006" y="276225"/>
                  </a:lnTo>
                  <a:lnTo>
                    <a:pt x="1219200" y="250032"/>
                  </a:lnTo>
                  <a:lnTo>
                    <a:pt x="1226344" y="233363"/>
                  </a:lnTo>
                  <a:lnTo>
                    <a:pt x="1226344" y="221457"/>
                  </a:lnTo>
                  <a:lnTo>
                    <a:pt x="1219200" y="200025"/>
                  </a:lnTo>
                  <a:lnTo>
                    <a:pt x="1183481" y="159544"/>
                  </a:lnTo>
                  <a:lnTo>
                    <a:pt x="1123950" y="114300"/>
                  </a:lnTo>
                  <a:lnTo>
                    <a:pt x="1009650" y="52388"/>
                  </a:lnTo>
                  <a:lnTo>
                    <a:pt x="931069" y="11907"/>
                  </a:lnTo>
                  <a:lnTo>
                    <a:pt x="878681" y="0"/>
                  </a:lnTo>
                  <a:lnTo>
                    <a:pt x="850106" y="4763"/>
                  </a:lnTo>
                  <a:lnTo>
                    <a:pt x="800100" y="28575"/>
                  </a:lnTo>
                  <a:lnTo>
                    <a:pt x="707231" y="61913"/>
                  </a:lnTo>
                  <a:lnTo>
                    <a:pt x="554831" y="92869"/>
                  </a:lnTo>
                  <a:lnTo>
                    <a:pt x="466725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21;p161">
              <a:extLst>
                <a:ext uri="{FF2B5EF4-FFF2-40B4-BE49-F238E27FC236}">
                  <a16:creationId xmlns:a16="http://schemas.microsoft.com/office/drawing/2014/main" id="{AD08D907-56E3-D544-B928-C009E8520A21}"/>
                </a:ext>
              </a:extLst>
            </p:cNvPr>
            <p:cNvSpPr/>
            <p:nvPr/>
          </p:nvSpPr>
          <p:spPr>
            <a:xfrm>
              <a:off x="2732088" y="3074988"/>
              <a:ext cx="2206625" cy="3000375"/>
            </a:xfrm>
            <a:custGeom>
              <a:avLst/>
              <a:gdLst/>
              <a:ahLst/>
              <a:cxnLst/>
              <a:rect l="l" t="t" r="r" b="b"/>
              <a:pathLst>
                <a:path w="2206487" h="3001618" extrusionOk="0">
                  <a:moveTo>
                    <a:pt x="1741336" y="520811"/>
                  </a:moveTo>
                  <a:lnTo>
                    <a:pt x="1800971" y="373712"/>
                  </a:lnTo>
                  <a:lnTo>
                    <a:pt x="1868557" y="186856"/>
                  </a:lnTo>
                  <a:lnTo>
                    <a:pt x="1892411" y="123246"/>
                  </a:lnTo>
                  <a:lnTo>
                    <a:pt x="1904338" y="75538"/>
                  </a:lnTo>
                  <a:lnTo>
                    <a:pt x="1896386" y="47708"/>
                  </a:lnTo>
                  <a:lnTo>
                    <a:pt x="1856630" y="0"/>
                  </a:lnTo>
                  <a:lnTo>
                    <a:pt x="2206487" y="151075"/>
                  </a:lnTo>
                  <a:lnTo>
                    <a:pt x="2170706" y="226613"/>
                  </a:lnTo>
                  <a:lnTo>
                    <a:pt x="2039510" y="536713"/>
                  </a:lnTo>
                  <a:lnTo>
                    <a:pt x="1840727" y="946206"/>
                  </a:lnTo>
                  <a:lnTo>
                    <a:pt x="1590261" y="1383527"/>
                  </a:lnTo>
                  <a:lnTo>
                    <a:pt x="1371600" y="1713506"/>
                  </a:lnTo>
                  <a:lnTo>
                    <a:pt x="1144988" y="2023607"/>
                  </a:lnTo>
                  <a:lnTo>
                    <a:pt x="922352" y="2278049"/>
                  </a:lnTo>
                  <a:lnTo>
                    <a:pt x="663934" y="2540442"/>
                  </a:lnTo>
                  <a:lnTo>
                    <a:pt x="397565" y="2767054"/>
                  </a:lnTo>
                  <a:lnTo>
                    <a:pt x="131197" y="2949934"/>
                  </a:lnTo>
                  <a:lnTo>
                    <a:pt x="47708" y="2993666"/>
                  </a:lnTo>
                  <a:lnTo>
                    <a:pt x="23854" y="3001618"/>
                  </a:lnTo>
                  <a:lnTo>
                    <a:pt x="11927" y="2997642"/>
                  </a:lnTo>
                  <a:lnTo>
                    <a:pt x="0" y="2985715"/>
                  </a:lnTo>
                  <a:lnTo>
                    <a:pt x="7952" y="2957886"/>
                  </a:lnTo>
                  <a:lnTo>
                    <a:pt x="55659" y="2910178"/>
                  </a:lnTo>
                  <a:lnTo>
                    <a:pt x="250466" y="2743200"/>
                  </a:lnTo>
                  <a:lnTo>
                    <a:pt x="405517" y="2588150"/>
                  </a:lnTo>
                  <a:lnTo>
                    <a:pt x="616226" y="2365513"/>
                  </a:lnTo>
                  <a:lnTo>
                    <a:pt x="830912" y="2111072"/>
                  </a:lnTo>
                  <a:lnTo>
                    <a:pt x="1001865" y="1888435"/>
                  </a:lnTo>
                  <a:lnTo>
                    <a:pt x="1192696" y="1606164"/>
                  </a:lnTo>
                  <a:lnTo>
                    <a:pt x="1363649" y="1323893"/>
                  </a:lnTo>
                  <a:lnTo>
                    <a:pt x="1502797" y="1033670"/>
                  </a:lnTo>
                  <a:lnTo>
                    <a:pt x="1657847" y="707666"/>
                  </a:lnTo>
                  <a:lnTo>
                    <a:pt x="1741336" y="52081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22;p161">
              <a:extLst>
                <a:ext uri="{FF2B5EF4-FFF2-40B4-BE49-F238E27FC236}">
                  <a16:creationId xmlns:a16="http://schemas.microsoft.com/office/drawing/2014/main" id="{662FB829-D319-574D-8730-8A05DB9C1CFC}"/>
                </a:ext>
              </a:extLst>
            </p:cNvPr>
            <p:cNvSpPr/>
            <p:nvPr/>
          </p:nvSpPr>
          <p:spPr>
            <a:xfrm>
              <a:off x="3362325" y="3667125"/>
              <a:ext cx="839788" cy="703263"/>
            </a:xfrm>
            <a:custGeom>
              <a:avLst/>
              <a:gdLst/>
              <a:ahLst/>
              <a:cxnLst/>
              <a:rect l="l" t="t" r="r" b="b"/>
              <a:pathLst>
                <a:path w="840581" h="702469" extrusionOk="0">
                  <a:moveTo>
                    <a:pt x="428625" y="145256"/>
                  </a:moveTo>
                  <a:lnTo>
                    <a:pt x="335756" y="102394"/>
                  </a:lnTo>
                  <a:lnTo>
                    <a:pt x="219075" y="59531"/>
                  </a:lnTo>
                  <a:lnTo>
                    <a:pt x="128588" y="28575"/>
                  </a:lnTo>
                  <a:lnTo>
                    <a:pt x="0" y="0"/>
                  </a:lnTo>
                  <a:lnTo>
                    <a:pt x="57150" y="85725"/>
                  </a:lnTo>
                  <a:lnTo>
                    <a:pt x="152400" y="154781"/>
                  </a:lnTo>
                  <a:lnTo>
                    <a:pt x="257175" y="235744"/>
                  </a:lnTo>
                  <a:lnTo>
                    <a:pt x="340519" y="304800"/>
                  </a:lnTo>
                  <a:lnTo>
                    <a:pt x="481013" y="447675"/>
                  </a:lnTo>
                  <a:lnTo>
                    <a:pt x="552450" y="535781"/>
                  </a:lnTo>
                  <a:lnTo>
                    <a:pt x="561975" y="559594"/>
                  </a:lnTo>
                  <a:lnTo>
                    <a:pt x="581025" y="597694"/>
                  </a:lnTo>
                  <a:lnTo>
                    <a:pt x="607219" y="640556"/>
                  </a:lnTo>
                  <a:lnTo>
                    <a:pt x="635794" y="671513"/>
                  </a:lnTo>
                  <a:lnTo>
                    <a:pt x="657225" y="690563"/>
                  </a:lnTo>
                  <a:lnTo>
                    <a:pt x="683419" y="700088"/>
                  </a:lnTo>
                  <a:lnTo>
                    <a:pt x="709613" y="702469"/>
                  </a:lnTo>
                  <a:lnTo>
                    <a:pt x="742950" y="700088"/>
                  </a:lnTo>
                  <a:lnTo>
                    <a:pt x="840581" y="645319"/>
                  </a:lnTo>
                  <a:lnTo>
                    <a:pt x="812006" y="504825"/>
                  </a:lnTo>
                  <a:lnTo>
                    <a:pt x="773906" y="400050"/>
                  </a:lnTo>
                  <a:lnTo>
                    <a:pt x="735806" y="338138"/>
                  </a:lnTo>
                  <a:lnTo>
                    <a:pt x="695325" y="290513"/>
                  </a:lnTo>
                  <a:lnTo>
                    <a:pt x="645319" y="252413"/>
                  </a:lnTo>
                  <a:lnTo>
                    <a:pt x="547688" y="202406"/>
                  </a:lnTo>
                  <a:lnTo>
                    <a:pt x="428625" y="1452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23;p161">
              <a:extLst>
                <a:ext uri="{FF2B5EF4-FFF2-40B4-BE49-F238E27FC236}">
                  <a16:creationId xmlns:a16="http://schemas.microsoft.com/office/drawing/2014/main" id="{C911EDC8-17C2-6D40-A688-0F232F6038CB}"/>
                </a:ext>
              </a:extLst>
            </p:cNvPr>
            <p:cNvSpPr/>
            <p:nvPr/>
          </p:nvSpPr>
          <p:spPr>
            <a:xfrm>
              <a:off x="5954713" y="5341938"/>
              <a:ext cx="808037" cy="639762"/>
            </a:xfrm>
            <a:custGeom>
              <a:avLst/>
              <a:gdLst/>
              <a:ahLst/>
              <a:cxnLst/>
              <a:rect l="l" t="t" r="r" b="b"/>
              <a:pathLst>
                <a:path w="807244" h="640556" extrusionOk="0">
                  <a:moveTo>
                    <a:pt x="347663" y="92869"/>
                  </a:moveTo>
                  <a:lnTo>
                    <a:pt x="545307" y="154781"/>
                  </a:lnTo>
                  <a:lnTo>
                    <a:pt x="631032" y="178594"/>
                  </a:lnTo>
                  <a:lnTo>
                    <a:pt x="673894" y="188119"/>
                  </a:lnTo>
                  <a:lnTo>
                    <a:pt x="695325" y="190500"/>
                  </a:lnTo>
                  <a:lnTo>
                    <a:pt x="726282" y="185737"/>
                  </a:lnTo>
                  <a:lnTo>
                    <a:pt x="757238" y="176212"/>
                  </a:lnTo>
                  <a:lnTo>
                    <a:pt x="771525" y="161925"/>
                  </a:lnTo>
                  <a:lnTo>
                    <a:pt x="785813" y="145256"/>
                  </a:lnTo>
                  <a:lnTo>
                    <a:pt x="807244" y="76200"/>
                  </a:lnTo>
                  <a:lnTo>
                    <a:pt x="762000" y="640556"/>
                  </a:lnTo>
                  <a:lnTo>
                    <a:pt x="726282" y="600075"/>
                  </a:lnTo>
                  <a:lnTo>
                    <a:pt x="716757" y="569119"/>
                  </a:lnTo>
                  <a:lnTo>
                    <a:pt x="697707" y="540544"/>
                  </a:lnTo>
                  <a:lnTo>
                    <a:pt x="666750" y="492919"/>
                  </a:lnTo>
                  <a:lnTo>
                    <a:pt x="602457" y="431006"/>
                  </a:lnTo>
                  <a:lnTo>
                    <a:pt x="464344" y="323850"/>
                  </a:lnTo>
                  <a:lnTo>
                    <a:pt x="297657" y="202406"/>
                  </a:lnTo>
                  <a:lnTo>
                    <a:pt x="152400" y="111919"/>
                  </a:lnTo>
                  <a:lnTo>
                    <a:pt x="47625" y="59531"/>
                  </a:lnTo>
                  <a:lnTo>
                    <a:pt x="23813" y="42862"/>
                  </a:lnTo>
                  <a:lnTo>
                    <a:pt x="7144" y="26194"/>
                  </a:lnTo>
                  <a:lnTo>
                    <a:pt x="0" y="9525"/>
                  </a:lnTo>
                  <a:lnTo>
                    <a:pt x="7144" y="2381"/>
                  </a:lnTo>
                  <a:lnTo>
                    <a:pt x="45244" y="0"/>
                  </a:lnTo>
                  <a:lnTo>
                    <a:pt x="142875" y="21431"/>
                  </a:lnTo>
                  <a:lnTo>
                    <a:pt x="290513" y="73819"/>
                  </a:lnTo>
                  <a:lnTo>
                    <a:pt x="347663" y="92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828;p162">
            <a:extLst>
              <a:ext uri="{FF2B5EF4-FFF2-40B4-BE49-F238E27FC236}">
                <a16:creationId xmlns:a16="http://schemas.microsoft.com/office/drawing/2014/main" id="{838AE0AE-9EB0-BC41-98EE-519F96968C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280" y="1620503"/>
            <a:ext cx="44005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8" name="Google Shape;1828;p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280" y="1608471"/>
            <a:ext cx="44005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15"/>
          <p:cNvSpPr txBox="1"/>
          <p:nvPr/>
        </p:nvSpPr>
        <p:spPr>
          <a:xfrm>
            <a:off x="4304928" y="7234238"/>
            <a:ext cx="364847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談</a:t>
            </a:r>
            <a:endParaRPr/>
          </a:p>
        </p:txBody>
      </p:sp>
      <p:sp>
        <p:nvSpPr>
          <p:cNvPr id="1338" name="Google Shape;1338;p115"/>
          <p:cNvSpPr/>
          <p:nvPr/>
        </p:nvSpPr>
        <p:spPr>
          <a:xfrm>
            <a:off x="2903538" y="1541463"/>
            <a:ext cx="1173162" cy="460375"/>
          </a:xfrm>
          <a:custGeom>
            <a:avLst/>
            <a:gdLst/>
            <a:ahLst/>
            <a:cxnLst/>
            <a:rect l="l" t="t" r="r" b="b"/>
            <a:pathLst>
              <a:path w="1173956" h="461962" extrusionOk="0">
                <a:moveTo>
                  <a:pt x="633412" y="152400"/>
                </a:moveTo>
                <a:lnTo>
                  <a:pt x="535781" y="138112"/>
                </a:lnTo>
                <a:lnTo>
                  <a:pt x="440531" y="121444"/>
                </a:lnTo>
                <a:lnTo>
                  <a:pt x="350044" y="102394"/>
                </a:lnTo>
                <a:lnTo>
                  <a:pt x="264319" y="80962"/>
                </a:lnTo>
                <a:lnTo>
                  <a:pt x="169069" y="52387"/>
                </a:lnTo>
                <a:lnTo>
                  <a:pt x="85725" y="23812"/>
                </a:lnTo>
                <a:lnTo>
                  <a:pt x="40481" y="7144"/>
                </a:lnTo>
                <a:lnTo>
                  <a:pt x="16669" y="0"/>
                </a:lnTo>
                <a:lnTo>
                  <a:pt x="0" y="4762"/>
                </a:lnTo>
                <a:lnTo>
                  <a:pt x="0" y="23812"/>
                </a:lnTo>
                <a:lnTo>
                  <a:pt x="11906" y="57150"/>
                </a:lnTo>
                <a:lnTo>
                  <a:pt x="45244" y="88106"/>
                </a:lnTo>
                <a:lnTo>
                  <a:pt x="114300" y="140494"/>
                </a:lnTo>
                <a:lnTo>
                  <a:pt x="183356" y="190500"/>
                </a:lnTo>
                <a:lnTo>
                  <a:pt x="269081" y="245269"/>
                </a:lnTo>
                <a:lnTo>
                  <a:pt x="335756" y="285750"/>
                </a:lnTo>
                <a:lnTo>
                  <a:pt x="409575" y="323850"/>
                </a:lnTo>
                <a:lnTo>
                  <a:pt x="497681" y="361950"/>
                </a:lnTo>
                <a:lnTo>
                  <a:pt x="573881" y="390525"/>
                </a:lnTo>
                <a:lnTo>
                  <a:pt x="652462" y="414337"/>
                </a:lnTo>
                <a:lnTo>
                  <a:pt x="762000" y="440531"/>
                </a:lnTo>
                <a:lnTo>
                  <a:pt x="838200" y="452437"/>
                </a:lnTo>
                <a:lnTo>
                  <a:pt x="892969" y="457200"/>
                </a:lnTo>
                <a:lnTo>
                  <a:pt x="947737" y="461962"/>
                </a:lnTo>
                <a:lnTo>
                  <a:pt x="1019175" y="461962"/>
                </a:lnTo>
                <a:lnTo>
                  <a:pt x="1073944" y="454819"/>
                </a:lnTo>
                <a:lnTo>
                  <a:pt x="1135856" y="435769"/>
                </a:lnTo>
                <a:lnTo>
                  <a:pt x="1164431" y="423862"/>
                </a:lnTo>
                <a:lnTo>
                  <a:pt x="1173956" y="407194"/>
                </a:lnTo>
                <a:lnTo>
                  <a:pt x="1173956" y="388144"/>
                </a:lnTo>
                <a:lnTo>
                  <a:pt x="1169194" y="350044"/>
                </a:lnTo>
                <a:lnTo>
                  <a:pt x="1159669" y="314325"/>
                </a:lnTo>
                <a:lnTo>
                  <a:pt x="1140619" y="280987"/>
                </a:lnTo>
                <a:lnTo>
                  <a:pt x="1100137" y="242887"/>
                </a:lnTo>
                <a:lnTo>
                  <a:pt x="1059656" y="216694"/>
                </a:lnTo>
                <a:lnTo>
                  <a:pt x="1000125" y="188119"/>
                </a:lnTo>
                <a:lnTo>
                  <a:pt x="933450" y="171450"/>
                </a:lnTo>
                <a:lnTo>
                  <a:pt x="895350" y="171450"/>
                </a:lnTo>
                <a:lnTo>
                  <a:pt x="781050" y="166687"/>
                </a:lnTo>
                <a:lnTo>
                  <a:pt x="633412" y="152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15"/>
          <p:cNvSpPr/>
          <p:nvPr/>
        </p:nvSpPr>
        <p:spPr>
          <a:xfrm>
            <a:off x="2438400" y="2287588"/>
            <a:ext cx="2109788" cy="577850"/>
          </a:xfrm>
          <a:custGeom>
            <a:avLst/>
            <a:gdLst/>
            <a:ahLst/>
            <a:cxnLst/>
            <a:rect l="l" t="t" r="r" b="b"/>
            <a:pathLst>
              <a:path w="2109788" h="576263" extrusionOk="0">
                <a:moveTo>
                  <a:pt x="1216819" y="157163"/>
                </a:moveTo>
                <a:lnTo>
                  <a:pt x="1504950" y="102394"/>
                </a:lnTo>
                <a:lnTo>
                  <a:pt x="1552575" y="90488"/>
                </a:lnTo>
                <a:lnTo>
                  <a:pt x="1590675" y="59532"/>
                </a:lnTo>
                <a:lnTo>
                  <a:pt x="1640681" y="30957"/>
                </a:lnTo>
                <a:lnTo>
                  <a:pt x="1700213" y="7144"/>
                </a:lnTo>
                <a:lnTo>
                  <a:pt x="1743075" y="0"/>
                </a:lnTo>
                <a:lnTo>
                  <a:pt x="1785938" y="7144"/>
                </a:lnTo>
                <a:lnTo>
                  <a:pt x="1876425" y="28575"/>
                </a:lnTo>
                <a:lnTo>
                  <a:pt x="1988344" y="66675"/>
                </a:lnTo>
                <a:lnTo>
                  <a:pt x="2064544" y="100013"/>
                </a:lnTo>
                <a:lnTo>
                  <a:pt x="2097881" y="121444"/>
                </a:lnTo>
                <a:lnTo>
                  <a:pt x="2105025" y="130969"/>
                </a:lnTo>
                <a:lnTo>
                  <a:pt x="2109788" y="159544"/>
                </a:lnTo>
                <a:lnTo>
                  <a:pt x="2107406" y="180975"/>
                </a:lnTo>
                <a:lnTo>
                  <a:pt x="2097881" y="200025"/>
                </a:lnTo>
                <a:lnTo>
                  <a:pt x="2078831" y="214313"/>
                </a:lnTo>
                <a:lnTo>
                  <a:pt x="2040731" y="223838"/>
                </a:lnTo>
                <a:cubicBezTo>
                  <a:pt x="1994695" y="226261"/>
                  <a:pt x="2010590" y="226219"/>
                  <a:pt x="1993106" y="226219"/>
                </a:cubicBezTo>
                <a:lnTo>
                  <a:pt x="1881188" y="235744"/>
                </a:lnTo>
                <a:lnTo>
                  <a:pt x="1714500" y="254794"/>
                </a:lnTo>
                <a:lnTo>
                  <a:pt x="1512094" y="285750"/>
                </a:lnTo>
                <a:lnTo>
                  <a:pt x="1276350" y="330994"/>
                </a:lnTo>
                <a:lnTo>
                  <a:pt x="1040606" y="385763"/>
                </a:lnTo>
                <a:lnTo>
                  <a:pt x="778669" y="457200"/>
                </a:lnTo>
                <a:lnTo>
                  <a:pt x="588169" y="516732"/>
                </a:lnTo>
                <a:lnTo>
                  <a:pt x="554831" y="535782"/>
                </a:lnTo>
                <a:lnTo>
                  <a:pt x="492919" y="561975"/>
                </a:lnTo>
                <a:cubicBezTo>
                  <a:pt x="454061" y="574119"/>
                  <a:pt x="468125" y="573882"/>
                  <a:pt x="452438" y="573882"/>
                </a:cubicBezTo>
                <a:lnTo>
                  <a:pt x="419100" y="576263"/>
                </a:lnTo>
                <a:lnTo>
                  <a:pt x="395288" y="569119"/>
                </a:lnTo>
                <a:lnTo>
                  <a:pt x="357188" y="545307"/>
                </a:lnTo>
                <a:lnTo>
                  <a:pt x="273844" y="478632"/>
                </a:lnTo>
                <a:lnTo>
                  <a:pt x="188119" y="402432"/>
                </a:lnTo>
                <a:lnTo>
                  <a:pt x="92869" y="311944"/>
                </a:lnTo>
                <a:lnTo>
                  <a:pt x="14288" y="233363"/>
                </a:lnTo>
                <a:lnTo>
                  <a:pt x="2381" y="214313"/>
                </a:lnTo>
                <a:lnTo>
                  <a:pt x="0" y="202407"/>
                </a:lnTo>
                <a:lnTo>
                  <a:pt x="2381" y="188119"/>
                </a:lnTo>
                <a:lnTo>
                  <a:pt x="11906" y="178594"/>
                </a:lnTo>
                <a:lnTo>
                  <a:pt x="21431" y="176213"/>
                </a:lnTo>
                <a:lnTo>
                  <a:pt x="40481" y="178594"/>
                </a:lnTo>
                <a:lnTo>
                  <a:pt x="57150" y="185738"/>
                </a:lnTo>
                <a:lnTo>
                  <a:pt x="100013" y="214313"/>
                </a:lnTo>
                <a:lnTo>
                  <a:pt x="140494" y="238125"/>
                </a:lnTo>
                <a:lnTo>
                  <a:pt x="185738" y="259557"/>
                </a:lnTo>
                <a:lnTo>
                  <a:pt x="245269" y="280988"/>
                </a:lnTo>
                <a:lnTo>
                  <a:pt x="307181" y="300038"/>
                </a:lnTo>
                <a:lnTo>
                  <a:pt x="376238" y="311944"/>
                </a:lnTo>
                <a:lnTo>
                  <a:pt x="416719" y="314325"/>
                </a:lnTo>
                <a:lnTo>
                  <a:pt x="519113" y="295275"/>
                </a:lnTo>
                <a:lnTo>
                  <a:pt x="738188" y="252413"/>
                </a:lnTo>
                <a:lnTo>
                  <a:pt x="1016794" y="197644"/>
                </a:lnTo>
                <a:lnTo>
                  <a:pt x="1216819" y="157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15"/>
          <p:cNvSpPr/>
          <p:nvPr/>
        </p:nvSpPr>
        <p:spPr>
          <a:xfrm>
            <a:off x="3000375" y="3049588"/>
            <a:ext cx="1166813" cy="336550"/>
          </a:xfrm>
          <a:custGeom>
            <a:avLst/>
            <a:gdLst/>
            <a:ahLst/>
            <a:cxnLst/>
            <a:rect l="l" t="t" r="r" b="b"/>
            <a:pathLst>
              <a:path w="1166813" h="335757" extrusionOk="0">
                <a:moveTo>
                  <a:pt x="764381" y="261938"/>
                </a:moveTo>
                <a:lnTo>
                  <a:pt x="1090613" y="197644"/>
                </a:lnTo>
                <a:lnTo>
                  <a:pt x="1123950" y="180975"/>
                </a:lnTo>
                <a:lnTo>
                  <a:pt x="1154906" y="161925"/>
                </a:lnTo>
                <a:lnTo>
                  <a:pt x="1164431" y="145257"/>
                </a:lnTo>
                <a:lnTo>
                  <a:pt x="1166813" y="133350"/>
                </a:lnTo>
                <a:lnTo>
                  <a:pt x="1162050" y="114300"/>
                </a:lnTo>
                <a:lnTo>
                  <a:pt x="1143000" y="88107"/>
                </a:lnTo>
                <a:lnTo>
                  <a:pt x="1100138" y="52388"/>
                </a:lnTo>
                <a:lnTo>
                  <a:pt x="1052513" y="23813"/>
                </a:lnTo>
                <a:lnTo>
                  <a:pt x="1009650" y="7144"/>
                </a:lnTo>
                <a:lnTo>
                  <a:pt x="969169" y="2382"/>
                </a:lnTo>
                <a:lnTo>
                  <a:pt x="921544" y="0"/>
                </a:lnTo>
                <a:lnTo>
                  <a:pt x="869156" y="2382"/>
                </a:lnTo>
                <a:lnTo>
                  <a:pt x="819150" y="14288"/>
                </a:lnTo>
                <a:lnTo>
                  <a:pt x="754856" y="40482"/>
                </a:lnTo>
                <a:lnTo>
                  <a:pt x="673894" y="78582"/>
                </a:lnTo>
                <a:lnTo>
                  <a:pt x="616744" y="104775"/>
                </a:lnTo>
                <a:lnTo>
                  <a:pt x="533400" y="130969"/>
                </a:lnTo>
                <a:lnTo>
                  <a:pt x="438150" y="147638"/>
                </a:lnTo>
                <a:lnTo>
                  <a:pt x="342900" y="157163"/>
                </a:lnTo>
                <a:lnTo>
                  <a:pt x="261938" y="159544"/>
                </a:lnTo>
                <a:lnTo>
                  <a:pt x="188119" y="157163"/>
                </a:lnTo>
                <a:lnTo>
                  <a:pt x="128588" y="147638"/>
                </a:lnTo>
                <a:lnTo>
                  <a:pt x="64294" y="119063"/>
                </a:lnTo>
                <a:lnTo>
                  <a:pt x="30956" y="104775"/>
                </a:lnTo>
                <a:lnTo>
                  <a:pt x="14288" y="104775"/>
                </a:lnTo>
                <a:lnTo>
                  <a:pt x="0" y="114300"/>
                </a:lnTo>
                <a:lnTo>
                  <a:pt x="0" y="133350"/>
                </a:lnTo>
                <a:lnTo>
                  <a:pt x="14288" y="166688"/>
                </a:lnTo>
                <a:lnTo>
                  <a:pt x="33338" y="188119"/>
                </a:lnTo>
                <a:lnTo>
                  <a:pt x="78581" y="221457"/>
                </a:lnTo>
                <a:lnTo>
                  <a:pt x="119063" y="247650"/>
                </a:lnTo>
                <a:lnTo>
                  <a:pt x="183356" y="276225"/>
                </a:lnTo>
                <a:lnTo>
                  <a:pt x="250031" y="297657"/>
                </a:lnTo>
                <a:lnTo>
                  <a:pt x="354806" y="323850"/>
                </a:lnTo>
                <a:lnTo>
                  <a:pt x="447675" y="335757"/>
                </a:lnTo>
                <a:lnTo>
                  <a:pt x="533400" y="314325"/>
                </a:lnTo>
                <a:lnTo>
                  <a:pt x="690563" y="280988"/>
                </a:lnTo>
                <a:lnTo>
                  <a:pt x="764381" y="2619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15"/>
          <p:cNvSpPr/>
          <p:nvPr/>
        </p:nvSpPr>
        <p:spPr>
          <a:xfrm>
            <a:off x="2943225" y="3743325"/>
            <a:ext cx="1211263" cy="319088"/>
          </a:xfrm>
          <a:custGeom>
            <a:avLst/>
            <a:gdLst/>
            <a:ahLst/>
            <a:cxnLst/>
            <a:rect l="l" t="t" r="r" b="b"/>
            <a:pathLst>
              <a:path w="1212056" h="319088" extrusionOk="0">
                <a:moveTo>
                  <a:pt x="642938" y="114300"/>
                </a:moveTo>
                <a:lnTo>
                  <a:pt x="738188" y="80963"/>
                </a:lnTo>
                <a:lnTo>
                  <a:pt x="804863" y="50006"/>
                </a:lnTo>
                <a:lnTo>
                  <a:pt x="895350" y="7144"/>
                </a:lnTo>
                <a:lnTo>
                  <a:pt x="926306" y="0"/>
                </a:lnTo>
                <a:lnTo>
                  <a:pt x="952500" y="0"/>
                </a:lnTo>
                <a:lnTo>
                  <a:pt x="1031081" y="9525"/>
                </a:lnTo>
                <a:lnTo>
                  <a:pt x="1102519" y="28575"/>
                </a:lnTo>
                <a:lnTo>
                  <a:pt x="1164431" y="50006"/>
                </a:lnTo>
                <a:lnTo>
                  <a:pt x="1200150" y="66675"/>
                </a:lnTo>
                <a:lnTo>
                  <a:pt x="1207294" y="76200"/>
                </a:lnTo>
                <a:lnTo>
                  <a:pt x="1212056" y="92869"/>
                </a:lnTo>
                <a:lnTo>
                  <a:pt x="1212056" y="107156"/>
                </a:lnTo>
                <a:lnTo>
                  <a:pt x="1202531" y="128588"/>
                </a:lnTo>
                <a:lnTo>
                  <a:pt x="1185863" y="150019"/>
                </a:lnTo>
                <a:lnTo>
                  <a:pt x="1152525" y="171450"/>
                </a:lnTo>
                <a:lnTo>
                  <a:pt x="1100138" y="185738"/>
                </a:lnTo>
                <a:lnTo>
                  <a:pt x="947738" y="221456"/>
                </a:lnTo>
                <a:lnTo>
                  <a:pt x="814388" y="254794"/>
                </a:lnTo>
                <a:lnTo>
                  <a:pt x="676275" y="292894"/>
                </a:lnTo>
                <a:lnTo>
                  <a:pt x="583406" y="309563"/>
                </a:lnTo>
                <a:lnTo>
                  <a:pt x="514350" y="316706"/>
                </a:lnTo>
                <a:cubicBezTo>
                  <a:pt x="495301" y="317534"/>
                  <a:pt x="476267" y="319088"/>
                  <a:pt x="457200" y="319088"/>
                </a:cubicBezTo>
                <a:lnTo>
                  <a:pt x="392906" y="316706"/>
                </a:lnTo>
                <a:lnTo>
                  <a:pt x="321469" y="304800"/>
                </a:lnTo>
                <a:lnTo>
                  <a:pt x="245269" y="283369"/>
                </a:lnTo>
                <a:lnTo>
                  <a:pt x="150019" y="250031"/>
                </a:lnTo>
                <a:lnTo>
                  <a:pt x="78581" y="211931"/>
                </a:lnTo>
                <a:lnTo>
                  <a:pt x="21431" y="166688"/>
                </a:lnTo>
                <a:lnTo>
                  <a:pt x="2381" y="138113"/>
                </a:lnTo>
                <a:lnTo>
                  <a:pt x="0" y="121444"/>
                </a:lnTo>
                <a:lnTo>
                  <a:pt x="2381" y="100013"/>
                </a:lnTo>
                <a:lnTo>
                  <a:pt x="9525" y="90488"/>
                </a:lnTo>
                <a:lnTo>
                  <a:pt x="26194" y="95250"/>
                </a:lnTo>
                <a:lnTo>
                  <a:pt x="61913" y="111919"/>
                </a:lnTo>
                <a:lnTo>
                  <a:pt x="119063" y="130969"/>
                </a:lnTo>
                <a:lnTo>
                  <a:pt x="180975" y="145256"/>
                </a:lnTo>
                <a:lnTo>
                  <a:pt x="264319" y="154781"/>
                </a:lnTo>
                <a:lnTo>
                  <a:pt x="364331" y="154781"/>
                </a:lnTo>
                <a:lnTo>
                  <a:pt x="442913" y="150019"/>
                </a:lnTo>
                <a:lnTo>
                  <a:pt x="521494" y="140494"/>
                </a:lnTo>
                <a:lnTo>
                  <a:pt x="642938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115"/>
          <p:cNvSpPr/>
          <p:nvPr/>
        </p:nvSpPr>
        <p:spPr>
          <a:xfrm>
            <a:off x="2695575" y="4586288"/>
            <a:ext cx="646113" cy="1143000"/>
          </a:xfrm>
          <a:custGeom>
            <a:avLst/>
            <a:gdLst/>
            <a:ahLst/>
            <a:cxnLst/>
            <a:rect l="l" t="t" r="r" b="b"/>
            <a:pathLst>
              <a:path w="645319" h="1143000" extrusionOk="0">
                <a:moveTo>
                  <a:pt x="440531" y="376237"/>
                </a:moveTo>
                <a:lnTo>
                  <a:pt x="390525" y="200025"/>
                </a:lnTo>
                <a:lnTo>
                  <a:pt x="288131" y="45243"/>
                </a:lnTo>
                <a:lnTo>
                  <a:pt x="202406" y="30956"/>
                </a:lnTo>
                <a:lnTo>
                  <a:pt x="100013" y="11906"/>
                </a:lnTo>
                <a:lnTo>
                  <a:pt x="40481" y="0"/>
                </a:lnTo>
                <a:lnTo>
                  <a:pt x="21431" y="0"/>
                </a:lnTo>
                <a:lnTo>
                  <a:pt x="4763" y="7143"/>
                </a:lnTo>
                <a:lnTo>
                  <a:pt x="0" y="23812"/>
                </a:lnTo>
                <a:lnTo>
                  <a:pt x="9525" y="52387"/>
                </a:lnTo>
                <a:lnTo>
                  <a:pt x="26194" y="80962"/>
                </a:lnTo>
                <a:lnTo>
                  <a:pt x="54769" y="102393"/>
                </a:lnTo>
                <a:lnTo>
                  <a:pt x="104775" y="154781"/>
                </a:lnTo>
                <a:lnTo>
                  <a:pt x="138113" y="195262"/>
                </a:lnTo>
                <a:lnTo>
                  <a:pt x="164306" y="242887"/>
                </a:lnTo>
                <a:lnTo>
                  <a:pt x="188119" y="328612"/>
                </a:lnTo>
                <a:lnTo>
                  <a:pt x="221456" y="464343"/>
                </a:lnTo>
                <a:lnTo>
                  <a:pt x="276225" y="678656"/>
                </a:lnTo>
                <a:lnTo>
                  <a:pt x="311944" y="828675"/>
                </a:lnTo>
                <a:lnTo>
                  <a:pt x="333375" y="916781"/>
                </a:lnTo>
                <a:lnTo>
                  <a:pt x="347663" y="952500"/>
                </a:lnTo>
                <a:lnTo>
                  <a:pt x="366713" y="988218"/>
                </a:lnTo>
                <a:lnTo>
                  <a:pt x="385763" y="1021556"/>
                </a:lnTo>
                <a:lnTo>
                  <a:pt x="407194" y="1050131"/>
                </a:lnTo>
                <a:lnTo>
                  <a:pt x="431006" y="1073943"/>
                </a:lnTo>
                <a:lnTo>
                  <a:pt x="464344" y="1100137"/>
                </a:lnTo>
                <a:lnTo>
                  <a:pt x="495300" y="1119187"/>
                </a:lnTo>
                <a:lnTo>
                  <a:pt x="533400" y="1135856"/>
                </a:lnTo>
                <a:lnTo>
                  <a:pt x="559594" y="1143000"/>
                </a:lnTo>
                <a:lnTo>
                  <a:pt x="578644" y="1143000"/>
                </a:lnTo>
                <a:lnTo>
                  <a:pt x="600075" y="1138237"/>
                </a:lnTo>
                <a:lnTo>
                  <a:pt x="616744" y="1126331"/>
                </a:lnTo>
                <a:lnTo>
                  <a:pt x="623888" y="1112043"/>
                </a:lnTo>
                <a:lnTo>
                  <a:pt x="633413" y="1083468"/>
                </a:lnTo>
                <a:lnTo>
                  <a:pt x="638175" y="1057275"/>
                </a:lnTo>
                <a:lnTo>
                  <a:pt x="645319" y="1019175"/>
                </a:lnTo>
                <a:lnTo>
                  <a:pt x="645319" y="966787"/>
                </a:lnTo>
                <a:lnTo>
                  <a:pt x="581025" y="866775"/>
                </a:lnTo>
                <a:lnTo>
                  <a:pt x="523875" y="664368"/>
                </a:lnTo>
                <a:lnTo>
                  <a:pt x="440531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115"/>
          <p:cNvSpPr/>
          <p:nvPr/>
        </p:nvSpPr>
        <p:spPr>
          <a:xfrm>
            <a:off x="4703763" y="2027238"/>
            <a:ext cx="307975" cy="930275"/>
          </a:xfrm>
          <a:custGeom>
            <a:avLst/>
            <a:gdLst/>
            <a:ahLst/>
            <a:cxnLst/>
            <a:rect l="l" t="t" r="r" b="b"/>
            <a:pathLst>
              <a:path w="309562" h="931069" extrusionOk="0">
                <a:moveTo>
                  <a:pt x="128587" y="369094"/>
                </a:moveTo>
                <a:lnTo>
                  <a:pt x="140494" y="307181"/>
                </a:lnTo>
                <a:lnTo>
                  <a:pt x="147637" y="252412"/>
                </a:lnTo>
                <a:lnTo>
                  <a:pt x="152400" y="195262"/>
                </a:lnTo>
                <a:cubicBezTo>
                  <a:pt x="153194" y="172243"/>
                  <a:pt x="153987" y="149225"/>
                  <a:pt x="154781" y="126206"/>
                </a:cubicBezTo>
                <a:lnTo>
                  <a:pt x="154781" y="52387"/>
                </a:lnTo>
                <a:lnTo>
                  <a:pt x="154781" y="14287"/>
                </a:lnTo>
                <a:lnTo>
                  <a:pt x="161925" y="0"/>
                </a:lnTo>
                <a:lnTo>
                  <a:pt x="171450" y="0"/>
                </a:lnTo>
                <a:lnTo>
                  <a:pt x="188119" y="7144"/>
                </a:lnTo>
                <a:lnTo>
                  <a:pt x="209550" y="30956"/>
                </a:lnTo>
                <a:lnTo>
                  <a:pt x="233362" y="66675"/>
                </a:lnTo>
                <a:lnTo>
                  <a:pt x="259556" y="116681"/>
                </a:lnTo>
                <a:lnTo>
                  <a:pt x="278606" y="164306"/>
                </a:lnTo>
                <a:lnTo>
                  <a:pt x="295275" y="238125"/>
                </a:lnTo>
                <a:lnTo>
                  <a:pt x="304800" y="300037"/>
                </a:lnTo>
                <a:lnTo>
                  <a:pt x="309562" y="378619"/>
                </a:lnTo>
                <a:lnTo>
                  <a:pt x="302419" y="504825"/>
                </a:lnTo>
                <a:lnTo>
                  <a:pt x="285750" y="628650"/>
                </a:lnTo>
                <a:lnTo>
                  <a:pt x="264319" y="721519"/>
                </a:lnTo>
                <a:lnTo>
                  <a:pt x="235744" y="800100"/>
                </a:lnTo>
                <a:lnTo>
                  <a:pt x="209550" y="850106"/>
                </a:lnTo>
                <a:lnTo>
                  <a:pt x="176212" y="892969"/>
                </a:lnTo>
                <a:lnTo>
                  <a:pt x="133350" y="926306"/>
                </a:lnTo>
                <a:lnTo>
                  <a:pt x="109537" y="931069"/>
                </a:lnTo>
                <a:lnTo>
                  <a:pt x="83344" y="923925"/>
                </a:lnTo>
                <a:lnTo>
                  <a:pt x="54769" y="897731"/>
                </a:lnTo>
                <a:lnTo>
                  <a:pt x="30956" y="864394"/>
                </a:lnTo>
                <a:lnTo>
                  <a:pt x="14287" y="823912"/>
                </a:lnTo>
                <a:lnTo>
                  <a:pt x="7144" y="783431"/>
                </a:lnTo>
                <a:lnTo>
                  <a:pt x="0" y="731044"/>
                </a:lnTo>
                <a:lnTo>
                  <a:pt x="0" y="673894"/>
                </a:lnTo>
                <a:lnTo>
                  <a:pt x="16669" y="642937"/>
                </a:lnTo>
                <a:lnTo>
                  <a:pt x="50006" y="578644"/>
                </a:lnTo>
                <a:lnTo>
                  <a:pt x="73819" y="533400"/>
                </a:lnTo>
                <a:lnTo>
                  <a:pt x="102394" y="461962"/>
                </a:lnTo>
                <a:lnTo>
                  <a:pt x="128587" y="3690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115"/>
          <p:cNvSpPr/>
          <p:nvPr/>
        </p:nvSpPr>
        <p:spPr>
          <a:xfrm>
            <a:off x="6005513" y="1762125"/>
            <a:ext cx="892175" cy="742950"/>
          </a:xfrm>
          <a:custGeom>
            <a:avLst/>
            <a:gdLst/>
            <a:ahLst/>
            <a:cxnLst/>
            <a:rect l="l" t="t" r="r" b="b"/>
            <a:pathLst>
              <a:path w="892968" h="742950" extrusionOk="0">
                <a:moveTo>
                  <a:pt x="300037" y="388144"/>
                </a:moveTo>
                <a:lnTo>
                  <a:pt x="392906" y="283369"/>
                </a:lnTo>
                <a:lnTo>
                  <a:pt x="431006" y="240506"/>
                </a:lnTo>
                <a:lnTo>
                  <a:pt x="447675" y="209550"/>
                </a:lnTo>
                <a:lnTo>
                  <a:pt x="454818" y="180975"/>
                </a:lnTo>
                <a:lnTo>
                  <a:pt x="457200" y="159544"/>
                </a:lnTo>
                <a:lnTo>
                  <a:pt x="457200" y="135731"/>
                </a:lnTo>
                <a:lnTo>
                  <a:pt x="450056" y="104775"/>
                </a:lnTo>
                <a:lnTo>
                  <a:pt x="433387" y="78581"/>
                </a:lnTo>
                <a:lnTo>
                  <a:pt x="411956" y="54769"/>
                </a:lnTo>
                <a:lnTo>
                  <a:pt x="402431" y="23813"/>
                </a:lnTo>
                <a:lnTo>
                  <a:pt x="404812" y="7144"/>
                </a:lnTo>
                <a:lnTo>
                  <a:pt x="419100" y="0"/>
                </a:lnTo>
                <a:lnTo>
                  <a:pt x="447675" y="9525"/>
                </a:lnTo>
                <a:lnTo>
                  <a:pt x="497681" y="26194"/>
                </a:lnTo>
                <a:lnTo>
                  <a:pt x="571500" y="54769"/>
                </a:lnTo>
                <a:lnTo>
                  <a:pt x="652462" y="97631"/>
                </a:lnTo>
                <a:lnTo>
                  <a:pt x="731043" y="152400"/>
                </a:lnTo>
                <a:lnTo>
                  <a:pt x="814387" y="219075"/>
                </a:lnTo>
                <a:lnTo>
                  <a:pt x="864393" y="264319"/>
                </a:lnTo>
                <a:lnTo>
                  <a:pt x="883443" y="290513"/>
                </a:lnTo>
                <a:lnTo>
                  <a:pt x="890587" y="311944"/>
                </a:lnTo>
                <a:lnTo>
                  <a:pt x="892968" y="333375"/>
                </a:lnTo>
                <a:lnTo>
                  <a:pt x="888206" y="350044"/>
                </a:lnTo>
                <a:lnTo>
                  <a:pt x="869156" y="364331"/>
                </a:lnTo>
                <a:lnTo>
                  <a:pt x="840581" y="371475"/>
                </a:lnTo>
                <a:lnTo>
                  <a:pt x="797718" y="378619"/>
                </a:lnTo>
                <a:lnTo>
                  <a:pt x="742950" y="390525"/>
                </a:lnTo>
                <a:lnTo>
                  <a:pt x="681037" y="411956"/>
                </a:lnTo>
                <a:lnTo>
                  <a:pt x="607218" y="452438"/>
                </a:lnTo>
                <a:lnTo>
                  <a:pt x="519112" y="500063"/>
                </a:lnTo>
                <a:lnTo>
                  <a:pt x="319087" y="600075"/>
                </a:lnTo>
                <a:lnTo>
                  <a:pt x="33337" y="740569"/>
                </a:lnTo>
                <a:lnTo>
                  <a:pt x="16668" y="742950"/>
                </a:lnTo>
                <a:lnTo>
                  <a:pt x="2381" y="738188"/>
                </a:lnTo>
                <a:lnTo>
                  <a:pt x="0" y="723900"/>
                </a:lnTo>
                <a:lnTo>
                  <a:pt x="4762" y="702469"/>
                </a:lnTo>
                <a:lnTo>
                  <a:pt x="26193" y="671513"/>
                </a:lnTo>
                <a:lnTo>
                  <a:pt x="109537" y="585788"/>
                </a:lnTo>
                <a:lnTo>
                  <a:pt x="226218" y="469106"/>
                </a:lnTo>
                <a:lnTo>
                  <a:pt x="300037" y="3881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115"/>
          <p:cNvSpPr/>
          <p:nvPr/>
        </p:nvSpPr>
        <p:spPr>
          <a:xfrm>
            <a:off x="4462463" y="1441450"/>
            <a:ext cx="1370012" cy="2278063"/>
          </a:xfrm>
          <a:custGeom>
            <a:avLst/>
            <a:gdLst/>
            <a:ahLst/>
            <a:cxnLst/>
            <a:rect l="l" t="t" r="r" b="b"/>
            <a:pathLst>
              <a:path w="1370111" h="2278554" extrusionOk="0">
                <a:moveTo>
                  <a:pt x="1280756" y="655270"/>
                </a:moveTo>
                <a:lnTo>
                  <a:pt x="1295649" y="518259"/>
                </a:lnTo>
                <a:lnTo>
                  <a:pt x="1313520" y="399119"/>
                </a:lnTo>
                <a:lnTo>
                  <a:pt x="1337348" y="363377"/>
                </a:lnTo>
                <a:lnTo>
                  <a:pt x="1355219" y="324656"/>
                </a:lnTo>
                <a:lnTo>
                  <a:pt x="1367133" y="288914"/>
                </a:lnTo>
                <a:lnTo>
                  <a:pt x="1370111" y="253172"/>
                </a:lnTo>
                <a:lnTo>
                  <a:pt x="1364154" y="217430"/>
                </a:lnTo>
                <a:lnTo>
                  <a:pt x="1346283" y="193602"/>
                </a:lnTo>
                <a:lnTo>
                  <a:pt x="1271821" y="142968"/>
                </a:lnTo>
                <a:lnTo>
                  <a:pt x="1191401" y="95312"/>
                </a:lnTo>
                <a:lnTo>
                  <a:pt x="1122896" y="59570"/>
                </a:lnTo>
                <a:lnTo>
                  <a:pt x="1054390" y="32763"/>
                </a:lnTo>
                <a:lnTo>
                  <a:pt x="979927" y="11914"/>
                </a:lnTo>
                <a:lnTo>
                  <a:pt x="893551" y="0"/>
                </a:lnTo>
                <a:lnTo>
                  <a:pt x="851852" y="5957"/>
                </a:lnTo>
                <a:lnTo>
                  <a:pt x="833981" y="17871"/>
                </a:lnTo>
                <a:lnTo>
                  <a:pt x="833981" y="29785"/>
                </a:lnTo>
                <a:lnTo>
                  <a:pt x="842916" y="47656"/>
                </a:lnTo>
                <a:lnTo>
                  <a:pt x="866744" y="71484"/>
                </a:lnTo>
                <a:lnTo>
                  <a:pt x="911422" y="101269"/>
                </a:lnTo>
                <a:lnTo>
                  <a:pt x="941207" y="125097"/>
                </a:lnTo>
                <a:lnTo>
                  <a:pt x="970992" y="151903"/>
                </a:lnTo>
                <a:lnTo>
                  <a:pt x="997798" y="193602"/>
                </a:lnTo>
                <a:lnTo>
                  <a:pt x="1012691" y="244237"/>
                </a:lnTo>
                <a:lnTo>
                  <a:pt x="1021626" y="336570"/>
                </a:lnTo>
                <a:cubicBezTo>
                  <a:pt x="1023666" y="411031"/>
                  <a:pt x="1027584" y="485469"/>
                  <a:pt x="1027584" y="559958"/>
                </a:cubicBezTo>
                <a:cubicBezTo>
                  <a:pt x="1025564" y="619527"/>
                  <a:pt x="1021626" y="679065"/>
                  <a:pt x="1021626" y="738668"/>
                </a:cubicBezTo>
                <a:lnTo>
                  <a:pt x="1012691" y="833980"/>
                </a:lnTo>
                <a:lnTo>
                  <a:pt x="1000777" y="950142"/>
                </a:lnTo>
                <a:lnTo>
                  <a:pt x="976949" y="1078217"/>
                </a:lnTo>
                <a:lnTo>
                  <a:pt x="950142" y="1197357"/>
                </a:lnTo>
                <a:lnTo>
                  <a:pt x="911422" y="1325433"/>
                </a:lnTo>
                <a:lnTo>
                  <a:pt x="878658" y="1411810"/>
                </a:lnTo>
                <a:lnTo>
                  <a:pt x="839938" y="1498186"/>
                </a:lnTo>
                <a:lnTo>
                  <a:pt x="801217" y="1566692"/>
                </a:lnTo>
                <a:lnTo>
                  <a:pt x="741647" y="1653068"/>
                </a:lnTo>
                <a:lnTo>
                  <a:pt x="688034" y="1718595"/>
                </a:lnTo>
                <a:lnTo>
                  <a:pt x="637400" y="1772208"/>
                </a:lnTo>
                <a:lnTo>
                  <a:pt x="545066" y="1864542"/>
                </a:lnTo>
                <a:lnTo>
                  <a:pt x="458690" y="1939004"/>
                </a:lnTo>
                <a:lnTo>
                  <a:pt x="372313" y="2004531"/>
                </a:lnTo>
                <a:lnTo>
                  <a:pt x="217431" y="2114736"/>
                </a:lnTo>
                <a:lnTo>
                  <a:pt x="89355" y="2189198"/>
                </a:lnTo>
                <a:lnTo>
                  <a:pt x="8936" y="2239833"/>
                </a:lnTo>
                <a:lnTo>
                  <a:pt x="0" y="2257704"/>
                </a:lnTo>
                <a:lnTo>
                  <a:pt x="8936" y="2275575"/>
                </a:lnTo>
                <a:lnTo>
                  <a:pt x="29785" y="2278554"/>
                </a:lnTo>
                <a:lnTo>
                  <a:pt x="83398" y="2266640"/>
                </a:lnTo>
                <a:lnTo>
                  <a:pt x="235302" y="2210048"/>
                </a:lnTo>
                <a:lnTo>
                  <a:pt x="419969" y="2120693"/>
                </a:lnTo>
                <a:lnTo>
                  <a:pt x="554002" y="2040273"/>
                </a:lnTo>
                <a:lnTo>
                  <a:pt x="679099" y="1953897"/>
                </a:lnTo>
                <a:lnTo>
                  <a:pt x="813131" y="1849649"/>
                </a:lnTo>
                <a:lnTo>
                  <a:pt x="884615" y="1784122"/>
                </a:lnTo>
                <a:lnTo>
                  <a:pt x="953121" y="1706681"/>
                </a:lnTo>
                <a:lnTo>
                  <a:pt x="1021626" y="1605412"/>
                </a:lnTo>
                <a:lnTo>
                  <a:pt x="1099068" y="1477337"/>
                </a:lnTo>
                <a:lnTo>
                  <a:pt x="1176509" y="1310541"/>
                </a:lnTo>
                <a:lnTo>
                  <a:pt x="1218208" y="1194379"/>
                </a:lnTo>
                <a:lnTo>
                  <a:pt x="1230122" y="1110981"/>
                </a:lnTo>
                <a:lnTo>
                  <a:pt x="1253950" y="911421"/>
                </a:lnTo>
                <a:lnTo>
                  <a:pt x="1280756" y="6552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115"/>
          <p:cNvSpPr/>
          <p:nvPr/>
        </p:nvSpPr>
        <p:spPr>
          <a:xfrm>
            <a:off x="4745038" y="3865563"/>
            <a:ext cx="311150" cy="955675"/>
          </a:xfrm>
          <a:custGeom>
            <a:avLst/>
            <a:gdLst/>
            <a:ahLst/>
            <a:cxnLst/>
            <a:rect l="l" t="t" r="r" b="b"/>
            <a:pathLst>
              <a:path w="309563" h="957262" extrusionOk="0">
                <a:moveTo>
                  <a:pt x="107157" y="347662"/>
                </a:moveTo>
                <a:lnTo>
                  <a:pt x="126207" y="250031"/>
                </a:lnTo>
                <a:lnTo>
                  <a:pt x="145257" y="133350"/>
                </a:lnTo>
                <a:lnTo>
                  <a:pt x="157163" y="26194"/>
                </a:lnTo>
                <a:lnTo>
                  <a:pt x="161925" y="4762"/>
                </a:lnTo>
                <a:lnTo>
                  <a:pt x="171450" y="0"/>
                </a:lnTo>
                <a:lnTo>
                  <a:pt x="185738" y="2381"/>
                </a:lnTo>
                <a:lnTo>
                  <a:pt x="197644" y="9525"/>
                </a:lnTo>
                <a:lnTo>
                  <a:pt x="211932" y="54769"/>
                </a:lnTo>
                <a:lnTo>
                  <a:pt x="245269" y="197644"/>
                </a:lnTo>
                <a:lnTo>
                  <a:pt x="273844" y="342900"/>
                </a:lnTo>
                <a:lnTo>
                  <a:pt x="297657" y="495300"/>
                </a:lnTo>
                <a:lnTo>
                  <a:pt x="309563" y="607219"/>
                </a:lnTo>
                <a:lnTo>
                  <a:pt x="309563" y="659606"/>
                </a:lnTo>
                <a:lnTo>
                  <a:pt x="304800" y="716756"/>
                </a:lnTo>
                <a:lnTo>
                  <a:pt x="292894" y="769144"/>
                </a:lnTo>
                <a:lnTo>
                  <a:pt x="264319" y="840581"/>
                </a:lnTo>
                <a:lnTo>
                  <a:pt x="238125" y="885825"/>
                </a:lnTo>
                <a:lnTo>
                  <a:pt x="207169" y="921544"/>
                </a:lnTo>
                <a:lnTo>
                  <a:pt x="173832" y="942975"/>
                </a:lnTo>
                <a:lnTo>
                  <a:pt x="142875" y="954881"/>
                </a:lnTo>
                <a:lnTo>
                  <a:pt x="114300" y="957262"/>
                </a:lnTo>
                <a:lnTo>
                  <a:pt x="85725" y="947737"/>
                </a:lnTo>
                <a:lnTo>
                  <a:pt x="47625" y="919162"/>
                </a:lnTo>
                <a:lnTo>
                  <a:pt x="26194" y="892969"/>
                </a:lnTo>
                <a:lnTo>
                  <a:pt x="9525" y="862012"/>
                </a:lnTo>
                <a:lnTo>
                  <a:pt x="0" y="821531"/>
                </a:lnTo>
                <a:lnTo>
                  <a:pt x="0" y="790575"/>
                </a:lnTo>
                <a:lnTo>
                  <a:pt x="4763" y="757237"/>
                </a:lnTo>
                <a:lnTo>
                  <a:pt x="16669" y="714375"/>
                </a:lnTo>
                <a:lnTo>
                  <a:pt x="47625" y="619125"/>
                </a:lnTo>
                <a:lnTo>
                  <a:pt x="78582" y="497681"/>
                </a:lnTo>
                <a:lnTo>
                  <a:pt x="107157" y="3476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115"/>
          <p:cNvSpPr/>
          <p:nvPr/>
        </p:nvSpPr>
        <p:spPr>
          <a:xfrm>
            <a:off x="6005513" y="3694113"/>
            <a:ext cx="795337" cy="752475"/>
          </a:xfrm>
          <a:custGeom>
            <a:avLst/>
            <a:gdLst/>
            <a:ahLst/>
            <a:cxnLst/>
            <a:rect l="l" t="t" r="r" b="b"/>
            <a:pathLst>
              <a:path w="795337" h="752475" extrusionOk="0">
                <a:moveTo>
                  <a:pt x="226218" y="423862"/>
                </a:moveTo>
                <a:lnTo>
                  <a:pt x="381000" y="221456"/>
                </a:lnTo>
                <a:lnTo>
                  <a:pt x="400050" y="192881"/>
                </a:lnTo>
                <a:lnTo>
                  <a:pt x="402431" y="183356"/>
                </a:lnTo>
                <a:lnTo>
                  <a:pt x="402431" y="173831"/>
                </a:lnTo>
                <a:lnTo>
                  <a:pt x="400050" y="159544"/>
                </a:lnTo>
                <a:lnTo>
                  <a:pt x="385762" y="133350"/>
                </a:lnTo>
                <a:lnTo>
                  <a:pt x="366712" y="107156"/>
                </a:lnTo>
                <a:lnTo>
                  <a:pt x="330993" y="73819"/>
                </a:lnTo>
                <a:lnTo>
                  <a:pt x="309562" y="54769"/>
                </a:lnTo>
                <a:lnTo>
                  <a:pt x="300037" y="40481"/>
                </a:lnTo>
                <a:lnTo>
                  <a:pt x="300037" y="19050"/>
                </a:lnTo>
                <a:lnTo>
                  <a:pt x="304800" y="4762"/>
                </a:lnTo>
                <a:lnTo>
                  <a:pt x="316706" y="0"/>
                </a:lnTo>
                <a:lnTo>
                  <a:pt x="350043" y="4762"/>
                </a:lnTo>
                <a:lnTo>
                  <a:pt x="478631" y="47625"/>
                </a:lnTo>
                <a:lnTo>
                  <a:pt x="576262" y="90487"/>
                </a:lnTo>
                <a:lnTo>
                  <a:pt x="661987" y="138112"/>
                </a:lnTo>
                <a:lnTo>
                  <a:pt x="723900" y="180975"/>
                </a:lnTo>
                <a:lnTo>
                  <a:pt x="762000" y="216694"/>
                </a:lnTo>
                <a:lnTo>
                  <a:pt x="781050" y="242887"/>
                </a:lnTo>
                <a:lnTo>
                  <a:pt x="792956" y="264319"/>
                </a:lnTo>
                <a:lnTo>
                  <a:pt x="795337" y="278606"/>
                </a:lnTo>
                <a:lnTo>
                  <a:pt x="785812" y="307181"/>
                </a:lnTo>
                <a:lnTo>
                  <a:pt x="764381" y="330994"/>
                </a:lnTo>
                <a:lnTo>
                  <a:pt x="731043" y="342900"/>
                </a:lnTo>
                <a:lnTo>
                  <a:pt x="661987" y="357187"/>
                </a:lnTo>
                <a:lnTo>
                  <a:pt x="585787" y="395287"/>
                </a:lnTo>
                <a:lnTo>
                  <a:pt x="542925" y="433387"/>
                </a:lnTo>
                <a:lnTo>
                  <a:pt x="369093" y="542925"/>
                </a:lnTo>
                <a:lnTo>
                  <a:pt x="173831" y="664369"/>
                </a:lnTo>
                <a:lnTo>
                  <a:pt x="42862" y="747712"/>
                </a:lnTo>
                <a:lnTo>
                  <a:pt x="23812" y="752475"/>
                </a:lnTo>
                <a:lnTo>
                  <a:pt x="0" y="747712"/>
                </a:lnTo>
                <a:lnTo>
                  <a:pt x="0" y="731044"/>
                </a:lnTo>
                <a:lnTo>
                  <a:pt x="4762" y="711994"/>
                </a:lnTo>
                <a:lnTo>
                  <a:pt x="16668" y="690562"/>
                </a:lnTo>
                <a:lnTo>
                  <a:pt x="90487" y="602456"/>
                </a:lnTo>
                <a:lnTo>
                  <a:pt x="226218" y="4238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115"/>
          <p:cNvSpPr/>
          <p:nvPr/>
        </p:nvSpPr>
        <p:spPr>
          <a:xfrm>
            <a:off x="4356100" y="3473450"/>
            <a:ext cx="1516063" cy="2255838"/>
          </a:xfrm>
          <a:custGeom>
            <a:avLst/>
            <a:gdLst/>
            <a:ahLst/>
            <a:cxnLst/>
            <a:rect l="l" t="t" r="r" b="b"/>
            <a:pathLst>
              <a:path w="1517270" h="2255713" extrusionOk="0">
                <a:moveTo>
                  <a:pt x="1416311" y="602870"/>
                </a:moveTo>
                <a:lnTo>
                  <a:pt x="1439387" y="340376"/>
                </a:lnTo>
                <a:lnTo>
                  <a:pt x="1445156" y="325954"/>
                </a:lnTo>
                <a:lnTo>
                  <a:pt x="1474002" y="305762"/>
                </a:lnTo>
                <a:lnTo>
                  <a:pt x="1494193" y="285570"/>
                </a:lnTo>
                <a:lnTo>
                  <a:pt x="1511501" y="259609"/>
                </a:lnTo>
                <a:lnTo>
                  <a:pt x="1517270" y="239417"/>
                </a:lnTo>
                <a:lnTo>
                  <a:pt x="1517270" y="219226"/>
                </a:lnTo>
                <a:lnTo>
                  <a:pt x="1502847" y="196149"/>
                </a:lnTo>
                <a:lnTo>
                  <a:pt x="1456694" y="149996"/>
                </a:lnTo>
                <a:lnTo>
                  <a:pt x="1387465" y="103844"/>
                </a:lnTo>
                <a:lnTo>
                  <a:pt x="1329774" y="74998"/>
                </a:lnTo>
                <a:lnTo>
                  <a:pt x="1251892" y="46153"/>
                </a:lnTo>
                <a:lnTo>
                  <a:pt x="1150933" y="20192"/>
                </a:lnTo>
                <a:lnTo>
                  <a:pt x="1049974" y="0"/>
                </a:lnTo>
                <a:lnTo>
                  <a:pt x="1012475" y="0"/>
                </a:lnTo>
                <a:lnTo>
                  <a:pt x="989398" y="5769"/>
                </a:lnTo>
                <a:lnTo>
                  <a:pt x="983629" y="23077"/>
                </a:lnTo>
                <a:lnTo>
                  <a:pt x="995167" y="49037"/>
                </a:lnTo>
                <a:lnTo>
                  <a:pt x="1015359" y="66345"/>
                </a:lnTo>
                <a:lnTo>
                  <a:pt x="1055743" y="83652"/>
                </a:lnTo>
                <a:lnTo>
                  <a:pt x="1090357" y="103844"/>
                </a:lnTo>
                <a:lnTo>
                  <a:pt x="1119203" y="132689"/>
                </a:lnTo>
                <a:lnTo>
                  <a:pt x="1142279" y="175957"/>
                </a:lnTo>
                <a:lnTo>
                  <a:pt x="1162471" y="233648"/>
                </a:lnTo>
                <a:lnTo>
                  <a:pt x="1174009" y="311531"/>
                </a:lnTo>
                <a:lnTo>
                  <a:pt x="1182663" y="421143"/>
                </a:lnTo>
                <a:cubicBezTo>
                  <a:pt x="1181701" y="476911"/>
                  <a:pt x="1180740" y="532679"/>
                  <a:pt x="1179778" y="588447"/>
                </a:cubicBezTo>
                <a:lnTo>
                  <a:pt x="1159586" y="787480"/>
                </a:lnTo>
                <a:lnTo>
                  <a:pt x="1145164" y="862479"/>
                </a:lnTo>
                <a:lnTo>
                  <a:pt x="1122087" y="966322"/>
                </a:lnTo>
                <a:lnTo>
                  <a:pt x="1087473" y="1090357"/>
                </a:lnTo>
                <a:lnTo>
                  <a:pt x="1044205" y="1217277"/>
                </a:lnTo>
                <a:lnTo>
                  <a:pt x="960553" y="1427849"/>
                </a:lnTo>
                <a:lnTo>
                  <a:pt x="905747" y="1511501"/>
                </a:lnTo>
                <a:lnTo>
                  <a:pt x="810557" y="1632651"/>
                </a:lnTo>
                <a:lnTo>
                  <a:pt x="689406" y="1759571"/>
                </a:lnTo>
                <a:lnTo>
                  <a:pt x="576909" y="1860530"/>
                </a:lnTo>
                <a:lnTo>
                  <a:pt x="435566" y="1967258"/>
                </a:lnTo>
                <a:lnTo>
                  <a:pt x="288455" y="2059564"/>
                </a:lnTo>
                <a:lnTo>
                  <a:pt x="124036" y="2146100"/>
                </a:lnTo>
                <a:lnTo>
                  <a:pt x="25961" y="2192253"/>
                </a:lnTo>
                <a:lnTo>
                  <a:pt x="8654" y="2206675"/>
                </a:lnTo>
                <a:lnTo>
                  <a:pt x="0" y="2229752"/>
                </a:lnTo>
                <a:lnTo>
                  <a:pt x="8654" y="2247059"/>
                </a:lnTo>
                <a:lnTo>
                  <a:pt x="25961" y="2255713"/>
                </a:lnTo>
                <a:lnTo>
                  <a:pt x="66345" y="2255713"/>
                </a:lnTo>
                <a:lnTo>
                  <a:pt x="222110" y="2200906"/>
                </a:lnTo>
                <a:lnTo>
                  <a:pt x="409605" y="2117255"/>
                </a:lnTo>
                <a:lnTo>
                  <a:pt x="582678" y="2024949"/>
                </a:lnTo>
                <a:lnTo>
                  <a:pt x="715367" y="1941297"/>
                </a:lnTo>
                <a:lnTo>
                  <a:pt x="865363" y="1825916"/>
                </a:lnTo>
                <a:lnTo>
                  <a:pt x="992283" y="1713419"/>
                </a:lnTo>
                <a:lnTo>
                  <a:pt x="1070166" y="1626882"/>
                </a:lnTo>
                <a:lnTo>
                  <a:pt x="1150933" y="1514385"/>
                </a:lnTo>
                <a:lnTo>
                  <a:pt x="1208624" y="1419195"/>
                </a:lnTo>
                <a:lnTo>
                  <a:pt x="1266315" y="1306698"/>
                </a:lnTo>
                <a:lnTo>
                  <a:pt x="1318236" y="1185547"/>
                </a:lnTo>
                <a:lnTo>
                  <a:pt x="1361504" y="1058627"/>
                </a:lnTo>
                <a:lnTo>
                  <a:pt x="1384581" y="888439"/>
                </a:lnTo>
                <a:lnTo>
                  <a:pt x="1416311" y="60287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115"/>
          <p:cNvSpPr/>
          <p:nvPr/>
        </p:nvSpPr>
        <p:spPr>
          <a:xfrm>
            <a:off x="2938463" y="4370388"/>
            <a:ext cx="1574800" cy="1184275"/>
          </a:xfrm>
          <a:custGeom>
            <a:avLst/>
            <a:gdLst/>
            <a:ahLst/>
            <a:cxnLst/>
            <a:rect l="l" t="t" r="r" b="b"/>
            <a:pathLst>
              <a:path w="1574006" h="1185862" extrusionOk="0">
                <a:moveTo>
                  <a:pt x="695325" y="330994"/>
                </a:moveTo>
                <a:lnTo>
                  <a:pt x="107156" y="454819"/>
                </a:lnTo>
                <a:lnTo>
                  <a:pt x="0" y="254794"/>
                </a:lnTo>
                <a:lnTo>
                  <a:pt x="45243" y="261937"/>
                </a:lnTo>
                <a:lnTo>
                  <a:pt x="107156" y="269081"/>
                </a:lnTo>
                <a:lnTo>
                  <a:pt x="166687" y="269081"/>
                </a:lnTo>
                <a:lnTo>
                  <a:pt x="247650" y="261937"/>
                </a:lnTo>
                <a:lnTo>
                  <a:pt x="388143" y="238125"/>
                </a:lnTo>
                <a:lnTo>
                  <a:pt x="614362" y="192881"/>
                </a:lnTo>
                <a:lnTo>
                  <a:pt x="864393" y="130969"/>
                </a:lnTo>
                <a:lnTo>
                  <a:pt x="1114425" y="64294"/>
                </a:lnTo>
                <a:lnTo>
                  <a:pt x="1133475" y="42862"/>
                </a:lnTo>
                <a:lnTo>
                  <a:pt x="1159668" y="23812"/>
                </a:lnTo>
                <a:lnTo>
                  <a:pt x="1200150" y="4762"/>
                </a:lnTo>
                <a:lnTo>
                  <a:pt x="1228725" y="0"/>
                </a:lnTo>
                <a:lnTo>
                  <a:pt x="1245393" y="0"/>
                </a:lnTo>
                <a:lnTo>
                  <a:pt x="1271587" y="16669"/>
                </a:lnTo>
                <a:lnTo>
                  <a:pt x="1385887" y="119062"/>
                </a:lnTo>
                <a:lnTo>
                  <a:pt x="1540668" y="247650"/>
                </a:lnTo>
                <a:lnTo>
                  <a:pt x="1564481" y="269081"/>
                </a:lnTo>
                <a:lnTo>
                  <a:pt x="1571625" y="285750"/>
                </a:lnTo>
                <a:lnTo>
                  <a:pt x="1574006" y="300037"/>
                </a:lnTo>
                <a:lnTo>
                  <a:pt x="1571625" y="326231"/>
                </a:lnTo>
                <a:lnTo>
                  <a:pt x="1552575" y="354806"/>
                </a:lnTo>
                <a:lnTo>
                  <a:pt x="1509712" y="388144"/>
                </a:lnTo>
                <a:lnTo>
                  <a:pt x="1490662" y="402431"/>
                </a:lnTo>
                <a:lnTo>
                  <a:pt x="1378743" y="847725"/>
                </a:lnTo>
                <a:lnTo>
                  <a:pt x="1314450" y="1095375"/>
                </a:lnTo>
                <a:lnTo>
                  <a:pt x="1290637" y="1116806"/>
                </a:lnTo>
                <a:lnTo>
                  <a:pt x="1252537" y="1154906"/>
                </a:lnTo>
                <a:lnTo>
                  <a:pt x="1235868" y="1176337"/>
                </a:lnTo>
                <a:lnTo>
                  <a:pt x="1216818" y="1185862"/>
                </a:lnTo>
                <a:lnTo>
                  <a:pt x="1190625" y="1178719"/>
                </a:lnTo>
                <a:lnTo>
                  <a:pt x="1154906" y="1164431"/>
                </a:lnTo>
                <a:lnTo>
                  <a:pt x="1107281" y="1128712"/>
                </a:lnTo>
                <a:lnTo>
                  <a:pt x="1071562" y="1095375"/>
                </a:lnTo>
                <a:lnTo>
                  <a:pt x="1114425" y="904875"/>
                </a:lnTo>
                <a:lnTo>
                  <a:pt x="1162050" y="619125"/>
                </a:lnTo>
                <a:lnTo>
                  <a:pt x="1200150" y="390525"/>
                </a:lnTo>
                <a:lnTo>
                  <a:pt x="1200150" y="373856"/>
                </a:lnTo>
                <a:lnTo>
                  <a:pt x="1200150" y="347662"/>
                </a:lnTo>
                <a:lnTo>
                  <a:pt x="1195387" y="316706"/>
                </a:lnTo>
                <a:lnTo>
                  <a:pt x="1183481" y="290512"/>
                </a:lnTo>
                <a:lnTo>
                  <a:pt x="1173956" y="271462"/>
                </a:lnTo>
                <a:lnTo>
                  <a:pt x="1152525" y="254794"/>
                </a:lnTo>
                <a:lnTo>
                  <a:pt x="1128712" y="245269"/>
                </a:lnTo>
                <a:lnTo>
                  <a:pt x="1107281" y="240506"/>
                </a:lnTo>
                <a:lnTo>
                  <a:pt x="1035843" y="254794"/>
                </a:lnTo>
                <a:lnTo>
                  <a:pt x="695325" y="3309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115"/>
          <p:cNvSpPr/>
          <p:nvPr/>
        </p:nvSpPr>
        <p:spPr>
          <a:xfrm>
            <a:off x="3205163" y="5275263"/>
            <a:ext cx="904875" cy="314325"/>
          </a:xfrm>
          <a:custGeom>
            <a:avLst/>
            <a:gdLst/>
            <a:ahLst/>
            <a:cxnLst/>
            <a:rect l="l" t="t" r="r" b="b"/>
            <a:pathLst>
              <a:path w="904875" h="314325" extrusionOk="0">
                <a:moveTo>
                  <a:pt x="590550" y="61912"/>
                </a:moveTo>
                <a:lnTo>
                  <a:pt x="904875" y="0"/>
                </a:lnTo>
                <a:lnTo>
                  <a:pt x="840581" y="221456"/>
                </a:lnTo>
                <a:lnTo>
                  <a:pt x="804862" y="188119"/>
                </a:lnTo>
                <a:lnTo>
                  <a:pt x="719137" y="200025"/>
                </a:lnTo>
                <a:lnTo>
                  <a:pt x="514350" y="235744"/>
                </a:lnTo>
                <a:lnTo>
                  <a:pt x="61912" y="314325"/>
                </a:lnTo>
                <a:lnTo>
                  <a:pt x="0" y="176212"/>
                </a:lnTo>
                <a:lnTo>
                  <a:pt x="264318" y="126206"/>
                </a:lnTo>
                <a:lnTo>
                  <a:pt x="590550" y="619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115"/>
          <p:cNvSpPr/>
          <p:nvPr/>
        </p:nvSpPr>
        <p:spPr>
          <a:xfrm>
            <a:off x="5618163" y="2608263"/>
            <a:ext cx="1616075" cy="1001712"/>
          </a:xfrm>
          <a:custGeom>
            <a:avLst/>
            <a:gdLst/>
            <a:ahLst/>
            <a:cxnLst/>
            <a:rect l="l" t="t" r="r" b="b"/>
            <a:pathLst>
              <a:path w="1616869" h="1002506" extrusionOk="0">
                <a:moveTo>
                  <a:pt x="385762" y="440531"/>
                </a:moveTo>
                <a:lnTo>
                  <a:pt x="235744" y="285750"/>
                </a:lnTo>
                <a:lnTo>
                  <a:pt x="102394" y="147637"/>
                </a:lnTo>
                <a:lnTo>
                  <a:pt x="0" y="38100"/>
                </a:lnTo>
                <a:lnTo>
                  <a:pt x="23812" y="0"/>
                </a:lnTo>
                <a:lnTo>
                  <a:pt x="128587" y="54769"/>
                </a:lnTo>
                <a:lnTo>
                  <a:pt x="223837" y="109537"/>
                </a:lnTo>
                <a:lnTo>
                  <a:pt x="323850" y="183356"/>
                </a:lnTo>
                <a:lnTo>
                  <a:pt x="466725" y="290512"/>
                </a:lnTo>
                <a:lnTo>
                  <a:pt x="621506" y="402431"/>
                </a:lnTo>
                <a:lnTo>
                  <a:pt x="747712" y="490537"/>
                </a:lnTo>
                <a:lnTo>
                  <a:pt x="876300" y="581025"/>
                </a:lnTo>
                <a:lnTo>
                  <a:pt x="983456" y="652462"/>
                </a:lnTo>
                <a:lnTo>
                  <a:pt x="1107281" y="728662"/>
                </a:lnTo>
                <a:lnTo>
                  <a:pt x="1273969" y="814387"/>
                </a:lnTo>
                <a:lnTo>
                  <a:pt x="1407319" y="873919"/>
                </a:lnTo>
                <a:lnTo>
                  <a:pt x="1497806" y="907256"/>
                </a:lnTo>
                <a:lnTo>
                  <a:pt x="1571625" y="931069"/>
                </a:lnTo>
                <a:lnTo>
                  <a:pt x="1593056" y="938212"/>
                </a:lnTo>
                <a:lnTo>
                  <a:pt x="1604962" y="947737"/>
                </a:lnTo>
                <a:lnTo>
                  <a:pt x="1614487" y="959644"/>
                </a:lnTo>
                <a:lnTo>
                  <a:pt x="1616869" y="971550"/>
                </a:lnTo>
                <a:lnTo>
                  <a:pt x="1609725" y="990600"/>
                </a:lnTo>
                <a:lnTo>
                  <a:pt x="1583531" y="1002506"/>
                </a:lnTo>
                <a:lnTo>
                  <a:pt x="1288256" y="1002506"/>
                </a:lnTo>
                <a:lnTo>
                  <a:pt x="1019175" y="1000125"/>
                </a:lnTo>
                <a:lnTo>
                  <a:pt x="971550" y="992981"/>
                </a:lnTo>
                <a:lnTo>
                  <a:pt x="940594" y="978694"/>
                </a:lnTo>
                <a:lnTo>
                  <a:pt x="883444" y="940594"/>
                </a:lnTo>
                <a:lnTo>
                  <a:pt x="819150" y="883444"/>
                </a:lnTo>
                <a:lnTo>
                  <a:pt x="692944" y="757237"/>
                </a:lnTo>
                <a:lnTo>
                  <a:pt x="507206" y="564356"/>
                </a:lnTo>
                <a:lnTo>
                  <a:pt x="385762" y="440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15"/>
          <p:cNvSpPr/>
          <p:nvPr/>
        </p:nvSpPr>
        <p:spPr>
          <a:xfrm>
            <a:off x="5648325" y="4395788"/>
            <a:ext cx="1760538" cy="1422400"/>
          </a:xfrm>
          <a:custGeom>
            <a:avLst/>
            <a:gdLst/>
            <a:ahLst/>
            <a:cxnLst/>
            <a:rect l="l" t="t" r="r" b="b"/>
            <a:pathLst>
              <a:path w="1759744" h="1421606" extrusionOk="0">
                <a:moveTo>
                  <a:pt x="319088" y="538162"/>
                </a:moveTo>
                <a:lnTo>
                  <a:pt x="200025" y="371475"/>
                </a:lnTo>
                <a:lnTo>
                  <a:pt x="0" y="88106"/>
                </a:lnTo>
                <a:lnTo>
                  <a:pt x="28575" y="0"/>
                </a:lnTo>
                <a:lnTo>
                  <a:pt x="133350" y="119062"/>
                </a:lnTo>
                <a:lnTo>
                  <a:pt x="261938" y="252412"/>
                </a:lnTo>
                <a:lnTo>
                  <a:pt x="395288" y="385762"/>
                </a:lnTo>
                <a:lnTo>
                  <a:pt x="509588" y="502443"/>
                </a:lnTo>
                <a:lnTo>
                  <a:pt x="645319" y="633412"/>
                </a:lnTo>
                <a:lnTo>
                  <a:pt x="769144" y="752475"/>
                </a:lnTo>
                <a:lnTo>
                  <a:pt x="885825" y="857250"/>
                </a:lnTo>
                <a:lnTo>
                  <a:pt x="966788" y="923925"/>
                </a:lnTo>
                <a:lnTo>
                  <a:pt x="1140619" y="1033462"/>
                </a:lnTo>
                <a:lnTo>
                  <a:pt x="1373981" y="1162050"/>
                </a:lnTo>
                <a:lnTo>
                  <a:pt x="1602581" y="1271587"/>
                </a:lnTo>
                <a:lnTo>
                  <a:pt x="1735931" y="1335881"/>
                </a:lnTo>
                <a:lnTo>
                  <a:pt x="1747838" y="1347787"/>
                </a:lnTo>
                <a:lnTo>
                  <a:pt x="1757363" y="1364456"/>
                </a:lnTo>
                <a:lnTo>
                  <a:pt x="1759744" y="1385887"/>
                </a:lnTo>
                <a:lnTo>
                  <a:pt x="1752600" y="1395412"/>
                </a:lnTo>
                <a:lnTo>
                  <a:pt x="1712119" y="1402556"/>
                </a:lnTo>
                <a:lnTo>
                  <a:pt x="1609725" y="1404937"/>
                </a:lnTo>
                <a:lnTo>
                  <a:pt x="1373981" y="1414462"/>
                </a:lnTo>
                <a:lnTo>
                  <a:pt x="1197769" y="1421606"/>
                </a:lnTo>
                <a:lnTo>
                  <a:pt x="1002506" y="1388268"/>
                </a:lnTo>
                <a:lnTo>
                  <a:pt x="952500" y="1378743"/>
                </a:lnTo>
                <a:lnTo>
                  <a:pt x="931069" y="1357312"/>
                </a:lnTo>
                <a:lnTo>
                  <a:pt x="859631" y="1278731"/>
                </a:lnTo>
                <a:lnTo>
                  <a:pt x="797719" y="1207293"/>
                </a:lnTo>
                <a:lnTo>
                  <a:pt x="685800" y="1052512"/>
                </a:lnTo>
                <a:lnTo>
                  <a:pt x="507206" y="802481"/>
                </a:lnTo>
                <a:lnTo>
                  <a:pt x="319088" y="5381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D267A5-7DC1-9141-830E-C36B932CDEFB}"/>
              </a:ext>
            </a:extLst>
          </p:cNvPr>
          <p:cNvGrpSpPr/>
          <p:nvPr/>
        </p:nvGrpSpPr>
        <p:grpSpPr>
          <a:xfrm>
            <a:off x="2434388" y="1437438"/>
            <a:ext cx="4970463" cy="4376738"/>
            <a:chOff x="2590800" y="1593850"/>
            <a:chExt cx="4970463" cy="4376738"/>
          </a:xfrm>
        </p:grpSpPr>
        <p:sp>
          <p:nvSpPr>
            <p:cNvPr id="18" name="Google Shape;1338;p115">
              <a:extLst>
                <a:ext uri="{FF2B5EF4-FFF2-40B4-BE49-F238E27FC236}">
                  <a16:creationId xmlns:a16="http://schemas.microsoft.com/office/drawing/2014/main" id="{B6ED2571-8FA7-D540-B667-5B1877CE9F1B}"/>
                </a:ext>
              </a:extLst>
            </p:cNvPr>
            <p:cNvSpPr/>
            <p:nvPr/>
          </p:nvSpPr>
          <p:spPr>
            <a:xfrm>
              <a:off x="3055938" y="1693863"/>
              <a:ext cx="1173162" cy="460375"/>
            </a:xfrm>
            <a:custGeom>
              <a:avLst/>
              <a:gdLst/>
              <a:ahLst/>
              <a:cxnLst/>
              <a:rect l="l" t="t" r="r" b="b"/>
              <a:pathLst>
                <a:path w="1173956" h="461962" extrusionOk="0">
                  <a:moveTo>
                    <a:pt x="633412" y="152400"/>
                  </a:moveTo>
                  <a:lnTo>
                    <a:pt x="535781" y="138112"/>
                  </a:lnTo>
                  <a:lnTo>
                    <a:pt x="440531" y="121444"/>
                  </a:lnTo>
                  <a:lnTo>
                    <a:pt x="350044" y="102394"/>
                  </a:lnTo>
                  <a:lnTo>
                    <a:pt x="264319" y="80962"/>
                  </a:lnTo>
                  <a:lnTo>
                    <a:pt x="169069" y="52387"/>
                  </a:lnTo>
                  <a:lnTo>
                    <a:pt x="85725" y="23812"/>
                  </a:lnTo>
                  <a:lnTo>
                    <a:pt x="40481" y="7144"/>
                  </a:lnTo>
                  <a:lnTo>
                    <a:pt x="16669" y="0"/>
                  </a:lnTo>
                  <a:lnTo>
                    <a:pt x="0" y="4762"/>
                  </a:lnTo>
                  <a:lnTo>
                    <a:pt x="0" y="23812"/>
                  </a:lnTo>
                  <a:lnTo>
                    <a:pt x="11906" y="57150"/>
                  </a:lnTo>
                  <a:lnTo>
                    <a:pt x="45244" y="88106"/>
                  </a:lnTo>
                  <a:lnTo>
                    <a:pt x="114300" y="140494"/>
                  </a:lnTo>
                  <a:lnTo>
                    <a:pt x="183356" y="190500"/>
                  </a:lnTo>
                  <a:lnTo>
                    <a:pt x="269081" y="245269"/>
                  </a:lnTo>
                  <a:lnTo>
                    <a:pt x="335756" y="285750"/>
                  </a:lnTo>
                  <a:lnTo>
                    <a:pt x="409575" y="323850"/>
                  </a:lnTo>
                  <a:lnTo>
                    <a:pt x="497681" y="361950"/>
                  </a:lnTo>
                  <a:lnTo>
                    <a:pt x="573881" y="390525"/>
                  </a:lnTo>
                  <a:lnTo>
                    <a:pt x="652462" y="414337"/>
                  </a:lnTo>
                  <a:lnTo>
                    <a:pt x="762000" y="440531"/>
                  </a:lnTo>
                  <a:lnTo>
                    <a:pt x="838200" y="452437"/>
                  </a:lnTo>
                  <a:lnTo>
                    <a:pt x="892969" y="457200"/>
                  </a:lnTo>
                  <a:lnTo>
                    <a:pt x="947737" y="461962"/>
                  </a:lnTo>
                  <a:lnTo>
                    <a:pt x="1019175" y="461962"/>
                  </a:lnTo>
                  <a:lnTo>
                    <a:pt x="1073944" y="454819"/>
                  </a:lnTo>
                  <a:lnTo>
                    <a:pt x="1135856" y="435769"/>
                  </a:lnTo>
                  <a:lnTo>
                    <a:pt x="1164431" y="423862"/>
                  </a:lnTo>
                  <a:lnTo>
                    <a:pt x="1173956" y="407194"/>
                  </a:lnTo>
                  <a:lnTo>
                    <a:pt x="1173956" y="388144"/>
                  </a:lnTo>
                  <a:lnTo>
                    <a:pt x="1169194" y="350044"/>
                  </a:lnTo>
                  <a:lnTo>
                    <a:pt x="1159669" y="314325"/>
                  </a:lnTo>
                  <a:lnTo>
                    <a:pt x="1140619" y="280987"/>
                  </a:lnTo>
                  <a:lnTo>
                    <a:pt x="1100137" y="242887"/>
                  </a:lnTo>
                  <a:lnTo>
                    <a:pt x="1059656" y="216694"/>
                  </a:lnTo>
                  <a:lnTo>
                    <a:pt x="1000125" y="188119"/>
                  </a:lnTo>
                  <a:lnTo>
                    <a:pt x="933450" y="171450"/>
                  </a:lnTo>
                  <a:lnTo>
                    <a:pt x="895350" y="171450"/>
                  </a:lnTo>
                  <a:lnTo>
                    <a:pt x="781050" y="166687"/>
                  </a:lnTo>
                  <a:lnTo>
                    <a:pt x="633412" y="152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39;p115">
              <a:extLst>
                <a:ext uri="{FF2B5EF4-FFF2-40B4-BE49-F238E27FC236}">
                  <a16:creationId xmlns:a16="http://schemas.microsoft.com/office/drawing/2014/main" id="{2BCB6544-8BD8-A64E-91E0-D44CD1E53C23}"/>
                </a:ext>
              </a:extLst>
            </p:cNvPr>
            <p:cNvSpPr/>
            <p:nvPr/>
          </p:nvSpPr>
          <p:spPr>
            <a:xfrm>
              <a:off x="2590800" y="2439988"/>
              <a:ext cx="2109788" cy="577850"/>
            </a:xfrm>
            <a:custGeom>
              <a:avLst/>
              <a:gdLst/>
              <a:ahLst/>
              <a:cxnLst/>
              <a:rect l="l" t="t" r="r" b="b"/>
              <a:pathLst>
                <a:path w="2109788" h="576263" extrusionOk="0">
                  <a:moveTo>
                    <a:pt x="1216819" y="157163"/>
                  </a:moveTo>
                  <a:lnTo>
                    <a:pt x="1504950" y="102394"/>
                  </a:lnTo>
                  <a:lnTo>
                    <a:pt x="1552575" y="90488"/>
                  </a:lnTo>
                  <a:lnTo>
                    <a:pt x="1590675" y="59532"/>
                  </a:lnTo>
                  <a:lnTo>
                    <a:pt x="1640681" y="30957"/>
                  </a:lnTo>
                  <a:lnTo>
                    <a:pt x="1700213" y="7144"/>
                  </a:lnTo>
                  <a:lnTo>
                    <a:pt x="1743075" y="0"/>
                  </a:lnTo>
                  <a:lnTo>
                    <a:pt x="1785938" y="7144"/>
                  </a:lnTo>
                  <a:lnTo>
                    <a:pt x="1876425" y="28575"/>
                  </a:lnTo>
                  <a:lnTo>
                    <a:pt x="1988344" y="66675"/>
                  </a:lnTo>
                  <a:lnTo>
                    <a:pt x="2064544" y="100013"/>
                  </a:lnTo>
                  <a:lnTo>
                    <a:pt x="2097881" y="121444"/>
                  </a:lnTo>
                  <a:lnTo>
                    <a:pt x="2105025" y="130969"/>
                  </a:lnTo>
                  <a:lnTo>
                    <a:pt x="2109788" y="159544"/>
                  </a:lnTo>
                  <a:lnTo>
                    <a:pt x="2107406" y="180975"/>
                  </a:lnTo>
                  <a:lnTo>
                    <a:pt x="2097881" y="200025"/>
                  </a:lnTo>
                  <a:lnTo>
                    <a:pt x="2078831" y="214313"/>
                  </a:lnTo>
                  <a:lnTo>
                    <a:pt x="2040731" y="223838"/>
                  </a:lnTo>
                  <a:cubicBezTo>
                    <a:pt x="1994695" y="226261"/>
                    <a:pt x="2010590" y="226219"/>
                    <a:pt x="1993106" y="226219"/>
                  </a:cubicBezTo>
                  <a:lnTo>
                    <a:pt x="1881188" y="235744"/>
                  </a:lnTo>
                  <a:lnTo>
                    <a:pt x="1714500" y="254794"/>
                  </a:lnTo>
                  <a:lnTo>
                    <a:pt x="1512094" y="285750"/>
                  </a:lnTo>
                  <a:lnTo>
                    <a:pt x="1276350" y="330994"/>
                  </a:lnTo>
                  <a:lnTo>
                    <a:pt x="1040606" y="385763"/>
                  </a:lnTo>
                  <a:lnTo>
                    <a:pt x="778669" y="457200"/>
                  </a:lnTo>
                  <a:lnTo>
                    <a:pt x="588169" y="516732"/>
                  </a:lnTo>
                  <a:lnTo>
                    <a:pt x="554831" y="535782"/>
                  </a:lnTo>
                  <a:lnTo>
                    <a:pt x="492919" y="561975"/>
                  </a:lnTo>
                  <a:cubicBezTo>
                    <a:pt x="454061" y="574119"/>
                    <a:pt x="468125" y="573882"/>
                    <a:pt x="452438" y="573882"/>
                  </a:cubicBezTo>
                  <a:lnTo>
                    <a:pt x="419100" y="576263"/>
                  </a:lnTo>
                  <a:lnTo>
                    <a:pt x="395288" y="569119"/>
                  </a:lnTo>
                  <a:lnTo>
                    <a:pt x="357188" y="545307"/>
                  </a:lnTo>
                  <a:lnTo>
                    <a:pt x="273844" y="478632"/>
                  </a:lnTo>
                  <a:lnTo>
                    <a:pt x="188119" y="402432"/>
                  </a:lnTo>
                  <a:lnTo>
                    <a:pt x="92869" y="311944"/>
                  </a:lnTo>
                  <a:lnTo>
                    <a:pt x="14288" y="233363"/>
                  </a:lnTo>
                  <a:lnTo>
                    <a:pt x="2381" y="214313"/>
                  </a:lnTo>
                  <a:lnTo>
                    <a:pt x="0" y="202407"/>
                  </a:lnTo>
                  <a:lnTo>
                    <a:pt x="2381" y="188119"/>
                  </a:lnTo>
                  <a:lnTo>
                    <a:pt x="11906" y="178594"/>
                  </a:lnTo>
                  <a:lnTo>
                    <a:pt x="21431" y="176213"/>
                  </a:lnTo>
                  <a:lnTo>
                    <a:pt x="40481" y="178594"/>
                  </a:lnTo>
                  <a:lnTo>
                    <a:pt x="57150" y="185738"/>
                  </a:lnTo>
                  <a:lnTo>
                    <a:pt x="100013" y="214313"/>
                  </a:lnTo>
                  <a:lnTo>
                    <a:pt x="140494" y="238125"/>
                  </a:lnTo>
                  <a:lnTo>
                    <a:pt x="185738" y="259557"/>
                  </a:lnTo>
                  <a:lnTo>
                    <a:pt x="245269" y="280988"/>
                  </a:lnTo>
                  <a:lnTo>
                    <a:pt x="307181" y="300038"/>
                  </a:lnTo>
                  <a:lnTo>
                    <a:pt x="376238" y="311944"/>
                  </a:lnTo>
                  <a:lnTo>
                    <a:pt x="416719" y="314325"/>
                  </a:lnTo>
                  <a:lnTo>
                    <a:pt x="519113" y="295275"/>
                  </a:lnTo>
                  <a:lnTo>
                    <a:pt x="738188" y="252413"/>
                  </a:lnTo>
                  <a:lnTo>
                    <a:pt x="1016794" y="197644"/>
                  </a:lnTo>
                  <a:lnTo>
                    <a:pt x="1216819" y="1571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40;p115">
              <a:extLst>
                <a:ext uri="{FF2B5EF4-FFF2-40B4-BE49-F238E27FC236}">
                  <a16:creationId xmlns:a16="http://schemas.microsoft.com/office/drawing/2014/main" id="{768794FF-1699-4145-A2AD-FA61ECF8628B}"/>
                </a:ext>
              </a:extLst>
            </p:cNvPr>
            <p:cNvSpPr/>
            <p:nvPr/>
          </p:nvSpPr>
          <p:spPr>
            <a:xfrm>
              <a:off x="3152775" y="3201988"/>
              <a:ext cx="1166813" cy="336550"/>
            </a:xfrm>
            <a:custGeom>
              <a:avLst/>
              <a:gdLst/>
              <a:ahLst/>
              <a:cxnLst/>
              <a:rect l="l" t="t" r="r" b="b"/>
              <a:pathLst>
                <a:path w="1166813" h="335757" extrusionOk="0">
                  <a:moveTo>
                    <a:pt x="764381" y="261938"/>
                  </a:moveTo>
                  <a:lnTo>
                    <a:pt x="1090613" y="197644"/>
                  </a:lnTo>
                  <a:lnTo>
                    <a:pt x="1123950" y="180975"/>
                  </a:lnTo>
                  <a:lnTo>
                    <a:pt x="1154906" y="161925"/>
                  </a:lnTo>
                  <a:lnTo>
                    <a:pt x="1164431" y="145257"/>
                  </a:lnTo>
                  <a:lnTo>
                    <a:pt x="1166813" y="133350"/>
                  </a:lnTo>
                  <a:lnTo>
                    <a:pt x="1162050" y="114300"/>
                  </a:lnTo>
                  <a:lnTo>
                    <a:pt x="1143000" y="88107"/>
                  </a:lnTo>
                  <a:lnTo>
                    <a:pt x="1100138" y="52388"/>
                  </a:lnTo>
                  <a:lnTo>
                    <a:pt x="1052513" y="23813"/>
                  </a:lnTo>
                  <a:lnTo>
                    <a:pt x="1009650" y="7144"/>
                  </a:lnTo>
                  <a:lnTo>
                    <a:pt x="969169" y="2382"/>
                  </a:lnTo>
                  <a:lnTo>
                    <a:pt x="921544" y="0"/>
                  </a:lnTo>
                  <a:lnTo>
                    <a:pt x="869156" y="2382"/>
                  </a:lnTo>
                  <a:lnTo>
                    <a:pt x="819150" y="14288"/>
                  </a:lnTo>
                  <a:lnTo>
                    <a:pt x="754856" y="40482"/>
                  </a:lnTo>
                  <a:lnTo>
                    <a:pt x="673894" y="78582"/>
                  </a:lnTo>
                  <a:lnTo>
                    <a:pt x="616744" y="104775"/>
                  </a:lnTo>
                  <a:lnTo>
                    <a:pt x="533400" y="130969"/>
                  </a:lnTo>
                  <a:lnTo>
                    <a:pt x="438150" y="147638"/>
                  </a:lnTo>
                  <a:lnTo>
                    <a:pt x="342900" y="157163"/>
                  </a:lnTo>
                  <a:lnTo>
                    <a:pt x="261938" y="159544"/>
                  </a:lnTo>
                  <a:lnTo>
                    <a:pt x="188119" y="157163"/>
                  </a:lnTo>
                  <a:lnTo>
                    <a:pt x="128588" y="147638"/>
                  </a:lnTo>
                  <a:lnTo>
                    <a:pt x="64294" y="119063"/>
                  </a:lnTo>
                  <a:lnTo>
                    <a:pt x="30956" y="104775"/>
                  </a:lnTo>
                  <a:lnTo>
                    <a:pt x="14288" y="104775"/>
                  </a:lnTo>
                  <a:lnTo>
                    <a:pt x="0" y="114300"/>
                  </a:lnTo>
                  <a:lnTo>
                    <a:pt x="0" y="133350"/>
                  </a:lnTo>
                  <a:lnTo>
                    <a:pt x="14288" y="166688"/>
                  </a:lnTo>
                  <a:lnTo>
                    <a:pt x="33338" y="188119"/>
                  </a:lnTo>
                  <a:lnTo>
                    <a:pt x="78581" y="221457"/>
                  </a:lnTo>
                  <a:lnTo>
                    <a:pt x="119063" y="247650"/>
                  </a:lnTo>
                  <a:lnTo>
                    <a:pt x="183356" y="276225"/>
                  </a:lnTo>
                  <a:lnTo>
                    <a:pt x="250031" y="297657"/>
                  </a:lnTo>
                  <a:lnTo>
                    <a:pt x="354806" y="323850"/>
                  </a:lnTo>
                  <a:lnTo>
                    <a:pt x="447675" y="335757"/>
                  </a:lnTo>
                  <a:lnTo>
                    <a:pt x="533400" y="314325"/>
                  </a:lnTo>
                  <a:lnTo>
                    <a:pt x="690563" y="280988"/>
                  </a:lnTo>
                  <a:lnTo>
                    <a:pt x="764381" y="2619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41;p115">
              <a:extLst>
                <a:ext uri="{FF2B5EF4-FFF2-40B4-BE49-F238E27FC236}">
                  <a16:creationId xmlns:a16="http://schemas.microsoft.com/office/drawing/2014/main" id="{8C541755-E89F-AD4B-AFE2-2E3F8CC54F38}"/>
                </a:ext>
              </a:extLst>
            </p:cNvPr>
            <p:cNvSpPr/>
            <p:nvPr/>
          </p:nvSpPr>
          <p:spPr>
            <a:xfrm>
              <a:off x="3095625" y="3895725"/>
              <a:ext cx="1211263" cy="319088"/>
            </a:xfrm>
            <a:custGeom>
              <a:avLst/>
              <a:gdLst/>
              <a:ahLst/>
              <a:cxnLst/>
              <a:rect l="l" t="t" r="r" b="b"/>
              <a:pathLst>
                <a:path w="1212056" h="319088" extrusionOk="0">
                  <a:moveTo>
                    <a:pt x="642938" y="114300"/>
                  </a:moveTo>
                  <a:lnTo>
                    <a:pt x="738188" y="80963"/>
                  </a:lnTo>
                  <a:lnTo>
                    <a:pt x="804863" y="50006"/>
                  </a:lnTo>
                  <a:lnTo>
                    <a:pt x="895350" y="7144"/>
                  </a:lnTo>
                  <a:lnTo>
                    <a:pt x="926306" y="0"/>
                  </a:lnTo>
                  <a:lnTo>
                    <a:pt x="952500" y="0"/>
                  </a:lnTo>
                  <a:lnTo>
                    <a:pt x="1031081" y="9525"/>
                  </a:lnTo>
                  <a:lnTo>
                    <a:pt x="1102519" y="28575"/>
                  </a:lnTo>
                  <a:lnTo>
                    <a:pt x="1164431" y="50006"/>
                  </a:lnTo>
                  <a:lnTo>
                    <a:pt x="1200150" y="66675"/>
                  </a:lnTo>
                  <a:lnTo>
                    <a:pt x="1207294" y="76200"/>
                  </a:lnTo>
                  <a:lnTo>
                    <a:pt x="1212056" y="92869"/>
                  </a:lnTo>
                  <a:lnTo>
                    <a:pt x="1212056" y="107156"/>
                  </a:lnTo>
                  <a:lnTo>
                    <a:pt x="1202531" y="128588"/>
                  </a:lnTo>
                  <a:lnTo>
                    <a:pt x="1185863" y="150019"/>
                  </a:lnTo>
                  <a:lnTo>
                    <a:pt x="1152525" y="171450"/>
                  </a:lnTo>
                  <a:lnTo>
                    <a:pt x="1100138" y="185738"/>
                  </a:lnTo>
                  <a:lnTo>
                    <a:pt x="947738" y="221456"/>
                  </a:lnTo>
                  <a:lnTo>
                    <a:pt x="814388" y="254794"/>
                  </a:lnTo>
                  <a:lnTo>
                    <a:pt x="676275" y="292894"/>
                  </a:lnTo>
                  <a:lnTo>
                    <a:pt x="583406" y="309563"/>
                  </a:lnTo>
                  <a:lnTo>
                    <a:pt x="514350" y="316706"/>
                  </a:lnTo>
                  <a:cubicBezTo>
                    <a:pt x="495301" y="317534"/>
                    <a:pt x="476267" y="319088"/>
                    <a:pt x="457200" y="319088"/>
                  </a:cubicBezTo>
                  <a:lnTo>
                    <a:pt x="392906" y="316706"/>
                  </a:lnTo>
                  <a:lnTo>
                    <a:pt x="321469" y="304800"/>
                  </a:lnTo>
                  <a:lnTo>
                    <a:pt x="245269" y="283369"/>
                  </a:lnTo>
                  <a:lnTo>
                    <a:pt x="150019" y="250031"/>
                  </a:lnTo>
                  <a:lnTo>
                    <a:pt x="78581" y="211931"/>
                  </a:lnTo>
                  <a:lnTo>
                    <a:pt x="21431" y="166688"/>
                  </a:lnTo>
                  <a:lnTo>
                    <a:pt x="2381" y="138113"/>
                  </a:lnTo>
                  <a:lnTo>
                    <a:pt x="0" y="121444"/>
                  </a:lnTo>
                  <a:lnTo>
                    <a:pt x="2381" y="100013"/>
                  </a:lnTo>
                  <a:lnTo>
                    <a:pt x="9525" y="90488"/>
                  </a:lnTo>
                  <a:lnTo>
                    <a:pt x="26194" y="95250"/>
                  </a:lnTo>
                  <a:lnTo>
                    <a:pt x="61913" y="111919"/>
                  </a:lnTo>
                  <a:lnTo>
                    <a:pt x="119063" y="130969"/>
                  </a:lnTo>
                  <a:lnTo>
                    <a:pt x="180975" y="145256"/>
                  </a:lnTo>
                  <a:lnTo>
                    <a:pt x="264319" y="154781"/>
                  </a:lnTo>
                  <a:lnTo>
                    <a:pt x="364331" y="154781"/>
                  </a:lnTo>
                  <a:lnTo>
                    <a:pt x="442913" y="150019"/>
                  </a:lnTo>
                  <a:lnTo>
                    <a:pt x="521494" y="140494"/>
                  </a:lnTo>
                  <a:lnTo>
                    <a:pt x="642938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342;p115">
              <a:extLst>
                <a:ext uri="{FF2B5EF4-FFF2-40B4-BE49-F238E27FC236}">
                  <a16:creationId xmlns:a16="http://schemas.microsoft.com/office/drawing/2014/main" id="{A6B9823B-B351-0248-B6DD-300484AA9CB2}"/>
                </a:ext>
              </a:extLst>
            </p:cNvPr>
            <p:cNvSpPr/>
            <p:nvPr/>
          </p:nvSpPr>
          <p:spPr>
            <a:xfrm>
              <a:off x="2847975" y="4738688"/>
              <a:ext cx="646113" cy="1143000"/>
            </a:xfrm>
            <a:custGeom>
              <a:avLst/>
              <a:gdLst/>
              <a:ahLst/>
              <a:cxnLst/>
              <a:rect l="l" t="t" r="r" b="b"/>
              <a:pathLst>
                <a:path w="645319" h="1143000" extrusionOk="0">
                  <a:moveTo>
                    <a:pt x="440531" y="376237"/>
                  </a:moveTo>
                  <a:lnTo>
                    <a:pt x="390525" y="200025"/>
                  </a:lnTo>
                  <a:lnTo>
                    <a:pt x="288131" y="45243"/>
                  </a:lnTo>
                  <a:lnTo>
                    <a:pt x="202406" y="30956"/>
                  </a:lnTo>
                  <a:lnTo>
                    <a:pt x="100013" y="11906"/>
                  </a:lnTo>
                  <a:lnTo>
                    <a:pt x="40481" y="0"/>
                  </a:lnTo>
                  <a:lnTo>
                    <a:pt x="21431" y="0"/>
                  </a:lnTo>
                  <a:lnTo>
                    <a:pt x="4763" y="7143"/>
                  </a:lnTo>
                  <a:lnTo>
                    <a:pt x="0" y="23812"/>
                  </a:lnTo>
                  <a:lnTo>
                    <a:pt x="9525" y="52387"/>
                  </a:lnTo>
                  <a:lnTo>
                    <a:pt x="26194" y="80962"/>
                  </a:lnTo>
                  <a:lnTo>
                    <a:pt x="54769" y="102393"/>
                  </a:lnTo>
                  <a:lnTo>
                    <a:pt x="104775" y="154781"/>
                  </a:lnTo>
                  <a:lnTo>
                    <a:pt x="138113" y="195262"/>
                  </a:lnTo>
                  <a:lnTo>
                    <a:pt x="164306" y="242887"/>
                  </a:lnTo>
                  <a:lnTo>
                    <a:pt x="188119" y="328612"/>
                  </a:lnTo>
                  <a:lnTo>
                    <a:pt x="221456" y="464343"/>
                  </a:lnTo>
                  <a:lnTo>
                    <a:pt x="276225" y="678656"/>
                  </a:lnTo>
                  <a:lnTo>
                    <a:pt x="311944" y="828675"/>
                  </a:lnTo>
                  <a:lnTo>
                    <a:pt x="333375" y="916781"/>
                  </a:lnTo>
                  <a:lnTo>
                    <a:pt x="347663" y="952500"/>
                  </a:lnTo>
                  <a:lnTo>
                    <a:pt x="366713" y="988218"/>
                  </a:lnTo>
                  <a:lnTo>
                    <a:pt x="385763" y="1021556"/>
                  </a:lnTo>
                  <a:lnTo>
                    <a:pt x="407194" y="1050131"/>
                  </a:lnTo>
                  <a:lnTo>
                    <a:pt x="431006" y="1073943"/>
                  </a:lnTo>
                  <a:lnTo>
                    <a:pt x="464344" y="1100137"/>
                  </a:lnTo>
                  <a:lnTo>
                    <a:pt x="495300" y="1119187"/>
                  </a:lnTo>
                  <a:lnTo>
                    <a:pt x="533400" y="1135856"/>
                  </a:lnTo>
                  <a:lnTo>
                    <a:pt x="559594" y="1143000"/>
                  </a:lnTo>
                  <a:lnTo>
                    <a:pt x="578644" y="1143000"/>
                  </a:lnTo>
                  <a:lnTo>
                    <a:pt x="600075" y="1138237"/>
                  </a:lnTo>
                  <a:lnTo>
                    <a:pt x="616744" y="1126331"/>
                  </a:lnTo>
                  <a:lnTo>
                    <a:pt x="623888" y="1112043"/>
                  </a:lnTo>
                  <a:lnTo>
                    <a:pt x="633413" y="1083468"/>
                  </a:lnTo>
                  <a:lnTo>
                    <a:pt x="638175" y="1057275"/>
                  </a:lnTo>
                  <a:lnTo>
                    <a:pt x="645319" y="1019175"/>
                  </a:lnTo>
                  <a:lnTo>
                    <a:pt x="645319" y="966787"/>
                  </a:lnTo>
                  <a:lnTo>
                    <a:pt x="581025" y="866775"/>
                  </a:lnTo>
                  <a:lnTo>
                    <a:pt x="523875" y="664368"/>
                  </a:lnTo>
                  <a:lnTo>
                    <a:pt x="440531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43;p115">
              <a:extLst>
                <a:ext uri="{FF2B5EF4-FFF2-40B4-BE49-F238E27FC236}">
                  <a16:creationId xmlns:a16="http://schemas.microsoft.com/office/drawing/2014/main" id="{93859978-5FC3-284A-B5C6-56DF0B0C80BC}"/>
                </a:ext>
              </a:extLst>
            </p:cNvPr>
            <p:cNvSpPr/>
            <p:nvPr/>
          </p:nvSpPr>
          <p:spPr>
            <a:xfrm>
              <a:off x="4856163" y="2179638"/>
              <a:ext cx="307975" cy="930275"/>
            </a:xfrm>
            <a:custGeom>
              <a:avLst/>
              <a:gdLst/>
              <a:ahLst/>
              <a:cxnLst/>
              <a:rect l="l" t="t" r="r" b="b"/>
              <a:pathLst>
                <a:path w="309562" h="931069" extrusionOk="0">
                  <a:moveTo>
                    <a:pt x="128587" y="369094"/>
                  </a:moveTo>
                  <a:lnTo>
                    <a:pt x="140494" y="307181"/>
                  </a:lnTo>
                  <a:lnTo>
                    <a:pt x="147637" y="252412"/>
                  </a:lnTo>
                  <a:lnTo>
                    <a:pt x="152400" y="195262"/>
                  </a:lnTo>
                  <a:cubicBezTo>
                    <a:pt x="153194" y="172243"/>
                    <a:pt x="153987" y="149225"/>
                    <a:pt x="154781" y="126206"/>
                  </a:cubicBezTo>
                  <a:lnTo>
                    <a:pt x="154781" y="52387"/>
                  </a:lnTo>
                  <a:lnTo>
                    <a:pt x="154781" y="14287"/>
                  </a:lnTo>
                  <a:lnTo>
                    <a:pt x="161925" y="0"/>
                  </a:lnTo>
                  <a:lnTo>
                    <a:pt x="171450" y="0"/>
                  </a:lnTo>
                  <a:lnTo>
                    <a:pt x="188119" y="7144"/>
                  </a:lnTo>
                  <a:lnTo>
                    <a:pt x="209550" y="30956"/>
                  </a:lnTo>
                  <a:lnTo>
                    <a:pt x="233362" y="66675"/>
                  </a:lnTo>
                  <a:lnTo>
                    <a:pt x="259556" y="116681"/>
                  </a:lnTo>
                  <a:lnTo>
                    <a:pt x="278606" y="164306"/>
                  </a:lnTo>
                  <a:lnTo>
                    <a:pt x="295275" y="238125"/>
                  </a:lnTo>
                  <a:lnTo>
                    <a:pt x="304800" y="300037"/>
                  </a:lnTo>
                  <a:lnTo>
                    <a:pt x="309562" y="378619"/>
                  </a:lnTo>
                  <a:lnTo>
                    <a:pt x="302419" y="504825"/>
                  </a:lnTo>
                  <a:lnTo>
                    <a:pt x="285750" y="628650"/>
                  </a:lnTo>
                  <a:lnTo>
                    <a:pt x="264319" y="721519"/>
                  </a:lnTo>
                  <a:lnTo>
                    <a:pt x="235744" y="800100"/>
                  </a:lnTo>
                  <a:lnTo>
                    <a:pt x="209550" y="850106"/>
                  </a:lnTo>
                  <a:lnTo>
                    <a:pt x="176212" y="892969"/>
                  </a:lnTo>
                  <a:lnTo>
                    <a:pt x="133350" y="926306"/>
                  </a:lnTo>
                  <a:lnTo>
                    <a:pt x="109537" y="931069"/>
                  </a:lnTo>
                  <a:lnTo>
                    <a:pt x="83344" y="923925"/>
                  </a:lnTo>
                  <a:lnTo>
                    <a:pt x="54769" y="897731"/>
                  </a:lnTo>
                  <a:lnTo>
                    <a:pt x="30956" y="864394"/>
                  </a:lnTo>
                  <a:lnTo>
                    <a:pt x="14287" y="823912"/>
                  </a:lnTo>
                  <a:lnTo>
                    <a:pt x="7144" y="783431"/>
                  </a:lnTo>
                  <a:lnTo>
                    <a:pt x="0" y="731044"/>
                  </a:lnTo>
                  <a:lnTo>
                    <a:pt x="0" y="673894"/>
                  </a:lnTo>
                  <a:lnTo>
                    <a:pt x="16669" y="642937"/>
                  </a:lnTo>
                  <a:lnTo>
                    <a:pt x="50006" y="578644"/>
                  </a:lnTo>
                  <a:lnTo>
                    <a:pt x="73819" y="533400"/>
                  </a:lnTo>
                  <a:lnTo>
                    <a:pt x="102394" y="461962"/>
                  </a:lnTo>
                  <a:lnTo>
                    <a:pt x="128587" y="3690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44;p115">
              <a:extLst>
                <a:ext uri="{FF2B5EF4-FFF2-40B4-BE49-F238E27FC236}">
                  <a16:creationId xmlns:a16="http://schemas.microsoft.com/office/drawing/2014/main" id="{2D6972FE-E6A8-6C46-AE1F-9FC959D57C53}"/>
                </a:ext>
              </a:extLst>
            </p:cNvPr>
            <p:cNvSpPr/>
            <p:nvPr/>
          </p:nvSpPr>
          <p:spPr>
            <a:xfrm>
              <a:off x="6157913" y="1914525"/>
              <a:ext cx="892175" cy="742950"/>
            </a:xfrm>
            <a:custGeom>
              <a:avLst/>
              <a:gdLst/>
              <a:ahLst/>
              <a:cxnLst/>
              <a:rect l="l" t="t" r="r" b="b"/>
              <a:pathLst>
                <a:path w="892968" h="742950" extrusionOk="0">
                  <a:moveTo>
                    <a:pt x="300037" y="388144"/>
                  </a:moveTo>
                  <a:lnTo>
                    <a:pt x="392906" y="283369"/>
                  </a:lnTo>
                  <a:lnTo>
                    <a:pt x="431006" y="240506"/>
                  </a:lnTo>
                  <a:lnTo>
                    <a:pt x="447675" y="209550"/>
                  </a:lnTo>
                  <a:lnTo>
                    <a:pt x="454818" y="180975"/>
                  </a:lnTo>
                  <a:lnTo>
                    <a:pt x="457200" y="159544"/>
                  </a:lnTo>
                  <a:lnTo>
                    <a:pt x="457200" y="135731"/>
                  </a:lnTo>
                  <a:lnTo>
                    <a:pt x="450056" y="104775"/>
                  </a:lnTo>
                  <a:lnTo>
                    <a:pt x="433387" y="78581"/>
                  </a:lnTo>
                  <a:lnTo>
                    <a:pt x="411956" y="54769"/>
                  </a:lnTo>
                  <a:lnTo>
                    <a:pt x="402431" y="23813"/>
                  </a:lnTo>
                  <a:lnTo>
                    <a:pt x="404812" y="7144"/>
                  </a:lnTo>
                  <a:lnTo>
                    <a:pt x="419100" y="0"/>
                  </a:lnTo>
                  <a:lnTo>
                    <a:pt x="447675" y="9525"/>
                  </a:lnTo>
                  <a:lnTo>
                    <a:pt x="497681" y="26194"/>
                  </a:lnTo>
                  <a:lnTo>
                    <a:pt x="571500" y="54769"/>
                  </a:lnTo>
                  <a:lnTo>
                    <a:pt x="652462" y="97631"/>
                  </a:lnTo>
                  <a:lnTo>
                    <a:pt x="731043" y="152400"/>
                  </a:lnTo>
                  <a:lnTo>
                    <a:pt x="814387" y="219075"/>
                  </a:lnTo>
                  <a:lnTo>
                    <a:pt x="864393" y="264319"/>
                  </a:lnTo>
                  <a:lnTo>
                    <a:pt x="883443" y="290513"/>
                  </a:lnTo>
                  <a:lnTo>
                    <a:pt x="890587" y="311944"/>
                  </a:lnTo>
                  <a:lnTo>
                    <a:pt x="892968" y="333375"/>
                  </a:lnTo>
                  <a:lnTo>
                    <a:pt x="888206" y="350044"/>
                  </a:lnTo>
                  <a:lnTo>
                    <a:pt x="869156" y="364331"/>
                  </a:lnTo>
                  <a:lnTo>
                    <a:pt x="840581" y="371475"/>
                  </a:lnTo>
                  <a:lnTo>
                    <a:pt x="797718" y="378619"/>
                  </a:lnTo>
                  <a:lnTo>
                    <a:pt x="742950" y="390525"/>
                  </a:lnTo>
                  <a:lnTo>
                    <a:pt x="681037" y="411956"/>
                  </a:lnTo>
                  <a:lnTo>
                    <a:pt x="607218" y="452438"/>
                  </a:lnTo>
                  <a:lnTo>
                    <a:pt x="519112" y="500063"/>
                  </a:lnTo>
                  <a:lnTo>
                    <a:pt x="319087" y="600075"/>
                  </a:lnTo>
                  <a:lnTo>
                    <a:pt x="33337" y="740569"/>
                  </a:lnTo>
                  <a:lnTo>
                    <a:pt x="16668" y="742950"/>
                  </a:lnTo>
                  <a:lnTo>
                    <a:pt x="2381" y="738188"/>
                  </a:lnTo>
                  <a:lnTo>
                    <a:pt x="0" y="723900"/>
                  </a:lnTo>
                  <a:lnTo>
                    <a:pt x="4762" y="702469"/>
                  </a:lnTo>
                  <a:lnTo>
                    <a:pt x="26193" y="671513"/>
                  </a:lnTo>
                  <a:lnTo>
                    <a:pt x="109537" y="585788"/>
                  </a:lnTo>
                  <a:lnTo>
                    <a:pt x="226218" y="469106"/>
                  </a:lnTo>
                  <a:lnTo>
                    <a:pt x="300037" y="388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345;p115">
              <a:extLst>
                <a:ext uri="{FF2B5EF4-FFF2-40B4-BE49-F238E27FC236}">
                  <a16:creationId xmlns:a16="http://schemas.microsoft.com/office/drawing/2014/main" id="{21112C5C-3BED-EB42-92F5-33989A93C52C}"/>
                </a:ext>
              </a:extLst>
            </p:cNvPr>
            <p:cNvSpPr/>
            <p:nvPr/>
          </p:nvSpPr>
          <p:spPr>
            <a:xfrm>
              <a:off x="4614863" y="1593850"/>
              <a:ext cx="1370012" cy="2278063"/>
            </a:xfrm>
            <a:custGeom>
              <a:avLst/>
              <a:gdLst/>
              <a:ahLst/>
              <a:cxnLst/>
              <a:rect l="l" t="t" r="r" b="b"/>
              <a:pathLst>
                <a:path w="1370111" h="2278554" extrusionOk="0">
                  <a:moveTo>
                    <a:pt x="1280756" y="655270"/>
                  </a:moveTo>
                  <a:lnTo>
                    <a:pt x="1295649" y="518259"/>
                  </a:lnTo>
                  <a:lnTo>
                    <a:pt x="1313520" y="399119"/>
                  </a:lnTo>
                  <a:lnTo>
                    <a:pt x="1337348" y="363377"/>
                  </a:lnTo>
                  <a:lnTo>
                    <a:pt x="1355219" y="324656"/>
                  </a:lnTo>
                  <a:lnTo>
                    <a:pt x="1367133" y="288914"/>
                  </a:lnTo>
                  <a:lnTo>
                    <a:pt x="1370111" y="253172"/>
                  </a:lnTo>
                  <a:lnTo>
                    <a:pt x="1364154" y="217430"/>
                  </a:lnTo>
                  <a:lnTo>
                    <a:pt x="1346283" y="193602"/>
                  </a:lnTo>
                  <a:lnTo>
                    <a:pt x="1271821" y="142968"/>
                  </a:lnTo>
                  <a:lnTo>
                    <a:pt x="1191401" y="95312"/>
                  </a:lnTo>
                  <a:lnTo>
                    <a:pt x="1122896" y="59570"/>
                  </a:lnTo>
                  <a:lnTo>
                    <a:pt x="1054390" y="32763"/>
                  </a:lnTo>
                  <a:lnTo>
                    <a:pt x="979927" y="11914"/>
                  </a:lnTo>
                  <a:lnTo>
                    <a:pt x="893551" y="0"/>
                  </a:lnTo>
                  <a:lnTo>
                    <a:pt x="851852" y="5957"/>
                  </a:lnTo>
                  <a:lnTo>
                    <a:pt x="833981" y="17871"/>
                  </a:lnTo>
                  <a:lnTo>
                    <a:pt x="833981" y="29785"/>
                  </a:lnTo>
                  <a:lnTo>
                    <a:pt x="842916" y="47656"/>
                  </a:lnTo>
                  <a:lnTo>
                    <a:pt x="866744" y="71484"/>
                  </a:lnTo>
                  <a:lnTo>
                    <a:pt x="911422" y="101269"/>
                  </a:lnTo>
                  <a:lnTo>
                    <a:pt x="941207" y="125097"/>
                  </a:lnTo>
                  <a:lnTo>
                    <a:pt x="970992" y="151903"/>
                  </a:lnTo>
                  <a:lnTo>
                    <a:pt x="997798" y="193602"/>
                  </a:lnTo>
                  <a:lnTo>
                    <a:pt x="1012691" y="244237"/>
                  </a:lnTo>
                  <a:lnTo>
                    <a:pt x="1021626" y="336570"/>
                  </a:lnTo>
                  <a:cubicBezTo>
                    <a:pt x="1023666" y="411031"/>
                    <a:pt x="1027584" y="485469"/>
                    <a:pt x="1027584" y="559958"/>
                  </a:cubicBezTo>
                  <a:cubicBezTo>
                    <a:pt x="1025564" y="619527"/>
                    <a:pt x="1021626" y="679065"/>
                    <a:pt x="1021626" y="738668"/>
                  </a:cubicBezTo>
                  <a:lnTo>
                    <a:pt x="1012691" y="833980"/>
                  </a:lnTo>
                  <a:lnTo>
                    <a:pt x="1000777" y="950142"/>
                  </a:lnTo>
                  <a:lnTo>
                    <a:pt x="976949" y="1078217"/>
                  </a:lnTo>
                  <a:lnTo>
                    <a:pt x="950142" y="1197357"/>
                  </a:lnTo>
                  <a:lnTo>
                    <a:pt x="911422" y="1325433"/>
                  </a:lnTo>
                  <a:lnTo>
                    <a:pt x="878658" y="1411810"/>
                  </a:lnTo>
                  <a:lnTo>
                    <a:pt x="839938" y="1498186"/>
                  </a:lnTo>
                  <a:lnTo>
                    <a:pt x="801217" y="1566692"/>
                  </a:lnTo>
                  <a:lnTo>
                    <a:pt x="741647" y="1653068"/>
                  </a:lnTo>
                  <a:lnTo>
                    <a:pt x="688034" y="1718595"/>
                  </a:lnTo>
                  <a:lnTo>
                    <a:pt x="637400" y="1772208"/>
                  </a:lnTo>
                  <a:lnTo>
                    <a:pt x="545066" y="1864542"/>
                  </a:lnTo>
                  <a:lnTo>
                    <a:pt x="458690" y="1939004"/>
                  </a:lnTo>
                  <a:lnTo>
                    <a:pt x="372313" y="2004531"/>
                  </a:lnTo>
                  <a:lnTo>
                    <a:pt x="217431" y="2114736"/>
                  </a:lnTo>
                  <a:lnTo>
                    <a:pt x="89355" y="2189198"/>
                  </a:lnTo>
                  <a:lnTo>
                    <a:pt x="8936" y="2239833"/>
                  </a:lnTo>
                  <a:lnTo>
                    <a:pt x="0" y="2257704"/>
                  </a:lnTo>
                  <a:lnTo>
                    <a:pt x="8936" y="2275575"/>
                  </a:lnTo>
                  <a:lnTo>
                    <a:pt x="29785" y="2278554"/>
                  </a:lnTo>
                  <a:lnTo>
                    <a:pt x="83398" y="2266640"/>
                  </a:lnTo>
                  <a:lnTo>
                    <a:pt x="235302" y="2210048"/>
                  </a:lnTo>
                  <a:lnTo>
                    <a:pt x="419969" y="2120693"/>
                  </a:lnTo>
                  <a:lnTo>
                    <a:pt x="554002" y="2040273"/>
                  </a:lnTo>
                  <a:lnTo>
                    <a:pt x="679099" y="1953897"/>
                  </a:lnTo>
                  <a:lnTo>
                    <a:pt x="813131" y="1849649"/>
                  </a:lnTo>
                  <a:lnTo>
                    <a:pt x="884615" y="1784122"/>
                  </a:lnTo>
                  <a:lnTo>
                    <a:pt x="953121" y="1706681"/>
                  </a:lnTo>
                  <a:lnTo>
                    <a:pt x="1021626" y="1605412"/>
                  </a:lnTo>
                  <a:lnTo>
                    <a:pt x="1099068" y="1477337"/>
                  </a:lnTo>
                  <a:lnTo>
                    <a:pt x="1176509" y="1310541"/>
                  </a:lnTo>
                  <a:lnTo>
                    <a:pt x="1218208" y="1194379"/>
                  </a:lnTo>
                  <a:lnTo>
                    <a:pt x="1230122" y="1110981"/>
                  </a:lnTo>
                  <a:lnTo>
                    <a:pt x="1253950" y="911421"/>
                  </a:lnTo>
                  <a:lnTo>
                    <a:pt x="1280756" y="6552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346;p115">
              <a:extLst>
                <a:ext uri="{FF2B5EF4-FFF2-40B4-BE49-F238E27FC236}">
                  <a16:creationId xmlns:a16="http://schemas.microsoft.com/office/drawing/2014/main" id="{C251D1B9-1C5A-D04E-8E0C-BA7DC63AD7E3}"/>
                </a:ext>
              </a:extLst>
            </p:cNvPr>
            <p:cNvSpPr/>
            <p:nvPr/>
          </p:nvSpPr>
          <p:spPr>
            <a:xfrm>
              <a:off x="4897438" y="4017963"/>
              <a:ext cx="311150" cy="955675"/>
            </a:xfrm>
            <a:custGeom>
              <a:avLst/>
              <a:gdLst/>
              <a:ahLst/>
              <a:cxnLst/>
              <a:rect l="l" t="t" r="r" b="b"/>
              <a:pathLst>
                <a:path w="309563" h="957262" extrusionOk="0">
                  <a:moveTo>
                    <a:pt x="107157" y="347662"/>
                  </a:moveTo>
                  <a:lnTo>
                    <a:pt x="126207" y="250031"/>
                  </a:lnTo>
                  <a:lnTo>
                    <a:pt x="145257" y="133350"/>
                  </a:lnTo>
                  <a:lnTo>
                    <a:pt x="157163" y="26194"/>
                  </a:lnTo>
                  <a:lnTo>
                    <a:pt x="161925" y="4762"/>
                  </a:lnTo>
                  <a:lnTo>
                    <a:pt x="171450" y="0"/>
                  </a:lnTo>
                  <a:lnTo>
                    <a:pt x="185738" y="2381"/>
                  </a:lnTo>
                  <a:lnTo>
                    <a:pt x="197644" y="9525"/>
                  </a:lnTo>
                  <a:lnTo>
                    <a:pt x="211932" y="54769"/>
                  </a:lnTo>
                  <a:lnTo>
                    <a:pt x="245269" y="197644"/>
                  </a:lnTo>
                  <a:lnTo>
                    <a:pt x="273844" y="342900"/>
                  </a:lnTo>
                  <a:lnTo>
                    <a:pt x="297657" y="495300"/>
                  </a:lnTo>
                  <a:lnTo>
                    <a:pt x="309563" y="607219"/>
                  </a:lnTo>
                  <a:lnTo>
                    <a:pt x="309563" y="659606"/>
                  </a:lnTo>
                  <a:lnTo>
                    <a:pt x="304800" y="716756"/>
                  </a:lnTo>
                  <a:lnTo>
                    <a:pt x="292894" y="769144"/>
                  </a:lnTo>
                  <a:lnTo>
                    <a:pt x="264319" y="840581"/>
                  </a:lnTo>
                  <a:lnTo>
                    <a:pt x="238125" y="885825"/>
                  </a:lnTo>
                  <a:lnTo>
                    <a:pt x="207169" y="921544"/>
                  </a:lnTo>
                  <a:lnTo>
                    <a:pt x="173832" y="942975"/>
                  </a:lnTo>
                  <a:lnTo>
                    <a:pt x="142875" y="954881"/>
                  </a:lnTo>
                  <a:lnTo>
                    <a:pt x="114300" y="957262"/>
                  </a:lnTo>
                  <a:lnTo>
                    <a:pt x="85725" y="947737"/>
                  </a:lnTo>
                  <a:lnTo>
                    <a:pt x="47625" y="919162"/>
                  </a:lnTo>
                  <a:lnTo>
                    <a:pt x="26194" y="892969"/>
                  </a:lnTo>
                  <a:lnTo>
                    <a:pt x="9525" y="862012"/>
                  </a:lnTo>
                  <a:lnTo>
                    <a:pt x="0" y="821531"/>
                  </a:lnTo>
                  <a:lnTo>
                    <a:pt x="0" y="790575"/>
                  </a:lnTo>
                  <a:lnTo>
                    <a:pt x="4763" y="757237"/>
                  </a:lnTo>
                  <a:lnTo>
                    <a:pt x="16669" y="714375"/>
                  </a:lnTo>
                  <a:lnTo>
                    <a:pt x="47625" y="619125"/>
                  </a:lnTo>
                  <a:lnTo>
                    <a:pt x="78582" y="497681"/>
                  </a:lnTo>
                  <a:lnTo>
                    <a:pt x="107157" y="3476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47;p115">
              <a:extLst>
                <a:ext uri="{FF2B5EF4-FFF2-40B4-BE49-F238E27FC236}">
                  <a16:creationId xmlns:a16="http://schemas.microsoft.com/office/drawing/2014/main" id="{F2280F30-9A67-054D-944D-5823F0275463}"/>
                </a:ext>
              </a:extLst>
            </p:cNvPr>
            <p:cNvSpPr/>
            <p:nvPr/>
          </p:nvSpPr>
          <p:spPr>
            <a:xfrm>
              <a:off x="6157913" y="3846513"/>
              <a:ext cx="795337" cy="752475"/>
            </a:xfrm>
            <a:custGeom>
              <a:avLst/>
              <a:gdLst/>
              <a:ahLst/>
              <a:cxnLst/>
              <a:rect l="l" t="t" r="r" b="b"/>
              <a:pathLst>
                <a:path w="795337" h="752475" extrusionOk="0">
                  <a:moveTo>
                    <a:pt x="226218" y="423862"/>
                  </a:moveTo>
                  <a:lnTo>
                    <a:pt x="381000" y="221456"/>
                  </a:lnTo>
                  <a:lnTo>
                    <a:pt x="400050" y="192881"/>
                  </a:lnTo>
                  <a:lnTo>
                    <a:pt x="402431" y="183356"/>
                  </a:lnTo>
                  <a:lnTo>
                    <a:pt x="402431" y="173831"/>
                  </a:lnTo>
                  <a:lnTo>
                    <a:pt x="400050" y="159544"/>
                  </a:lnTo>
                  <a:lnTo>
                    <a:pt x="385762" y="133350"/>
                  </a:lnTo>
                  <a:lnTo>
                    <a:pt x="366712" y="107156"/>
                  </a:lnTo>
                  <a:lnTo>
                    <a:pt x="330993" y="73819"/>
                  </a:lnTo>
                  <a:lnTo>
                    <a:pt x="309562" y="54769"/>
                  </a:lnTo>
                  <a:lnTo>
                    <a:pt x="300037" y="40481"/>
                  </a:lnTo>
                  <a:lnTo>
                    <a:pt x="300037" y="19050"/>
                  </a:lnTo>
                  <a:lnTo>
                    <a:pt x="304800" y="4762"/>
                  </a:lnTo>
                  <a:lnTo>
                    <a:pt x="316706" y="0"/>
                  </a:lnTo>
                  <a:lnTo>
                    <a:pt x="350043" y="4762"/>
                  </a:lnTo>
                  <a:lnTo>
                    <a:pt x="478631" y="47625"/>
                  </a:lnTo>
                  <a:lnTo>
                    <a:pt x="576262" y="90487"/>
                  </a:lnTo>
                  <a:lnTo>
                    <a:pt x="661987" y="138112"/>
                  </a:lnTo>
                  <a:lnTo>
                    <a:pt x="723900" y="180975"/>
                  </a:lnTo>
                  <a:lnTo>
                    <a:pt x="762000" y="216694"/>
                  </a:lnTo>
                  <a:lnTo>
                    <a:pt x="781050" y="242887"/>
                  </a:lnTo>
                  <a:lnTo>
                    <a:pt x="792956" y="264319"/>
                  </a:lnTo>
                  <a:lnTo>
                    <a:pt x="795337" y="278606"/>
                  </a:lnTo>
                  <a:lnTo>
                    <a:pt x="785812" y="307181"/>
                  </a:lnTo>
                  <a:lnTo>
                    <a:pt x="764381" y="330994"/>
                  </a:lnTo>
                  <a:lnTo>
                    <a:pt x="731043" y="342900"/>
                  </a:lnTo>
                  <a:lnTo>
                    <a:pt x="661987" y="357187"/>
                  </a:lnTo>
                  <a:lnTo>
                    <a:pt x="585787" y="395287"/>
                  </a:lnTo>
                  <a:lnTo>
                    <a:pt x="542925" y="433387"/>
                  </a:lnTo>
                  <a:lnTo>
                    <a:pt x="369093" y="542925"/>
                  </a:lnTo>
                  <a:lnTo>
                    <a:pt x="173831" y="664369"/>
                  </a:lnTo>
                  <a:lnTo>
                    <a:pt x="42862" y="747712"/>
                  </a:lnTo>
                  <a:lnTo>
                    <a:pt x="23812" y="752475"/>
                  </a:lnTo>
                  <a:lnTo>
                    <a:pt x="0" y="747712"/>
                  </a:lnTo>
                  <a:lnTo>
                    <a:pt x="0" y="731044"/>
                  </a:lnTo>
                  <a:lnTo>
                    <a:pt x="4762" y="711994"/>
                  </a:lnTo>
                  <a:lnTo>
                    <a:pt x="16668" y="690562"/>
                  </a:lnTo>
                  <a:lnTo>
                    <a:pt x="90487" y="602456"/>
                  </a:lnTo>
                  <a:lnTo>
                    <a:pt x="226218" y="4238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348;p115">
              <a:extLst>
                <a:ext uri="{FF2B5EF4-FFF2-40B4-BE49-F238E27FC236}">
                  <a16:creationId xmlns:a16="http://schemas.microsoft.com/office/drawing/2014/main" id="{9454464B-CEA6-384E-8359-703DE4014E6D}"/>
                </a:ext>
              </a:extLst>
            </p:cNvPr>
            <p:cNvSpPr/>
            <p:nvPr/>
          </p:nvSpPr>
          <p:spPr>
            <a:xfrm>
              <a:off x="4508500" y="3625850"/>
              <a:ext cx="1516063" cy="2255838"/>
            </a:xfrm>
            <a:custGeom>
              <a:avLst/>
              <a:gdLst/>
              <a:ahLst/>
              <a:cxnLst/>
              <a:rect l="l" t="t" r="r" b="b"/>
              <a:pathLst>
                <a:path w="1517270" h="2255713" extrusionOk="0">
                  <a:moveTo>
                    <a:pt x="1416311" y="602870"/>
                  </a:moveTo>
                  <a:lnTo>
                    <a:pt x="1439387" y="340376"/>
                  </a:lnTo>
                  <a:lnTo>
                    <a:pt x="1445156" y="325954"/>
                  </a:lnTo>
                  <a:lnTo>
                    <a:pt x="1474002" y="305762"/>
                  </a:lnTo>
                  <a:lnTo>
                    <a:pt x="1494193" y="285570"/>
                  </a:lnTo>
                  <a:lnTo>
                    <a:pt x="1511501" y="259609"/>
                  </a:lnTo>
                  <a:lnTo>
                    <a:pt x="1517270" y="239417"/>
                  </a:lnTo>
                  <a:lnTo>
                    <a:pt x="1517270" y="219226"/>
                  </a:lnTo>
                  <a:lnTo>
                    <a:pt x="1502847" y="196149"/>
                  </a:lnTo>
                  <a:lnTo>
                    <a:pt x="1456694" y="149996"/>
                  </a:lnTo>
                  <a:lnTo>
                    <a:pt x="1387465" y="103844"/>
                  </a:lnTo>
                  <a:lnTo>
                    <a:pt x="1329774" y="74998"/>
                  </a:lnTo>
                  <a:lnTo>
                    <a:pt x="1251892" y="46153"/>
                  </a:lnTo>
                  <a:lnTo>
                    <a:pt x="1150933" y="20192"/>
                  </a:lnTo>
                  <a:lnTo>
                    <a:pt x="1049974" y="0"/>
                  </a:lnTo>
                  <a:lnTo>
                    <a:pt x="1012475" y="0"/>
                  </a:lnTo>
                  <a:lnTo>
                    <a:pt x="989398" y="5769"/>
                  </a:lnTo>
                  <a:lnTo>
                    <a:pt x="983629" y="23077"/>
                  </a:lnTo>
                  <a:lnTo>
                    <a:pt x="995167" y="49037"/>
                  </a:lnTo>
                  <a:lnTo>
                    <a:pt x="1015359" y="66345"/>
                  </a:lnTo>
                  <a:lnTo>
                    <a:pt x="1055743" y="83652"/>
                  </a:lnTo>
                  <a:lnTo>
                    <a:pt x="1090357" y="103844"/>
                  </a:lnTo>
                  <a:lnTo>
                    <a:pt x="1119203" y="132689"/>
                  </a:lnTo>
                  <a:lnTo>
                    <a:pt x="1142279" y="175957"/>
                  </a:lnTo>
                  <a:lnTo>
                    <a:pt x="1162471" y="233648"/>
                  </a:lnTo>
                  <a:lnTo>
                    <a:pt x="1174009" y="311531"/>
                  </a:lnTo>
                  <a:lnTo>
                    <a:pt x="1182663" y="421143"/>
                  </a:lnTo>
                  <a:cubicBezTo>
                    <a:pt x="1181701" y="476911"/>
                    <a:pt x="1180740" y="532679"/>
                    <a:pt x="1179778" y="588447"/>
                  </a:cubicBezTo>
                  <a:lnTo>
                    <a:pt x="1159586" y="787480"/>
                  </a:lnTo>
                  <a:lnTo>
                    <a:pt x="1145164" y="862479"/>
                  </a:lnTo>
                  <a:lnTo>
                    <a:pt x="1122087" y="966322"/>
                  </a:lnTo>
                  <a:lnTo>
                    <a:pt x="1087473" y="1090357"/>
                  </a:lnTo>
                  <a:lnTo>
                    <a:pt x="1044205" y="1217277"/>
                  </a:lnTo>
                  <a:lnTo>
                    <a:pt x="960553" y="1427849"/>
                  </a:lnTo>
                  <a:lnTo>
                    <a:pt x="905747" y="1511501"/>
                  </a:lnTo>
                  <a:lnTo>
                    <a:pt x="810557" y="1632651"/>
                  </a:lnTo>
                  <a:lnTo>
                    <a:pt x="689406" y="1759571"/>
                  </a:lnTo>
                  <a:lnTo>
                    <a:pt x="576909" y="1860530"/>
                  </a:lnTo>
                  <a:lnTo>
                    <a:pt x="435566" y="1967258"/>
                  </a:lnTo>
                  <a:lnTo>
                    <a:pt x="288455" y="2059564"/>
                  </a:lnTo>
                  <a:lnTo>
                    <a:pt x="124036" y="2146100"/>
                  </a:lnTo>
                  <a:lnTo>
                    <a:pt x="25961" y="2192253"/>
                  </a:lnTo>
                  <a:lnTo>
                    <a:pt x="8654" y="2206675"/>
                  </a:lnTo>
                  <a:lnTo>
                    <a:pt x="0" y="2229752"/>
                  </a:lnTo>
                  <a:lnTo>
                    <a:pt x="8654" y="2247059"/>
                  </a:lnTo>
                  <a:lnTo>
                    <a:pt x="25961" y="2255713"/>
                  </a:lnTo>
                  <a:lnTo>
                    <a:pt x="66345" y="2255713"/>
                  </a:lnTo>
                  <a:lnTo>
                    <a:pt x="222110" y="2200906"/>
                  </a:lnTo>
                  <a:lnTo>
                    <a:pt x="409605" y="2117255"/>
                  </a:lnTo>
                  <a:lnTo>
                    <a:pt x="582678" y="2024949"/>
                  </a:lnTo>
                  <a:lnTo>
                    <a:pt x="715367" y="1941297"/>
                  </a:lnTo>
                  <a:lnTo>
                    <a:pt x="865363" y="1825916"/>
                  </a:lnTo>
                  <a:lnTo>
                    <a:pt x="992283" y="1713419"/>
                  </a:lnTo>
                  <a:lnTo>
                    <a:pt x="1070166" y="1626882"/>
                  </a:lnTo>
                  <a:lnTo>
                    <a:pt x="1150933" y="1514385"/>
                  </a:lnTo>
                  <a:lnTo>
                    <a:pt x="1208624" y="1419195"/>
                  </a:lnTo>
                  <a:lnTo>
                    <a:pt x="1266315" y="1306698"/>
                  </a:lnTo>
                  <a:lnTo>
                    <a:pt x="1318236" y="1185547"/>
                  </a:lnTo>
                  <a:lnTo>
                    <a:pt x="1361504" y="1058627"/>
                  </a:lnTo>
                  <a:lnTo>
                    <a:pt x="1384581" y="888439"/>
                  </a:lnTo>
                  <a:lnTo>
                    <a:pt x="1416311" y="60287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349;p115">
              <a:extLst>
                <a:ext uri="{FF2B5EF4-FFF2-40B4-BE49-F238E27FC236}">
                  <a16:creationId xmlns:a16="http://schemas.microsoft.com/office/drawing/2014/main" id="{934A7DEC-BACF-804F-ABBF-B777060BE281}"/>
                </a:ext>
              </a:extLst>
            </p:cNvPr>
            <p:cNvSpPr/>
            <p:nvPr/>
          </p:nvSpPr>
          <p:spPr>
            <a:xfrm>
              <a:off x="3090863" y="4522788"/>
              <a:ext cx="1574800" cy="1184275"/>
            </a:xfrm>
            <a:custGeom>
              <a:avLst/>
              <a:gdLst/>
              <a:ahLst/>
              <a:cxnLst/>
              <a:rect l="l" t="t" r="r" b="b"/>
              <a:pathLst>
                <a:path w="1574006" h="1185862" extrusionOk="0">
                  <a:moveTo>
                    <a:pt x="695325" y="330994"/>
                  </a:moveTo>
                  <a:lnTo>
                    <a:pt x="107156" y="454819"/>
                  </a:lnTo>
                  <a:lnTo>
                    <a:pt x="0" y="254794"/>
                  </a:lnTo>
                  <a:lnTo>
                    <a:pt x="45243" y="261937"/>
                  </a:lnTo>
                  <a:lnTo>
                    <a:pt x="107156" y="269081"/>
                  </a:lnTo>
                  <a:lnTo>
                    <a:pt x="166687" y="269081"/>
                  </a:lnTo>
                  <a:lnTo>
                    <a:pt x="247650" y="261937"/>
                  </a:lnTo>
                  <a:lnTo>
                    <a:pt x="388143" y="238125"/>
                  </a:lnTo>
                  <a:lnTo>
                    <a:pt x="614362" y="192881"/>
                  </a:lnTo>
                  <a:lnTo>
                    <a:pt x="864393" y="130969"/>
                  </a:lnTo>
                  <a:lnTo>
                    <a:pt x="1114425" y="64294"/>
                  </a:lnTo>
                  <a:lnTo>
                    <a:pt x="1133475" y="42862"/>
                  </a:lnTo>
                  <a:lnTo>
                    <a:pt x="1159668" y="23812"/>
                  </a:lnTo>
                  <a:lnTo>
                    <a:pt x="1200150" y="4762"/>
                  </a:lnTo>
                  <a:lnTo>
                    <a:pt x="1228725" y="0"/>
                  </a:lnTo>
                  <a:lnTo>
                    <a:pt x="1245393" y="0"/>
                  </a:lnTo>
                  <a:lnTo>
                    <a:pt x="1271587" y="16669"/>
                  </a:lnTo>
                  <a:lnTo>
                    <a:pt x="1385887" y="119062"/>
                  </a:lnTo>
                  <a:lnTo>
                    <a:pt x="1540668" y="247650"/>
                  </a:lnTo>
                  <a:lnTo>
                    <a:pt x="1564481" y="269081"/>
                  </a:lnTo>
                  <a:lnTo>
                    <a:pt x="1571625" y="285750"/>
                  </a:lnTo>
                  <a:lnTo>
                    <a:pt x="1574006" y="300037"/>
                  </a:lnTo>
                  <a:lnTo>
                    <a:pt x="1571625" y="326231"/>
                  </a:lnTo>
                  <a:lnTo>
                    <a:pt x="1552575" y="354806"/>
                  </a:lnTo>
                  <a:lnTo>
                    <a:pt x="1509712" y="388144"/>
                  </a:lnTo>
                  <a:lnTo>
                    <a:pt x="1490662" y="402431"/>
                  </a:lnTo>
                  <a:lnTo>
                    <a:pt x="1378743" y="847725"/>
                  </a:lnTo>
                  <a:lnTo>
                    <a:pt x="1314450" y="1095375"/>
                  </a:lnTo>
                  <a:lnTo>
                    <a:pt x="1290637" y="1116806"/>
                  </a:lnTo>
                  <a:lnTo>
                    <a:pt x="1252537" y="1154906"/>
                  </a:lnTo>
                  <a:lnTo>
                    <a:pt x="1235868" y="1176337"/>
                  </a:lnTo>
                  <a:lnTo>
                    <a:pt x="1216818" y="1185862"/>
                  </a:lnTo>
                  <a:lnTo>
                    <a:pt x="1190625" y="1178719"/>
                  </a:lnTo>
                  <a:lnTo>
                    <a:pt x="1154906" y="1164431"/>
                  </a:lnTo>
                  <a:lnTo>
                    <a:pt x="1107281" y="1128712"/>
                  </a:lnTo>
                  <a:lnTo>
                    <a:pt x="1071562" y="1095375"/>
                  </a:lnTo>
                  <a:lnTo>
                    <a:pt x="1114425" y="904875"/>
                  </a:lnTo>
                  <a:lnTo>
                    <a:pt x="1162050" y="619125"/>
                  </a:lnTo>
                  <a:lnTo>
                    <a:pt x="1200150" y="390525"/>
                  </a:lnTo>
                  <a:lnTo>
                    <a:pt x="1200150" y="373856"/>
                  </a:lnTo>
                  <a:lnTo>
                    <a:pt x="1200150" y="347662"/>
                  </a:lnTo>
                  <a:lnTo>
                    <a:pt x="1195387" y="316706"/>
                  </a:lnTo>
                  <a:lnTo>
                    <a:pt x="1183481" y="290512"/>
                  </a:lnTo>
                  <a:lnTo>
                    <a:pt x="1173956" y="271462"/>
                  </a:lnTo>
                  <a:lnTo>
                    <a:pt x="1152525" y="254794"/>
                  </a:lnTo>
                  <a:lnTo>
                    <a:pt x="1128712" y="245269"/>
                  </a:lnTo>
                  <a:lnTo>
                    <a:pt x="1107281" y="240506"/>
                  </a:lnTo>
                  <a:lnTo>
                    <a:pt x="1035843" y="254794"/>
                  </a:lnTo>
                  <a:lnTo>
                    <a:pt x="695325" y="3309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350;p115">
              <a:extLst>
                <a:ext uri="{FF2B5EF4-FFF2-40B4-BE49-F238E27FC236}">
                  <a16:creationId xmlns:a16="http://schemas.microsoft.com/office/drawing/2014/main" id="{24D9E8ED-B83F-3041-AAF0-E4F2423046F5}"/>
                </a:ext>
              </a:extLst>
            </p:cNvPr>
            <p:cNvSpPr/>
            <p:nvPr/>
          </p:nvSpPr>
          <p:spPr>
            <a:xfrm>
              <a:off x="3357563" y="5427663"/>
              <a:ext cx="904875" cy="314325"/>
            </a:xfrm>
            <a:custGeom>
              <a:avLst/>
              <a:gdLst/>
              <a:ahLst/>
              <a:cxnLst/>
              <a:rect l="l" t="t" r="r" b="b"/>
              <a:pathLst>
                <a:path w="904875" h="314325" extrusionOk="0">
                  <a:moveTo>
                    <a:pt x="590550" y="61912"/>
                  </a:moveTo>
                  <a:lnTo>
                    <a:pt x="904875" y="0"/>
                  </a:lnTo>
                  <a:lnTo>
                    <a:pt x="840581" y="221456"/>
                  </a:lnTo>
                  <a:lnTo>
                    <a:pt x="804862" y="188119"/>
                  </a:lnTo>
                  <a:lnTo>
                    <a:pt x="719137" y="200025"/>
                  </a:lnTo>
                  <a:lnTo>
                    <a:pt x="514350" y="235744"/>
                  </a:lnTo>
                  <a:lnTo>
                    <a:pt x="61912" y="314325"/>
                  </a:lnTo>
                  <a:lnTo>
                    <a:pt x="0" y="176212"/>
                  </a:lnTo>
                  <a:lnTo>
                    <a:pt x="264318" y="126206"/>
                  </a:lnTo>
                  <a:lnTo>
                    <a:pt x="590550" y="619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351;p115">
              <a:extLst>
                <a:ext uri="{FF2B5EF4-FFF2-40B4-BE49-F238E27FC236}">
                  <a16:creationId xmlns:a16="http://schemas.microsoft.com/office/drawing/2014/main" id="{22BCED77-CE77-9F41-A374-CA891A3F45D7}"/>
                </a:ext>
              </a:extLst>
            </p:cNvPr>
            <p:cNvSpPr/>
            <p:nvPr/>
          </p:nvSpPr>
          <p:spPr>
            <a:xfrm>
              <a:off x="5770563" y="2760663"/>
              <a:ext cx="1616075" cy="1001712"/>
            </a:xfrm>
            <a:custGeom>
              <a:avLst/>
              <a:gdLst/>
              <a:ahLst/>
              <a:cxnLst/>
              <a:rect l="l" t="t" r="r" b="b"/>
              <a:pathLst>
                <a:path w="1616869" h="1002506" extrusionOk="0">
                  <a:moveTo>
                    <a:pt x="385762" y="440531"/>
                  </a:moveTo>
                  <a:lnTo>
                    <a:pt x="235744" y="285750"/>
                  </a:lnTo>
                  <a:lnTo>
                    <a:pt x="102394" y="147637"/>
                  </a:lnTo>
                  <a:lnTo>
                    <a:pt x="0" y="38100"/>
                  </a:lnTo>
                  <a:lnTo>
                    <a:pt x="23812" y="0"/>
                  </a:lnTo>
                  <a:lnTo>
                    <a:pt x="128587" y="54769"/>
                  </a:lnTo>
                  <a:lnTo>
                    <a:pt x="223837" y="109537"/>
                  </a:lnTo>
                  <a:lnTo>
                    <a:pt x="323850" y="183356"/>
                  </a:lnTo>
                  <a:lnTo>
                    <a:pt x="466725" y="290512"/>
                  </a:lnTo>
                  <a:lnTo>
                    <a:pt x="621506" y="402431"/>
                  </a:lnTo>
                  <a:lnTo>
                    <a:pt x="747712" y="490537"/>
                  </a:lnTo>
                  <a:lnTo>
                    <a:pt x="876300" y="581025"/>
                  </a:lnTo>
                  <a:lnTo>
                    <a:pt x="983456" y="652462"/>
                  </a:lnTo>
                  <a:lnTo>
                    <a:pt x="1107281" y="728662"/>
                  </a:lnTo>
                  <a:lnTo>
                    <a:pt x="1273969" y="814387"/>
                  </a:lnTo>
                  <a:lnTo>
                    <a:pt x="1407319" y="873919"/>
                  </a:lnTo>
                  <a:lnTo>
                    <a:pt x="1497806" y="907256"/>
                  </a:lnTo>
                  <a:lnTo>
                    <a:pt x="1571625" y="931069"/>
                  </a:lnTo>
                  <a:lnTo>
                    <a:pt x="1593056" y="938212"/>
                  </a:lnTo>
                  <a:lnTo>
                    <a:pt x="1604962" y="947737"/>
                  </a:lnTo>
                  <a:lnTo>
                    <a:pt x="1614487" y="959644"/>
                  </a:lnTo>
                  <a:lnTo>
                    <a:pt x="1616869" y="971550"/>
                  </a:lnTo>
                  <a:lnTo>
                    <a:pt x="1609725" y="990600"/>
                  </a:lnTo>
                  <a:lnTo>
                    <a:pt x="1583531" y="1002506"/>
                  </a:lnTo>
                  <a:lnTo>
                    <a:pt x="1288256" y="1002506"/>
                  </a:lnTo>
                  <a:lnTo>
                    <a:pt x="1019175" y="1000125"/>
                  </a:lnTo>
                  <a:lnTo>
                    <a:pt x="971550" y="992981"/>
                  </a:lnTo>
                  <a:lnTo>
                    <a:pt x="940594" y="978694"/>
                  </a:lnTo>
                  <a:lnTo>
                    <a:pt x="883444" y="940594"/>
                  </a:lnTo>
                  <a:lnTo>
                    <a:pt x="819150" y="883444"/>
                  </a:lnTo>
                  <a:lnTo>
                    <a:pt x="692944" y="757237"/>
                  </a:lnTo>
                  <a:lnTo>
                    <a:pt x="507206" y="564356"/>
                  </a:lnTo>
                  <a:lnTo>
                    <a:pt x="385762" y="4405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52;p115">
              <a:extLst>
                <a:ext uri="{FF2B5EF4-FFF2-40B4-BE49-F238E27FC236}">
                  <a16:creationId xmlns:a16="http://schemas.microsoft.com/office/drawing/2014/main" id="{25379FA3-3102-CE48-80BD-D3D1207C532C}"/>
                </a:ext>
              </a:extLst>
            </p:cNvPr>
            <p:cNvSpPr/>
            <p:nvPr/>
          </p:nvSpPr>
          <p:spPr>
            <a:xfrm>
              <a:off x="5800725" y="4548188"/>
              <a:ext cx="1760538" cy="1422400"/>
            </a:xfrm>
            <a:custGeom>
              <a:avLst/>
              <a:gdLst/>
              <a:ahLst/>
              <a:cxnLst/>
              <a:rect l="l" t="t" r="r" b="b"/>
              <a:pathLst>
                <a:path w="1759744" h="1421606" extrusionOk="0">
                  <a:moveTo>
                    <a:pt x="319088" y="538162"/>
                  </a:moveTo>
                  <a:lnTo>
                    <a:pt x="200025" y="371475"/>
                  </a:lnTo>
                  <a:lnTo>
                    <a:pt x="0" y="88106"/>
                  </a:lnTo>
                  <a:lnTo>
                    <a:pt x="28575" y="0"/>
                  </a:lnTo>
                  <a:lnTo>
                    <a:pt x="133350" y="119062"/>
                  </a:lnTo>
                  <a:lnTo>
                    <a:pt x="261938" y="252412"/>
                  </a:lnTo>
                  <a:lnTo>
                    <a:pt x="395288" y="385762"/>
                  </a:lnTo>
                  <a:lnTo>
                    <a:pt x="509588" y="502443"/>
                  </a:lnTo>
                  <a:lnTo>
                    <a:pt x="645319" y="633412"/>
                  </a:lnTo>
                  <a:lnTo>
                    <a:pt x="769144" y="752475"/>
                  </a:lnTo>
                  <a:lnTo>
                    <a:pt x="885825" y="857250"/>
                  </a:lnTo>
                  <a:lnTo>
                    <a:pt x="966788" y="923925"/>
                  </a:lnTo>
                  <a:lnTo>
                    <a:pt x="1140619" y="1033462"/>
                  </a:lnTo>
                  <a:lnTo>
                    <a:pt x="1373981" y="1162050"/>
                  </a:lnTo>
                  <a:lnTo>
                    <a:pt x="1602581" y="1271587"/>
                  </a:lnTo>
                  <a:lnTo>
                    <a:pt x="1735931" y="1335881"/>
                  </a:lnTo>
                  <a:lnTo>
                    <a:pt x="1747838" y="1347787"/>
                  </a:lnTo>
                  <a:lnTo>
                    <a:pt x="1757363" y="1364456"/>
                  </a:lnTo>
                  <a:lnTo>
                    <a:pt x="1759744" y="1385887"/>
                  </a:lnTo>
                  <a:lnTo>
                    <a:pt x="1752600" y="1395412"/>
                  </a:lnTo>
                  <a:lnTo>
                    <a:pt x="1712119" y="1402556"/>
                  </a:lnTo>
                  <a:lnTo>
                    <a:pt x="1609725" y="1404937"/>
                  </a:lnTo>
                  <a:lnTo>
                    <a:pt x="1373981" y="1414462"/>
                  </a:lnTo>
                  <a:lnTo>
                    <a:pt x="1197769" y="1421606"/>
                  </a:lnTo>
                  <a:lnTo>
                    <a:pt x="1002506" y="1388268"/>
                  </a:lnTo>
                  <a:lnTo>
                    <a:pt x="952500" y="1378743"/>
                  </a:lnTo>
                  <a:lnTo>
                    <a:pt x="931069" y="1357312"/>
                  </a:lnTo>
                  <a:lnTo>
                    <a:pt x="859631" y="1278731"/>
                  </a:lnTo>
                  <a:lnTo>
                    <a:pt x="797719" y="1207293"/>
                  </a:lnTo>
                  <a:lnTo>
                    <a:pt x="685800" y="1052512"/>
                  </a:lnTo>
                  <a:lnTo>
                    <a:pt x="507206" y="802481"/>
                  </a:lnTo>
                  <a:lnTo>
                    <a:pt x="319088" y="5381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1357;p116">
            <a:extLst>
              <a:ext uri="{FF2B5EF4-FFF2-40B4-BE49-F238E27FC236}">
                <a16:creationId xmlns:a16="http://schemas.microsoft.com/office/drawing/2014/main" id="{DD15FD9F-C7BF-D34E-8319-80B714D459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2467" y="1444376"/>
            <a:ext cx="49688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2151" y="1468440"/>
            <a:ext cx="49688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95" y="2875657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モチモチの木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CN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両 死 鼻 神 祭 歯 医 薬 箱 他 有 申 打 童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2172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45"/>
          <p:cNvSpPr txBox="1"/>
          <p:nvPr/>
        </p:nvSpPr>
        <p:spPr>
          <a:xfrm>
            <a:off x="4538663" y="6781800"/>
            <a:ext cx="34147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両</a:t>
            </a:r>
            <a:endParaRPr/>
          </a:p>
        </p:txBody>
      </p:sp>
      <p:sp>
        <p:nvSpPr>
          <p:cNvPr id="1651" name="Google Shape;1651;p145"/>
          <p:cNvSpPr/>
          <p:nvPr/>
        </p:nvSpPr>
        <p:spPr>
          <a:xfrm>
            <a:off x="3124200" y="1774825"/>
            <a:ext cx="3489325" cy="660400"/>
          </a:xfrm>
          <a:custGeom>
            <a:avLst/>
            <a:gdLst/>
            <a:ahLst/>
            <a:cxnLst/>
            <a:rect l="l" t="t" r="r" b="b"/>
            <a:pathLst>
              <a:path w="3489325" h="660400" extrusionOk="0">
                <a:moveTo>
                  <a:pt x="1800225" y="219075"/>
                </a:moveTo>
                <a:lnTo>
                  <a:pt x="2146300" y="180975"/>
                </a:lnTo>
                <a:lnTo>
                  <a:pt x="2473325" y="139700"/>
                </a:lnTo>
                <a:lnTo>
                  <a:pt x="2686050" y="117475"/>
                </a:lnTo>
                <a:lnTo>
                  <a:pt x="2787650" y="101600"/>
                </a:lnTo>
                <a:lnTo>
                  <a:pt x="2835275" y="88900"/>
                </a:lnTo>
                <a:lnTo>
                  <a:pt x="2879725" y="73025"/>
                </a:lnTo>
                <a:lnTo>
                  <a:pt x="2917825" y="57150"/>
                </a:lnTo>
                <a:lnTo>
                  <a:pt x="2952750" y="38100"/>
                </a:lnTo>
                <a:lnTo>
                  <a:pt x="2987675" y="15875"/>
                </a:lnTo>
                <a:lnTo>
                  <a:pt x="3016250" y="6350"/>
                </a:lnTo>
                <a:lnTo>
                  <a:pt x="3067050" y="0"/>
                </a:lnTo>
                <a:lnTo>
                  <a:pt x="3159125" y="12700"/>
                </a:lnTo>
                <a:lnTo>
                  <a:pt x="3238500" y="38100"/>
                </a:lnTo>
                <a:lnTo>
                  <a:pt x="3305175" y="63500"/>
                </a:lnTo>
                <a:lnTo>
                  <a:pt x="3355975" y="88900"/>
                </a:lnTo>
                <a:lnTo>
                  <a:pt x="3406775" y="120650"/>
                </a:lnTo>
                <a:lnTo>
                  <a:pt x="3448050" y="152400"/>
                </a:lnTo>
                <a:lnTo>
                  <a:pt x="3473450" y="177800"/>
                </a:lnTo>
                <a:lnTo>
                  <a:pt x="3486150" y="203200"/>
                </a:lnTo>
                <a:lnTo>
                  <a:pt x="3489325" y="219075"/>
                </a:lnTo>
                <a:lnTo>
                  <a:pt x="3486150" y="238125"/>
                </a:lnTo>
                <a:lnTo>
                  <a:pt x="3467100" y="260350"/>
                </a:lnTo>
                <a:lnTo>
                  <a:pt x="3425825" y="282575"/>
                </a:lnTo>
                <a:lnTo>
                  <a:pt x="3324225" y="301625"/>
                </a:lnTo>
                <a:lnTo>
                  <a:pt x="3168650" y="314325"/>
                </a:lnTo>
                <a:lnTo>
                  <a:pt x="3013075" y="314325"/>
                </a:lnTo>
                <a:lnTo>
                  <a:pt x="2771775" y="323850"/>
                </a:lnTo>
                <a:lnTo>
                  <a:pt x="2495550" y="342900"/>
                </a:lnTo>
                <a:lnTo>
                  <a:pt x="2073275" y="377825"/>
                </a:lnTo>
                <a:lnTo>
                  <a:pt x="1765300" y="415925"/>
                </a:lnTo>
                <a:lnTo>
                  <a:pt x="1657350" y="425450"/>
                </a:lnTo>
                <a:lnTo>
                  <a:pt x="1330325" y="457200"/>
                </a:lnTo>
                <a:lnTo>
                  <a:pt x="1041400" y="492125"/>
                </a:lnTo>
                <a:lnTo>
                  <a:pt x="923925" y="511175"/>
                </a:lnTo>
                <a:lnTo>
                  <a:pt x="787400" y="542925"/>
                </a:lnTo>
                <a:lnTo>
                  <a:pt x="628650" y="596900"/>
                </a:lnTo>
                <a:lnTo>
                  <a:pt x="469900" y="647700"/>
                </a:lnTo>
                <a:lnTo>
                  <a:pt x="406400" y="660400"/>
                </a:lnTo>
                <a:lnTo>
                  <a:pt x="377825" y="657225"/>
                </a:lnTo>
                <a:lnTo>
                  <a:pt x="336550" y="641350"/>
                </a:lnTo>
                <a:lnTo>
                  <a:pt x="273050" y="606425"/>
                </a:lnTo>
                <a:lnTo>
                  <a:pt x="215900" y="558800"/>
                </a:lnTo>
                <a:lnTo>
                  <a:pt x="146050" y="479425"/>
                </a:lnTo>
                <a:lnTo>
                  <a:pt x="47625" y="361950"/>
                </a:lnTo>
                <a:lnTo>
                  <a:pt x="12700" y="311150"/>
                </a:lnTo>
                <a:lnTo>
                  <a:pt x="0" y="279400"/>
                </a:lnTo>
                <a:lnTo>
                  <a:pt x="0" y="257175"/>
                </a:lnTo>
                <a:lnTo>
                  <a:pt x="9525" y="241300"/>
                </a:lnTo>
                <a:lnTo>
                  <a:pt x="31750" y="244475"/>
                </a:lnTo>
                <a:lnTo>
                  <a:pt x="69850" y="260350"/>
                </a:lnTo>
                <a:lnTo>
                  <a:pt x="104775" y="285750"/>
                </a:lnTo>
                <a:lnTo>
                  <a:pt x="171450" y="330200"/>
                </a:lnTo>
                <a:lnTo>
                  <a:pt x="203200" y="346075"/>
                </a:lnTo>
                <a:lnTo>
                  <a:pt x="247650" y="358775"/>
                </a:lnTo>
                <a:lnTo>
                  <a:pt x="327025" y="371475"/>
                </a:lnTo>
                <a:lnTo>
                  <a:pt x="419100" y="371475"/>
                </a:lnTo>
                <a:lnTo>
                  <a:pt x="485775" y="358775"/>
                </a:lnTo>
                <a:lnTo>
                  <a:pt x="685800" y="339725"/>
                </a:lnTo>
                <a:lnTo>
                  <a:pt x="1066800" y="301625"/>
                </a:lnTo>
                <a:lnTo>
                  <a:pt x="1501775" y="254000"/>
                </a:lnTo>
                <a:lnTo>
                  <a:pt x="1800225" y="219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145"/>
          <p:cNvSpPr/>
          <p:nvPr/>
        </p:nvSpPr>
        <p:spPr>
          <a:xfrm>
            <a:off x="2901950" y="3270250"/>
            <a:ext cx="527050" cy="2371725"/>
          </a:xfrm>
          <a:custGeom>
            <a:avLst/>
            <a:gdLst/>
            <a:ahLst/>
            <a:cxnLst/>
            <a:rect l="l" t="t" r="r" b="b"/>
            <a:pathLst>
              <a:path w="527050" h="2371725" extrusionOk="0">
                <a:moveTo>
                  <a:pt x="482600" y="879475"/>
                </a:moveTo>
                <a:lnTo>
                  <a:pt x="469900" y="533400"/>
                </a:lnTo>
                <a:lnTo>
                  <a:pt x="460375" y="327025"/>
                </a:lnTo>
                <a:lnTo>
                  <a:pt x="460375" y="292100"/>
                </a:lnTo>
                <a:lnTo>
                  <a:pt x="425450" y="180975"/>
                </a:lnTo>
                <a:lnTo>
                  <a:pt x="384175" y="114300"/>
                </a:lnTo>
                <a:lnTo>
                  <a:pt x="247650" y="69850"/>
                </a:lnTo>
                <a:lnTo>
                  <a:pt x="171450" y="38100"/>
                </a:lnTo>
                <a:lnTo>
                  <a:pt x="114300" y="15875"/>
                </a:lnTo>
                <a:lnTo>
                  <a:pt x="66675" y="0"/>
                </a:lnTo>
                <a:lnTo>
                  <a:pt x="38100" y="0"/>
                </a:lnTo>
                <a:lnTo>
                  <a:pt x="12700" y="0"/>
                </a:lnTo>
                <a:lnTo>
                  <a:pt x="0" y="9525"/>
                </a:lnTo>
                <a:lnTo>
                  <a:pt x="3175" y="38100"/>
                </a:lnTo>
                <a:lnTo>
                  <a:pt x="15875" y="60325"/>
                </a:lnTo>
                <a:lnTo>
                  <a:pt x="57150" y="111125"/>
                </a:lnTo>
                <a:lnTo>
                  <a:pt x="88900" y="146050"/>
                </a:lnTo>
                <a:lnTo>
                  <a:pt x="133350" y="209550"/>
                </a:lnTo>
                <a:lnTo>
                  <a:pt x="171450" y="269875"/>
                </a:lnTo>
                <a:lnTo>
                  <a:pt x="200025" y="342900"/>
                </a:lnTo>
                <a:lnTo>
                  <a:pt x="209550" y="396875"/>
                </a:lnTo>
                <a:lnTo>
                  <a:pt x="222250" y="701675"/>
                </a:lnTo>
                <a:lnTo>
                  <a:pt x="244475" y="1184275"/>
                </a:lnTo>
                <a:lnTo>
                  <a:pt x="260350" y="1600200"/>
                </a:lnTo>
                <a:lnTo>
                  <a:pt x="250825" y="1695450"/>
                </a:lnTo>
                <a:lnTo>
                  <a:pt x="222250" y="1828800"/>
                </a:lnTo>
                <a:lnTo>
                  <a:pt x="212725" y="1860550"/>
                </a:lnTo>
                <a:lnTo>
                  <a:pt x="215900" y="1908175"/>
                </a:lnTo>
                <a:lnTo>
                  <a:pt x="228600" y="1987550"/>
                </a:lnTo>
                <a:lnTo>
                  <a:pt x="250825" y="2079625"/>
                </a:lnTo>
                <a:lnTo>
                  <a:pt x="307975" y="2216150"/>
                </a:lnTo>
                <a:lnTo>
                  <a:pt x="349250" y="2301875"/>
                </a:lnTo>
                <a:lnTo>
                  <a:pt x="381000" y="2346325"/>
                </a:lnTo>
                <a:lnTo>
                  <a:pt x="406400" y="2368550"/>
                </a:lnTo>
                <a:lnTo>
                  <a:pt x="425450" y="2371725"/>
                </a:lnTo>
                <a:lnTo>
                  <a:pt x="460375" y="2359025"/>
                </a:lnTo>
                <a:lnTo>
                  <a:pt x="485775" y="2327275"/>
                </a:lnTo>
                <a:lnTo>
                  <a:pt x="501650" y="2282825"/>
                </a:lnTo>
                <a:lnTo>
                  <a:pt x="511175" y="2232025"/>
                </a:lnTo>
                <a:lnTo>
                  <a:pt x="523875" y="2114550"/>
                </a:lnTo>
                <a:cubicBezTo>
                  <a:pt x="524933" y="2075392"/>
                  <a:pt x="525992" y="2036233"/>
                  <a:pt x="527050" y="1997075"/>
                </a:cubicBezTo>
                <a:lnTo>
                  <a:pt x="517525" y="1812925"/>
                </a:lnTo>
                <a:lnTo>
                  <a:pt x="501650" y="1320800"/>
                </a:lnTo>
                <a:lnTo>
                  <a:pt x="482600" y="879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145"/>
          <p:cNvSpPr/>
          <p:nvPr/>
        </p:nvSpPr>
        <p:spPr>
          <a:xfrm>
            <a:off x="3105150" y="2955925"/>
            <a:ext cx="3881438" cy="2928938"/>
          </a:xfrm>
          <a:custGeom>
            <a:avLst/>
            <a:gdLst/>
            <a:ahLst/>
            <a:cxnLst/>
            <a:rect l="l" t="t" r="r" b="b"/>
            <a:pathLst>
              <a:path w="3880714" h="2929737" extrusionOk="0">
                <a:moveTo>
                  <a:pt x="705917" y="365760"/>
                </a:moveTo>
                <a:lnTo>
                  <a:pt x="402336" y="402336"/>
                </a:lnTo>
                <a:lnTo>
                  <a:pt x="245060" y="424281"/>
                </a:lnTo>
                <a:lnTo>
                  <a:pt x="142647" y="435254"/>
                </a:lnTo>
                <a:lnTo>
                  <a:pt x="0" y="475488"/>
                </a:lnTo>
                <a:lnTo>
                  <a:pt x="241402" y="632765"/>
                </a:lnTo>
                <a:lnTo>
                  <a:pt x="427940" y="596189"/>
                </a:lnTo>
                <a:lnTo>
                  <a:pt x="702260" y="548640"/>
                </a:lnTo>
                <a:lnTo>
                  <a:pt x="994868" y="504749"/>
                </a:lnTo>
                <a:lnTo>
                  <a:pt x="1353312" y="464515"/>
                </a:lnTo>
                <a:lnTo>
                  <a:pt x="1675181" y="427939"/>
                </a:lnTo>
                <a:lnTo>
                  <a:pt x="1945844" y="405993"/>
                </a:lnTo>
                <a:lnTo>
                  <a:pt x="2296973" y="376733"/>
                </a:lnTo>
                <a:lnTo>
                  <a:pt x="2644445" y="343814"/>
                </a:lnTo>
                <a:lnTo>
                  <a:pt x="2933396" y="318211"/>
                </a:lnTo>
                <a:lnTo>
                  <a:pt x="3251607" y="288950"/>
                </a:lnTo>
                <a:lnTo>
                  <a:pt x="3419856" y="274320"/>
                </a:lnTo>
                <a:lnTo>
                  <a:pt x="3449117" y="274320"/>
                </a:lnTo>
                <a:lnTo>
                  <a:pt x="3478378" y="277977"/>
                </a:lnTo>
                <a:lnTo>
                  <a:pt x="3500324" y="292608"/>
                </a:lnTo>
                <a:lnTo>
                  <a:pt x="3507639" y="307238"/>
                </a:lnTo>
                <a:lnTo>
                  <a:pt x="3514954" y="332841"/>
                </a:lnTo>
                <a:cubicBezTo>
                  <a:pt x="3516173" y="536448"/>
                  <a:pt x="3517393" y="740054"/>
                  <a:pt x="3518612" y="943661"/>
                </a:cubicBezTo>
                <a:lnTo>
                  <a:pt x="3518612" y="1474013"/>
                </a:lnTo>
                <a:lnTo>
                  <a:pt x="3493008" y="1876349"/>
                </a:lnTo>
                <a:lnTo>
                  <a:pt x="3452775" y="2194560"/>
                </a:lnTo>
                <a:lnTo>
                  <a:pt x="3354020" y="2845613"/>
                </a:lnTo>
                <a:lnTo>
                  <a:pt x="3364992" y="2882189"/>
                </a:lnTo>
                <a:lnTo>
                  <a:pt x="3372308" y="2904134"/>
                </a:lnTo>
                <a:lnTo>
                  <a:pt x="3383280" y="2918765"/>
                </a:lnTo>
                <a:lnTo>
                  <a:pt x="3401568" y="2929737"/>
                </a:lnTo>
                <a:lnTo>
                  <a:pt x="3423514" y="2922422"/>
                </a:lnTo>
                <a:lnTo>
                  <a:pt x="3482036" y="2878531"/>
                </a:lnTo>
                <a:lnTo>
                  <a:pt x="3547872" y="2816352"/>
                </a:lnTo>
                <a:lnTo>
                  <a:pt x="3595421" y="2757830"/>
                </a:lnTo>
                <a:lnTo>
                  <a:pt x="3639312" y="2673705"/>
                </a:lnTo>
                <a:lnTo>
                  <a:pt x="3675888" y="2589581"/>
                </a:lnTo>
                <a:lnTo>
                  <a:pt x="3697834" y="2527401"/>
                </a:lnTo>
                <a:lnTo>
                  <a:pt x="3708807" y="2487168"/>
                </a:lnTo>
                <a:lnTo>
                  <a:pt x="3719780" y="2424989"/>
                </a:lnTo>
                <a:lnTo>
                  <a:pt x="3738068" y="2300630"/>
                </a:lnTo>
                <a:lnTo>
                  <a:pt x="3752698" y="2150669"/>
                </a:lnTo>
                <a:lnTo>
                  <a:pt x="3760013" y="2000707"/>
                </a:lnTo>
                <a:lnTo>
                  <a:pt x="3767328" y="1591056"/>
                </a:lnTo>
                <a:lnTo>
                  <a:pt x="3774644" y="1177747"/>
                </a:lnTo>
                <a:lnTo>
                  <a:pt x="3781959" y="852221"/>
                </a:lnTo>
                <a:lnTo>
                  <a:pt x="3785616" y="596189"/>
                </a:lnTo>
                <a:lnTo>
                  <a:pt x="3789274" y="534009"/>
                </a:lnTo>
                <a:lnTo>
                  <a:pt x="3800247" y="438912"/>
                </a:lnTo>
                <a:lnTo>
                  <a:pt x="3814877" y="387705"/>
                </a:lnTo>
                <a:lnTo>
                  <a:pt x="3829508" y="362102"/>
                </a:lnTo>
                <a:lnTo>
                  <a:pt x="3847796" y="343814"/>
                </a:lnTo>
                <a:lnTo>
                  <a:pt x="3873399" y="318211"/>
                </a:lnTo>
                <a:lnTo>
                  <a:pt x="3880714" y="288950"/>
                </a:lnTo>
                <a:lnTo>
                  <a:pt x="3877056" y="245059"/>
                </a:lnTo>
                <a:lnTo>
                  <a:pt x="3858768" y="204825"/>
                </a:lnTo>
                <a:lnTo>
                  <a:pt x="3829508" y="175565"/>
                </a:lnTo>
                <a:lnTo>
                  <a:pt x="3738068" y="106070"/>
                </a:lnTo>
                <a:lnTo>
                  <a:pt x="3657600" y="47549"/>
                </a:lnTo>
                <a:lnTo>
                  <a:pt x="3602736" y="18288"/>
                </a:lnTo>
                <a:lnTo>
                  <a:pt x="3551530" y="0"/>
                </a:lnTo>
                <a:lnTo>
                  <a:pt x="3533242" y="3657"/>
                </a:lnTo>
                <a:lnTo>
                  <a:pt x="3496666" y="29261"/>
                </a:lnTo>
                <a:lnTo>
                  <a:pt x="3434487" y="58521"/>
                </a:lnTo>
                <a:lnTo>
                  <a:pt x="3328416" y="91440"/>
                </a:lnTo>
                <a:lnTo>
                  <a:pt x="3269895" y="95097"/>
                </a:lnTo>
                <a:lnTo>
                  <a:pt x="2856586" y="138989"/>
                </a:lnTo>
                <a:lnTo>
                  <a:pt x="2414016" y="179222"/>
                </a:lnTo>
                <a:lnTo>
                  <a:pt x="1898295" y="230429"/>
                </a:lnTo>
                <a:lnTo>
                  <a:pt x="1415492" y="281635"/>
                </a:lnTo>
                <a:lnTo>
                  <a:pt x="870509" y="347472"/>
                </a:lnTo>
                <a:lnTo>
                  <a:pt x="705917" y="365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145"/>
          <p:cNvSpPr/>
          <p:nvPr/>
        </p:nvSpPr>
        <p:spPr>
          <a:xfrm>
            <a:off x="5868988" y="5162550"/>
            <a:ext cx="701675" cy="685800"/>
          </a:xfrm>
          <a:custGeom>
            <a:avLst/>
            <a:gdLst/>
            <a:ahLst/>
            <a:cxnLst/>
            <a:rect l="l" t="t" r="r" b="b"/>
            <a:pathLst>
              <a:path w="700088" h="685800" extrusionOk="0">
                <a:moveTo>
                  <a:pt x="276225" y="104775"/>
                </a:moveTo>
                <a:lnTo>
                  <a:pt x="466725" y="150019"/>
                </a:lnTo>
                <a:lnTo>
                  <a:pt x="514350" y="164306"/>
                </a:lnTo>
                <a:lnTo>
                  <a:pt x="538163" y="166688"/>
                </a:lnTo>
                <a:lnTo>
                  <a:pt x="566738" y="166688"/>
                </a:lnTo>
                <a:lnTo>
                  <a:pt x="602457" y="157163"/>
                </a:lnTo>
                <a:lnTo>
                  <a:pt x="633413" y="135731"/>
                </a:lnTo>
                <a:lnTo>
                  <a:pt x="654844" y="109538"/>
                </a:lnTo>
                <a:lnTo>
                  <a:pt x="671513" y="73819"/>
                </a:lnTo>
                <a:lnTo>
                  <a:pt x="700088" y="0"/>
                </a:lnTo>
                <a:lnTo>
                  <a:pt x="604838" y="685800"/>
                </a:lnTo>
                <a:lnTo>
                  <a:pt x="576263" y="597694"/>
                </a:lnTo>
                <a:lnTo>
                  <a:pt x="535782" y="495300"/>
                </a:lnTo>
                <a:lnTo>
                  <a:pt x="483394" y="390525"/>
                </a:lnTo>
                <a:lnTo>
                  <a:pt x="469107" y="371475"/>
                </a:lnTo>
                <a:lnTo>
                  <a:pt x="431007" y="335756"/>
                </a:lnTo>
                <a:lnTo>
                  <a:pt x="345282" y="271463"/>
                </a:lnTo>
                <a:lnTo>
                  <a:pt x="261938" y="221456"/>
                </a:lnTo>
                <a:lnTo>
                  <a:pt x="116682" y="154781"/>
                </a:lnTo>
                <a:lnTo>
                  <a:pt x="42863" y="123825"/>
                </a:lnTo>
                <a:lnTo>
                  <a:pt x="26194" y="114300"/>
                </a:lnTo>
                <a:lnTo>
                  <a:pt x="11907" y="102394"/>
                </a:lnTo>
                <a:lnTo>
                  <a:pt x="2382" y="83344"/>
                </a:lnTo>
                <a:lnTo>
                  <a:pt x="0" y="73819"/>
                </a:lnTo>
                <a:lnTo>
                  <a:pt x="9525" y="61913"/>
                </a:lnTo>
                <a:lnTo>
                  <a:pt x="21432" y="57150"/>
                </a:lnTo>
                <a:lnTo>
                  <a:pt x="45244" y="57150"/>
                </a:lnTo>
                <a:lnTo>
                  <a:pt x="92869" y="59531"/>
                </a:lnTo>
                <a:lnTo>
                  <a:pt x="276225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145"/>
          <p:cNvSpPr/>
          <p:nvPr/>
        </p:nvSpPr>
        <p:spPr>
          <a:xfrm>
            <a:off x="4538663" y="2144713"/>
            <a:ext cx="555625" cy="2574925"/>
          </a:xfrm>
          <a:custGeom>
            <a:avLst/>
            <a:gdLst/>
            <a:ahLst/>
            <a:cxnLst/>
            <a:rect l="l" t="t" r="r" b="b"/>
            <a:pathLst>
              <a:path w="555876" h="2575450" extrusionOk="0">
                <a:moveTo>
                  <a:pt x="253269" y="934135"/>
                </a:moveTo>
                <a:cubicBezTo>
                  <a:pt x="252173" y="1067896"/>
                  <a:pt x="251076" y="1201658"/>
                  <a:pt x="249980" y="1335419"/>
                </a:cubicBezTo>
                <a:lnTo>
                  <a:pt x="240112" y="1749859"/>
                </a:lnTo>
                <a:cubicBezTo>
                  <a:pt x="239016" y="1885813"/>
                  <a:pt x="237919" y="2021767"/>
                  <a:pt x="236823" y="2157721"/>
                </a:cubicBezTo>
                <a:lnTo>
                  <a:pt x="230245" y="2493220"/>
                </a:lnTo>
                <a:lnTo>
                  <a:pt x="328921" y="2575450"/>
                </a:lnTo>
                <a:lnTo>
                  <a:pt x="434175" y="2486642"/>
                </a:lnTo>
                <a:lnTo>
                  <a:pt x="447332" y="2114961"/>
                </a:lnTo>
                <a:lnTo>
                  <a:pt x="490092" y="1355154"/>
                </a:lnTo>
                <a:lnTo>
                  <a:pt x="499960" y="1157801"/>
                </a:lnTo>
                <a:lnTo>
                  <a:pt x="499960" y="1032812"/>
                </a:lnTo>
                <a:lnTo>
                  <a:pt x="493381" y="924268"/>
                </a:lnTo>
                <a:cubicBezTo>
                  <a:pt x="492285" y="855195"/>
                  <a:pt x="491188" y="786121"/>
                  <a:pt x="490092" y="717048"/>
                </a:cubicBezTo>
                <a:lnTo>
                  <a:pt x="496670" y="522984"/>
                </a:lnTo>
                <a:lnTo>
                  <a:pt x="506538" y="421019"/>
                </a:lnTo>
                <a:lnTo>
                  <a:pt x="522984" y="381548"/>
                </a:lnTo>
                <a:lnTo>
                  <a:pt x="542719" y="361813"/>
                </a:lnTo>
                <a:lnTo>
                  <a:pt x="555876" y="332210"/>
                </a:lnTo>
                <a:lnTo>
                  <a:pt x="555876" y="302607"/>
                </a:lnTo>
                <a:lnTo>
                  <a:pt x="549298" y="263137"/>
                </a:lnTo>
                <a:lnTo>
                  <a:pt x="529563" y="236823"/>
                </a:lnTo>
                <a:lnTo>
                  <a:pt x="493381" y="203931"/>
                </a:lnTo>
                <a:lnTo>
                  <a:pt x="381548" y="134858"/>
                </a:lnTo>
                <a:lnTo>
                  <a:pt x="259847" y="46049"/>
                </a:lnTo>
                <a:lnTo>
                  <a:pt x="52627" y="0"/>
                </a:lnTo>
                <a:lnTo>
                  <a:pt x="0" y="69073"/>
                </a:lnTo>
                <a:lnTo>
                  <a:pt x="78941" y="115122"/>
                </a:lnTo>
                <a:lnTo>
                  <a:pt x="128279" y="164460"/>
                </a:lnTo>
                <a:lnTo>
                  <a:pt x="184196" y="223666"/>
                </a:lnTo>
                <a:lnTo>
                  <a:pt x="217088" y="273004"/>
                </a:lnTo>
                <a:lnTo>
                  <a:pt x="236823" y="345367"/>
                </a:lnTo>
                <a:lnTo>
                  <a:pt x="249980" y="440754"/>
                </a:lnTo>
                <a:lnTo>
                  <a:pt x="249980" y="582190"/>
                </a:lnTo>
                <a:cubicBezTo>
                  <a:pt x="251076" y="695119"/>
                  <a:pt x="252173" y="808049"/>
                  <a:pt x="253269" y="9341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145"/>
          <p:cNvSpPr/>
          <p:nvPr/>
        </p:nvSpPr>
        <p:spPr>
          <a:xfrm>
            <a:off x="3819525" y="3852863"/>
            <a:ext cx="2019300" cy="1223962"/>
          </a:xfrm>
          <a:custGeom>
            <a:avLst/>
            <a:gdLst/>
            <a:ahLst/>
            <a:cxnLst/>
            <a:rect l="l" t="t" r="r" b="b"/>
            <a:pathLst>
              <a:path w="2019300" h="1223962" extrusionOk="0">
                <a:moveTo>
                  <a:pt x="373856" y="640556"/>
                </a:moveTo>
                <a:lnTo>
                  <a:pt x="388144" y="397668"/>
                </a:lnTo>
                <a:lnTo>
                  <a:pt x="395288" y="361950"/>
                </a:lnTo>
                <a:lnTo>
                  <a:pt x="409575" y="316706"/>
                </a:lnTo>
                <a:lnTo>
                  <a:pt x="416719" y="278606"/>
                </a:lnTo>
                <a:lnTo>
                  <a:pt x="419100" y="245268"/>
                </a:lnTo>
                <a:lnTo>
                  <a:pt x="416719" y="197643"/>
                </a:lnTo>
                <a:lnTo>
                  <a:pt x="404813" y="161925"/>
                </a:lnTo>
                <a:lnTo>
                  <a:pt x="385763" y="130968"/>
                </a:lnTo>
                <a:lnTo>
                  <a:pt x="352425" y="102393"/>
                </a:lnTo>
                <a:lnTo>
                  <a:pt x="295275" y="59531"/>
                </a:lnTo>
                <a:lnTo>
                  <a:pt x="233363" y="26193"/>
                </a:lnTo>
                <a:lnTo>
                  <a:pt x="195263" y="11906"/>
                </a:lnTo>
                <a:lnTo>
                  <a:pt x="164306" y="7143"/>
                </a:lnTo>
                <a:lnTo>
                  <a:pt x="114300" y="0"/>
                </a:lnTo>
                <a:lnTo>
                  <a:pt x="57150" y="2381"/>
                </a:lnTo>
                <a:lnTo>
                  <a:pt x="21431" y="7143"/>
                </a:lnTo>
                <a:lnTo>
                  <a:pt x="0" y="21431"/>
                </a:lnTo>
                <a:lnTo>
                  <a:pt x="0" y="35718"/>
                </a:lnTo>
                <a:lnTo>
                  <a:pt x="7144" y="59531"/>
                </a:lnTo>
                <a:lnTo>
                  <a:pt x="28575" y="92868"/>
                </a:lnTo>
                <a:lnTo>
                  <a:pt x="54769" y="107156"/>
                </a:lnTo>
                <a:lnTo>
                  <a:pt x="85725" y="123825"/>
                </a:lnTo>
                <a:lnTo>
                  <a:pt x="126206" y="159543"/>
                </a:lnTo>
                <a:lnTo>
                  <a:pt x="150019" y="195262"/>
                </a:lnTo>
                <a:lnTo>
                  <a:pt x="173831" y="247650"/>
                </a:lnTo>
                <a:lnTo>
                  <a:pt x="188119" y="297656"/>
                </a:lnTo>
                <a:cubicBezTo>
                  <a:pt x="187325" y="348456"/>
                  <a:pt x="186532" y="399256"/>
                  <a:pt x="185738" y="450056"/>
                </a:cubicBezTo>
                <a:lnTo>
                  <a:pt x="147638" y="771525"/>
                </a:lnTo>
                <a:lnTo>
                  <a:pt x="138113" y="802481"/>
                </a:lnTo>
                <a:lnTo>
                  <a:pt x="107156" y="857250"/>
                </a:lnTo>
                <a:lnTo>
                  <a:pt x="83344" y="885825"/>
                </a:lnTo>
                <a:lnTo>
                  <a:pt x="52388" y="916781"/>
                </a:lnTo>
                <a:lnTo>
                  <a:pt x="50006" y="928687"/>
                </a:lnTo>
                <a:lnTo>
                  <a:pt x="52388" y="966787"/>
                </a:lnTo>
                <a:lnTo>
                  <a:pt x="61913" y="1004887"/>
                </a:lnTo>
                <a:lnTo>
                  <a:pt x="80963" y="1057275"/>
                </a:lnTo>
                <a:lnTo>
                  <a:pt x="100013" y="1092993"/>
                </a:lnTo>
                <a:lnTo>
                  <a:pt x="123825" y="1133475"/>
                </a:lnTo>
                <a:lnTo>
                  <a:pt x="123825" y="1133475"/>
                </a:lnTo>
                <a:lnTo>
                  <a:pt x="164306" y="1193006"/>
                </a:lnTo>
                <a:lnTo>
                  <a:pt x="192881" y="1219200"/>
                </a:lnTo>
                <a:lnTo>
                  <a:pt x="207169" y="1223962"/>
                </a:lnTo>
                <a:lnTo>
                  <a:pt x="228600" y="1216818"/>
                </a:lnTo>
                <a:lnTo>
                  <a:pt x="247650" y="1195387"/>
                </a:lnTo>
                <a:lnTo>
                  <a:pt x="269081" y="1162050"/>
                </a:lnTo>
                <a:lnTo>
                  <a:pt x="295275" y="1140618"/>
                </a:lnTo>
                <a:lnTo>
                  <a:pt x="321469" y="1123950"/>
                </a:lnTo>
                <a:lnTo>
                  <a:pt x="373856" y="1104900"/>
                </a:lnTo>
                <a:lnTo>
                  <a:pt x="509588" y="1071562"/>
                </a:lnTo>
                <a:lnTo>
                  <a:pt x="723900" y="1023937"/>
                </a:lnTo>
                <a:lnTo>
                  <a:pt x="1092994" y="957262"/>
                </a:lnTo>
                <a:lnTo>
                  <a:pt x="1414463" y="904875"/>
                </a:lnTo>
                <a:lnTo>
                  <a:pt x="1664494" y="869156"/>
                </a:lnTo>
                <a:lnTo>
                  <a:pt x="1871663" y="840581"/>
                </a:lnTo>
                <a:lnTo>
                  <a:pt x="2019300" y="735806"/>
                </a:lnTo>
                <a:lnTo>
                  <a:pt x="1859756" y="671512"/>
                </a:lnTo>
                <a:lnTo>
                  <a:pt x="1516856" y="716756"/>
                </a:lnTo>
                <a:lnTo>
                  <a:pt x="1112044" y="766762"/>
                </a:lnTo>
                <a:lnTo>
                  <a:pt x="952500" y="785812"/>
                </a:lnTo>
                <a:lnTo>
                  <a:pt x="597694" y="845343"/>
                </a:lnTo>
                <a:lnTo>
                  <a:pt x="440531" y="864393"/>
                </a:lnTo>
                <a:lnTo>
                  <a:pt x="381000" y="871537"/>
                </a:lnTo>
                <a:lnTo>
                  <a:pt x="371475" y="869156"/>
                </a:lnTo>
                <a:lnTo>
                  <a:pt x="364331" y="847725"/>
                </a:lnTo>
                <a:lnTo>
                  <a:pt x="373856" y="640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145"/>
          <p:cNvSpPr/>
          <p:nvPr/>
        </p:nvSpPr>
        <p:spPr>
          <a:xfrm>
            <a:off x="5513388" y="3694113"/>
            <a:ext cx="485775" cy="1382712"/>
          </a:xfrm>
          <a:custGeom>
            <a:avLst/>
            <a:gdLst/>
            <a:ahLst/>
            <a:cxnLst/>
            <a:rect l="l" t="t" r="r" b="b"/>
            <a:pathLst>
              <a:path w="485775" h="1383506" extrusionOk="0">
                <a:moveTo>
                  <a:pt x="159544" y="557212"/>
                </a:moveTo>
                <a:lnTo>
                  <a:pt x="152400" y="771525"/>
                </a:lnTo>
                <a:lnTo>
                  <a:pt x="147637" y="900112"/>
                </a:lnTo>
                <a:cubicBezTo>
                  <a:pt x="146843" y="958056"/>
                  <a:pt x="146050" y="1016000"/>
                  <a:pt x="145256" y="1073944"/>
                </a:cubicBezTo>
                <a:lnTo>
                  <a:pt x="152400" y="1195387"/>
                </a:lnTo>
                <a:lnTo>
                  <a:pt x="164306" y="1285875"/>
                </a:lnTo>
                <a:lnTo>
                  <a:pt x="178594" y="1323975"/>
                </a:lnTo>
                <a:lnTo>
                  <a:pt x="190500" y="1345406"/>
                </a:lnTo>
                <a:lnTo>
                  <a:pt x="211931" y="1366837"/>
                </a:lnTo>
                <a:lnTo>
                  <a:pt x="223837" y="1376362"/>
                </a:lnTo>
                <a:lnTo>
                  <a:pt x="240506" y="1383506"/>
                </a:lnTo>
                <a:lnTo>
                  <a:pt x="254794" y="1383506"/>
                </a:lnTo>
                <a:lnTo>
                  <a:pt x="278606" y="1371600"/>
                </a:lnTo>
                <a:lnTo>
                  <a:pt x="300037" y="1350169"/>
                </a:lnTo>
                <a:lnTo>
                  <a:pt x="323850" y="1312069"/>
                </a:lnTo>
                <a:lnTo>
                  <a:pt x="352425" y="1245394"/>
                </a:lnTo>
                <a:lnTo>
                  <a:pt x="364331" y="1188244"/>
                </a:lnTo>
                <a:lnTo>
                  <a:pt x="371475" y="1133475"/>
                </a:lnTo>
                <a:lnTo>
                  <a:pt x="371475" y="1016794"/>
                </a:lnTo>
                <a:cubicBezTo>
                  <a:pt x="373062" y="923131"/>
                  <a:pt x="374650" y="829469"/>
                  <a:pt x="376237" y="735806"/>
                </a:cubicBezTo>
                <a:lnTo>
                  <a:pt x="388144" y="514350"/>
                </a:lnTo>
                <a:lnTo>
                  <a:pt x="395287" y="400050"/>
                </a:lnTo>
                <a:lnTo>
                  <a:pt x="404812" y="357187"/>
                </a:lnTo>
                <a:lnTo>
                  <a:pt x="416719" y="323850"/>
                </a:lnTo>
                <a:lnTo>
                  <a:pt x="438150" y="295275"/>
                </a:lnTo>
                <a:lnTo>
                  <a:pt x="471487" y="264319"/>
                </a:lnTo>
                <a:lnTo>
                  <a:pt x="485775" y="240506"/>
                </a:lnTo>
                <a:lnTo>
                  <a:pt x="485775" y="223837"/>
                </a:lnTo>
                <a:lnTo>
                  <a:pt x="478631" y="195262"/>
                </a:lnTo>
                <a:lnTo>
                  <a:pt x="454819" y="154781"/>
                </a:lnTo>
                <a:lnTo>
                  <a:pt x="421481" y="123825"/>
                </a:lnTo>
                <a:lnTo>
                  <a:pt x="369094" y="85725"/>
                </a:lnTo>
                <a:lnTo>
                  <a:pt x="309562" y="47625"/>
                </a:lnTo>
                <a:lnTo>
                  <a:pt x="257175" y="26194"/>
                </a:lnTo>
                <a:lnTo>
                  <a:pt x="209550" y="9525"/>
                </a:lnTo>
                <a:lnTo>
                  <a:pt x="164306" y="2381"/>
                </a:lnTo>
                <a:lnTo>
                  <a:pt x="116681" y="0"/>
                </a:lnTo>
                <a:lnTo>
                  <a:pt x="64294" y="4762"/>
                </a:lnTo>
                <a:lnTo>
                  <a:pt x="30956" y="9525"/>
                </a:lnTo>
                <a:lnTo>
                  <a:pt x="7144" y="19050"/>
                </a:lnTo>
                <a:lnTo>
                  <a:pt x="0" y="28575"/>
                </a:lnTo>
                <a:lnTo>
                  <a:pt x="0" y="45244"/>
                </a:lnTo>
                <a:lnTo>
                  <a:pt x="11906" y="64294"/>
                </a:lnTo>
                <a:lnTo>
                  <a:pt x="38100" y="97631"/>
                </a:lnTo>
                <a:lnTo>
                  <a:pt x="64294" y="116681"/>
                </a:lnTo>
                <a:lnTo>
                  <a:pt x="83344" y="133350"/>
                </a:lnTo>
                <a:lnTo>
                  <a:pt x="104775" y="166687"/>
                </a:lnTo>
                <a:lnTo>
                  <a:pt x="135731" y="228600"/>
                </a:lnTo>
                <a:lnTo>
                  <a:pt x="150019" y="295275"/>
                </a:lnTo>
                <a:lnTo>
                  <a:pt x="157162" y="407194"/>
                </a:lnTo>
                <a:lnTo>
                  <a:pt x="159544" y="5572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C455715-D3EA-4242-B3F4-BF8D663F6315}"/>
              </a:ext>
            </a:extLst>
          </p:cNvPr>
          <p:cNvGrpSpPr/>
          <p:nvPr/>
        </p:nvGrpSpPr>
        <p:grpSpPr>
          <a:xfrm>
            <a:off x="2897938" y="1770813"/>
            <a:ext cx="4084638" cy="4110038"/>
            <a:chOff x="3054350" y="1927225"/>
            <a:chExt cx="4084638" cy="4110038"/>
          </a:xfrm>
        </p:grpSpPr>
        <p:sp>
          <p:nvSpPr>
            <p:cNvPr id="10" name="Google Shape;1651;p145">
              <a:extLst>
                <a:ext uri="{FF2B5EF4-FFF2-40B4-BE49-F238E27FC236}">
                  <a16:creationId xmlns:a16="http://schemas.microsoft.com/office/drawing/2014/main" id="{CBBD7C06-C998-A44F-80E4-5059AD00549B}"/>
                </a:ext>
              </a:extLst>
            </p:cNvPr>
            <p:cNvSpPr/>
            <p:nvPr/>
          </p:nvSpPr>
          <p:spPr>
            <a:xfrm>
              <a:off x="3276600" y="1927225"/>
              <a:ext cx="3489325" cy="660400"/>
            </a:xfrm>
            <a:custGeom>
              <a:avLst/>
              <a:gdLst/>
              <a:ahLst/>
              <a:cxnLst/>
              <a:rect l="l" t="t" r="r" b="b"/>
              <a:pathLst>
                <a:path w="3489325" h="660400" extrusionOk="0">
                  <a:moveTo>
                    <a:pt x="1800225" y="219075"/>
                  </a:moveTo>
                  <a:lnTo>
                    <a:pt x="2146300" y="180975"/>
                  </a:lnTo>
                  <a:lnTo>
                    <a:pt x="2473325" y="139700"/>
                  </a:lnTo>
                  <a:lnTo>
                    <a:pt x="2686050" y="117475"/>
                  </a:lnTo>
                  <a:lnTo>
                    <a:pt x="2787650" y="101600"/>
                  </a:lnTo>
                  <a:lnTo>
                    <a:pt x="2835275" y="88900"/>
                  </a:lnTo>
                  <a:lnTo>
                    <a:pt x="2879725" y="73025"/>
                  </a:lnTo>
                  <a:lnTo>
                    <a:pt x="2917825" y="57150"/>
                  </a:lnTo>
                  <a:lnTo>
                    <a:pt x="2952750" y="38100"/>
                  </a:lnTo>
                  <a:lnTo>
                    <a:pt x="2987675" y="15875"/>
                  </a:lnTo>
                  <a:lnTo>
                    <a:pt x="3016250" y="6350"/>
                  </a:lnTo>
                  <a:lnTo>
                    <a:pt x="3067050" y="0"/>
                  </a:lnTo>
                  <a:lnTo>
                    <a:pt x="3159125" y="12700"/>
                  </a:lnTo>
                  <a:lnTo>
                    <a:pt x="3238500" y="38100"/>
                  </a:lnTo>
                  <a:lnTo>
                    <a:pt x="3305175" y="63500"/>
                  </a:lnTo>
                  <a:lnTo>
                    <a:pt x="3355975" y="88900"/>
                  </a:lnTo>
                  <a:lnTo>
                    <a:pt x="3406775" y="120650"/>
                  </a:lnTo>
                  <a:lnTo>
                    <a:pt x="3448050" y="152400"/>
                  </a:lnTo>
                  <a:lnTo>
                    <a:pt x="3473450" y="177800"/>
                  </a:lnTo>
                  <a:lnTo>
                    <a:pt x="3486150" y="203200"/>
                  </a:lnTo>
                  <a:lnTo>
                    <a:pt x="3489325" y="219075"/>
                  </a:lnTo>
                  <a:lnTo>
                    <a:pt x="3486150" y="238125"/>
                  </a:lnTo>
                  <a:lnTo>
                    <a:pt x="3467100" y="260350"/>
                  </a:lnTo>
                  <a:lnTo>
                    <a:pt x="3425825" y="282575"/>
                  </a:lnTo>
                  <a:lnTo>
                    <a:pt x="3324225" y="301625"/>
                  </a:lnTo>
                  <a:lnTo>
                    <a:pt x="3168650" y="314325"/>
                  </a:lnTo>
                  <a:lnTo>
                    <a:pt x="3013075" y="314325"/>
                  </a:lnTo>
                  <a:lnTo>
                    <a:pt x="2771775" y="323850"/>
                  </a:lnTo>
                  <a:lnTo>
                    <a:pt x="2495550" y="342900"/>
                  </a:lnTo>
                  <a:lnTo>
                    <a:pt x="2073275" y="377825"/>
                  </a:lnTo>
                  <a:lnTo>
                    <a:pt x="1765300" y="415925"/>
                  </a:lnTo>
                  <a:lnTo>
                    <a:pt x="1657350" y="425450"/>
                  </a:lnTo>
                  <a:lnTo>
                    <a:pt x="1330325" y="457200"/>
                  </a:lnTo>
                  <a:lnTo>
                    <a:pt x="1041400" y="492125"/>
                  </a:lnTo>
                  <a:lnTo>
                    <a:pt x="923925" y="511175"/>
                  </a:lnTo>
                  <a:lnTo>
                    <a:pt x="787400" y="542925"/>
                  </a:lnTo>
                  <a:lnTo>
                    <a:pt x="628650" y="596900"/>
                  </a:lnTo>
                  <a:lnTo>
                    <a:pt x="469900" y="647700"/>
                  </a:lnTo>
                  <a:lnTo>
                    <a:pt x="406400" y="660400"/>
                  </a:lnTo>
                  <a:lnTo>
                    <a:pt x="377825" y="657225"/>
                  </a:lnTo>
                  <a:lnTo>
                    <a:pt x="336550" y="641350"/>
                  </a:lnTo>
                  <a:lnTo>
                    <a:pt x="273050" y="606425"/>
                  </a:lnTo>
                  <a:lnTo>
                    <a:pt x="215900" y="558800"/>
                  </a:lnTo>
                  <a:lnTo>
                    <a:pt x="146050" y="479425"/>
                  </a:lnTo>
                  <a:lnTo>
                    <a:pt x="47625" y="361950"/>
                  </a:lnTo>
                  <a:lnTo>
                    <a:pt x="12700" y="311150"/>
                  </a:lnTo>
                  <a:lnTo>
                    <a:pt x="0" y="279400"/>
                  </a:lnTo>
                  <a:lnTo>
                    <a:pt x="0" y="257175"/>
                  </a:lnTo>
                  <a:lnTo>
                    <a:pt x="9525" y="241300"/>
                  </a:lnTo>
                  <a:lnTo>
                    <a:pt x="31750" y="244475"/>
                  </a:lnTo>
                  <a:lnTo>
                    <a:pt x="69850" y="260350"/>
                  </a:lnTo>
                  <a:lnTo>
                    <a:pt x="104775" y="285750"/>
                  </a:lnTo>
                  <a:lnTo>
                    <a:pt x="171450" y="330200"/>
                  </a:lnTo>
                  <a:lnTo>
                    <a:pt x="203200" y="346075"/>
                  </a:lnTo>
                  <a:lnTo>
                    <a:pt x="247650" y="358775"/>
                  </a:lnTo>
                  <a:lnTo>
                    <a:pt x="327025" y="371475"/>
                  </a:lnTo>
                  <a:lnTo>
                    <a:pt x="419100" y="371475"/>
                  </a:lnTo>
                  <a:lnTo>
                    <a:pt x="485775" y="358775"/>
                  </a:lnTo>
                  <a:lnTo>
                    <a:pt x="685800" y="339725"/>
                  </a:lnTo>
                  <a:lnTo>
                    <a:pt x="1066800" y="301625"/>
                  </a:lnTo>
                  <a:lnTo>
                    <a:pt x="1501775" y="254000"/>
                  </a:lnTo>
                  <a:lnTo>
                    <a:pt x="1800225" y="219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52;p145">
              <a:extLst>
                <a:ext uri="{FF2B5EF4-FFF2-40B4-BE49-F238E27FC236}">
                  <a16:creationId xmlns:a16="http://schemas.microsoft.com/office/drawing/2014/main" id="{07410A56-801A-6241-B1C4-9E389ADCE244}"/>
                </a:ext>
              </a:extLst>
            </p:cNvPr>
            <p:cNvSpPr/>
            <p:nvPr/>
          </p:nvSpPr>
          <p:spPr>
            <a:xfrm>
              <a:off x="3054350" y="3422650"/>
              <a:ext cx="527050" cy="2371725"/>
            </a:xfrm>
            <a:custGeom>
              <a:avLst/>
              <a:gdLst/>
              <a:ahLst/>
              <a:cxnLst/>
              <a:rect l="l" t="t" r="r" b="b"/>
              <a:pathLst>
                <a:path w="527050" h="2371725" extrusionOk="0">
                  <a:moveTo>
                    <a:pt x="482600" y="879475"/>
                  </a:moveTo>
                  <a:lnTo>
                    <a:pt x="469900" y="533400"/>
                  </a:lnTo>
                  <a:lnTo>
                    <a:pt x="460375" y="327025"/>
                  </a:lnTo>
                  <a:lnTo>
                    <a:pt x="460375" y="292100"/>
                  </a:lnTo>
                  <a:lnTo>
                    <a:pt x="425450" y="180975"/>
                  </a:lnTo>
                  <a:lnTo>
                    <a:pt x="384175" y="114300"/>
                  </a:lnTo>
                  <a:lnTo>
                    <a:pt x="247650" y="69850"/>
                  </a:lnTo>
                  <a:lnTo>
                    <a:pt x="171450" y="38100"/>
                  </a:lnTo>
                  <a:lnTo>
                    <a:pt x="114300" y="15875"/>
                  </a:lnTo>
                  <a:lnTo>
                    <a:pt x="66675" y="0"/>
                  </a:lnTo>
                  <a:lnTo>
                    <a:pt x="38100" y="0"/>
                  </a:lnTo>
                  <a:lnTo>
                    <a:pt x="12700" y="0"/>
                  </a:lnTo>
                  <a:lnTo>
                    <a:pt x="0" y="9525"/>
                  </a:lnTo>
                  <a:lnTo>
                    <a:pt x="3175" y="38100"/>
                  </a:lnTo>
                  <a:lnTo>
                    <a:pt x="15875" y="60325"/>
                  </a:lnTo>
                  <a:lnTo>
                    <a:pt x="57150" y="111125"/>
                  </a:lnTo>
                  <a:lnTo>
                    <a:pt x="88900" y="146050"/>
                  </a:lnTo>
                  <a:lnTo>
                    <a:pt x="133350" y="209550"/>
                  </a:lnTo>
                  <a:lnTo>
                    <a:pt x="171450" y="269875"/>
                  </a:lnTo>
                  <a:lnTo>
                    <a:pt x="200025" y="342900"/>
                  </a:lnTo>
                  <a:lnTo>
                    <a:pt x="209550" y="396875"/>
                  </a:lnTo>
                  <a:lnTo>
                    <a:pt x="222250" y="701675"/>
                  </a:lnTo>
                  <a:lnTo>
                    <a:pt x="244475" y="1184275"/>
                  </a:lnTo>
                  <a:lnTo>
                    <a:pt x="260350" y="1600200"/>
                  </a:lnTo>
                  <a:lnTo>
                    <a:pt x="250825" y="1695450"/>
                  </a:lnTo>
                  <a:lnTo>
                    <a:pt x="222250" y="1828800"/>
                  </a:lnTo>
                  <a:lnTo>
                    <a:pt x="212725" y="1860550"/>
                  </a:lnTo>
                  <a:lnTo>
                    <a:pt x="215900" y="1908175"/>
                  </a:lnTo>
                  <a:lnTo>
                    <a:pt x="228600" y="1987550"/>
                  </a:lnTo>
                  <a:lnTo>
                    <a:pt x="250825" y="2079625"/>
                  </a:lnTo>
                  <a:lnTo>
                    <a:pt x="307975" y="2216150"/>
                  </a:lnTo>
                  <a:lnTo>
                    <a:pt x="349250" y="2301875"/>
                  </a:lnTo>
                  <a:lnTo>
                    <a:pt x="381000" y="2346325"/>
                  </a:lnTo>
                  <a:lnTo>
                    <a:pt x="406400" y="2368550"/>
                  </a:lnTo>
                  <a:lnTo>
                    <a:pt x="425450" y="2371725"/>
                  </a:lnTo>
                  <a:lnTo>
                    <a:pt x="460375" y="2359025"/>
                  </a:lnTo>
                  <a:lnTo>
                    <a:pt x="485775" y="2327275"/>
                  </a:lnTo>
                  <a:lnTo>
                    <a:pt x="501650" y="2282825"/>
                  </a:lnTo>
                  <a:lnTo>
                    <a:pt x="511175" y="2232025"/>
                  </a:lnTo>
                  <a:lnTo>
                    <a:pt x="523875" y="2114550"/>
                  </a:lnTo>
                  <a:cubicBezTo>
                    <a:pt x="524933" y="2075392"/>
                    <a:pt x="525992" y="2036233"/>
                    <a:pt x="527050" y="1997075"/>
                  </a:cubicBezTo>
                  <a:lnTo>
                    <a:pt x="517525" y="1812925"/>
                  </a:lnTo>
                  <a:lnTo>
                    <a:pt x="501650" y="1320800"/>
                  </a:lnTo>
                  <a:lnTo>
                    <a:pt x="482600" y="879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653;p145">
              <a:extLst>
                <a:ext uri="{FF2B5EF4-FFF2-40B4-BE49-F238E27FC236}">
                  <a16:creationId xmlns:a16="http://schemas.microsoft.com/office/drawing/2014/main" id="{445C1CFD-2F21-2E4A-BFC9-528CFB76137D}"/>
                </a:ext>
              </a:extLst>
            </p:cNvPr>
            <p:cNvSpPr/>
            <p:nvPr/>
          </p:nvSpPr>
          <p:spPr>
            <a:xfrm>
              <a:off x="3257550" y="3108325"/>
              <a:ext cx="3881438" cy="2928938"/>
            </a:xfrm>
            <a:custGeom>
              <a:avLst/>
              <a:gdLst/>
              <a:ahLst/>
              <a:cxnLst/>
              <a:rect l="l" t="t" r="r" b="b"/>
              <a:pathLst>
                <a:path w="3880714" h="2929737" extrusionOk="0">
                  <a:moveTo>
                    <a:pt x="705917" y="365760"/>
                  </a:moveTo>
                  <a:lnTo>
                    <a:pt x="402336" y="402336"/>
                  </a:lnTo>
                  <a:lnTo>
                    <a:pt x="245060" y="424281"/>
                  </a:lnTo>
                  <a:lnTo>
                    <a:pt x="142647" y="435254"/>
                  </a:lnTo>
                  <a:lnTo>
                    <a:pt x="0" y="475488"/>
                  </a:lnTo>
                  <a:lnTo>
                    <a:pt x="241402" y="632765"/>
                  </a:lnTo>
                  <a:lnTo>
                    <a:pt x="427940" y="596189"/>
                  </a:lnTo>
                  <a:lnTo>
                    <a:pt x="702260" y="548640"/>
                  </a:lnTo>
                  <a:lnTo>
                    <a:pt x="994868" y="504749"/>
                  </a:lnTo>
                  <a:lnTo>
                    <a:pt x="1353312" y="464515"/>
                  </a:lnTo>
                  <a:lnTo>
                    <a:pt x="1675181" y="427939"/>
                  </a:lnTo>
                  <a:lnTo>
                    <a:pt x="1945844" y="405993"/>
                  </a:lnTo>
                  <a:lnTo>
                    <a:pt x="2296973" y="376733"/>
                  </a:lnTo>
                  <a:lnTo>
                    <a:pt x="2644445" y="343814"/>
                  </a:lnTo>
                  <a:lnTo>
                    <a:pt x="2933396" y="318211"/>
                  </a:lnTo>
                  <a:lnTo>
                    <a:pt x="3251607" y="288950"/>
                  </a:lnTo>
                  <a:lnTo>
                    <a:pt x="3419856" y="274320"/>
                  </a:lnTo>
                  <a:lnTo>
                    <a:pt x="3449117" y="274320"/>
                  </a:lnTo>
                  <a:lnTo>
                    <a:pt x="3478378" y="277977"/>
                  </a:lnTo>
                  <a:lnTo>
                    <a:pt x="3500324" y="292608"/>
                  </a:lnTo>
                  <a:lnTo>
                    <a:pt x="3507639" y="307238"/>
                  </a:lnTo>
                  <a:lnTo>
                    <a:pt x="3514954" y="332841"/>
                  </a:lnTo>
                  <a:cubicBezTo>
                    <a:pt x="3516173" y="536448"/>
                    <a:pt x="3517393" y="740054"/>
                    <a:pt x="3518612" y="943661"/>
                  </a:cubicBezTo>
                  <a:lnTo>
                    <a:pt x="3518612" y="1474013"/>
                  </a:lnTo>
                  <a:lnTo>
                    <a:pt x="3493008" y="1876349"/>
                  </a:lnTo>
                  <a:lnTo>
                    <a:pt x="3452775" y="2194560"/>
                  </a:lnTo>
                  <a:lnTo>
                    <a:pt x="3354020" y="2845613"/>
                  </a:lnTo>
                  <a:lnTo>
                    <a:pt x="3364992" y="2882189"/>
                  </a:lnTo>
                  <a:lnTo>
                    <a:pt x="3372308" y="2904134"/>
                  </a:lnTo>
                  <a:lnTo>
                    <a:pt x="3383280" y="2918765"/>
                  </a:lnTo>
                  <a:lnTo>
                    <a:pt x="3401568" y="2929737"/>
                  </a:lnTo>
                  <a:lnTo>
                    <a:pt x="3423514" y="2922422"/>
                  </a:lnTo>
                  <a:lnTo>
                    <a:pt x="3482036" y="2878531"/>
                  </a:lnTo>
                  <a:lnTo>
                    <a:pt x="3547872" y="2816352"/>
                  </a:lnTo>
                  <a:lnTo>
                    <a:pt x="3595421" y="2757830"/>
                  </a:lnTo>
                  <a:lnTo>
                    <a:pt x="3639312" y="2673705"/>
                  </a:lnTo>
                  <a:lnTo>
                    <a:pt x="3675888" y="2589581"/>
                  </a:lnTo>
                  <a:lnTo>
                    <a:pt x="3697834" y="2527401"/>
                  </a:lnTo>
                  <a:lnTo>
                    <a:pt x="3708807" y="2487168"/>
                  </a:lnTo>
                  <a:lnTo>
                    <a:pt x="3719780" y="2424989"/>
                  </a:lnTo>
                  <a:lnTo>
                    <a:pt x="3738068" y="2300630"/>
                  </a:lnTo>
                  <a:lnTo>
                    <a:pt x="3752698" y="2150669"/>
                  </a:lnTo>
                  <a:lnTo>
                    <a:pt x="3760013" y="2000707"/>
                  </a:lnTo>
                  <a:lnTo>
                    <a:pt x="3767328" y="1591056"/>
                  </a:lnTo>
                  <a:lnTo>
                    <a:pt x="3774644" y="1177747"/>
                  </a:lnTo>
                  <a:lnTo>
                    <a:pt x="3781959" y="852221"/>
                  </a:lnTo>
                  <a:lnTo>
                    <a:pt x="3785616" y="596189"/>
                  </a:lnTo>
                  <a:lnTo>
                    <a:pt x="3789274" y="534009"/>
                  </a:lnTo>
                  <a:lnTo>
                    <a:pt x="3800247" y="438912"/>
                  </a:lnTo>
                  <a:lnTo>
                    <a:pt x="3814877" y="387705"/>
                  </a:lnTo>
                  <a:lnTo>
                    <a:pt x="3829508" y="362102"/>
                  </a:lnTo>
                  <a:lnTo>
                    <a:pt x="3847796" y="343814"/>
                  </a:lnTo>
                  <a:lnTo>
                    <a:pt x="3873399" y="318211"/>
                  </a:lnTo>
                  <a:lnTo>
                    <a:pt x="3880714" y="288950"/>
                  </a:lnTo>
                  <a:lnTo>
                    <a:pt x="3877056" y="245059"/>
                  </a:lnTo>
                  <a:lnTo>
                    <a:pt x="3858768" y="204825"/>
                  </a:lnTo>
                  <a:lnTo>
                    <a:pt x="3829508" y="175565"/>
                  </a:lnTo>
                  <a:lnTo>
                    <a:pt x="3738068" y="106070"/>
                  </a:lnTo>
                  <a:lnTo>
                    <a:pt x="3657600" y="47549"/>
                  </a:lnTo>
                  <a:lnTo>
                    <a:pt x="3602736" y="18288"/>
                  </a:lnTo>
                  <a:lnTo>
                    <a:pt x="3551530" y="0"/>
                  </a:lnTo>
                  <a:lnTo>
                    <a:pt x="3533242" y="3657"/>
                  </a:lnTo>
                  <a:lnTo>
                    <a:pt x="3496666" y="29261"/>
                  </a:lnTo>
                  <a:lnTo>
                    <a:pt x="3434487" y="58521"/>
                  </a:lnTo>
                  <a:lnTo>
                    <a:pt x="3328416" y="91440"/>
                  </a:lnTo>
                  <a:lnTo>
                    <a:pt x="3269895" y="95097"/>
                  </a:lnTo>
                  <a:lnTo>
                    <a:pt x="2856586" y="138989"/>
                  </a:lnTo>
                  <a:lnTo>
                    <a:pt x="2414016" y="179222"/>
                  </a:lnTo>
                  <a:lnTo>
                    <a:pt x="1898295" y="230429"/>
                  </a:lnTo>
                  <a:lnTo>
                    <a:pt x="1415492" y="281635"/>
                  </a:lnTo>
                  <a:lnTo>
                    <a:pt x="870509" y="347472"/>
                  </a:lnTo>
                  <a:lnTo>
                    <a:pt x="705917" y="3657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54;p145">
              <a:extLst>
                <a:ext uri="{FF2B5EF4-FFF2-40B4-BE49-F238E27FC236}">
                  <a16:creationId xmlns:a16="http://schemas.microsoft.com/office/drawing/2014/main" id="{076B42CB-A99B-3140-9E58-311B98A0E892}"/>
                </a:ext>
              </a:extLst>
            </p:cNvPr>
            <p:cNvSpPr/>
            <p:nvPr/>
          </p:nvSpPr>
          <p:spPr>
            <a:xfrm>
              <a:off x="6021388" y="5314950"/>
              <a:ext cx="701675" cy="685800"/>
            </a:xfrm>
            <a:custGeom>
              <a:avLst/>
              <a:gdLst/>
              <a:ahLst/>
              <a:cxnLst/>
              <a:rect l="l" t="t" r="r" b="b"/>
              <a:pathLst>
                <a:path w="700088" h="685800" extrusionOk="0">
                  <a:moveTo>
                    <a:pt x="276225" y="104775"/>
                  </a:moveTo>
                  <a:lnTo>
                    <a:pt x="466725" y="150019"/>
                  </a:lnTo>
                  <a:lnTo>
                    <a:pt x="514350" y="164306"/>
                  </a:lnTo>
                  <a:lnTo>
                    <a:pt x="538163" y="166688"/>
                  </a:lnTo>
                  <a:lnTo>
                    <a:pt x="566738" y="166688"/>
                  </a:lnTo>
                  <a:lnTo>
                    <a:pt x="602457" y="157163"/>
                  </a:lnTo>
                  <a:lnTo>
                    <a:pt x="633413" y="135731"/>
                  </a:lnTo>
                  <a:lnTo>
                    <a:pt x="654844" y="109538"/>
                  </a:lnTo>
                  <a:lnTo>
                    <a:pt x="671513" y="73819"/>
                  </a:lnTo>
                  <a:lnTo>
                    <a:pt x="700088" y="0"/>
                  </a:lnTo>
                  <a:lnTo>
                    <a:pt x="604838" y="685800"/>
                  </a:lnTo>
                  <a:lnTo>
                    <a:pt x="576263" y="597694"/>
                  </a:lnTo>
                  <a:lnTo>
                    <a:pt x="535782" y="495300"/>
                  </a:lnTo>
                  <a:lnTo>
                    <a:pt x="483394" y="390525"/>
                  </a:lnTo>
                  <a:lnTo>
                    <a:pt x="469107" y="371475"/>
                  </a:lnTo>
                  <a:lnTo>
                    <a:pt x="431007" y="335756"/>
                  </a:lnTo>
                  <a:lnTo>
                    <a:pt x="345282" y="271463"/>
                  </a:lnTo>
                  <a:lnTo>
                    <a:pt x="261938" y="221456"/>
                  </a:lnTo>
                  <a:lnTo>
                    <a:pt x="116682" y="154781"/>
                  </a:lnTo>
                  <a:lnTo>
                    <a:pt x="42863" y="123825"/>
                  </a:lnTo>
                  <a:lnTo>
                    <a:pt x="26194" y="114300"/>
                  </a:lnTo>
                  <a:lnTo>
                    <a:pt x="11907" y="102394"/>
                  </a:lnTo>
                  <a:lnTo>
                    <a:pt x="2382" y="83344"/>
                  </a:lnTo>
                  <a:lnTo>
                    <a:pt x="0" y="73819"/>
                  </a:lnTo>
                  <a:lnTo>
                    <a:pt x="9525" y="61913"/>
                  </a:lnTo>
                  <a:lnTo>
                    <a:pt x="21432" y="57150"/>
                  </a:lnTo>
                  <a:lnTo>
                    <a:pt x="45244" y="57150"/>
                  </a:lnTo>
                  <a:lnTo>
                    <a:pt x="92869" y="59531"/>
                  </a:lnTo>
                  <a:lnTo>
                    <a:pt x="276225" y="104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55;p145">
              <a:extLst>
                <a:ext uri="{FF2B5EF4-FFF2-40B4-BE49-F238E27FC236}">
                  <a16:creationId xmlns:a16="http://schemas.microsoft.com/office/drawing/2014/main" id="{7C84A512-77CE-A34C-A4B6-BFD9C9011AE8}"/>
                </a:ext>
              </a:extLst>
            </p:cNvPr>
            <p:cNvSpPr/>
            <p:nvPr/>
          </p:nvSpPr>
          <p:spPr>
            <a:xfrm>
              <a:off x="4691063" y="2297113"/>
              <a:ext cx="555625" cy="2574925"/>
            </a:xfrm>
            <a:custGeom>
              <a:avLst/>
              <a:gdLst/>
              <a:ahLst/>
              <a:cxnLst/>
              <a:rect l="l" t="t" r="r" b="b"/>
              <a:pathLst>
                <a:path w="555876" h="2575450" extrusionOk="0">
                  <a:moveTo>
                    <a:pt x="253269" y="934135"/>
                  </a:moveTo>
                  <a:cubicBezTo>
                    <a:pt x="252173" y="1067896"/>
                    <a:pt x="251076" y="1201658"/>
                    <a:pt x="249980" y="1335419"/>
                  </a:cubicBezTo>
                  <a:lnTo>
                    <a:pt x="240112" y="1749859"/>
                  </a:lnTo>
                  <a:cubicBezTo>
                    <a:pt x="239016" y="1885813"/>
                    <a:pt x="237919" y="2021767"/>
                    <a:pt x="236823" y="2157721"/>
                  </a:cubicBezTo>
                  <a:lnTo>
                    <a:pt x="230245" y="2493220"/>
                  </a:lnTo>
                  <a:lnTo>
                    <a:pt x="328921" y="2575450"/>
                  </a:lnTo>
                  <a:lnTo>
                    <a:pt x="434175" y="2486642"/>
                  </a:lnTo>
                  <a:lnTo>
                    <a:pt x="447332" y="2114961"/>
                  </a:lnTo>
                  <a:lnTo>
                    <a:pt x="490092" y="1355154"/>
                  </a:lnTo>
                  <a:lnTo>
                    <a:pt x="499960" y="1157801"/>
                  </a:lnTo>
                  <a:lnTo>
                    <a:pt x="499960" y="1032812"/>
                  </a:lnTo>
                  <a:lnTo>
                    <a:pt x="493381" y="924268"/>
                  </a:lnTo>
                  <a:cubicBezTo>
                    <a:pt x="492285" y="855195"/>
                    <a:pt x="491188" y="786121"/>
                    <a:pt x="490092" y="717048"/>
                  </a:cubicBezTo>
                  <a:lnTo>
                    <a:pt x="496670" y="522984"/>
                  </a:lnTo>
                  <a:lnTo>
                    <a:pt x="506538" y="421019"/>
                  </a:lnTo>
                  <a:lnTo>
                    <a:pt x="522984" y="381548"/>
                  </a:lnTo>
                  <a:lnTo>
                    <a:pt x="542719" y="361813"/>
                  </a:lnTo>
                  <a:lnTo>
                    <a:pt x="555876" y="332210"/>
                  </a:lnTo>
                  <a:lnTo>
                    <a:pt x="555876" y="302607"/>
                  </a:lnTo>
                  <a:lnTo>
                    <a:pt x="549298" y="263137"/>
                  </a:lnTo>
                  <a:lnTo>
                    <a:pt x="529563" y="236823"/>
                  </a:lnTo>
                  <a:lnTo>
                    <a:pt x="493381" y="203931"/>
                  </a:lnTo>
                  <a:lnTo>
                    <a:pt x="381548" y="134858"/>
                  </a:lnTo>
                  <a:lnTo>
                    <a:pt x="259847" y="46049"/>
                  </a:lnTo>
                  <a:lnTo>
                    <a:pt x="52627" y="0"/>
                  </a:lnTo>
                  <a:lnTo>
                    <a:pt x="0" y="69073"/>
                  </a:lnTo>
                  <a:lnTo>
                    <a:pt x="78941" y="115122"/>
                  </a:lnTo>
                  <a:lnTo>
                    <a:pt x="128279" y="164460"/>
                  </a:lnTo>
                  <a:lnTo>
                    <a:pt x="184196" y="223666"/>
                  </a:lnTo>
                  <a:lnTo>
                    <a:pt x="217088" y="273004"/>
                  </a:lnTo>
                  <a:lnTo>
                    <a:pt x="236823" y="345367"/>
                  </a:lnTo>
                  <a:lnTo>
                    <a:pt x="249980" y="440754"/>
                  </a:lnTo>
                  <a:lnTo>
                    <a:pt x="249980" y="582190"/>
                  </a:lnTo>
                  <a:cubicBezTo>
                    <a:pt x="251076" y="695119"/>
                    <a:pt x="252173" y="808049"/>
                    <a:pt x="253269" y="93413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56;p145">
              <a:extLst>
                <a:ext uri="{FF2B5EF4-FFF2-40B4-BE49-F238E27FC236}">
                  <a16:creationId xmlns:a16="http://schemas.microsoft.com/office/drawing/2014/main" id="{C4134439-1C7B-314A-AE95-13F80DFAFADF}"/>
                </a:ext>
              </a:extLst>
            </p:cNvPr>
            <p:cNvSpPr/>
            <p:nvPr/>
          </p:nvSpPr>
          <p:spPr>
            <a:xfrm>
              <a:off x="3971925" y="4005263"/>
              <a:ext cx="2019300" cy="1223962"/>
            </a:xfrm>
            <a:custGeom>
              <a:avLst/>
              <a:gdLst/>
              <a:ahLst/>
              <a:cxnLst/>
              <a:rect l="l" t="t" r="r" b="b"/>
              <a:pathLst>
                <a:path w="2019300" h="1223962" extrusionOk="0">
                  <a:moveTo>
                    <a:pt x="373856" y="640556"/>
                  </a:moveTo>
                  <a:lnTo>
                    <a:pt x="388144" y="397668"/>
                  </a:lnTo>
                  <a:lnTo>
                    <a:pt x="395288" y="361950"/>
                  </a:lnTo>
                  <a:lnTo>
                    <a:pt x="409575" y="316706"/>
                  </a:lnTo>
                  <a:lnTo>
                    <a:pt x="416719" y="278606"/>
                  </a:lnTo>
                  <a:lnTo>
                    <a:pt x="419100" y="245268"/>
                  </a:lnTo>
                  <a:lnTo>
                    <a:pt x="416719" y="197643"/>
                  </a:lnTo>
                  <a:lnTo>
                    <a:pt x="404813" y="161925"/>
                  </a:lnTo>
                  <a:lnTo>
                    <a:pt x="385763" y="130968"/>
                  </a:lnTo>
                  <a:lnTo>
                    <a:pt x="352425" y="102393"/>
                  </a:lnTo>
                  <a:lnTo>
                    <a:pt x="295275" y="59531"/>
                  </a:lnTo>
                  <a:lnTo>
                    <a:pt x="233363" y="26193"/>
                  </a:lnTo>
                  <a:lnTo>
                    <a:pt x="195263" y="11906"/>
                  </a:lnTo>
                  <a:lnTo>
                    <a:pt x="164306" y="7143"/>
                  </a:lnTo>
                  <a:lnTo>
                    <a:pt x="114300" y="0"/>
                  </a:lnTo>
                  <a:lnTo>
                    <a:pt x="57150" y="2381"/>
                  </a:lnTo>
                  <a:lnTo>
                    <a:pt x="21431" y="7143"/>
                  </a:lnTo>
                  <a:lnTo>
                    <a:pt x="0" y="21431"/>
                  </a:lnTo>
                  <a:lnTo>
                    <a:pt x="0" y="35718"/>
                  </a:lnTo>
                  <a:lnTo>
                    <a:pt x="7144" y="59531"/>
                  </a:lnTo>
                  <a:lnTo>
                    <a:pt x="28575" y="92868"/>
                  </a:lnTo>
                  <a:lnTo>
                    <a:pt x="54769" y="107156"/>
                  </a:lnTo>
                  <a:lnTo>
                    <a:pt x="85725" y="123825"/>
                  </a:lnTo>
                  <a:lnTo>
                    <a:pt x="126206" y="159543"/>
                  </a:lnTo>
                  <a:lnTo>
                    <a:pt x="150019" y="195262"/>
                  </a:lnTo>
                  <a:lnTo>
                    <a:pt x="173831" y="247650"/>
                  </a:lnTo>
                  <a:lnTo>
                    <a:pt x="188119" y="297656"/>
                  </a:lnTo>
                  <a:cubicBezTo>
                    <a:pt x="187325" y="348456"/>
                    <a:pt x="186532" y="399256"/>
                    <a:pt x="185738" y="450056"/>
                  </a:cubicBezTo>
                  <a:lnTo>
                    <a:pt x="147638" y="771525"/>
                  </a:lnTo>
                  <a:lnTo>
                    <a:pt x="138113" y="802481"/>
                  </a:lnTo>
                  <a:lnTo>
                    <a:pt x="107156" y="857250"/>
                  </a:lnTo>
                  <a:lnTo>
                    <a:pt x="83344" y="885825"/>
                  </a:lnTo>
                  <a:lnTo>
                    <a:pt x="52388" y="916781"/>
                  </a:lnTo>
                  <a:lnTo>
                    <a:pt x="50006" y="928687"/>
                  </a:lnTo>
                  <a:lnTo>
                    <a:pt x="52388" y="966787"/>
                  </a:lnTo>
                  <a:lnTo>
                    <a:pt x="61913" y="1004887"/>
                  </a:lnTo>
                  <a:lnTo>
                    <a:pt x="80963" y="1057275"/>
                  </a:lnTo>
                  <a:lnTo>
                    <a:pt x="100013" y="1092993"/>
                  </a:lnTo>
                  <a:lnTo>
                    <a:pt x="123825" y="1133475"/>
                  </a:lnTo>
                  <a:lnTo>
                    <a:pt x="123825" y="1133475"/>
                  </a:lnTo>
                  <a:lnTo>
                    <a:pt x="164306" y="1193006"/>
                  </a:lnTo>
                  <a:lnTo>
                    <a:pt x="192881" y="1219200"/>
                  </a:lnTo>
                  <a:lnTo>
                    <a:pt x="207169" y="1223962"/>
                  </a:lnTo>
                  <a:lnTo>
                    <a:pt x="228600" y="1216818"/>
                  </a:lnTo>
                  <a:lnTo>
                    <a:pt x="247650" y="1195387"/>
                  </a:lnTo>
                  <a:lnTo>
                    <a:pt x="269081" y="1162050"/>
                  </a:lnTo>
                  <a:lnTo>
                    <a:pt x="295275" y="1140618"/>
                  </a:lnTo>
                  <a:lnTo>
                    <a:pt x="321469" y="1123950"/>
                  </a:lnTo>
                  <a:lnTo>
                    <a:pt x="373856" y="1104900"/>
                  </a:lnTo>
                  <a:lnTo>
                    <a:pt x="509588" y="1071562"/>
                  </a:lnTo>
                  <a:lnTo>
                    <a:pt x="723900" y="1023937"/>
                  </a:lnTo>
                  <a:lnTo>
                    <a:pt x="1092994" y="957262"/>
                  </a:lnTo>
                  <a:lnTo>
                    <a:pt x="1414463" y="904875"/>
                  </a:lnTo>
                  <a:lnTo>
                    <a:pt x="1664494" y="869156"/>
                  </a:lnTo>
                  <a:lnTo>
                    <a:pt x="1871663" y="840581"/>
                  </a:lnTo>
                  <a:lnTo>
                    <a:pt x="2019300" y="735806"/>
                  </a:lnTo>
                  <a:lnTo>
                    <a:pt x="1859756" y="671512"/>
                  </a:lnTo>
                  <a:lnTo>
                    <a:pt x="1516856" y="716756"/>
                  </a:lnTo>
                  <a:lnTo>
                    <a:pt x="1112044" y="766762"/>
                  </a:lnTo>
                  <a:lnTo>
                    <a:pt x="952500" y="785812"/>
                  </a:lnTo>
                  <a:lnTo>
                    <a:pt x="597694" y="845343"/>
                  </a:lnTo>
                  <a:lnTo>
                    <a:pt x="440531" y="864393"/>
                  </a:lnTo>
                  <a:lnTo>
                    <a:pt x="381000" y="871537"/>
                  </a:lnTo>
                  <a:lnTo>
                    <a:pt x="371475" y="869156"/>
                  </a:lnTo>
                  <a:lnTo>
                    <a:pt x="364331" y="847725"/>
                  </a:lnTo>
                  <a:lnTo>
                    <a:pt x="373856" y="640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57;p145">
              <a:extLst>
                <a:ext uri="{FF2B5EF4-FFF2-40B4-BE49-F238E27FC236}">
                  <a16:creationId xmlns:a16="http://schemas.microsoft.com/office/drawing/2014/main" id="{35FE0EF3-D9F4-0D4D-BE49-E3C944DEDA61}"/>
                </a:ext>
              </a:extLst>
            </p:cNvPr>
            <p:cNvSpPr/>
            <p:nvPr/>
          </p:nvSpPr>
          <p:spPr>
            <a:xfrm>
              <a:off x="5665788" y="3846513"/>
              <a:ext cx="485775" cy="1382712"/>
            </a:xfrm>
            <a:custGeom>
              <a:avLst/>
              <a:gdLst/>
              <a:ahLst/>
              <a:cxnLst/>
              <a:rect l="l" t="t" r="r" b="b"/>
              <a:pathLst>
                <a:path w="485775" h="1383506" extrusionOk="0">
                  <a:moveTo>
                    <a:pt x="159544" y="557212"/>
                  </a:moveTo>
                  <a:lnTo>
                    <a:pt x="152400" y="771525"/>
                  </a:lnTo>
                  <a:lnTo>
                    <a:pt x="147637" y="900112"/>
                  </a:lnTo>
                  <a:cubicBezTo>
                    <a:pt x="146843" y="958056"/>
                    <a:pt x="146050" y="1016000"/>
                    <a:pt x="145256" y="1073944"/>
                  </a:cubicBezTo>
                  <a:lnTo>
                    <a:pt x="152400" y="1195387"/>
                  </a:lnTo>
                  <a:lnTo>
                    <a:pt x="164306" y="1285875"/>
                  </a:lnTo>
                  <a:lnTo>
                    <a:pt x="178594" y="1323975"/>
                  </a:lnTo>
                  <a:lnTo>
                    <a:pt x="190500" y="1345406"/>
                  </a:lnTo>
                  <a:lnTo>
                    <a:pt x="211931" y="1366837"/>
                  </a:lnTo>
                  <a:lnTo>
                    <a:pt x="223837" y="1376362"/>
                  </a:lnTo>
                  <a:lnTo>
                    <a:pt x="240506" y="1383506"/>
                  </a:lnTo>
                  <a:lnTo>
                    <a:pt x="254794" y="1383506"/>
                  </a:lnTo>
                  <a:lnTo>
                    <a:pt x="278606" y="1371600"/>
                  </a:lnTo>
                  <a:lnTo>
                    <a:pt x="300037" y="1350169"/>
                  </a:lnTo>
                  <a:lnTo>
                    <a:pt x="323850" y="1312069"/>
                  </a:lnTo>
                  <a:lnTo>
                    <a:pt x="352425" y="1245394"/>
                  </a:lnTo>
                  <a:lnTo>
                    <a:pt x="364331" y="1188244"/>
                  </a:lnTo>
                  <a:lnTo>
                    <a:pt x="371475" y="1133475"/>
                  </a:lnTo>
                  <a:lnTo>
                    <a:pt x="371475" y="1016794"/>
                  </a:lnTo>
                  <a:cubicBezTo>
                    <a:pt x="373062" y="923131"/>
                    <a:pt x="374650" y="829469"/>
                    <a:pt x="376237" y="735806"/>
                  </a:cubicBezTo>
                  <a:lnTo>
                    <a:pt x="388144" y="514350"/>
                  </a:lnTo>
                  <a:lnTo>
                    <a:pt x="395287" y="400050"/>
                  </a:lnTo>
                  <a:lnTo>
                    <a:pt x="404812" y="357187"/>
                  </a:lnTo>
                  <a:lnTo>
                    <a:pt x="416719" y="323850"/>
                  </a:lnTo>
                  <a:lnTo>
                    <a:pt x="438150" y="295275"/>
                  </a:lnTo>
                  <a:lnTo>
                    <a:pt x="471487" y="264319"/>
                  </a:lnTo>
                  <a:lnTo>
                    <a:pt x="485775" y="240506"/>
                  </a:lnTo>
                  <a:lnTo>
                    <a:pt x="485775" y="223837"/>
                  </a:lnTo>
                  <a:lnTo>
                    <a:pt x="478631" y="195262"/>
                  </a:lnTo>
                  <a:lnTo>
                    <a:pt x="454819" y="154781"/>
                  </a:lnTo>
                  <a:lnTo>
                    <a:pt x="421481" y="123825"/>
                  </a:lnTo>
                  <a:lnTo>
                    <a:pt x="369094" y="85725"/>
                  </a:lnTo>
                  <a:lnTo>
                    <a:pt x="309562" y="47625"/>
                  </a:lnTo>
                  <a:lnTo>
                    <a:pt x="257175" y="26194"/>
                  </a:lnTo>
                  <a:lnTo>
                    <a:pt x="209550" y="9525"/>
                  </a:lnTo>
                  <a:lnTo>
                    <a:pt x="164306" y="2381"/>
                  </a:lnTo>
                  <a:lnTo>
                    <a:pt x="116681" y="0"/>
                  </a:lnTo>
                  <a:lnTo>
                    <a:pt x="64294" y="4762"/>
                  </a:lnTo>
                  <a:lnTo>
                    <a:pt x="30956" y="9525"/>
                  </a:lnTo>
                  <a:lnTo>
                    <a:pt x="7144" y="19050"/>
                  </a:lnTo>
                  <a:lnTo>
                    <a:pt x="0" y="28575"/>
                  </a:lnTo>
                  <a:lnTo>
                    <a:pt x="0" y="45244"/>
                  </a:lnTo>
                  <a:lnTo>
                    <a:pt x="11906" y="64294"/>
                  </a:lnTo>
                  <a:lnTo>
                    <a:pt x="38100" y="97631"/>
                  </a:lnTo>
                  <a:lnTo>
                    <a:pt x="64294" y="116681"/>
                  </a:lnTo>
                  <a:lnTo>
                    <a:pt x="83344" y="133350"/>
                  </a:lnTo>
                  <a:lnTo>
                    <a:pt x="104775" y="166687"/>
                  </a:lnTo>
                  <a:lnTo>
                    <a:pt x="135731" y="228600"/>
                  </a:lnTo>
                  <a:lnTo>
                    <a:pt x="150019" y="295275"/>
                  </a:lnTo>
                  <a:lnTo>
                    <a:pt x="157162" y="407194"/>
                  </a:lnTo>
                  <a:lnTo>
                    <a:pt x="159544" y="5572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662;p146">
            <a:extLst>
              <a:ext uri="{FF2B5EF4-FFF2-40B4-BE49-F238E27FC236}">
                <a16:creationId xmlns:a16="http://schemas.microsoft.com/office/drawing/2014/main" id="{69F89DD6-EA46-B142-ACC4-1853E55791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856" y="1771817"/>
            <a:ext cx="4086225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2" name="Google Shape;1662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888" y="1807913"/>
            <a:ext cx="4086225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83"/>
          <p:cNvSpPr txBox="1"/>
          <p:nvPr/>
        </p:nvSpPr>
        <p:spPr>
          <a:xfrm>
            <a:off x="4808984" y="6957392"/>
            <a:ext cx="32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死</a:t>
            </a:r>
            <a:endParaRPr/>
          </a:p>
        </p:txBody>
      </p:sp>
      <p:sp>
        <p:nvSpPr>
          <p:cNvPr id="985" name="Google Shape;985;p83"/>
          <p:cNvSpPr/>
          <p:nvPr/>
        </p:nvSpPr>
        <p:spPr>
          <a:xfrm>
            <a:off x="3055938" y="1778000"/>
            <a:ext cx="3624262" cy="608013"/>
          </a:xfrm>
          <a:custGeom>
            <a:avLst/>
            <a:gdLst/>
            <a:ahLst/>
            <a:cxnLst/>
            <a:rect l="l" t="t" r="r" b="b"/>
            <a:pathLst>
              <a:path w="3624836" h="607615" extrusionOk="0">
                <a:moveTo>
                  <a:pt x="1423723" y="443797"/>
                </a:moveTo>
                <a:lnTo>
                  <a:pt x="1143744" y="485496"/>
                </a:lnTo>
                <a:lnTo>
                  <a:pt x="723776" y="554002"/>
                </a:lnTo>
                <a:lnTo>
                  <a:pt x="598678" y="601658"/>
                </a:lnTo>
                <a:lnTo>
                  <a:pt x="539108" y="607615"/>
                </a:lnTo>
                <a:lnTo>
                  <a:pt x="497409" y="604636"/>
                </a:lnTo>
                <a:lnTo>
                  <a:pt x="446775" y="589744"/>
                </a:lnTo>
                <a:lnTo>
                  <a:pt x="363377" y="556980"/>
                </a:lnTo>
                <a:lnTo>
                  <a:pt x="238280" y="482518"/>
                </a:lnTo>
                <a:lnTo>
                  <a:pt x="160839" y="416991"/>
                </a:lnTo>
                <a:lnTo>
                  <a:pt x="74462" y="339550"/>
                </a:lnTo>
                <a:lnTo>
                  <a:pt x="26806" y="291894"/>
                </a:lnTo>
                <a:lnTo>
                  <a:pt x="11914" y="274023"/>
                </a:lnTo>
                <a:lnTo>
                  <a:pt x="0" y="241259"/>
                </a:lnTo>
                <a:lnTo>
                  <a:pt x="0" y="226367"/>
                </a:lnTo>
                <a:lnTo>
                  <a:pt x="5957" y="208496"/>
                </a:lnTo>
                <a:lnTo>
                  <a:pt x="20849" y="205517"/>
                </a:lnTo>
                <a:lnTo>
                  <a:pt x="35742" y="208496"/>
                </a:lnTo>
                <a:lnTo>
                  <a:pt x="125097" y="250195"/>
                </a:lnTo>
                <a:lnTo>
                  <a:pt x="205516" y="277001"/>
                </a:lnTo>
                <a:lnTo>
                  <a:pt x="288914" y="297851"/>
                </a:lnTo>
                <a:lnTo>
                  <a:pt x="387205" y="318700"/>
                </a:lnTo>
                <a:lnTo>
                  <a:pt x="491452" y="330614"/>
                </a:lnTo>
                <a:lnTo>
                  <a:pt x="548044" y="336571"/>
                </a:lnTo>
                <a:lnTo>
                  <a:pt x="836959" y="312743"/>
                </a:lnTo>
                <a:lnTo>
                  <a:pt x="1471379" y="250195"/>
                </a:lnTo>
                <a:lnTo>
                  <a:pt x="2028359" y="190625"/>
                </a:lnTo>
                <a:lnTo>
                  <a:pt x="2531726" y="137012"/>
                </a:lnTo>
                <a:lnTo>
                  <a:pt x="2772985" y="113184"/>
                </a:lnTo>
                <a:lnTo>
                  <a:pt x="2835533" y="101270"/>
                </a:lnTo>
                <a:lnTo>
                  <a:pt x="2933824" y="71485"/>
                </a:lnTo>
                <a:lnTo>
                  <a:pt x="3061899" y="23828"/>
                </a:lnTo>
                <a:lnTo>
                  <a:pt x="3097641" y="2979"/>
                </a:lnTo>
                <a:lnTo>
                  <a:pt x="3112534" y="0"/>
                </a:lnTo>
                <a:lnTo>
                  <a:pt x="3231674" y="11914"/>
                </a:lnTo>
                <a:lnTo>
                  <a:pt x="3329964" y="32764"/>
                </a:lnTo>
                <a:lnTo>
                  <a:pt x="3419320" y="59571"/>
                </a:lnTo>
                <a:lnTo>
                  <a:pt x="3484847" y="86377"/>
                </a:lnTo>
                <a:lnTo>
                  <a:pt x="3550374" y="122119"/>
                </a:lnTo>
                <a:lnTo>
                  <a:pt x="3595051" y="154883"/>
                </a:lnTo>
                <a:lnTo>
                  <a:pt x="3612922" y="178711"/>
                </a:lnTo>
                <a:lnTo>
                  <a:pt x="3621858" y="202539"/>
                </a:lnTo>
                <a:lnTo>
                  <a:pt x="3624836" y="223388"/>
                </a:lnTo>
                <a:lnTo>
                  <a:pt x="3618879" y="247216"/>
                </a:lnTo>
                <a:lnTo>
                  <a:pt x="3603987" y="274023"/>
                </a:lnTo>
                <a:lnTo>
                  <a:pt x="3571223" y="294872"/>
                </a:lnTo>
                <a:lnTo>
                  <a:pt x="3505696" y="312743"/>
                </a:lnTo>
                <a:lnTo>
                  <a:pt x="3401449" y="324657"/>
                </a:lnTo>
                <a:lnTo>
                  <a:pt x="3276351" y="333593"/>
                </a:lnTo>
                <a:lnTo>
                  <a:pt x="2933824" y="333593"/>
                </a:lnTo>
                <a:lnTo>
                  <a:pt x="2495984" y="354442"/>
                </a:lnTo>
                <a:lnTo>
                  <a:pt x="2126650" y="381249"/>
                </a:lnTo>
                <a:lnTo>
                  <a:pt x="1831778" y="402098"/>
                </a:lnTo>
                <a:lnTo>
                  <a:pt x="1423723" y="44379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83"/>
          <p:cNvSpPr/>
          <p:nvPr/>
        </p:nvSpPr>
        <p:spPr>
          <a:xfrm>
            <a:off x="5400675" y="2809875"/>
            <a:ext cx="1414463" cy="1243013"/>
          </a:xfrm>
          <a:custGeom>
            <a:avLst/>
            <a:gdLst/>
            <a:ahLst/>
            <a:cxnLst/>
            <a:rect l="l" t="t" r="r" b="b"/>
            <a:pathLst>
              <a:path w="1414463" h="1243013" extrusionOk="0">
                <a:moveTo>
                  <a:pt x="538163" y="728663"/>
                </a:moveTo>
                <a:lnTo>
                  <a:pt x="776288" y="519113"/>
                </a:lnTo>
                <a:lnTo>
                  <a:pt x="933450" y="354806"/>
                </a:lnTo>
                <a:lnTo>
                  <a:pt x="966788" y="309563"/>
                </a:lnTo>
                <a:lnTo>
                  <a:pt x="983456" y="280988"/>
                </a:lnTo>
                <a:lnTo>
                  <a:pt x="990600" y="259556"/>
                </a:lnTo>
                <a:lnTo>
                  <a:pt x="995363" y="240506"/>
                </a:lnTo>
                <a:lnTo>
                  <a:pt x="995363" y="221456"/>
                </a:lnTo>
                <a:lnTo>
                  <a:pt x="985838" y="190500"/>
                </a:lnTo>
                <a:lnTo>
                  <a:pt x="971550" y="164306"/>
                </a:lnTo>
                <a:lnTo>
                  <a:pt x="952500" y="135731"/>
                </a:lnTo>
                <a:lnTo>
                  <a:pt x="923925" y="107156"/>
                </a:lnTo>
                <a:lnTo>
                  <a:pt x="895350" y="78581"/>
                </a:lnTo>
                <a:lnTo>
                  <a:pt x="883444" y="64294"/>
                </a:lnTo>
                <a:lnTo>
                  <a:pt x="876300" y="52388"/>
                </a:lnTo>
                <a:lnTo>
                  <a:pt x="869156" y="30956"/>
                </a:lnTo>
                <a:lnTo>
                  <a:pt x="869156" y="16669"/>
                </a:lnTo>
                <a:lnTo>
                  <a:pt x="873919" y="7144"/>
                </a:lnTo>
                <a:lnTo>
                  <a:pt x="885825" y="2381"/>
                </a:lnTo>
                <a:lnTo>
                  <a:pt x="904875" y="0"/>
                </a:lnTo>
                <a:lnTo>
                  <a:pt x="940594" y="9525"/>
                </a:lnTo>
                <a:lnTo>
                  <a:pt x="995363" y="42863"/>
                </a:lnTo>
                <a:lnTo>
                  <a:pt x="1073944" y="92869"/>
                </a:lnTo>
                <a:lnTo>
                  <a:pt x="1169194" y="161925"/>
                </a:lnTo>
                <a:lnTo>
                  <a:pt x="1288256" y="261938"/>
                </a:lnTo>
                <a:lnTo>
                  <a:pt x="1359694" y="333375"/>
                </a:lnTo>
                <a:lnTo>
                  <a:pt x="1388269" y="361950"/>
                </a:lnTo>
                <a:lnTo>
                  <a:pt x="1404938" y="390525"/>
                </a:lnTo>
                <a:lnTo>
                  <a:pt x="1414463" y="419100"/>
                </a:lnTo>
                <a:lnTo>
                  <a:pt x="1412081" y="440531"/>
                </a:lnTo>
                <a:lnTo>
                  <a:pt x="1402556" y="459581"/>
                </a:lnTo>
                <a:lnTo>
                  <a:pt x="1381125" y="471488"/>
                </a:lnTo>
                <a:lnTo>
                  <a:pt x="1300163" y="490538"/>
                </a:lnTo>
                <a:lnTo>
                  <a:pt x="1245394" y="509588"/>
                </a:lnTo>
                <a:lnTo>
                  <a:pt x="1171575" y="547688"/>
                </a:lnTo>
                <a:lnTo>
                  <a:pt x="964406" y="673894"/>
                </a:lnTo>
                <a:lnTo>
                  <a:pt x="604838" y="897731"/>
                </a:lnTo>
                <a:lnTo>
                  <a:pt x="385763" y="1035844"/>
                </a:lnTo>
                <a:lnTo>
                  <a:pt x="50006" y="1243013"/>
                </a:lnTo>
                <a:lnTo>
                  <a:pt x="0" y="1140619"/>
                </a:lnTo>
                <a:lnTo>
                  <a:pt x="204788" y="1000125"/>
                </a:lnTo>
                <a:lnTo>
                  <a:pt x="392906" y="850106"/>
                </a:lnTo>
                <a:lnTo>
                  <a:pt x="538163" y="728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83"/>
          <p:cNvSpPr/>
          <p:nvPr/>
        </p:nvSpPr>
        <p:spPr>
          <a:xfrm>
            <a:off x="2693988" y="2214563"/>
            <a:ext cx="1377950" cy="1971675"/>
          </a:xfrm>
          <a:custGeom>
            <a:avLst/>
            <a:gdLst/>
            <a:ahLst/>
            <a:cxnLst/>
            <a:rect l="l" t="t" r="r" b="b"/>
            <a:pathLst>
              <a:path w="1377043" h="1970314" extrusionOk="0">
                <a:moveTo>
                  <a:pt x="606879" y="1216478"/>
                </a:moveTo>
                <a:lnTo>
                  <a:pt x="726622" y="1050471"/>
                </a:lnTo>
                <a:lnTo>
                  <a:pt x="775607" y="971550"/>
                </a:lnTo>
                <a:lnTo>
                  <a:pt x="859972" y="821871"/>
                </a:lnTo>
                <a:lnTo>
                  <a:pt x="914400" y="713014"/>
                </a:lnTo>
                <a:lnTo>
                  <a:pt x="968829" y="585107"/>
                </a:lnTo>
                <a:lnTo>
                  <a:pt x="1012372" y="465364"/>
                </a:lnTo>
                <a:lnTo>
                  <a:pt x="1031422" y="383721"/>
                </a:lnTo>
                <a:lnTo>
                  <a:pt x="1042307" y="288471"/>
                </a:lnTo>
                <a:lnTo>
                  <a:pt x="1042307" y="266700"/>
                </a:lnTo>
                <a:lnTo>
                  <a:pt x="1031422" y="231321"/>
                </a:lnTo>
                <a:lnTo>
                  <a:pt x="1012372" y="201386"/>
                </a:lnTo>
                <a:lnTo>
                  <a:pt x="906236" y="117021"/>
                </a:lnTo>
                <a:lnTo>
                  <a:pt x="1006929" y="0"/>
                </a:lnTo>
                <a:lnTo>
                  <a:pt x="1099457" y="171450"/>
                </a:lnTo>
                <a:lnTo>
                  <a:pt x="1129393" y="201386"/>
                </a:lnTo>
                <a:lnTo>
                  <a:pt x="1189265" y="261257"/>
                </a:lnTo>
                <a:lnTo>
                  <a:pt x="1265465" y="310243"/>
                </a:lnTo>
                <a:lnTo>
                  <a:pt x="1328057" y="370114"/>
                </a:lnTo>
                <a:lnTo>
                  <a:pt x="1366157" y="416378"/>
                </a:lnTo>
                <a:lnTo>
                  <a:pt x="1377043" y="443593"/>
                </a:lnTo>
                <a:lnTo>
                  <a:pt x="1377043" y="470807"/>
                </a:lnTo>
                <a:lnTo>
                  <a:pt x="1368879" y="487136"/>
                </a:lnTo>
                <a:lnTo>
                  <a:pt x="1284515" y="574221"/>
                </a:lnTo>
                <a:lnTo>
                  <a:pt x="1175657" y="745671"/>
                </a:lnTo>
                <a:lnTo>
                  <a:pt x="1085850" y="908957"/>
                </a:lnTo>
                <a:lnTo>
                  <a:pt x="949779" y="1102178"/>
                </a:lnTo>
                <a:lnTo>
                  <a:pt x="781050" y="1311728"/>
                </a:lnTo>
                <a:lnTo>
                  <a:pt x="628650" y="1480457"/>
                </a:lnTo>
                <a:lnTo>
                  <a:pt x="522515" y="1605643"/>
                </a:lnTo>
                <a:lnTo>
                  <a:pt x="353786" y="1752600"/>
                </a:lnTo>
                <a:lnTo>
                  <a:pt x="212272" y="1856014"/>
                </a:lnTo>
                <a:lnTo>
                  <a:pt x="84365" y="1937657"/>
                </a:lnTo>
                <a:lnTo>
                  <a:pt x="40822" y="1964871"/>
                </a:lnTo>
                <a:lnTo>
                  <a:pt x="16329" y="1970314"/>
                </a:lnTo>
                <a:lnTo>
                  <a:pt x="0" y="1962150"/>
                </a:lnTo>
                <a:lnTo>
                  <a:pt x="2722" y="1934936"/>
                </a:lnTo>
                <a:lnTo>
                  <a:pt x="35379" y="1885950"/>
                </a:lnTo>
                <a:lnTo>
                  <a:pt x="166007" y="1752600"/>
                </a:lnTo>
                <a:lnTo>
                  <a:pt x="334736" y="1562100"/>
                </a:lnTo>
                <a:lnTo>
                  <a:pt x="454479" y="1409700"/>
                </a:lnTo>
                <a:lnTo>
                  <a:pt x="606879" y="12164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83"/>
          <p:cNvSpPr/>
          <p:nvPr/>
        </p:nvSpPr>
        <p:spPr>
          <a:xfrm>
            <a:off x="3729038" y="2795588"/>
            <a:ext cx="1166812" cy="330200"/>
          </a:xfrm>
          <a:custGeom>
            <a:avLst/>
            <a:gdLst/>
            <a:ahLst/>
            <a:cxnLst/>
            <a:rect l="l" t="t" r="r" b="b"/>
            <a:pathLst>
              <a:path w="1166812" h="330993" extrusionOk="0">
                <a:moveTo>
                  <a:pt x="457200" y="288131"/>
                </a:moveTo>
                <a:lnTo>
                  <a:pt x="302418" y="316706"/>
                </a:lnTo>
                <a:lnTo>
                  <a:pt x="216693" y="328612"/>
                </a:lnTo>
                <a:lnTo>
                  <a:pt x="150018" y="330993"/>
                </a:lnTo>
                <a:lnTo>
                  <a:pt x="83343" y="328612"/>
                </a:lnTo>
                <a:lnTo>
                  <a:pt x="0" y="309562"/>
                </a:lnTo>
                <a:lnTo>
                  <a:pt x="11906" y="195262"/>
                </a:lnTo>
                <a:lnTo>
                  <a:pt x="102393" y="164306"/>
                </a:lnTo>
                <a:lnTo>
                  <a:pt x="207168" y="159543"/>
                </a:lnTo>
                <a:lnTo>
                  <a:pt x="397668" y="135731"/>
                </a:lnTo>
                <a:lnTo>
                  <a:pt x="507206" y="114300"/>
                </a:lnTo>
                <a:lnTo>
                  <a:pt x="681037" y="71437"/>
                </a:lnTo>
                <a:lnTo>
                  <a:pt x="800100" y="30956"/>
                </a:lnTo>
                <a:lnTo>
                  <a:pt x="835818" y="11906"/>
                </a:lnTo>
                <a:lnTo>
                  <a:pt x="869156" y="2381"/>
                </a:lnTo>
                <a:lnTo>
                  <a:pt x="902493" y="0"/>
                </a:lnTo>
                <a:lnTo>
                  <a:pt x="935831" y="4762"/>
                </a:lnTo>
                <a:lnTo>
                  <a:pt x="971550" y="26193"/>
                </a:lnTo>
                <a:lnTo>
                  <a:pt x="1107281" y="140493"/>
                </a:lnTo>
                <a:lnTo>
                  <a:pt x="1150143" y="185737"/>
                </a:lnTo>
                <a:lnTo>
                  <a:pt x="1166812" y="214312"/>
                </a:lnTo>
                <a:lnTo>
                  <a:pt x="1164431" y="238125"/>
                </a:lnTo>
                <a:lnTo>
                  <a:pt x="733425" y="269081"/>
                </a:lnTo>
                <a:lnTo>
                  <a:pt x="716756" y="259556"/>
                </a:lnTo>
                <a:lnTo>
                  <a:pt x="692943" y="252412"/>
                </a:lnTo>
                <a:lnTo>
                  <a:pt x="457200" y="2881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83"/>
          <p:cNvSpPr/>
          <p:nvPr/>
        </p:nvSpPr>
        <p:spPr>
          <a:xfrm rot="-5400000">
            <a:off x="2263775" y="3165476"/>
            <a:ext cx="2841625" cy="2406650"/>
          </a:xfrm>
          <a:custGeom>
            <a:avLst/>
            <a:gdLst/>
            <a:ahLst/>
            <a:cxnLst/>
            <a:rect l="l" t="t" r="r" b="b"/>
            <a:pathLst>
              <a:path w="2841625" h="2406650" extrusionOk="0">
                <a:moveTo>
                  <a:pt x="1920875" y="1670050"/>
                </a:moveTo>
                <a:lnTo>
                  <a:pt x="2146300" y="1787525"/>
                </a:lnTo>
                <a:lnTo>
                  <a:pt x="2282825" y="1854200"/>
                </a:lnTo>
                <a:lnTo>
                  <a:pt x="2400300" y="1905000"/>
                </a:lnTo>
                <a:lnTo>
                  <a:pt x="2501900" y="1943100"/>
                </a:lnTo>
                <a:lnTo>
                  <a:pt x="2635250" y="1990725"/>
                </a:lnTo>
                <a:lnTo>
                  <a:pt x="2679700" y="2003425"/>
                </a:lnTo>
                <a:lnTo>
                  <a:pt x="2695575" y="2003425"/>
                </a:lnTo>
                <a:lnTo>
                  <a:pt x="2755900" y="1958975"/>
                </a:lnTo>
                <a:lnTo>
                  <a:pt x="2841625" y="2254250"/>
                </a:lnTo>
                <a:lnTo>
                  <a:pt x="2755900" y="2406650"/>
                </a:lnTo>
                <a:lnTo>
                  <a:pt x="2714625" y="2365375"/>
                </a:lnTo>
                <a:lnTo>
                  <a:pt x="2679700" y="2339975"/>
                </a:lnTo>
                <a:lnTo>
                  <a:pt x="2635250" y="2314575"/>
                </a:lnTo>
                <a:lnTo>
                  <a:pt x="2584450" y="2289175"/>
                </a:lnTo>
                <a:lnTo>
                  <a:pt x="2460625" y="2235200"/>
                </a:lnTo>
                <a:lnTo>
                  <a:pt x="2244725" y="2133600"/>
                </a:lnTo>
                <a:lnTo>
                  <a:pt x="2006600" y="2009775"/>
                </a:lnTo>
                <a:lnTo>
                  <a:pt x="1733550" y="1847850"/>
                </a:lnTo>
                <a:lnTo>
                  <a:pt x="1450975" y="1660525"/>
                </a:lnTo>
                <a:lnTo>
                  <a:pt x="1263650" y="1520825"/>
                </a:lnTo>
                <a:lnTo>
                  <a:pt x="1146175" y="1422400"/>
                </a:lnTo>
                <a:lnTo>
                  <a:pt x="1019175" y="1314450"/>
                </a:lnTo>
                <a:lnTo>
                  <a:pt x="879475" y="1184275"/>
                </a:lnTo>
                <a:lnTo>
                  <a:pt x="752475" y="1054100"/>
                </a:lnTo>
                <a:lnTo>
                  <a:pt x="631825" y="923925"/>
                </a:lnTo>
                <a:lnTo>
                  <a:pt x="542925" y="819150"/>
                </a:lnTo>
                <a:lnTo>
                  <a:pt x="428625" y="673100"/>
                </a:lnTo>
                <a:lnTo>
                  <a:pt x="285750" y="482600"/>
                </a:lnTo>
                <a:lnTo>
                  <a:pt x="215900" y="381000"/>
                </a:lnTo>
                <a:lnTo>
                  <a:pt x="158750" y="295275"/>
                </a:lnTo>
                <a:lnTo>
                  <a:pt x="76200" y="165100"/>
                </a:lnTo>
                <a:lnTo>
                  <a:pt x="22225" y="69850"/>
                </a:lnTo>
                <a:lnTo>
                  <a:pt x="3175" y="31750"/>
                </a:lnTo>
                <a:lnTo>
                  <a:pt x="0" y="6350"/>
                </a:lnTo>
                <a:lnTo>
                  <a:pt x="9525" y="0"/>
                </a:lnTo>
                <a:lnTo>
                  <a:pt x="41275" y="0"/>
                </a:lnTo>
                <a:lnTo>
                  <a:pt x="66675" y="6350"/>
                </a:lnTo>
                <a:lnTo>
                  <a:pt x="101600" y="53975"/>
                </a:lnTo>
                <a:lnTo>
                  <a:pt x="276225" y="269875"/>
                </a:lnTo>
                <a:lnTo>
                  <a:pt x="473075" y="495300"/>
                </a:lnTo>
                <a:lnTo>
                  <a:pt x="600075" y="631825"/>
                </a:lnTo>
                <a:lnTo>
                  <a:pt x="825500" y="860425"/>
                </a:lnTo>
                <a:lnTo>
                  <a:pt x="990600" y="1006475"/>
                </a:lnTo>
                <a:lnTo>
                  <a:pt x="1162050" y="1152525"/>
                </a:lnTo>
                <a:lnTo>
                  <a:pt x="1365250" y="1308100"/>
                </a:lnTo>
                <a:lnTo>
                  <a:pt x="1504950" y="1403350"/>
                </a:lnTo>
                <a:lnTo>
                  <a:pt x="1603375" y="1482725"/>
                </a:lnTo>
                <a:lnTo>
                  <a:pt x="1800225" y="1600200"/>
                </a:lnTo>
                <a:lnTo>
                  <a:pt x="1920875" y="16700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83"/>
          <p:cNvSpPr/>
          <p:nvPr/>
        </p:nvSpPr>
        <p:spPr>
          <a:xfrm>
            <a:off x="3294063" y="3602038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7713" extrusionOk="0">
                <a:moveTo>
                  <a:pt x="316706" y="438150"/>
                </a:moveTo>
                <a:lnTo>
                  <a:pt x="254794" y="366713"/>
                </a:lnTo>
                <a:lnTo>
                  <a:pt x="207169" y="309563"/>
                </a:lnTo>
                <a:lnTo>
                  <a:pt x="164306" y="257175"/>
                </a:lnTo>
                <a:lnTo>
                  <a:pt x="116681" y="185738"/>
                </a:lnTo>
                <a:lnTo>
                  <a:pt x="0" y="21432"/>
                </a:lnTo>
                <a:lnTo>
                  <a:pt x="95250" y="0"/>
                </a:lnTo>
                <a:lnTo>
                  <a:pt x="278606" y="95250"/>
                </a:lnTo>
                <a:lnTo>
                  <a:pt x="423862" y="173832"/>
                </a:lnTo>
                <a:lnTo>
                  <a:pt x="454819" y="188119"/>
                </a:lnTo>
                <a:lnTo>
                  <a:pt x="488156" y="209550"/>
                </a:lnTo>
                <a:lnTo>
                  <a:pt x="511969" y="230982"/>
                </a:lnTo>
                <a:lnTo>
                  <a:pt x="526256" y="257175"/>
                </a:lnTo>
                <a:lnTo>
                  <a:pt x="542925" y="304800"/>
                </a:lnTo>
                <a:lnTo>
                  <a:pt x="595312" y="461963"/>
                </a:lnTo>
                <a:lnTo>
                  <a:pt x="685800" y="678657"/>
                </a:lnTo>
                <a:lnTo>
                  <a:pt x="654844" y="747713"/>
                </a:lnTo>
                <a:lnTo>
                  <a:pt x="554831" y="678657"/>
                </a:lnTo>
                <a:lnTo>
                  <a:pt x="485775" y="616744"/>
                </a:lnTo>
                <a:lnTo>
                  <a:pt x="316706" y="438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83"/>
          <p:cNvSpPr/>
          <p:nvPr/>
        </p:nvSpPr>
        <p:spPr>
          <a:xfrm rot="-5400000">
            <a:off x="4451351" y="2955925"/>
            <a:ext cx="3397250" cy="2238375"/>
          </a:xfrm>
          <a:custGeom>
            <a:avLst/>
            <a:gdLst/>
            <a:ahLst/>
            <a:cxnLst/>
            <a:rect l="l" t="t" r="r" b="b"/>
            <a:pathLst>
              <a:path w="3397991" h="2238405" extrusionOk="0">
                <a:moveTo>
                  <a:pt x="1667265" y="268262"/>
                </a:moveTo>
                <a:lnTo>
                  <a:pt x="2042256" y="271147"/>
                </a:lnTo>
                <a:lnTo>
                  <a:pt x="2529744" y="271147"/>
                </a:lnTo>
                <a:lnTo>
                  <a:pt x="2936464" y="271147"/>
                </a:lnTo>
                <a:lnTo>
                  <a:pt x="2979732" y="268262"/>
                </a:lnTo>
                <a:lnTo>
                  <a:pt x="3014347" y="265378"/>
                </a:lnTo>
                <a:lnTo>
                  <a:pt x="3077807" y="248070"/>
                </a:lnTo>
                <a:lnTo>
                  <a:pt x="3126844" y="224994"/>
                </a:lnTo>
                <a:lnTo>
                  <a:pt x="3155689" y="201918"/>
                </a:lnTo>
                <a:lnTo>
                  <a:pt x="3216265" y="149996"/>
                </a:lnTo>
                <a:lnTo>
                  <a:pt x="3279725" y="86536"/>
                </a:lnTo>
                <a:lnTo>
                  <a:pt x="3322993" y="31730"/>
                </a:lnTo>
                <a:lnTo>
                  <a:pt x="3343185" y="8653"/>
                </a:lnTo>
                <a:lnTo>
                  <a:pt x="3357607" y="0"/>
                </a:lnTo>
                <a:lnTo>
                  <a:pt x="3372030" y="0"/>
                </a:lnTo>
                <a:lnTo>
                  <a:pt x="3386453" y="5769"/>
                </a:lnTo>
                <a:lnTo>
                  <a:pt x="3395106" y="28845"/>
                </a:lnTo>
                <a:lnTo>
                  <a:pt x="3397991" y="72113"/>
                </a:lnTo>
                <a:lnTo>
                  <a:pt x="3392222" y="115381"/>
                </a:lnTo>
                <a:lnTo>
                  <a:pt x="3380684" y="190379"/>
                </a:lnTo>
                <a:lnTo>
                  <a:pt x="3360492" y="271147"/>
                </a:lnTo>
                <a:lnTo>
                  <a:pt x="3322993" y="360568"/>
                </a:lnTo>
                <a:lnTo>
                  <a:pt x="3282609" y="441335"/>
                </a:lnTo>
                <a:lnTo>
                  <a:pt x="3224918" y="522102"/>
                </a:lnTo>
                <a:lnTo>
                  <a:pt x="3187419" y="565370"/>
                </a:lnTo>
                <a:lnTo>
                  <a:pt x="3147036" y="597100"/>
                </a:lnTo>
                <a:lnTo>
                  <a:pt x="3118190" y="608638"/>
                </a:lnTo>
                <a:lnTo>
                  <a:pt x="3077807" y="599985"/>
                </a:lnTo>
                <a:lnTo>
                  <a:pt x="3046077" y="576908"/>
                </a:lnTo>
                <a:lnTo>
                  <a:pt x="3028769" y="559601"/>
                </a:lnTo>
                <a:lnTo>
                  <a:pt x="2697047" y="530756"/>
                </a:lnTo>
                <a:lnTo>
                  <a:pt x="2316287" y="513448"/>
                </a:lnTo>
                <a:lnTo>
                  <a:pt x="1906682" y="496141"/>
                </a:lnTo>
                <a:lnTo>
                  <a:pt x="1722072" y="493256"/>
                </a:lnTo>
                <a:lnTo>
                  <a:pt x="1185547" y="493256"/>
                </a:lnTo>
                <a:lnTo>
                  <a:pt x="796133" y="493256"/>
                </a:lnTo>
                <a:lnTo>
                  <a:pt x="571139" y="496141"/>
                </a:lnTo>
                <a:lnTo>
                  <a:pt x="499026" y="504795"/>
                </a:lnTo>
                <a:lnTo>
                  <a:pt x="449988" y="519217"/>
                </a:lnTo>
                <a:lnTo>
                  <a:pt x="386528" y="550947"/>
                </a:lnTo>
                <a:lnTo>
                  <a:pt x="357683" y="571139"/>
                </a:lnTo>
                <a:lnTo>
                  <a:pt x="320184" y="608638"/>
                </a:lnTo>
                <a:lnTo>
                  <a:pt x="291339" y="649022"/>
                </a:lnTo>
                <a:lnTo>
                  <a:pt x="262493" y="700944"/>
                </a:lnTo>
                <a:lnTo>
                  <a:pt x="248070" y="752865"/>
                </a:lnTo>
                <a:lnTo>
                  <a:pt x="233648" y="827863"/>
                </a:lnTo>
                <a:lnTo>
                  <a:pt x="219225" y="969206"/>
                </a:lnTo>
                <a:lnTo>
                  <a:pt x="224994" y="1104779"/>
                </a:lnTo>
                <a:lnTo>
                  <a:pt x="230763" y="1266314"/>
                </a:lnTo>
                <a:lnTo>
                  <a:pt x="250955" y="1445156"/>
                </a:lnTo>
                <a:lnTo>
                  <a:pt x="276916" y="1586498"/>
                </a:lnTo>
                <a:lnTo>
                  <a:pt x="302877" y="1675919"/>
                </a:lnTo>
                <a:lnTo>
                  <a:pt x="343260" y="1748032"/>
                </a:lnTo>
                <a:lnTo>
                  <a:pt x="372106" y="1782647"/>
                </a:lnTo>
                <a:lnTo>
                  <a:pt x="372106" y="2073986"/>
                </a:lnTo>
                <a:lnTo>
                  <a:pt x="311530" y="2120138"/>
                </a:lnTo>
                <a:lnTo>
                  <a:pt x="230763" y="2189368"/>
                </a:lnTo>
                <a:lnTo>
                  <a:pt x="178841" y="2229751"/>
                </a:lnTo>
                <a:lnTo>
                  <a:pt x="152880" y="2238405"/>
                </a:lnTo>
                <a:lnTo>
                  <a:pt x="118266" y="2235520"/>
                </a:lnTo>
                <a:lnTo>
                  <a:pt x="83651" y="2221097"/>
                </a:lnTo>
                <a:lnTo>
                  <a:pt x="51921" y="2186483"/>
                </a:lnTo>
                <a:lnTo>
                  <a:pt x="20192" y="2128792"/>
                </a:lnTo>
                <a:lnTo>
                  <a:pt x="8653" y="2007641"/>
                </a:lnTo>
                <a:lnTo>
                  <a:pt x="2884" y="1673034"/>
                </a:lnTo>
                <a:cubicBezTo>
                  <a:pt x="1923" y="1591305"/>
                  <a:pt x="961" y="1509577"/>
                  <a:pt x="0" y="1427848"/>
                </a:cubicBezTo>
                <a:lnTo>
                  <a:pt x="0" y="1223046"/>
                </a:lnTo>
                <a:lnTo>
                  <a:pt x="14422" y="972091"/>
                </a:lnTo>
                <a:lnTo>
                  <a:pt x="28845" y="810556"/>
                </a:lnTo>
                <a:lnTo>
                  <a:pt x="49037" y="666329"/>
                </a:lnTo>
                <a:lnTo>
                  <a:pt x="74998" y="556716"/>
                </a:lnTo>
                <a:lnTo>
                  <a:pt x="95190" y="496141"/>
                </a:lnTo>
                <a:lnTo>
                  <a:pt x="121151" y="447104"/>
                </a:lnTo>
                <a:lnTo>
                  <a:pt x="158650" y="400951"/>
                </a:lnTo>
                <a:lnTo>
                  <a:pt x="199033" y="366337"/>
                </a:lnTo>
                <a:lnTo>
                  <a:pt x="242301" y="337491"/>
                </a:lnTo>
                <a:lnTo>
                  <a:pt x="302877" y="308646"/>
                </a:lnTo>
                <a:lnTo>
                  <a:pt x="383644" y="282685"/>
                </a:lnTo>
                <a:lnTo>
                  <a:pt x="464411" y="274031"/>
                </a:lnTo>
                <a:lnTo>
                  <a:pt x="807672" y="271147"/>
                </a:lnTo>
                <a:lnTo>
                  <a:pt x="1667265" y="268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83"/>
          <p:cNvSpPr/>
          <p:nvPr/>
        </p:nvSpPr>
        <p:spPr>
          <a:xfrm>
            <a:off x="6792913" y="4589463"/>
            <a:ext cx="330200" cy="935037"/>
          </a:xfrm>
          <a:custGeom>
            <a:avLst/>
            <a:gdLst/>
            <a:ahLst/>
            <a:cxnLst/>
            <a:rect l="l" t="t" r="r" b="b"/>
            <a:pathLst>
              <a:path w="328613" h="935831" extrusionOk="0">
                <a:moveTo>
                  <a:pt x="138113" y="276225"/>
                </a:moveTo>
                <a:lnTo>
                  <a:pt x="104775" y="504825"/>
                </a:lnTo>
                <a:lnTo>
                  <a:pt x="85725" y="597694"/>
                </a:lnTo>
                <a:lnTo>
                  <a:pt x="50007" y="728662"/>
                </a:lnTo>
                <a:lnTo>
                  <a:pt x="0" y="866775"/>
                </a:lnTo>
                <a:lnTo>
                  <a:pt x="176213" y="935831"/>
                </a:lnTo>
                <a:lnTo>
                  <a:pt x="328613" y="835819"/>
                </a:lnTo>
                <a:lnTo>
                  <a:pt x="297657" y="785812"/>
                </a:lnTo>
                <a:lnTo>
                  <a:pt x="283369" y="740569"/>
                </a:lnTo>
                <a:lnTo>
                  <a:pt x="269082" y="664369"/>
                </a:lnTo>
                <a:lnTo>
                  <a:pt x="257175" y="552450"/>
                </a:lnTo>
                <a:cubicBezTo>
                  <a:pt x="255588" y="471487"/>
                  <a:pt x="254000" y="390525"/>
                  <a:pt x="252413" y="309562"/>
                </a:cubicBezTo>
                <a:lnTo>
                  <a:pt x="252413" y="142875"/>
                </a:lnTo>
                <a:lnTo>
                  <a:pt x="252413" y="76200"/>
                </a:lnTo>
                <a:lnTo>
                  <a:pt x="240507" y="40481"/>
                </a:lnTo>
                <a:lnTo>
                  <a:pt x="233363" y="23812"/>
                </a:lnTo>
                <a:lnTo>
                  <a:pt x="216694" y="2381"/>
                </a:lnTo>
                <a:lnTo>
                  <a:pt x="202407" y="0"/>
                </a:lnTo>
                <a:lnTo>
                  <a:pt x="188119" y="9525"/>
                </a:lnTo>
                <a:lnTo>
                  <a:pt x="169069" y="35719"/>
                </a:lnTo>
                <a:lnTo>
                  <a:pt x="154782" y="88106"/>
                </a:lnTo>
                <a:lnTo>
                  <a:pt x="138113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AF0A51-5165-3E4A-B18C-80B3B0E2C0DF}"/>
              </a:ext>
            </a:extLst>
          </p:cNvPr>
          <p:cNvGrpSpPr/>
          <p:nvPr/>
        </p:nvGrpSpPr>
        <p:grpSpPr>
          <a:xfrm>
            <a:off x="2489283" y="1773988"/>
            <a:ext cx="4787900" cy="4011613"/>
            <a:chOff x="2633663" y="1930400"/>
            <a:chExt cx="4787900" cy="4011613"/>
          </a:xfrm>
        </p:grpSpPr>
        <p:sp>
          <p:nvSpPr>
            <p:cNvPr id="11" name="Google Shape;985;p83">
              <a:extLst>
                <a:ext uri="{FF2B5EF4-FFF2-40B4-BE49-F238E27FC236}">
                  <a16:creationId xmlns:a16="http://schemas.microsoft.com/office/drawing/2014/main" id="{12D11D5F-CB55-9745-816E-9A30CFD297B2}"/>
                </a:ext>
              </a:extLst>
            </p:cNvPr>
            <p:cNvSpPr/>
            <p:nvPr/>
          </p:nvSpPr>
          <p:spPr>
            <a:xfrm>
              <a:off x="3208338" y="1930400"/>
              <a:ext cx="3624262" cy="608013"/>
            </a:xfrm>
            <a:custGeom>
              <a:avLst/>
              <a:gdLst/>
              <a:ahLst/>
              <a:cxnLst/>
              <a:rect l="l" t="t" r="r" b="b"/>
              <a:pathLst>
                <a:path w="3624836" h="607615" extrusionOk="0">
                  <a:moveTo>
                    <a:pt x="1423723" y="443797"/>
                  </a:moveTo>
                  <a:lnTo>
                    <a:pt x="1143744" y="485496"/>
                  </a:lnTo>
                  <a:lnTo>
                    <a:pt x="723776" y="554002"/>
                  </a:lnTo>
                  <a:lnTo>
                    <a:pt x="598678" y="601658"/>
                  </a:lnTo>
                  <a:lnTo>
                    <a:pt x="539108" y="607615"/>
                  </a:lnTo>
                  <a:lnTo>
                    <a:pt x="497409" y="604636"/>
                  </a:lnTo>
                  <a:lnTo>
                    <a:pt x="446775" y="589744"/>
                  </a:lnTo>
                  <a:lnTo>
                    <a:pt x="363377" y="556980"/>
                  </a:lnTo>
                  <a:lnTo>
                    <a:pt x="238280" y="482518"/>
                  </a:lnTo>
                  <a:lnTo>
                    <a:pt x="160839" y="416991"/>
                  </a:lnTo>
                  <a:lnTo>
                    <a:pt x="74462" y="339550"/>
                  </a:lnTo>
                  <a:lnTo>
                    <a:pt x="26806" y="291894"/>
                  </a:lnTo>
                  <a:lnTo>
                    <a:pt x="11914" y="274023"/>
                  </a:lnTo>
                  <a:lnTo>
                    <a:pt x="0" y="241259"/>
                  </a:lnTo>
                  <a:lnTo>
                    <a:pt x="0" y="226367"/>
                  </a:lnTo>
                  <a:lnTo>
                    <a:pt x="5957" y="208496"/>
                  </a:lnTo>
                  <a:lnTo>
                    <a:pt x="20849" y="205517"/>
                  </a:lnTo>
                  <a:lnTo>
                    <a:pt x="35742" y="208496"/>
                  </a:lnTo>
                  <a:lnTo>
                    <a:pt x="125097" y="250195"/>
                  </a:lnTo>
                  <a:lnTo>
                    <a:pt x="205516" y="277001"/>
                  </a:lnTo>
                  <a:lnTo>
                    <a:pt x="288914" y="297851"/>
                  </a:lnTo>
                  <a:lnTo>
                    <a:pt x="387205" y="318700"/>
                  </a:lnTo>
                  <a:lnTo>
                    <a:pt x="491452" y="330614"/>
                  </a:lnTo>
                  <a:lnTo>
                    <a:pt x="548044" y="336571"/>
                  </a:lnTo>
                  <a:lnTo>
                    <a:pt x="836959" y="312743"/>
                  </a:lnTo>
                  <a:lnTo>
                    <a:pt x="1471379" y="250195"/>
                  </a:lnTo>
                  <a:lnTo>
                    <a:pt x="2028359" y="190625"/>
                  </a:lnTo>
                  <a:lnTo>
                    <a:pt x="2531726" y="137012"/>
                  </a:lnTo>
                  <a:lnTo>
                    <a:pt x="2772985" y="113184"/>
                  </a:lnTo>
                  <a:lnTo>
                    <a:pt x="2835533" y="101270"/>
                  </a:lnTo>
                  <a:lnTo>
                    <a:pt x="2933824" y="71485"/>
                  </a:lnTo>
                  <a:lnTo>
                    <a:pt x="3061899" y="23828"/>
                  </a:lnTo>
                  <a:lnTo>
                    <a:pt x="3097641" y="2979"/>
                  </a:lnTo>
                  <a:lnTo>
                    <a:pt x="3112534" y="0"/>
                  </a:lnTo>
                  <a:lnTo>
                    <a:pt x="3231674" y="11914"/>
                  </a:lnTo>
                  <a:lnTo>
                    <a:pt x="3329964" y="32764"/>
                  </a:lnTo>
                  <a:lnTo>
                    <a:pt x="3419320" y="59571"/>
                  </a:lnTo>
                  <a:lnTo>
                    <a:pt x="3484847" y="86377"/>
                  </a:lnTo>
                  <a:lnTo>
                    <a:pt x="3550374" y="122119"/>
                  </a:lnTo>
                  <a:lnTo>
                    <a:pt x="3595051" y="154883"/>
                  </a:lnTo>
                  <a:lnTo>
                    <a:pt x="3612922" y="178711"/>
                  </a:lnTo>
                  <a:lnTo>
                    <a:pt x="3621858" y="202539"/>
                  </a:lnTo>
                  <a:lnTo>
                    <a:pt x="3624836" y="223388"/>
                  </a:lnTo>
                  <a:lnTo>
                    <a:pt x="3618879" y="247216"/>
                  </a:lnTo>
                  <a:lnTo>
                    <a:pt x="3603987" y="274023"/>
                  </a:lnTo>
                  <a:lnTo>
                    <a:pt x="3571223" y="294872"/>
                  </a:lnTo>
                  <a:lnTo>
                    <a:pt x="3505696" y="312743"/>
                  </a:lnTo>
                  <a:lnTo>
                    <a:pt x="3401449" y="324657"/>
                  </a:lnTo>
                  <a:lnTo>
                    <a:pt x="3276351" y="333593"/>
                  </a:lnTo>
                  <a:lnTo>
                    <a:pt x="2933824" y="333593"/>
                  </a:lnTo>
                  <a:lnTo>
                    <a:pt x="2495984" y="354442"/>
                  </a:lnTo>
                  <a:lnTo>
                    <a:pt x="2126650" y="381249"/>
                  </a:lnTo>
                  <a:lnTo>
                    <a:pt x="1831778" y="402098"/>
                  </a:lnTo>
                  <a:lnTo>
                    <a:pt x="1423723" y="44379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86;p83">
              <a:extLst>
                <a:ext uri="{FF2B5EF4-FFF2-40B4-BE49-F238E27FC236}">
                  <a16:creationId xmlns:a16="http://schemas.microsoft.com/office/drawing/2014/main" id="{1A5768C1-7C37-3342-A4B1-F71BD64B4D96}"/>
                </a:ext>
              </a:extLst>
            </p:cNvPr>
            <p:cNvSpPr/>
            <p:nvPr/>
          </p:nvSpPr>
          <p:spPr>
            <a:xfrm>
              <a:off x="5553075" y="2962275"/>
              <a:ext cx="1414463" cy="1243013"/>
            </a:xfrm>
            <a:custGeom>
              <a:avLst/>
              <a:gdLst/>
              <a:ahLst/>
              <a:cxnLst/>
              <a:rect l="l" t="t" r="r" b="b"/>
              <a:pathLst>
                <a:path w="1414463" h="1243013" extrusionOk="0">
                  <a:moveTo>
                    <a:pt x="538163" y="728663"/>
                  </a:moveTo>
                  <a:lnTo>
                    <a:pt x="776288" y="519113"/>
                  </a:lnTo>
                  <a:lnTo>
                    <a:pt x="933450" y="354806"/>
                  </a:lnTo>
                  <a:lnTo>
                    <a:pt x="966788" y="309563"/>
                  </a:lnTo>
                  <a:lnTo>
                    <a:pt x="983456" y="280988"/>
                  </a:lnTo>
                  <a:lnTo>
                    <a:pt x="990600" y="259556"/>
                  </a:lnTo>
                  <a:lnTo>
                    <a:pt x="995363" y="240506"/>
                  </a:lnTo>
                  <a:lnTo>
                    <a:pt x="995363" y="221456"/>
                  </a:lnTo>
                  <a:lnTo>
                    <a:pt x="985838" y="190500"/>
                  </a:lnTo>
                  <a:lnTo>
                    <a:pt x="971550" y="164306"/>
                  </a:lnTo>
                  <a:lnTo>
                    <a:pt x="952500" y="135731"/>
                  </a:lnTo>
                  <a:lnTo>
                    <a:pt x="923925" y="107156"/>
                  </a:lnTo>
                  <a:lnTo>
                    <a:pt x="895350" y="78581"/>
                  </a:lnTo>
                  <a:lnTo>
                    <a:pt x="883444" y="64294"/>
                  </a:lnTo>
                  <a:lnTo>
                    <a:pt x="876300" y="52388"/>
                  </a:lnTo>
                  <a:lnTo>
                    <a:pt x="869156" y="30956"/>
                  </a:lnTo>
                  <a:lnTo>
                    <a:pt x="869156" y="16669"/>
                  </a:lnTo>
                  <a:lnTo>
                    <a:pt x="873919" y="7144"/>
                  </a:lnTo>
                  <a:lnTo>
                    <a:pt x="885825" y="2381"/>
                  </a:lnTo>
                  <a:lnTo>
                    <a:pt x="904875" y="0"/>
                  </a:lnTo>
                  <a:lnTo>
                    <a:pt x="940594" y="9525"/>
                  </a:lnTo>
                  <a:lnTo>
                    <a:pt x="995363" y="42863"/>
                  </a:lnTo>
                  <a:lnTo>
                    <a:pt x="1073944" y="92869"/>
                  </a:lnTo>
                  <a:lnTo>
                    <a:pt x="1169194" y="161925"/>
                  </a:lnTo>
                  <a:lnTo>
                    <a:pt x="1288256" y="261938"/>
                  </a:lnTo>
                  <a:lnTo>
                    <a:pt x="1359694" y="333375"/>
                  </a:lnTo>
                  <a:lnTo>
                    <a:pt x="1388269" y="361950"/>
                  </a:lnTo>
                  <a:lnTo>
                    <a:pt x="1404938" y="390525"/>
                  </a:lnTo>
                  <a:lnTo>
                    <a:pt x="1414463" y="419100"/>
                  </a:lnTo>
                  <a:lnTo>
                    <a:pt x="1412081" y="440531"/>
                  </a:lnTo>
                  <a:lnTo>
                    <a:pt x="1402556" y="459581"/>
                  </a:lnTo>
                  <a:lnTo>
                    <a:pt x="1381125" y="471488"/>
                  </a:lnTo>
                  <a:lnTo>
                    <a:pt x="1300163" y="490538"/>
                  </a:lnTo>
                  <a:lnTo>
                    <a:pt x="1245394" y="509588"/>
                  </a:lnTo>
                  <a:lnTo>
                    <a:pt x="1171575" y="547688"/>
                  </a:lnTo>
                  <a:lnTo>
                    <a:pt x="964406" y="673894"/>
                  </a:lnTo>
                  <a:lnTo>
                    <a:pt x="604838" y="897731"/>
                  </a:lnTo>
                  <a:lnTo>
                    <a:pt x="385763" y="1035844"/>
                  </a:lnTo>
                  <a:lnTo>
                    <a:pt x="50006" y="1243013"/>
                  </a:lnTo>
                  <a:lnTo>
                    <a:pt x="0" y="1140619"/>
                  </a:lnTo>
                  <a:lnTo>
                    <a:pt x="204788" y="1000125"/>
                  </a:lnTo>
                  <a:lnTo>
                    <a:pt x="392906" y="850106"/>
                  </a:lnTo>
                  <a:lnTo>
                    <a:pt x="538163" y="728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87;p83">
              <a:extLst>
                <a:ext uri="{FF2B5EF4-FFF2-40B4-BE49-F238E27FC236}">
                  <a16:creationId xmlns:a16="http://schemas.microsoft.com/office/drawing/2014/main" id="{C2437E34-37BE-B944-AEE0-EC8B05CC073F}"/>
                </a:ext>
              </a:extLst>
            </p:cNvPr>
            <p:cNvSpPr/>
            <p:nvPr/>
          </p:nvSpPr>
          <p:spPr>
            <a:xfrm>
              <a:off x="2846388" y="2366963"/>
              <a:ext cx="1377950" cy="1971675"/>
            </a:xfrm>
            <a:custGeom>
              <a:avLst/>
              <a:gdLst/>
              <a:ahLst/>
              <a:cxnLst/>
              <a:rect l="l" t="t" r="r" b="b"/>
              <a:pathLst>
                <a:path w="1377043" h="1970314" extrusionOk="0">
                  <a:moveTo>
                    <a:pt x="606879" y="1216478"/>
                  </a:moveTo>
                  <a:lnTo>
                    <a:pt x="726622" y="1050471"/>
                  </a:lnTo>
                  <a:lnTo>
                    <a:pt x="775607" y="971550"/>
                  </a:lnTo>
                  <a:lnTo>
                    <a:pt x="859972" y="821871"/>
                  </a:lnTo>
                  <a:lnTo>
                    <a:pt x="914400" y="713014"/>
                  </a:lnTo>
                  <a:lnTo>
                    <a:pt x="968829" y="585107"/>
                  </a:lnTo>
                  <a:lnTo>
                    <a:pt x="1012372" y="465364"/>
                  </a:lnTo>
                  <a:lnTo>
                    <a:pt x="1031422" y="383721"/>
                  </a:lnTo>
                  <a:lnTo>
                    <a:pt x="1042307" y="288471"/>
                  </a:lnTo>
                  <a:lnTo>
                    <a:pt x="1042307" y="266700"/>
                  </a:lnTo>
                  <a:lnTo>
                    <a:pt x="1031422" y="231321"/>
                  </a:lnTo>
                  <a:lnTo>
                    <a:pt x="1012372" y="201386"/>
                  </a:lnTo>
                  <a:lnTo>
                    <a:pt x="906236" y="117021"/>
                  </a:lnTo>
                  <a:lnTo>
                    <a:pt x="1006929" y="0"/>
                  </a:lnTo>
                  <a:lnTo>
                    <a:pt x="1099457" y="171450"/>
                  </a:lnTo>
                  <a:lnTo>
                    <a:pt x="1129393" y="201386"/>
                  </a:lnTo>
                  <a:lnTo>
                    <a:pt x="1189265" y="261257"/>
                  </a:lnTo>
                  <a:lnTo>
                    <a:pt x="1265465" y="310243"/>
                  </a:lnTo>
                  <a:lnTo>
                    <a:pt x="1328057" y="370114"/>
                  </a:lnTo>
                  <a:lnTo>
                    <a:pt x="1366157" y="416378"/>
                  </a:lnTo>
                  <a:lnTo>
                    <a:pt x="1377043" y="443593"/>
                  </a:lnTo>
                  <a:lnTo>
                    <a:pt x="1377043" y="470807"/>
                  </a:lnTo>
                  <a:lnTo>
                    <a:pt x="1368879" y="487136"/>
                  </a:lnTo>
                  <a:lnTo>
                    <a:pt x="1284515" y="574221"/>
                  </a:lnTo>
                  <a:lnTo>
                    <a:pt x="1175657" y="745671"/>
                  </a:lnTo>
                  <a:lnTo>
                    <a:pt x="1085850" y="908957"/>
                  </a:lnTo>
                  <a:lnTo>
                    <a:pt x="949779" y="1102178"/>
                  </a:lnTo>
                  <a:lnTo>
                    <a:pt x="781050" y="1311728"/>
                  </a:lnTo>
                  <a:lnTo>
                    <a:pt x="628650" y="1480457"/>
                  </a:lnTo>
                  <a:lnTo>
                    <a:pt x="522515" y="1605643"/>
                  </a:lnTo>
                  <a:lnTo>
                    <a:pt x="353786" y="1752600"/>
                  </a:lnTo>
                  <a:lnTo>
                    <a:pt x="212272" y="1856014"/>
                  </a:lnTo>
                  <a:lnTo>
                    <a:pt x="84365" y="1937657"/>
                  </a:lnTo>
                  <a:lnTo>
                    <a:pt x="40822" y="1964871"/>
                  </a:lnTo>
                  <a:lnTo>
                    <a:pt x="16329" y="1970314"/>
                  </a:lnTo>
                  <a:lnTo>
                    <a:pt x="0" y="1962150"/>
                  </a:lnTo>
                  <a:lnTo>
                    <a:pt x="2722" y="1934936"/>
                  </a:lnTo>
                  <a:lnTo>
                    <a:pt x="35379" y="1885950"/>
                  </a:lnTo>
                  <a:lnTo>
                    <a:pt x="166007" y="1752600"/>
                  </a:lnTo>
                  <a:lnTo>
                    <a:pt x="334736" y="1562100"/>
                  </a:lnTo>
                  <a:lnTo>
                    <a:pt x="454479" y="1409700"/>
                  </a:lnTo>
                  <a:lnTo>
                    <a:pt x="606879" y="12164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88;p83">
              <a:extLst>
                <a:ext uri="{FF2B5EF4-FFF2-40B4-BE49-F238E27FC236}">
                  <a16:creationId xmlns:a16="http://schemas.microsoft.com/office/drawing/2014/main" id="{AF87E6D1-ACC5-AD4D-8142-577C0409DA85}"/>
                </a:ext>
              </a:extLst>
            </p:cNvPr>
            <p:cNvSpPr/>
            <p:nvPr/>
          </p:nvSpPr>
          <p:spPr>
            <a:xfrm>
              <a:off x="3881438" y="2947988"/>
              <a:ext cx="1166812" cy="330200"/>
            </a:xfrm>
            <a:custGeom>
              <a:avLst/>
              <a:gdLst/>
              <a:ahLst/>
              <a:cxnLst/>
              <a:rect l="l" t="t" r="r" b="b"/>
              <a:pathLst>
                <a:path w="1166812" h="330993" extrusionOk="0">
                  <a:moveTo>
                    <a:pt x="457200" y="288131"/>
                  </a:moveTo>
                  <a:lnTo>
                    <a:pt x="302418" y="316706"/>
                  </a:lnTo>
                  <a:lnTo>
                    <a:pt x="216693" y="328612"/>
                  </a:lnTo>
                  <a:lnTo>
                    <a:pt x="150018" y="330993"/>
                  </a:lnTo>
                  <a:lnTo>
                    <a:pt x="83343" y="328612"/>
                  </a:lnTo>
                  <a:lnTo>
                    <a:pt x="0" y="309562"/>
                  </a:lnTo>
                  <a:lnTo>
                    <a:pt x="11906" y="195262"/>
                  </a:lnTo>
                  <a:lnTo>
                    <a:pt x="102393" y="164306"/>
                  </a:lnTo>
                  <a:lnTo>
                    <a:pt x="207168" y="159543"/>
                  </a:lnTo>
                  <a:lnTo>
                    <a:pt x="397668" y="135731"/>
                  </a:lnTo>
                  <a:lnTo>
                    <a:pt x="507206" y="114300"/>
                  </a:lnTo>
                  <a:lnTo>
                    <a:pt x="681037" y="71437"/>
                  </a:lnTo>
                  <a:lnTo>
                    <a:pt x="800100" y="30956"/>
                  </a:lnTo>
                  <a:lnTo>
                    <a:pt x="835818" y="11906"/>
                  </a:lnTo>
                  <a:lnTo>
                    <a:pt x="869156" y="2381"/>
                  </a:lnTo>
                  <a:lnTo>
                    <a:pt x="902493" y="0"/>
                  </a:lnTo>
                  <a:lnTo>
                    <a:pt x="935831" y="4762"/>
                  </a:lnTo>
                  <a:lnTo>
                    <a:pt x="971550" y="26193"/>
                  </a:lnTo>
                  <a:lnTo>
                    <a:pt x="1107281" y="140493"/>
                  </a:lnTo>
                  <a:lnTo>
                    <a:pt x="1150143" y="185737"/>
                  </a:lnTo>
                  <a:lnTo>
                    <a:pt x="1166812" y="214312"/>
                  </a:lnTo>
                  <a:lnTo>
                    <a:pt x="1164431" y="238125"/>
                  </a:lnTo>
                  <a:lnTo>
                    <a:pt x="733425" y="269081"/>
                  </a:lnTo>
                  <a:lnTo>
                    <a:pt x="716756" y="259556"/>
                  </a:lnTo>
                  <a:lnTo>
                    <a:pt x="692943" y="252412"/>
                  </a:lnTo>
                  <a:lnTo>
                    <a:pt x="457200" y="2881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89;p83">
              <a:extLst>
                <a:ext uri="{FF2B5EF4-FFF2-40B4-BE49-F238E27FC236}">
                  <a16:creationId xmlns:a16="http://schemas.microsoft.com/office/drawing/2014/main" id="{834BF4BD-7EE1-334C-9C9B-182F2E2AE186}"/>
                </a:ext>
              </a:extLst>
            </p:cNvPr>
            <p:cNvSpPr/>
            <p:nvPr/>
          </p:nvSpPr>
          <p:spPr>
            <a:xfrm rot="-5400000">
              <a:off x="2416175" y="3317876"/>
              <a:ext cx="2841625" cy="2406650"/>
            </a:xfrm>
            <a:custGeom>
              <a:avLst/>
              <a:gdLst/>
              <a:ahLst/>
              <a:cxnLst/>
              <a:rect l="l" t="t" r="r" b="b"/>
              <a:pathLst>
                <a:path w="2841625" h="2406650" extrusionOk="0">
                  <a:moveTo>
                    <a:pt x="1920875" y="1670050"/>
                  </a:moveTo>
                  <a:lnTo>
                    <a:pt x="2146300" y="1787525"/>
                  </a:lnTo>
                  <a:lnTo>
                    <a:pt x="2282825" y="1854200"/>
                  </a:lnTo>
                  <a:lnTo>
                    <a:pt x="2400300" y="1905000"/>
                  </a:lnTo>
                  <a:lnTo>
                    <a:pt x="2501900" y="1943100"/>
                  </a:lnTo>
                  <a:lnTo>
                    <a:pt x="2635250" y="1990725"/>
                  </a:lnTo>
                  <a:lnTo>
                    <a:pt x="2679700" y="2003425"/>
                  </a:lnTo>
                  <a:lnTo>
                    <a:pt x="2695575" y="2003425"/>
                  </a:lnTo>
                  <a:lnTo>
                    <a:pt x="2755900" y="1958975"/>
                  </a:lnTo>
                  <a:lnTo>
                    <a:pt x="2841625" y="2254250"/>
                  </a:lnTo>
                  <a:lnTo>
                    <a:pt x="2755900" y="2406650"/>
                  </a:lnTo>
                  <a:lnTo>
                    <a:pt x="2714625" y="2365375"/>
                  </a:lnTo>
                  <a:lnTo>
                    <a:pt x="2679700" y="2339975"/>
                  </a:lnTo>
                  <a:lnTo>
                    <a:pt x="2635250" y="2314575"/>
                  </a:lnTo>
                  <a:lnTo>
                    <a:pt x="2584450" y="2289175"/>
                  </a:lnTo>
                  <a:lnTo>
                    <a:pt x="2460625" y="2235200"/>
                  </a:lnTo>
                  <a:lnTo>
                    <a:pt x="2244725" y="2133600"/>
                  </a:lnTo>
                  <a:lnTo>
                    <a:pt x="2006600" y="2009775"/>
                  </a:lnTo>
                  <a:lnTo>
                    <a:pt x="1733550" y="1847850"/>
                  </a:lnTo>
                  <a:lnTo>
                    <a:pt x="1450975" y="1660525"/>
                  </a:lnTo>
                  <a:lnTo>
                    <a:pt x="1263650" y="1520825"/>
                  </a:lnTo>
                  <a:lnTo>
                    <a:pt x="1146175" y="1422400"/>
                  </a:lnTo>
                  <a:lnTo>
                    <a:pt x="1019175" y="1314450"/>
                  </a:lnTo>
                  <a:lnTo>
                    <a:pt x="879475" y="1184275"/>
                  </a:lnTo>
                  <a:lnTo>
                    <a:pt x="752475" y="1054100"/>
                  </a:lnTo>
                  <a:lnTo>
                    <a:pt x="631825" y="923925"/>
                  </a:lnTo>
                  <a:lnTo>
                    <a:pt x="542925" y="819150"/>
                  </a:lnTo>
                  <a:lnTo>
                    <a:pt x="428625" y="673100"/>
                  </a:lnTo>
                  <a:lnTo>
                    <a:pt x="285750" y="482600"/>
                  </a:lnTo>
                  <a:lnTo>
                    <a:pt x="215900" y="381000"/>
                  </a:lnTo>
                  <a:lnTo>
                    <a:pt x="158750" y="295275"/>
                  </a:lnTo>
                  <a:lnTo>
                    <a:pt x="76200" y="165100"/>
                  </a:lnTo>
                  <a:lnTo>
                    <a:pt x="22225" y="69850"/>
                  </a:lnTo>
                  <a:lnTo>
                    <a:pt x="3175" y="31750"/>
                  </a:lnTo>
                  <a:lnTo>
                    <a:pt x="0" y="6350"/>
                  </a:lnTo>
                  <a:lnTo>
                    <a:pt x="9525" y="0"/>
                  </a:lnTo>
                  <a:lnTo>
                    <a:pt x="41275" y="0"/>
                  </a:lnTo>
                  <a:lnTo>
                    <a:pt x="66675" y="6350"/>
                  </a:lnTo>
                  <a:lnTo>
                    <a:pt x="101600" y="53975"/>
                  </a:lnTo>
                  <a:lnTo>
                    <a:pt x="276225" y="269875"/>
                  </a:lnTo>
                  <a:lnTo>
                    <a:pt x="473075" y="495300"/>
                  </a:lnTo>
                  <a:lnTo>
                    <a:pt x="600075" y="631825"/>
                  </a:lnTo>
                  <a:lnTo>
                    <a:pt x="825500" y="860425"/>
                  </a:lnTo>
                  <a:lnTo>
                    <a:pt x="990600" y="1006475"/>
                  </a:lnTo>
                  <a:lnTo>
                    <a:pt x="1162050" y="1152525"/>
                  </a:lnTo>
                  <a:lnTo>
                    <a:pt x="1365250" y="1308100"/>
                  </a:lnTo>
                  <a:lnTo>
                    <a:pt x="1504950" y="1403350"/>
                  </a:lnTo>
                  <a:lnTo>
                    <a:pt x="1603375" y="1482725"/>
                  </a:lnTo>
                  <a:lnTo>
                    <a:pt x="1800225" y="1600200"/>
                  </a:lnTo>
                  <a:lnTo>
                    <a:pt x="1920875" y="16700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90;p83">
              <a:extLst>
                <a:ext uri="{FF2B5EF4-FFF2-40B4-BE49-F238E27FC236}">
                  <a16:creationId xmlns:a16="http://schemas.microsoft.com/office/drawing/2014/main" id="{5256B7C5-C35B-7948-85B4-A8EBDBB5EF32}"/>
                </a:ext>
              </a:extLst>
            </p:cNvPr>
            <p:cNvSpPr/>
            <p:nvPr/>
          </p:nvSpPr>
          <p:spPr>
            <a:xfrm>
              <a:off x="3446463" y="3754438"/>
              <a:ext cx="685800" cy="749300"/>
            </a:xfrm>
            <a:custGeom>
              <a:avLst/>
              <a:gdLst/>
              <a:ahLst/>
              <a:cxnLst/>
              <a:rect l="l" t="t" r="r" b="b"/>
              <a:pathLst>
                <a:path w="685800" h="747713" extrusionOk="0">
                  <a:moveTo>
                    <a:pt x="316706" y="438150"/>
                  </a:moveTo>
                  <a:lnTo>
                    <a:pt x="254794" y="366713"/>
                  </a:lnTo>
                  <a:lnTo>
                    <a:pt x="207169" y="309563"/>
                  </a:lnTo>
                  <a:lnTo>
                    <a:pt x="164306" y="257175"/>
                  </a:lnTo>
                  <a:lnTo>
                    <a:pt x="116681" y="185738"/>
                  </a:lnTo>
                  <a:lnTo>
                    <a:pt x="0" y="21432"/>
                  </a:lnTo>
                  <a:lnTo>
                    <a:pt x="95250" y="0"/>
                  </a:lnTo>
                  <a:lnTo>
                    <a:pt x="278606" y="95250"/>
                  </a:lnTo>
                  <a:lnTo>
                    <a:pt x="423862" y="173832"/>
                  </a:lnTo>
                  <a:lnTo>
                    <a:pt x="454819" y="188119"/>
                  </a:lnTo>
                  <a:lnTo>
                    <a:pt x="488156" y="209550"/>
                  </a:lnTo>
                  <a:lnTo>
                    <a:pt x="511969" y="230982"/>
                  </a:lnTo>
                  <a:lnTo>
                    <a:pt x="526256" y="257175"/>
                  </a:lnTo>
                  <a:lnTo>
                    <a:pt x="542925" y="304800"/>
                  </a:lnTo>
                  <a:lnTo>
                    <a:pt x="595312" y="461963"/>
                  </a:lnTo>
                  <a:lnTo>
                    <a:pt x="685800" y="678657"/>
                  </a:lnTo>
                  <a:lnTo>
                    <a:pt x="654844" y="747713"/>
                  </a:lnTo>
                  <a:lnTo>
                    <a:pt x="554831" y="678657"/>
                  </a:lnTo>
                  <a:lnTo>
                    <a:pt x="485775" y="616744"/>
                  </a:lnTo>
                  <a:lnTo>
                    <a:pt x="316706" y="4381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91;p83">
              <a:extLst>
                <a:ext uri="{FF2B5EF4-FFF2-40B4-BE49-F238E27FC236}">
                  <a16:creationId xmlns:a16="http://schemas.microsoft.com/office/drawing/2014/main" id="{40802F4B-1629-E846-ABE5-520E8D753D38}"/>
                </a:ext>
              </a:extLst>
            </p:cNvPr>
            <p:cNvSpPr/>
            <p:nvPr/>
          </p:nvSpPr>
          <p:spPr>
            <a:xfrm rot="-5400000">
              <a:off x="4603751" y="3108325"/>
              <a:ext cx="3397250" cy="2238375"/>
            </a:xfrm>
            <a:custGeom>
              <a:avLst/>
              <a:gdLst/>
              <a:ahLst/>
              <a:cxnLst/>
              <a:rect l="l" t="t" r="r" b="b"/>
              <a:pathLst>
                <a:path w="3397991" h="2238405" extrusionOk="0">
                  <a:moveTo>
                    <a:pt x="1667265" y="268262"/>
                  </a:moveTo>
                  <a:lnTo>
                    <a:pt x="2042256" y="271147"/>
                  </a:lnTo>
                  <a:lnTo>
                    <a:pt x="2529744" y="271147"/>
                  </a:lnTo>
                  <a:lnTo>
                    <a:pt x="2936464" y="271147"/>
                  </a:lnTo>
                  <a:lnTo>
                    <a:pt x="2979732" y="268262"/>
                  </a:lnTo>
                  <a:lnTo>
                    <a:pt x="3014347" y="265378"/>
                  </a:lnTo>
                  <a:lnTo>
                    <a:pt x="3077807" y="248070"/>
                  </a:lnTo>
                  <a:lnTo>
                    <a:pt x="3126844" y="224994"/>
                  </a:lnTo>
                  <a:lnTo>
                    <a:pt x="3155689" y="201918"/>
                  </a:lnTo>
                  <a:lnTo>
                    <a:pt x="3216265" y="149996"/>
                  </a:lnTo>
                  <a:lnTo>
                    <a:pt x="3279725" y="86536"/>
                  </a:lnTo>
                  <a:lnTo>
                    <a:pt x="3322993" y="31730"/>
                  </a:lnTo>
                  <a:lnTo>
                    <a:pt x="3343185" y="8653"/>
                  </a:lnTo>
                  <a:lnTo>
                    <a:pt x="3357607" y="0"/>
                  </a:lnTo>
                  <a:lnTo>
                    <a:pt x="3372030" y="0"/>
                  </a:lnTo>
                  <a:lnTo>
                    <a:pt x="3386453" y="5769"/>
                  </a:lnTo>
                  <a:lnTo>
                    <a:pt x="3395106" y="28845"/>
                  </a:lnTo>
                  <a:lnTo>
                    <a:pt x="3397991" y="72113"/>
                  </a:lnTo>
                  <a:lnTo>
                    <a:pt x="3392222" y="115381"/>
                  </a:lnTo>
                  <a:lnTo>
                    <a:pt x="3380684" y="190379"/>
                  </a:lnTo>
                  <a:lnTo>
                    <a:pt x="3360492" y="271147"/>
                  </a:lnTo>
                  <a:lnTo>
                    <a:pt x="3322993" y="360568"/>
                  </a:lnTo>
                  <a:lnTo>
                    <a:pt x="3282609" y="441335"/>
                  </a:lnTo>
                  <a:lnTo>
                    <a:pt x="3224918" y="522102"/>
                  </a:lnTo>
                  <a:lnTo>
                    <a:pt x="3187419" y="565370"/>
                  </a:lnTo>
                  <a:lnTo>
                    <a:pt x="3147036" y="597100"/>
                  </a:lnTo>
                  <a:lnTo>
                    <a:pt x="3118190" y="608638"/>
                  </a:lnTo>
                  <a:lnTo>
                    <a:pt x="3077807" y="599985"/>
                  </a:lnTo>
                  <a:lnTo>
                    <a:pt x="3046077" y="576908"/>
                  </a:lnTo>
                  <a:lnTo>
                    <a:pt x="3028769" y="559601"/>
                  </a:lnTo>
                  <a:lnTo>
                    <a:pt x="2697047" y="530756"/>
                  </a:lnTo>
                  <a:lnTo>
                    <a:pt x="2316287" y="513448"/>
                  </a:lnTo>
                  <a:lnTo>
                    <a:pt x="1906682" y="496141"/>
                  </a:lnTo>
                  <a:lnTo>
                    <a:pt x="1722072" y="493256"/>
                  </a:lnTo>
                  <a:lnTo>
                    <a:pt x="1185547" y="493256"/>
                  </a:lnTo>
                  <a:lnTo>
                    <a:pt x="796133" y="493256"/>
                  </a:lnTo>
                  <a:lnTo>
                    <a:pt x="571139" y="496141"/>
                  </a:lnTo>
                  <a:lnTo>
                    <a:pt x="499026" y="504795"/>
                  </a:lnTo>
                  <a:lnTo>
                    <a:pt x="449988" y="519217"/>
                  </a:lnTo>
                  <a:lnTo>
                    <a:pt x="386528" y="550947"/>
                  </a:lnTo>
                  <a:lnTo>
                    <a:pt x="357683" y="571139"/>
                  </a:lnTo>
                  <a:lnTo>
                    <a:pt x="320184" y="608638"/>
                  </a:lnTo>
                  <a:lnTo>
                    <a:pt x="291339" y="649022"/>
                  </a:lnTo>
                  <a:lnTo>
                    <a:pt x="262493" y="700944"/>
                  </a:lnTo>
                  <a:lnTo>
                    <a:pt x="248070" y="752865"/>
                  </a:lnTo>
                  <a:lnTo>
                    <a:pt x="233648" y="827863"/>
                  </a:lnTo>
                  <a:lnTo>
                    <a:pt x="219225" y="969206"/>
                  </a:lnTo>
                  <a:lnTo>
                    <a:pt x="224994" y="1104779"/>
                  </a:lnTo>
                  <a:lnTo>
                    <a:pt x="230763" y="1266314"/>
                  </a:lnTo>
                  <a:lnTo>
                    <a:pt x="250955" y="1445156"/>
                  </a:lnTo>
                  <a:lnTo>
                    <a:pt x="276916" y="1586498"/>
                  </a:lnTo>
                  <a:lnTo>
                    <a:pt x="302877" y="1675919"/>
                  </a:lnTo>
                  <a:lnTo>
                    <a:pt x="343260" y="1748032"/>
                  </a:lnTo>
                  <a:lnTo>
                    <a:pt x="372106" y="1782647"/>
                  </a:lnTo>
                  <a:lnTo>
                    <a:pt x="372106" y="2073986"/>
                  </a:lnTo>
                  <a:lnTo>
                    <a:pt x="311530" y="2120138"/>
                  </a:lnTo>
                  <a:lnTo>
                    <a:pt x="230763" y="2189368"/>
                  </a:lnTo>
                  <a:lnTo>
                    <a:pt x="178841" y="2229751"/>
                  </a:lnTo>
                  <a:lnTo>
                    <a:pt x="152880" y="2238405"/>
                  </a:lnTo>
                  <a:lnTo>
                    <a:pt x="118266" y="2235520"/>
                  </a:lnTo>
                  <a:lnTo>
                    <a:pt x="83651" y="2221097"/>
                  </a:lnTo>
                  <a:lnTo>
                    <a:pt x="51921" y="2186483"/>
                  </a:lnTo>
                  <a:lnTo>
                    <a:pt x="20192" y="2128792"/>
                  </a:lnTo>
                  <a:lnTo>
                    <a:pt x="8653" y="2007641"/>
                  </a:lnTo>
                  <a:lnTo>
                    <a:pt x="2884" y="1673034"/>
                  </a:lnTo>
                  <a:cubicBezTo>
                    <a:pt x="1923" y="1591305"/>
                    <a:pt x="961" y="1509577"/>
                    <a:pt x="0" y="1427848"/>
                  </a:cubicBezTo>
                  <a:lnTo>
                    <a:pt x="0" y="1223046"/>
                  </a:lnTo>
                  <a:lnTo>
                    <a:pt x="14422" y="972091"/>
                  </a:lnTo>
                  <a:lnTo>
                    <a:pt x="28845" y="810556"/>
                  </a:lnTo>
                  <a:lnTo>
                    <a:pt x="49037" y="666329"/>
                  </a:lnTo>
                  <a:lnTo>
                    <a:pt x="74998" y="556716"/>
                  </a:lnTo>
                  <a:lnTo>
                    <a:pt x="95190" y="496141"/>
                  </a:lnTo>
                  <a:lnTo>
                    <a:pt x="121151" y="447104"/>
                  </a:lnTo>
                  <a:lnTo>
                    <a:pt x="158650" y="400951"/>
                  </a:lnTo>
                  <a:lnTo>
                    <a:pt x="199033" y="366337"/>
                  </a:lnTo>
                  <a:lnTo>
                    <a:pt x="242301" y="337491"/>
                  </a:lnTo>
                  <a:lnTo>
                    <a:pt x="302877" y="308646"/>
                  </a:lnTo>
                  <a:lnTo>
                    <a:pt x="383644" y="282685"/>
                  </a:lnTo>
                  <a:lnTo>
                    <a:pt x="464411" y="274031"/>
                  </a:lnTo>
                  <a:lnTo>
                    <a:pt x="807672" y="271147"/>
                  </a:lnTo>
                  <a:lnTo>
                    <a:pt x="1667265" y="2682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92;p83">
              <a:extLst>
                <a:ext uri="{FF2B5EF4-FFF2-40B4-BE49-F238E27FC236}">
                  <a16:creationId xmlns:a16="http://schemas.microsoft.com/office/drawing/2014/main" id="{D37C1CBE-F194-9349-8458-FFDC110AA676}"/>
                </a:ext>
              </a:extLst>
            </p:cNvPr>
            <p:cNvSpPr/>
            <p:nvPr/>
          </p:nvSpPr>
          <p:spPr>
            <a:xfrm>
              <a:off x="6945313" y="4741863"/>
              <a:ext cx="330200" cy="935037"/>
            </a:xfrm>
            <a:custGeom>
              <a:avLst/>
              <a:gdLst/>
              <a:ahLst/>
              <a:cxnLst/>
              <a:rect l="l" t="t" r="r" b="b"/>
              <a:pathLst>
                <a:path w="328613" h="935831" extrusionOk="0">
                  <a:moveTo>
                    <a:pt x="138113" y="276225"/>
                  </a:moveTo>
                  <a:lnTo>
                    <a:pt x="104775" y="504825"/>
                  </a:lnTo>
                  <a:lnTo>
                    <a:pt x="85725" y="597694"/>
                  </a:lnTo>
                  <a:lnTo>
                    <a:pt x="50007" y="728662"/>
                  </a:lnTo>
                  <a:lnTo>
                    <a:pt x="0" y="866775"/>
                  </a:lnTo>
                  <a:lnTo>
                    <a:pt x="176213" y="935831"/>
                  </a:lnTo>
                  <a:lnTo>
                    <a:pt x="328613" y="835819"/>
                  </a:lnTo>
                  <a:lnTo>
                    <a:pt x="297657" y="785812"/>
                  </a:lnTo>
                  <a:lnTo>
                    <a:pt x="283369" y="740569"/>
                  </a:lnTo>
                  <a:lnTo>
                    <a:pt x="269082" y="664369"/>
                  </a:lnTo>
                  <a:lnTo>
                    <a:pt x="257175" y="552450"/>
                  </a:lnTo>
                  <a:cubicBezTo>
                    <a:pt x="255588" y="471487"/>
                    <a:pt x="254000" y="390525"/>
                    <a:pt x="252413" y="309562"/>
                  </a:cubicBezTo>
                  <a:lnTo>
                    <a:pt x="252413" y="142875"/>
                  </a:lnTo>
                  <a:lnTo>
                    <a:pt x="252413" y="76200"/>
                  </a:lnTo>
                  <a:lnTo>
                    <a:pt x="240507" y="40481"/>
                  </a:lnTo>
                  <a:lnTo>
                    <a:pt x="233363" y="23812"/>
                  </a:lnTo>
                  <a:lnTo>
                    <a:pt x="216694" y="2381"/>
                  </a:lnTo>
                  <a:lnTo>
                    <a:pt x="202407" y="0"/>
                  </a:lnTo>
                  <a:lnTo>
                    <a:pt x="188119" y="9525"/>
                  </a:lnTo>
                  <a:lnTo>
                    <a:pt x="169069" y="35719"/>
                  </a:lnTo>
                  <a:lnTo>
                    <a:pt x="154782" y="88106"/>
                  </a:lnTo>
                  <a:lnTo>
                    <a:pt x="138113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97;p84">
            <a:extLst>
              <a:ext uri="{FF2B5EF4-FFF2-40B4-BE49-F238E27FC236}">
                <a16:creationId xmlns:a16="http://schemas.microsoft.com/office/drawing/2014/main" id="{1FA3624E-B92C-634F-8804-9DEA442998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447" y="1772908"/>
            <a:ext cx="478472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" name="Google Shape;1260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743" y="1275349"/>
            <a:ext cx="436562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Google Shape;997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350" y="1808998"/>
            <a:ext cx="478472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p301"/>
          <p:cNvSpPr txBox="1"/>
          <p:nvPr/>
        </p:nvSpPr>
        <p:spPr>
          <a:xfrm>
            <a:off x="5303838" y="7893496"/>
            <a:ext cx="2649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鼻</a:t>
            </a:r>
            <a:endParaRPr/>
          </a:p>
        </p:txBody>
      </p:sp>
      <p:sp>
        <p:nvSpPr>
          <p:cNvPr id="3322" name="Google Shape;3322;p301"/>
          <p:cNvSpPr/>
          <p:nvPr/>
        </p:nvSpPr>
        <p:spPr>
          <a:xfrm>
            <a:off x="4352925" y="1211263"/>
            <a:ext cx="738188" cy="688975"/>
          </a:xfrm>
          <a:custGeom>
            <a:avLst/>
            <a:gdLst/>
            <a:ahLst/>
            <a:cxnLst/>
            <a:rect l="l" t="t" r="r" b="b"/>
            <a:pathLst>
              <a:path w="738188" h="688182" extrusionOk="0">
                <a:moveTo>
                  <a:pt x="481013" y="373857"/>
                </a:moveTo>
                <a:lnTo>
                  <a:pt x="600075" y="285750"/>
                </a:lnTo>
                <a:lnTo>
                  <a:pt x="628650" y="269082"/>
                </a:lnTo>
                <a:lnTo>
                  <a:pt x="666750" y="252413"/>
                </a:lnTo>
                <a:lnTo>
                  <a:pt x="709613" y="230982"/>
                </a:lnTo>
                <a:lnTo>
                  <a:pt x="726281" y="216694"/>
                </a:lnTo>
                <a:lnTo>
                  <a:pt x="738188" y="190500"/>
                </a:lnTo>
                <a:lnTo>
                  <a:pt x="738188" y="173832"/>
                </a:lnTo>
                <a:lnTo>
                  <a:pt x="726281" y="147638"/>
                </a:lnTo>
                <a:lnTo>
                  <a:pt x="690563" y="109538"/>
                </a:lnTo>
                <a:lnTo>
                  <a:pt x="642938" y="76200"/>
                </a:lnTo>
                <a:lnTo>
                  <a:pt x="557213" y="45244"/>
                </a:lnTo>
                <a:lnTo>
                  <a:pt x="473869" y="21432"/>
                </a:lnTo>
                <a:lnTo>
                  <a:pt x="402431" y="7144"/>
                </a:lnTo>
                <a:lnTo>
                  <a:pt x="335756" y="2382"/>
                </a:lnTo>
                <a:lnTo>
                  <a:pt x="288131" y="0"/>
                </a:lnTo>
                <a:lnTo>
                  <a:pt x="250031" y="4763"/>
                </a:lnTo>
                <a:lnTo>
                  <a:pt x="228600" y="11907"/>
                </a:lnTo>
                <a:lnTo>
                  <a:pt x="221456" y="28575"/>
                </a:lnTo>
                <a:lnTo>
                  <a:pt x="230981" y="50007"/>
                </a:lnTo>
                <a:lnTo>
                  <a:pt x="259556" y="78582"/>
                </a:lnTo>
                <a:lnTo>
                  <a:pt x="295275" y="109538"/>
                </a:lnTo>
                <a:lnTo>
                  <a:pt x="316706" y="135732"/>
                </a:lnTo>
                <a:lnTo>
                  <a:pt x="326231" y="150019"/>
                </a:lnTo>
                <a:lnTo>
                  <a:pt x="333375" y="169069"/>
                </a:lnTo>
                <a:lnTo>
                  <a:pt x="330994" y="190500"/>
                </a:lnTo>
                <a:lnTo>
                  <a:pt x="316706" y="228600"/>
                </a:lnTo>
                <a:lnTo>
                  <a:pt x="292894" y="271463"/>
                </a:lnTo>
                <a:lnTo>
                  <a:pt x="252413" y="335757"/>
                </a:lnTo>
                <a:lnTo>
                  <a:pt x="209550" y="392907"/>
                </a:lnTo>
                <a:lnTo>
                  <a:pt x="166688" y="433388"/>
                </a:lnTo>
                <a:lnTo>
                  <a:pt x="130969" y="473869"/>
                </a:lnTo>
                <a:lnTo>
                  <a:pt x="83344" y="535782"/>
                </a:lnTo>
                <a:lnTo>
                  <a:pt x="64294" y="564357"/>
                </a:lnTo>
                <a:lnTo>
                  <a:pt x="38100" y="607219"/>
                </a:lnTo>
                <a:lnTo>
                  <a:pt x="0" y="688182"/>
                </a:lnTo>
                <a:lnTo>
                  <a:pt x="190500" y="573882"/>
                </a:lnTo>
                <a:lnTo>
                  <a:pt x="481013" y="3738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301"/>
          <p:cNvSpPr/>
          <p:nvPr/>
        </p:nvSpPr>
        <p:spPr>
          <a:xfrm>
            <a:off x="3846513" y="1757363"/>
            <a:ext cx="387350" cy="1581150"/>
          </a:xfrm>
          <a:custGeom>
            <a:avLst/>
            <a:gdLst/>
            <a:ahLst/>
            <a:cxnLst/>
            <a:rect l="l" t="t" r="r" b="b"/>
            <a:pathLst>
              <a:path w="388144" h="1581150" extrusionOk="0">
                <a:moveTo>
                  <a:pt x="161925" y="645318"/>
                </a:moveTo>
                <a:lnTo>
                  <a:pt x="161925" y="435768"/>
                </a:lnTo>
                <a:lnTo>
                  <a:pt x="161925" y="302418"/>
                </a:lnTo>
                <a:lnTo>
                  <a:pt x="159544" y="278606"/>
                </a:lnTo>
                <a:lnTo>
                  <a:pt x="154781" y="252412"/>
                </a:lnTo>
                <a:lnTo>
                  <a:pt x="138112" y="216693"/>
                </a:lnTo>
                <a:lnTo>
                  <a:pt x="116681" y="183356"/>
                </a:lnTo>
                <a:lnTo>
                  <a:pt x="83344" y="140493"/>
                </a:lnTo>
                <a:lnTo>
                  <a:pt x="38100" y="92868"/>
                </a:lnTo>
                <a:lnTo>
                  <a:pt x="11906" y="71437"/>
                </a:lnTo>
                <a:lnTo>
                  <a:pt x="0" y="52387"/>
                </a:lnTo>
                <a:lnTo>
                  <a:pt x="0" y="26193"/>
                </a:lnTo>
                <a:lnTo>
                  <a:pt x="4762" y="11906"/>
                </a:lnTo>
                <a:lnTo>
                  <a:pt x="19050" y="2381"/>
                </a:lnTo>
                <a:lnTo>
                  <a:pt x="45244" y="0"/>
                </a:lnTo>
                <a:lnTo>
                  <a:pt x="83344" y="4762"/>
                </a:lnTo>
                <a:lnTo>
                  <a:pt x="157162" y="19050"/>
                </a:lnTo>
                <a:lnTo>
                  <a:pt x="245269" y="35718"/>
                </a:lnTo>
                <a:lnTo>
                  <a:pt x="316706" y="59531"/>
                </a:lnTo>
                <a:lnTo>
                  <a:pt x="352425" y="78581"/>
                </a:lnTo>
                <a:lnTo>
                  <a:pt x="388144" y="142875"/>
                </a:lnTo>
                <a:cubicBezTo>
                  <a:pt x="387340" y="272256"/>
                  <a:pt x="385762" y="401635"/>
                  <a:pt x="385762" y="531018"/>
                </a:cubicBezTo>
                <a:lnTo>
                  <a:pt x="385762" y="1328737"/>
                </a:lnTo>
                <a:lnTo>
                  <a:pt x="366712" y="1450181"/>
                </a:lnTo>
                <a:lnTo>
                  <a:pt x="354806" y="1488281"/>
                </a:lnTo>
                <a:lnTo>
                  <a:pt x="340519" y="1521618"/>
                </a:lnTo>
                <a:lnTo>
                  <a:pt x="326231" y="1547812"/>
                </a:lnTo>
                <a:lnTo>
                  <a:pt x="304800" y="1566862"/>
                </a:lnTo>
                <a:lnTo>
                  <a:pt x="273844" y="1581150"/>
                </a:lnTo>
                <a:lnTo>
                  <a:pt x="254794" y="1581150"/>
                </a:lnTo>
                <a:lnTo>
                  <a:pt x="233362" y="1559718"/>
                </a:lnTo>
                <a:lnTo>
                  <a:pt x="211931" y="1516856"/>
                </a:lnTo>
                <a:lnTo>
                  <a:pt x="178594" y="1457325"/>
                </a:lnTo>
                <a:lnTo>
                  <a:pt x="150019" y="1364456"/>
                </a:lnTo>
                <a:lnTo>
                  <a:pt x="142875" y="1319212"/>
                </a:lnTo>
                <a:lnTo>
                  <a:pt x="147637" y="1281112"/>
                </a:lnTo>
                <a:lnTo>
                  <a:pt x="154781" y="1226343"/>
                </a:lnTo>
                <a:lnTo>
                  <a:pt x="161925" y="1157287"/>
                </a:lnTo>
                <a:lnTo>
                  <a:pt x="161925" y="1009650"/>
                </a:lnTo>
                <a:cubicBezTo>
                  <a:pt x="162719" y="931862"/>
                  <a:pt x="163512" y="854075"/>
                  <a:pt x="164306" y="776287"/>
                </a:cubicBezTo>
                <a:cubicBezTo>
                  <a:pt x="163512" y="732631"/>
                  <a:pt x="162719" y="688974"/>
                  <a:pt x="161925" y="6453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301"/>
          <p:cNvSpPr/>
          <p:nvPr/>
        </p:nvSpPr>
        <p:spPr>
          <a:xfrm>
            <a:off x="3478213" y="3468688"/>
            <a:ext cx="504825" cy="1231900"/>
          </a:xfrm>
          <a:custGeom>
            <a:avLst/>
            <a:gdLst/>
            <a:ahLst/>
            <a:cxnLst/>
            <a:rect l="l" t="t" r="r" b="b"/>
            <a:pathLst>
              <a:path w="504825" h="1231107" extrusionOk="0">
                <a:moveTo>
                  <a:pt x="204788" y="576263"/>
                </a:moveTo>
                <a:lnTo>
                  <a:pt x="185738" y="404813"/>
                </a:lnTo>
                <a:lnTo>
                  <a:pt x="173832" y="304800"/>
                </a:lnTo>
                <a:lnTo>
                  <a:pt x="164307" y="240507"/>
                </a:lnTo>
                <a:lnTo>
                  <a:pt x="152400" y="200025"/>
                </a:lnTo>
                <a:lnTo>
                  <a:pt x="138113" y="171450"/>
                </a:lnTo>
                <a:lnTo>
                  <a:pt x="121444" y="145257"/>
                </a:lnTo>
                <a:lnTo>
                  <a:pt x="88107" y="111919"/>
                </a:lnTo>
                <a:lnTo>
                  <a:pt x="59532" y="90488"/>
                </a:lnTo>
                <a:lnTo>
                  <a:pt x="38100" y="80963"/>
                </a:lnTo>
                <a:lnTo>
                  <a:pt x="21432" y="78582"/>
                </a:lnTo>
                <a:lnTo>
                  <a:pt x="9525" y="66675"/>
                </a:lnTo>
                <a:lnTo>
                  <a:pt x="0" y="40482"/>
                </a:lnTo>
                <a:lnTo>
                  <a:pt x="0" y="19050"/>
                </a:lnTo>
                <a:lnTo>
                  <a:pt x="7144" y="7144"/>
                </a:lnTo>
                <a:lnTo>
                  <a:pt x="16669" y="0"/>
                </a:lnTo>
                <a:lnTo>
                  <a:pt x="38100" y="0"/>
                </a:lnTo>
                <a:lnTo>
                  <a:pt x="85725" y="2382"/>
                </a:lnTo>
                <a:lnTo>
                  <a:pt x="145257" y="11907"/>
                </a:lnTo>
                <a:lnTo>
                  <a:pt x="185738" y="23813"/>
                </a:lnTo>
                <a:lnTo>
                  <a:pt x="235744" y="42863"/>
                </a:lnTo>
                <a:lnTo>
                  <a:pt x="276225" y="59532"/>
                </a:lnTo>
                <a:lnTo>
                  <a:pt x="307182" y="73819"/>
                </a:lnTo>
                <a:lnTo>
                  <a:pt x="350044" y="97632"/>
                </a:lnTo>
                <a:lnTo>
                  <a:pt x="392907" y="171450"/>
                </a:lnTo>
                <a:lnTo>
                  <a:pt x="400050" y="311944"/>
                </a:lnTo>
                <a:lnTo>
                  <a:pt x="419100" y="509588"/>
                </a:lnTo>
                <a:lnTo>
                  <a:pt x="457200" y="771525"/>
                </a:lnTo>
                <a:lnTo>
                  <a:pt x="488157" y="973932"/>
                </a:lnTo>
                <a:lnTo>
                  <a:pt x="504825" y="1092994"/>
                </a:lnTo>
                <a:lnTo>
                  <a:pt x="488157" y="1143000"/>
                </a:lnTo>
                <a:lnTo>
                  <a:pt x="466725" y="1188244"/>
                </a:lnTo>
                <a:lnTo>
                  <a:pt x="442913" y="1216819"/>
                </a:lnTo>
                <a:lnTo>
                  <a:pt x="421482" y="1231107"/>
                </a:lnTo>
                <a:lnTo>
                  <a:pt x="400050" y="1231107"/>
                </a:lnTo>
                <a:lnTo>
                  <a:pt x="373857" y="1214438"/>
                </a:lnTo>
                <a:lnTo>
                  <a:pt x="342900" y="1185863"/>
                </a:lnTo>
                <a:lnTo>
                  <a:pt x="304800" y="1145382"/>
                </a:lnTo>
                <a:lnTo>
                  <a:pt x="278607" y="1097757"/>
                </a:lnTo>
                <a:lnTo>
                  <a:pt x="264319" y="1054894"/>
                </a:lnTo>
                <a:lnTo>
                  <a:pt x="257175" y="1002507"/>
                </a:lnTo>
                <a:lnTo>
                  <a:pt x="238125" y="888207"/>
                </a:lnTo>
                <a:lnTo>
                  <a:pt x="219075" y="700088"/>
                </a:lnTo>
                <a:lnTo>
                  <a:pt x="204788" y="576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301"/>
          <p:cNvSpPr/>
          <p:nvPr/>
        </p:nvSpPr>
        <p:spPr>
          <a:xfrm>
            <a:off x="2740025" y="4700588"/>
            <a:ext cx="4516438" cy="573087"/>
          </a:xfrm>
          <a:custGeom>
            <a:avLst/>
            <a:gdLst/>
            <a:ahLst/>
            <a:cxnLst/>
            <a:rect l="l" t="t" r="r" b="b"/>
            <a:pathLst>
              <a:path w="4517136" h="574243" extrusionOk="0">
                <a:moveTo>
                  <a:pt x="1953159" y="168250"/>
                </a:moveTo>
                <a:lnTo>
                  <a:pt x="1737360" y="182880"/>
                </a:lnTo>
                <a:lnTo>
                  <a:pt x="1437437" y="212141"/>
                </a:lnTo>
                <a:lnTo>
                  <a:pt x="1060704" y="252374"/>
                </a:lnTo>
                <a:lnTo>
                  <a:pt x="731520" y="288950"/>
                </a:lnTo>
                <a:lnTo>
                  <a:pt x="446228" y="329184"/>
                </a:lnTo>
                <a:lnTo>
                  <a:pt x="376733" y="336499"/>
                </a:lnTo>
                <a:lnTo>
                  <a:pt x="321869" y="329184"/>
                </a:lnTo>
                <a:lnTo>
                  <a:pt x="175565" y="285293"/>
                </a:lnTo>
                <a:lnTo>
                  <a:pt x="76810" y="241402"/>
                </a:lnTo>
                <a:lnTo>
                  <a:pt x="10973" y="208483"/>
                </a:lnTo>
                <a:lnTo>
                  <a:pt x="0" y="215798"/>
                </a:lnTo>
                <a:lnTo>
                  <a:pt x="0" y="234086"/>
                </a:lnTo>
                <a:lnTo>
                  <a:pt x="14631" y="267005"/>
                </a:lnTo>
                <a:lnTo>
                  <a:pt x="73152" y="332842"/>
                </a:lnTo>
                <a:lnTo>
                  <a:pt x="186538" y="431597"/>
                </a:lnTo>
                <a:lnTo>
                  <a:pt x="307239" y="523037"/>
                </a:lnTo>
                <a:lnTo>
                  <a:pt x="340157" y="541325"/>
                </a:lnTo>
                <a:lnTo>
                  <a:pt x="376733" y="559613"/>
                </a:lnTo>
                <a:lnTo>
                  <a:pt x="402336" y="570586"/>
                </a:lnTo>
                <a:lnTo>
                  <a:pt x="435255" y="574243"/>
                </a:lnTo>
                <a:lnTo>
                  <a:pt x="479146" y="566928"/>
                </a:lnTo>
                <a:lnTo>
                  <a:pt x="530352" y="548640"/>
                </a:lnTo>
                <a:lnTo>
                  <a:pt x="596189" y="519379"/>
                </a:lnTo>
                <a:lnTo>
                  <a:pt x="786384" y="468173"/>
                </a:lnTo>
                <a:lnTo>
                  <a:pt x="983895" y="427939"/>
                </a:lnTo>
                <a:lnTo>
                  <a:pt x="1239927" y="380390"/>
                </a:lnTo>
                <a:lnTo>
                  <a:pt x="1547165" y="332842"/>
                </a:lnTo>
                <a:lnTo>
                  <a:pt x="1850746" y="303581"/>
                </a:lnTo>
                <a:lnTo>
                  <a:pt x="2070202" y="292608"/>
                </a:lnTo>
                <a:lnTo>
                  <a:pt x="2311604" y="277978"/>
                </a:lnTo>
                <a:lnTo>
                  <a:pt x="2505456" y="270662"/>
                </a:lnTo>
                <a:lnTo>
                  <a:pt x="2765146" y="270662"/>
                </a:lnTo>
                <a:lnTo>
                  <a:pt x="2984602" y="267005"/>
                </a:lnTo>
                <a:lnTo>
                  <a:pt x="3251607" y="259690"/>
                </a:lnTo>
                <a:lnTo>
                  <a:pt x="3482036" y="252374"/>
                </a:lnTo>
                <a:lnTo>
                  <a:pt x="3796589" y="248717"/>
                </a:lnTo>
                <a:lnTo>
                  <a:pt x="3935578" y="245059"/>
                </a:lnTo>
                <a:lnTo>
                  <a:pt x="4129431" y="267005"/>
                </a:lnTo>
                <a:lnTo>
                  <a:pt x="4308653" y="288950"/>
                </a:lnTo>
                <a:lnTo>
                  <a:pt x="4389120" y="296266"/>
                </a:lnTo>
                <a:lnTo>
                  <a:pt x="4473245" y="281635"/>
                </a:lnTo>
                <a:lnTo>
                  <a:pt x="4502506" y="259690"/>
                </a:lnTo>
                <a:lnTo>
                  <a:pt x="4513479" y="237744"/>
                </a:lnTo>
                <a:lnTo>
                  <a:pt x="4517136" y="204826"/>
                </a:lnTo>
                <a:lnTo>
                  <a:pt x="4502506" y="171907"/>
                </a:lnTo>
                <a:lnTo>
                  <a:pt x="4476903" y="146304"/>
                </a:lnTo>
                <a:lnTo>
                  <a:pt x="4433012" y="113386"/>
                </a:lnTo>
                <a:lnTo>
                  <a:pt x="4359860" y="65837"/>
                </a:lnTo>
                <a:lnTo>
                  <a:pt x="4286708" y="29261"/>
                </a:lnTo>
                <a:lnTo>
                  <a:pt x="4187952" y="0"/>
                </a:lnTo>
                <a:lnTo>
                  <a:pt x="4122116" y="3658"/>
                </a:lnTo>
                <a:lnTo>
                  <a:pt x="4012388" y="25603"/>
                </a:lnTo>
                <a:lnTo>
                  <a:pt x="3939236" y="43891"/>
                </a:lnTo>
                <a:lnTo>
                  <a:pt x="3814877" y="54864"/>
                </a:lnTo>
                <a:lnTo>
                  <a:pt x="3533242" y="65837"/>
                </a:lnTo>
                <a:lnTo>
                  <a:pt x="3039466" y="87782"/>
                </a:lnTo>
                <a:lnTo>
                  <a:pt x="2677364" y="113386"/>
                </a:lnTo>
                <a:lnTo>
                  <a:pt x="2201876" y="142646"/>
                </a:lnTo>
                <a:lnTo>
                  <a:pt x="1953159" y="168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301"/>
          <p:cNvSpPr/>
          <p:nvPr/>
        </p:nvSpPr>
        <p:spPr>
          <a:xfrm>
            <a:off x="4156075" y="1619250"/>
            <a:ext cx="1736725" cy="1600200"/>
          </a:xfrm>
          <a:custGeom>
            <a:avLst/>
            <a:gdLst/>
            <a:ahLst/>
            <a:cxnLst/>
            <a:rect l="l" t="t" r="r" b="b"/>
            <a:pathLst>
              <a:path w="1736725" h="1600200" extrusionOk="0">
                <a:moveTo>
                  <a:pt x="695325" y="136525"/>
                </a:moveTo>
                <a:lnTo>
                  <a:pt x="930275" y="104775"/>
                </a:lnTo>
                <a:lnTo>
                  <a:pt x="1136650" y="69850"/>
                </a:lnTo>
                <a:lnTo>
                  <a:pt x="1289050" y="41275"/>
                </a:lnTo>
                <a:lnTo>
                  <a:pt x="1381125" y="19050"/>
                </a:lnTo>
                <a:lnTo>
                  <a:pt x="1435100" y="0"/>
                </a:lnTo>
                <a:lnTo>
                  <a:pt x="1454150" y="9525"/>
                </a:lnTo>
                <a:lnTo>
                  <a:pt x="1568450" y="73025"/>
                </a:lnTo>
                <a:lnTo>
                  <a:pt x="1654175" y="130175"/>
                </a:lnTo>
                <a:lnTo>
                  <a:pt x="1714500" y="184150"/>
                </a:lnTo>
                <a:lnTo>
                  <a:pt x="1733550" y="222250"/>
                </a:lnTo>
                <a:lnTo>
                  <a:pt x="1736725" y="254000"/>
                </a:lnTo>
                <a:lnTo>
                  <a:pt x="1727200" y="292100"/>
                </a:lnTo>
                <a:lnTo>
                  <a:pt x="1708150" y="336550"/>
                </a:lnTo>
                <a:lnTo>
                  <a:pt x="1689100" y="358775"/>
                </a:lnTo>
                <a:lnTo>
                  <a:pt x="1670050" y="403225"/>
                </a:lnTo>
                <a:lnTo>
                  <a:pt x="1663700" y="444500"/>
                </a:lnTo>
                <a:cubicBezTo>
                  <a:pt x="1662642" y="486833"/>
                  <a:pt x="1661583" y="529167"/>
                  <a:pt x="1660525" y="571500"/>
                </a:cubicBezTo>
                <a:lnTo>
                  <a:pt x="1641475" y="1362075"/>
                </a:lnTo>
                <a:lnTo>
                  <a:pt x="1641475" y="1460500"/>
                </a:lnTo>
                <a:lnTo>
                  <a:pt x="1631950" y="1508125"/>
                </a:lnTo>
                <a:lnTo>
                  <a:pt x="1619250" y="1539875"/>
                </a:lnTo>
                <a:lnTo>
                  <a:pt x="1603375" y="1565275"/>
                </a:lnTo>
                <a:lnTo>
                  <a:pt x="1587500" y="1584325"/>
                </a:lnTo>
                <a:lnTo>
                  <a:pt x="1571625" y="1597025"/>
                </a:lnTo>
                <a:lnTo>
                  <a:pt x="1543050" y="1600200"/>
                </a:lnTo>
                <a:lnTo>
                  <a:pt x="1520825" y="1593850"/>
                </a:lnTo>
                <a:lnTo>
                  <a:pt x="1501775" y="1584325"/>
                </a:lnTo>
                <a:lnTo>
                  <a:pt x="1495425" y="1584325"/>
                </a:lnTo>
                <a:lnTo>
                  <a:pt x="1463675" y="1574800"/>
                </a:lnTo>
                <a:lnTo>
                  <a:pt x="1428750" y="1552575"/>
                </a:lnTo>
                <a:lnTo>
                  <a:pt x="1409700" y="1520825"/>
                </a:lnTo>
                <a:cubicBezTo>
                  <a:pt x="1410758" y="1424517"/>
                  <a:pt x="1411817" y="1328208"/>
                  <a:pt x="1412875" y="1231900"/>
                </a:cubicBezTo>
                <a:cubicBezTo>
                  <a:pt x="1413933" y="914400"/>
                  <a:pt x="1418167" y="450850"/>
                  <a:pt x="1416050" y="279400"/>
                </a:cubicBezTo>
                <a:lnTo>
                  <a:pt x="1412875" y="247650"/>
                </a:lnTo>
                <a:lnTo>
                  <a:pt x="1403350" y="219075"/>
                </a:lnTo>
                <a:lnTo>
                  <a:pt x="1390650" y="200025"/>
                </a:lnTo>
                <a:lnTo>
                  <a:pt x="1374775" y="187325"/>
                </a:lnTo>
                <a:lnTo>
                  <a:pt x="1358900" y="180975"/>
                </a:lnTo>
                <a:lnTo>
                  <a:pt x="1336675" y="180975"/>
                </a:lnTo>
                <a:lnTo>
                  <a:pt x="1260475" y="196850"/>
                </a:lnTo>
                <a:lnTo>
                  <a:pt x="422275" y="317500"/>
                </a:lnTo>
                <a:lnTo>
                  <a:pt x="0" y="365125"/>
                </a:lnTo>
                <a:lnTo>
                  <a:pt x="0" y="206375"/>
                </a:lnTo>
                <a:lnTo>
                  <a:pt x="215900" y="203200"/>
                </a:lnTo>
                <a:lnTo>
                  <a:pt x="282575" y="196850"/>
                </a:lnTo>
                <a:lnTo>
                  <a:pt x="412750" y="174625"/>
                </a:lnTo>
                <a:lnTo>
                  <a:pt x="695325" y="1365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301"/>
          <p:cNvSpPr/>
          <p:nvPr/>
        </p:nvSpPr>
        <p:spPr>
          <a:xfrm>
            <a:off x="4033838" y="2090738"/>
            <a:ext cx="1736725" cy="292100"/>
          </a:xfrm>
          <a:custGeom>
            <a:avLst/>
            <a:gdLst/>
            <a:ahLst/>
            <a:cxnLst/>
            <a:rect l="l" t="t" r="r" b="b"/>
            <a:pathLst>
              <a:path w="1735931" h="292893" extrusionOk="0">
                <a:moveTo>
                  <a:pt x="671512" y="107156"/>
                </a:moveTo>
                <a:lnTo>
                  <a:pt x="414337" y="133350"/>
                </a:lnTo>
                <a:lnTo>
                  <a:pt x="176212" y="154781"/>
                </a:lnTo>
                <a:lnTo>
                  <a:pt x="0" y="180975"/>
                </a:lnTo>
                <a:lnTo>
                  <a:pt x="161925" y="292893"/>
                </a:lnTo>
                <a:lnTo>
                  <a:pt x="385762" y="271462"/>
                </a:lnTo>
                <a:lnTo>
                  <a:pt x="602456" y="247650"/>
                </a:lnTo>
                <a:lnTo>
                  <a:pt x="862012" y="223837"/>
                </a:lnTo>
                <a:lnTo>
                  <a:pt x="1095375" y="197643"/>
                </a:lnTo>
                <a:lnTo>
                  <a:pt x="1343025" y="173831"/>
                </a:lnTo>
                <a:lnTo>
                  <a:pt x="1566862" y="152400"/>
                </a:lnTo>
                <a:lnTo>
                  <a:pt x="1735931" y="100012"/>
                </a:lnTo>
                <a:lnTo>
                  <a:pt x="1552575" y="0"/>
                </a:lnTo>
                <a:lnTo>
                  <a:pt x="1376362" y="21431"/>
                </a:lnTo>
                <a:lnTo>
                  <a:pt x="1076325" y="59531"/>
                </a:lnTo>
                <a:lnTo>
                  <a:pt x="747712" y="100012"/>
                </a:lnTo>
                <a:lnTo>
                  <a:pt x="671512" y="107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301"/>
          <p:cNvSpPr/>
          <p:nvPr/>
        </p:nvSpPr>
        <p:spPr>
          <a:xfrm>
            <a:off x="4049713" y="2535238"/>
            <a:ext cx="1698625" cy="274637"/>
          </a:xfrm>
          <a:custGeom>
            <a:avLst/>
            <a:gdLst/>
            <a:ahLst/>
            <a:cxnLst/>
            <a:rect l="l" t="t" r="r" b="b"/>
            <a:pathLst>
              <a:path w="1697832" h="273844" extrusionOk="0">
                <a:moveTo>
                  <a:pt x="907257" y="61913"/>
                </a:moveTo>
                <a:lnTo>
                  <a:pt x="1154907" y="35719"/>
                </a:lnTo>
                <a:lnTo>
                  <a:pt x="1397794" y="11907"/>
                </a:lnTo>
                <a:lnTo>
                  <a:pt x="1535907" y="0"/>
                </a:lnTo>
                <a:lnTo>
                  <a:pt x="1697832" y="90488"/>
                </a:lnTo>
                <a:lnTo>
                  <a:pt x="1535907" y="157163"/>
                </a:lnTo>
                <a:lnTo>
                  <a:pt x="1407319" y="159544"/>
                </a:lnTo>
                <a:lnTo>
                  <a:pt x="1226344" y="164307"/>
                </a:lnTo>
                <a:lnTo>
                  <a:pt x="1012032" y="173832"/>
                </a:lnTo>
                <a:lnTo>
                  <a:pt x="828675" y="188119"/>
                </a:lnTo>
                <a:lnTo>
                  <a:pt x="626269" y="209550"/>
                </a:lnTo>
                <a:lnTo>
                  <a:pt x="404813" y="235744"/>
                </a:lnTo>
                <a:lnTo>
                  <a:pt x="152400" y="273844"/>
                </a:lnTo>
                <a:lnTo>
                  <a:pt x="0" y="147638"/>
                </a:lnTo>
                <a:lnTo>
                  <a:pt x="164307" y="135732"/>
                </a:lnTo>
                <a:lnTo>
                  <a:pt x="402432" y="111919"/>
                </a:lnTo>
                <a:lnTo>
                  <a:pt x="688182" y="80963"/>
                </a:lnTo>
                <a:lnTo>
                  <a:pt x="907257" y="619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301"/>
          <p:cNvSpPr/>
          <p:nvPr/>
        </p:nvSpPr>
        <p:spPr>
          <a:xfrm>
            <a:off x="4187825" y="2955925"/>
            <a:ext cx="1450975" cy="254000"/>
          </a:xfrm>
          <a:custGeom>
            <a:avLst/>
            <a:gdLst/>
            <a:ahLst/>
            <a:cxnLst/>
            <a:rect l="l" t="t" r="r" b="b"/>
            <a:pathLst>
              <a:path w="1450975" h="254000" extrusionOk="0">
                <a:moveTo>
                  <a:pt x="276225" y="88900"/>
                </a:moveTo>
                <a:lnTo>
                  <a:pt x="736600" y="57150"/>
                </a:lnTo>
                <a:lnTo>
                  <a:pt x="1130300" y="25400"/>
                </a:lnTo>
                <a:lnTo>
                  <a:pt x="1450975" y="0"/>
                </a:lnTo>
                <a:lnTo>
                  <a:pt x="1450975" y="200025"/>
                </a:lnTo>
                <a:lnTo>
                  <a:pt x="1285875" y="184150"/>
                </a:lnTo>
                <a:lnTo>
                  <a:pt x="765175" y="190500"/>
                </a:lnTo>
                <a:lnTo>
                  <a:pt x="469900" y="206375"/>
                </a:lnTo>
                <a:lnTo>
                  <a:pt x="295275" y="209550"/>
                </a:lnTo>
                <a:lnTo>
                  <a:pt x="203200" y="215900"/>
                </a:lnTo>
                <a:lnTo>
                  <a:pt x="85725" y="234950"/>
                </a:lnTo>
                <a:lnTo>
                  <a:pt x="0" y="254000"/>
                </a:lnTo>
                <a:cubicBezTo>
                  <a:pt x="1058" y="200025"/>
                  <a:pt x="2117" y="146050"/>
                  <a:pt x="3175" y="92075"/>
                </a:cubicBezTo>
                <a:lnTo>
                  <a:pt x="139700" y="95250"/>
                </a:lnTo>
                <a:lnTo>
                  <a:pt x="276225" y="88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301"/>
          <p:cNvSpPr/>
          <p:nvPr/>
        </p:nvSpPr>
        <p:spPr>
          <a:xfrm>
            <a:off x="3640138" y="3344863"/>
            <a:ext cx="2741612" cy="1206500"/>
          </a:xfrm>
          <a:custGeom>
            <a:avLst/>
            <a:gdLst/>
            <a:ahLst/>
            <a:cxnLst/>
            <a:rect l="l" t="t" r="r" b="b"/>
            <a:pathLst>
              <a:path w="2740819" h="1204913" extrusionOk="0">
                <a:moveTo>
                  <a:pt x="1023938" y="161925"/>
                </a:moveTo>
                <a:lnTo>
                  <a:pt x="714375" y="188119"/>
                </a:lnTo>
                <a:lnTo>
                  <a:pt x="478632" y="209550"/>
                </a:lnTo>
                <a:lnTo>
                  <a:pt x="364332" y="219075"/>
                </a:lnTo>
                <a:lnTo>
                  <a:pt x="254794" y="219075"/>
                </a:lnTo>
                <a:lnTo>
                  <a:pt x="173832" y="214313"/>
                </a:lnTo>
                <a:lnTo>
                  <a:pt x="0" y="247650"/>
                </a:lnTo>
                <a:lnTo>
                  <a:pt x="202407" y="354807"/>
                </a:lnTo>
                <a:lnTo>
                  <a:pt x="323850" y="350044"/>
                </a:lnTo>
                <a:lnTo>
                  <a:pt x="454819" y="342900"/>
                </a:lnTo>
                <a:lnTo>
                  <a:pt x="700088" y="328613"/>
                </a:lnTo>
                <a:lnTo>
                  <a:pt x="895350" y="319088"/>
                </a:lnTo>
                <a:lnTo>
                  <a:pt x="1133475" y="309563"/>
                </a:lnTo>
                <a:lnTo>
                  <a:pt x="1407319" y="266700"/>
                </a:lnTo>
                <a:lnTo>
                  <a:pt x="1578769" y="257175"/>
                </a:lnTo>
                <a:lnTo>
                  <a:pt x="1838325" y="242888"/>
                </a:lnTo>
                <a:lnTo>
                  <a:pt x="2105025" y="230982"/>
                </a:lnTo>
                <a:lnTo>
                  <a:pt x="2288382" y="223838"/>
                </a:lnTo>
                <a:lnTo>
                  <a:pt x="2374107" y="219075"/>
                </a:lnTo>
                <a:lnTo>
                  <a:pt x="2390775" y="230982"/>
                </a:lnTo>
                <a:lnTo>
                  <a:pt x="2419350" y="261938"/>
                </a:lnTo>
                <a:lnTo>
                  <a:pt x="2440782" y="283369"/>
                </a:lnTo>
                <a:lnTo>
                  <a:pt x="2395538" y="528638"/>
                </a:lnTo>
                <a:lnTo>
                  <a:pt x="2352675" y="833438"/>
                </a:lnTo>
                <a:lnTo>
                  <a:pt x="2328863" y="983457"/>
                </a:lnTo>
                <a:lnTo>
                  <a:pt x="2300288" y="1112044"/>
                </a:lnTo>
                <a:lnTo>
                  <a:pt x="2300288" y="1128713"/>
                </a:lnTo>
                <a:lnTo>
                  <a:pt x="2316957" y="1157288"/>
                </a:lnTo>
                <a:lnTo>
                  <a:pt x="2338388" y="1178719"/>
                </a:lnTo>
                <a:lnTo>
                  <a:pt x="2355057" y="1190625"/>
                </a:lnTo>
                <a:lnTo>
                  <a:pt x="2381250" y="1200150"/>
                </a:lnTo>
                <a:lnTo>
                  <a:pt x="2407444" y="1204913"/>
                </a:lnTo>
                <a:lnTo>
                  <a:pt x="2445544" y="1202532"/>
                </a:lnTo>
                <a:lnTo>
                  <a:pt x="2471738" y="1190625"/>
                </a:lnTo>
                <a:lnTo>
                  <a:pt x="2490788" y="1171575"/>
                </a:lnTo>
                <a:lnTo>
                  <a:pt x="2505075" y="1150144"/>
                </a:lnTo>
                <a:lnTo>
                  <a:pt x="2519363" y="1119188"/>
                </a:lnTo>
                <a:lnTo>
                  <a:pt x="2526507" y="1088232"/>
                </a:lnTo>
                <a:lnTo>
                  <a:pt x="2531269" y="1042988"/>
                </a:lnTo>
                <a:lnTo>
                  <a:pt x="2533650" y="997744"/>
                </a:lnTo>
                <a:lnTo>
                  <a:pt x="2607469" y="676275"/>
                </a:lnTo>
                <a:lnTo>
                  <a:pt x="2652713" y="471488"/>
                </a:lnTo>
                <a:lnTo>
                  <a:pt x="2683669" y="361950"/>
                </a:lnTo>
                <a:lnTo>
                  <a:pt x="2700338" y="338138"/>
                </a:lnTo>
                <a:lnTo>
                  <a:pt x="2719388" y="319088"/>
                </a:lnTo>
                <a:lnTo>
                  <a:pt x="2733675" y="292894"/>
                </a:lnTo>
                <a:lnTo>
                  <a:pt x="2738438" y="271463"/>
                </a:lnTo>
                <a:lnTo>
                  <a:pt x="2740819" y="242888"/>
                </a:lnTo>
                <a:lnTo>
                  <a:pt x="2733675" y="209550"/>
                </a:lnTo>
                <a:lnTo>
                  <a:pt x="2724150" y="190500"/>
                </a:lnTo>
                <a:lnTo>
                  <a:pt x="2707482" y="166688"/>
                </a:lnTo>
                <a:lnTo>
                  <a:pt x="2643188" y="111919"/>
                </a:lnTo>
                <a:lnTo>
                  <a:pt x="2540794" y="45244"/>
                </a:lnTo>
                <a:lnTo>
                  <a:pt x="2483644" y="4763"/>
                </a:lnTo>
                <a:lnTo>
                  <a:pt x="2471738" y="0"/>
                </a:lnTo>
                <a:lnTo>
                  <a:pt x="2455069" y="2382"/>
                </a:lnTo>
                <a:lnTo>
                  <a:pt x="2350294" y="26194"/>
                </a:lnTo>
                <a:lnTo>
                  <a:pt x="2212182" y="59532"/>
                </a:lnTo>
                <a:lnTo>
                  <a:pt x="2133600" y="69057"/>
                </a:lnTo>
                <a:lnTo>
                  <a:pt x="1662113" y="107157"/>
                </a:lnTo>
                <a:lnTo>
                  <a:pt x="1023938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301"/>
          <p:cNvSpPr/>
          <p:nvPr/>
        </p:nvSpPr>
        <p:spPr>
          <a:xfrm>
            <a:off x="4783138" y="3544888"/>
            <a:ext cx="274637" cy="898525"/>
          </a:xfrm>
          <a:custGeom>
            <a:avLst/>
            <a:gdLst/>
            <a:ahLst/>
            <a:cxnLst/>
            <a:rect l="l" t="t" r="r" b="b"/>
            <a:pathLst>
              <a:path w="273844" h="897732" extrusionOk="0">
                <a:moveTo>
                  <a:pt x="273844" y="133350"/>
                </a:moveTo>
                <a:cubicBezTo>
                  <a:pt x="273050" y="107156"/>
                  <a:pt x="272257" y="80963"/>
                  <a:pt x="271463" y="54769"/>
                </a:cubicBezTo>
                <a:lnTo>
                  <a:pt x="9525" y="0"/>
                </a:lnTo>
                <a:lnTo>
                  <a:pt x="0" y="92869"/>
                </a:lnTo>
                <a:lnTo>
                  <a:pt x="28575" y="164307"/>
                </a:lnTo>
                <a:lnTo>
                  <a:pt x="45244" y="226219"/>
                </a:lnTo>
                <a:lnTo>
                  <a:pt x="54769" y="288132"/>
                </a:lnTo>
                <a:lnTo>
                  <a:pt x="50007" y="340519"/>
                </a:lnTo>
                <a:lnTo>
                  <a:pt x="47625" y="538163"/>
                </a:lnTo>
                <a:lnTo>
                  <a:pt x="50007" y="821532"/>
                </a:lnTo>
                <a:lnTo>
                  <a:pt x="147638" y="897732"/>
                </a:lnTo>
                <a:lnTo>
                  <a:pt x="254794" y="797719"/>
                </a:lnTo>
                <a:cubicBezTo>
                  <a:pt x="254000" y="687388"/>
                  <a:pt x="253207" y="577056"/>
                  <a:pt x="252413" y="466725"/>
                </a:cubicBezTo>
                <a:lnTo>
                  <a:pt x="271463" y="345282"/>
                </a:lnTo>
                <a:cubicBezTo>
                  <a:pt x="272257" y="280988"/>
                  <a:pt x="273050" y="216694"/>
                  <a:pt x="273844" y="1333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301"/>
          <p:cNvSpPr/>
          <p:nvPr/>
        </p:nvSpPr>
        <p:spPr>
          <a:xfrm>
            <a:off x="3719513" y="3830638"/>
            <a:ext cx="2501900" cy="293687"/>
          </a:xfrm>
          <a:custGeom>
            <a:avLst/>
            <a:gdLst/>
            <a:ahLst/>
            <a:cxnLst/>
            <a:rect l="l" t="t" r="r" b="b"/>
            <a:pathLst>
              <a:path w="2502693" h="292894" extrusionOk="0">
                <a:moveTo>
                  <a:pt x="771525" y="109538"/>
                </a:moveTo>
                <a:lnTo>
                  <a:pt x="885825" y="97632"/>
                </a:lnTo>
                <a:lnTo>
                  <a:pt x="1014412" y="80963"/>
                </a:lnTo>
                <a:lnTo>
                  <a:pt x="1138237" y="66675"/>
                </a:lnTo>
                <a:lnTo>
                  <a:pt x="1328737" y="47625"/>
                </a:lnTo>
                <a:lnTo>
                  <a:pt x="1440656" y="35719"/>
                </a:lnTo>
                <a:lnTo>
                  <a:pt x="1552575" y="23813"/>
                </a:lnTo>
                <a:lnTo>
                  <a:pt x="1652587" y="16669"/>
                </a:lnTo>
                <a:lnTo>
                  <a:pt x="1774031" y="9525"/>
                </a:lnTo>
                <a:lnTo>
                  <a:pt x="1874043" y="4763"/>
                </a:lnTo>
                <a:lnTo>
                  <a:pt x="1988343" y="2382"/>
                </a:lnTo>
                <a:lnTo>
                  <a:pt x="2088356" y="0"/>
                </a:lnTo>
                <a:lnTo>
                  <a:pt x="2143125" y="2382"/>
                </a:lnTo>
                <a:lnTo>
                  <a:pt x="2214562" y="7144"/>
                </a:lnTo>
                <a:lnTo>
                  <a:pt x="2266950" y="14288"/>
                </a:lnTo>
                <a:lnTo>
                  <a:pt x="2328862" y="23813"/>
                </a:lnTo>
                <a:lnTo>
                  <a:pt x="2502693" y="123825"/>
                </a:lnTo>
                <a:lnTo>
                  <a:pt x="2305050" y="180975"/>
                </a:lnTo>
                <a:lnTo>
                  <a:pt x="2221706" y="169069"/>
                </a:lnTo>
                <a:lnTo>
                  <a:pt x="2074068" y="159544"/>
                </a:lnTo>
                <a:lnTo>
                  <a:pt x="1914525" y="154782"/>
                </a:lnTo>
                <a:lnTo>
                  <a:pt x="1776412" y="154782"/>
                </a:lnTo>
                <a:lnTo>
                  <a:pt x="1612106" y="161925"/>
                </a:lnTo>
                <a:lnTo>
                  <a:pt x="1495425" y="173832"/>
                </a:lnTo>
                <a:lnTo>
                  <a:pt x="1352550" y="195263"/>
                </a:lnTo>
                <a:lnTo>
                  <a:pt x="1259681" y="216694"/>
                </a:lnTo>
                <a:lnTo>
                  <a:pt x="1121568" y="223838"/>
                </a:lnTo>
                <a:lnTo>
                  <a:pt x="988218" y="238125"/>
                </a:lnTo>
                <a:lnTo>
                  <a:pt x="778668" y="261938"/>
                </a:lnTo>
                <a:lnTo>
                  <a:pt x="564356" y="285750"/>
                </a:lnTo>
                <a:lnTo>
                  <a:pt x="504825" y="292894"/>
                </a:lnTo>
                <a:lnTo>
                  <a:pt x="350043" y="290513"/>
                </a:lnTo>
                <a:lnTo>
                  <a:pt x="185737" y="292894"/>
                </a:lnTo>
                <a:lnTo>
                  <a:pt x="0" y="154782"/>
                </a:lnTo>
                <a:lnTo>
                  <a:pt x="161925" y="138113"/>
                </a:lnTo>
                <a:lnTo>
                  <a:pt x="240506" y="142875"/>
                </a:lnTo>
                <a:lnTo>
                  <a:pt x="369093" y="145257"/>
                </a:lnTo>
                <a:lnTo>
                  <a:pt x="450056" y="138113"/>
                </a:lnTo>
                <a:lnTo>
                  <a:pt x="557212" y="128588"/>
                </a:lnTo>
                <a:lnTo>
                  <a:pt x="771525" y="1095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301"/>
          <p:cNvSpPr/>
          <p:nvPr/>
        </p:nvSpPr>
        <p:spPr>
          <a:xfrm>
            <a:off x="3771900" y="4305300"/>
            <a:ext cx="2357438" cy="265113"/>
          </a:xfrm>
          <a:custGeom>
            <a:avLst/>
            <a:gdLst/>
            <a:ahLst/>
            <a:cxnLst/>
            <a:rect l="l" t="t" r="r" b="b"/>
            <a:pathLst>
              <a:path w="2357438" h="264319" extrusionOk="0">
                <a:moveTo>
                  <a:pt x="676275" y="80963"/>
                </a:moveTo>
                <a:lnTo>
                  <a:pt x="533400" y="92869"/>
                </a:lnTo>
                <a:lnTo>
                  <a:pt x="404813" y="100013"/>
                </a:lnTo>
                <a:lnTo>
                  <a:pt x="259556" y="104775"/>
                </a:lnTo>
                <a:lnTo>
                  <a:pt x="157163" y="107156"/>
                </a:lnTo>
                <a:lnTo>
                  <a:pt x="0" y="133350"/>
                </a:lnTo>
                <a:lnTo>
                  <a:pt x="192881" y="264319"/>
                </a:lnTo>
                <a:lnTo>
                  <a:pt x="254794" y="264319"/>
                </a:lnTo>
                <a:lnTo>
                  <a:pt x="433388" y="264319"/>
                </a:lnTo>
                <a:lnTo>
                  <a:pt x="554831" y="240506"/>
                </a:lnTo>
                <a:lnTo>
                  <a:pt x="826294" y="207169"/>
                </a:lnTo>
                <a:lnTo>
                  <a:pt x="1028700" y="195263"/>
                </a:lnTo>
                <a:lnTo>
                  <a:pt x="1150144" y="197644"/>
                </a:lnTo>
                <a:lnTo>
                  <a:pt x="1326356" y="180975"/>
                </a:lnTo>
                <a:lnTo>
                  <a:pt x="1576388" y="173831"/>
                </a:lnTo>
                <a:lnTo>
                  <a:pt x="1754981" y="164306"/>
                </a:lnTo>
                <a:lnTo>
                  <a:pt x="1878806" y="157163"/>
                </a:lnTo>
                <a:lnTo>
                  <a:pt x="2059781" y="152400"/>
                </a:lnTo>
                <a:lnTo>
                  <a:pt x="2205038" y="154781"/>
                </a:lnTo>
                <a:lnTo>
                  <a:pt x="2357438" y="111919"/>
                </a:lnTo>
                <a:lnTo>
                  <a:pt x="2209800" y="0"/>
                </a:lnTo>
                <a:lnTo>
                  <a:pt x="2000250" y="2381"/>
                </a:lnTo>
                <a:lnTo>
                  <a:pt x="1683544" y="9525"/>
                </a:lnTo>
                <a:lnTo>
                  <a:pt x="1243013" y="19050"/>
                </a:lnTo>
                <a:lnTo>
                  <a:pt x="995363" y="47625"/>
                </a:lnTo>
                <a:lnTo>
                  <a:pt x="676275" y="809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301"/>
          <p:cNvSpPr/>
          <p:nvPr/>
        </p:nvSpPr>
        <p:spPr>
          <a:xfrm>
            <a:off x="3522663" y="4514850"/>
            <a:ext cx="1066800" cy="1676400"/>
          </a:xfrm>
          <a:custGeom>
            <a:avLst/>
            <a:gdLst/>
            <a:ahLst/>
            <a:cxnLst/>
            <a:rect l="l" t="t" r="r" b="b"/>
            <a:pathLst>
              <a:path w="1066800" h="1676400" extrusionOk="0">
                <a:moveTo>
                  <a:pt x="985837" y="557213"/>
                </a:moveTo>
                <a:lnTo>
                  <a:pt x="1007269" y="471488"/>
                </a:lnTo>
                <a:lnTo>
                  <a:pt x="1033462" y="335756"/>
                </a:lnTo>
                <a:lnTo>
                  <a:pt x="1042987" y="283369"/>
                </a:lnTo>
                <a:lnTo>
                  <a:pt x="1057275" y="250031"/>
                </a:lnTo>
                <a:lnTo>
                  <a:pt x="1066800" y="214313"/>
                </a:lnTo>
                <a:lnTo>
                  <a:pt x="1064419" y="190500"/>
                </a:lnTo>
                <a:lnTo>
                  <a:pt x="1052512" y="169069"/>
                </a:lnTo>
                <a:lnTo>
                  <a:pt x="1002506" y="135731"/>
                </a:lnTo>
                <a:lnTo>
                  <a:pt x="883444" y="76200"/>
                </a:lnTo>
                <a:lnTo>
                  <a:pt x="785812" y="21431"/>
                </a:lnTo>
                <a:lnTo>
                  <a:pt x="640556" y="0"/>
                </a:lnTo>
                <a:lnTo>
                  <a:pt x="697706" y="80963"/>
                </a:lnTo>
                <a:lnTo>
                  <a:pt x="735806" y="142875"/>
                </a:lnTo>
                <a:lnTo>
                  <a:pt x="759619" y="192881"/>
                </a:lnTo>
                <a:lnTo>
                  <a:pt x="771525" y="235744"/>
                </a:lnTo>
                <a:lnTo>
                  <a:pt x="776287" y="276225"/>
                </a:lnTo>
                <a:lnTo>
                  <a:pt x="778669" y="342900"/>
                </a:lnTo>
                <a:lnTo>
                  <a:pt x="773906" y="407194"/>
                </a:lnTo>
                <a:lnTo>
                  <a:pt x="750094" y="557213"/>
                </a:lnTo>
                <a:lnTo>
                  <a:pt x="714375" y="704850"/>
                </a:lnTo>
                <a:lnTo>
                  <a:pt x="652462" y="885825"/>
                </a:lnTo>
                <a:lnTo>
                  <a:pt x="609600" y="976313"/>
                </a:lnTo>
                <a:lnTo>
                  <a:pt x="559594" y="1059656"/>
                </a:lnTo>
                <a:lnTo>
                  <a:pt x="507206" y="1147763"/>
                </a:lnTo>
                <a:lnTo>
                  <a:pt x="435769" y="1238250"/>
                </a:lnTo>
                <a:lnTo>
                  <a:pt x="357187" y="1328738"/>
                </a:lnTo>
                <a:lnTo>
                  <a:pt x="283369" y="1407319"/>
                </a:lnTo>
                <a:lnTo>
                  <a:pt x="183356" y="1493044"/>
                </a:lnTo>
                <a:lnTo>
                  <a:pt x="50006" y="1595438"/>
                </a:lnTo>
                <a:lnTo>
                  <a:pt x="14287" y="1621631"/>
                </a:lnTo>
                <a:lnTo>
                  <a:pt x="0" y="1645444"/>
                </a:lnTo>
                <a:lnTo>
                  <a:pt x="0" y="1664494"/>
                </a:lnTo>
                <a:lnTo>
                  <a:pt x="14287" y="1676400"/>
                </a:lnTo>
                <a:lnTo>
                  <a:pt x="35719" y="1674019"/>
                </a:lnTo>
                <a:lnTo>
                  <a:pt x="104775" y="1643063"/>
                </a:lnTo>
                <a:lnTo>
                  <a:pt x="214312" y="1593056"/>
                </a:lnTo>
                <a:lnTo>
                  <a:pt x="314325" y="1543050"/>
                </a:lnTo>
                <a:lnTo>
                  <a:pt x="390525" y="1495425"/>
                </a:lnTo>
                <a:lnTo>
                  <a:pt x="445294" y="1452563"/>
                </a:lnTo>
                <a:lnTo>
                  <a:pt x="502444" y="1409700"/>
                </a:lnTo>
                <a:lnTo>
                  <a:pt x="559594" y="1354931"/>
                </a:lnTo>
                <a:lnTo>
                  <a:pt x="619125" y="1293019"/>
                </a:lnTo>
                <a:lnTo>
                  <a:pt x="671512" y="1228725"/>
                </a:lnTo>
                <a:lnTo>
                  <a:pt x="714375" y="1173956"/>
                </a:lnTo>
                <a:lnTo>
                  <a:pt x="759619" y="1112044"/>
                </a:lnTo>
                <a:lnTo>
                  <a:pt x="800100" y="1038225"/>
                </a:lnTo>
                <a:lnTo>
                  <a:pt x="850106" y="942975"/>
                </a:lnTo>
                <a:lnTo>
                  <a:pt x="904875" y="814388"/>
                </a:lnTo>
                <a:lnTo>
                  <a:pt x="954881" y="666750"/>
                </a:lnTo>
                <a:lnTo>
                  <a:pt x="985837" y="5572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301"/>
          <p:cNvSpPr/>
          <p:nvPr/>
        </p:nvSpPr>
        <p:spPr>
          <a:xfrm>
            <a:off x="5303838" y="4465638"/>
            <a:ext cx="374650" cy="1682750"/>
          </a:xfrm>
          <a:custGeom>
            <a:avLst/>
            <a:gdLst/>
            <a:ahLst/>
            <a:cxnLst/>
            <a:rect l="l" t="t" r="r" b="b"/>
            <a:pathLst>
              <a:path w="376237" h="1683544" extrusionOk="0">
                <a:moveTo>
                  <a:pt x="133350" y="642937"/>
                </a:moveTo>
                <a:lnTo>
                  <a:pt x="133350" y="478631"/>
                </a:lnTo>
                <a:cubicBezTo>
                  <a:pt x="134144" y="435769"/>
                  <a:pt x="134937" y="392906"/>
                  <a:pt x="135731" y="350044"/>
                </a:cubicBezTo>
                <a:lnTo>
                  <a:pt x="130969" y="288131"/>
                </a:lnTo>
                <a:lnTo>
                  <a:pt x="116681" y="226219"/>
                </a:lnTo>
                <a:lnTo>
                  <a:pt x="88106" y="164306"/>
                </a:lnTo>
                <a:lnTo>
                  <a:pt x="28575" y="54769"/>
                </a:lnTo>
                <a:lnTo>
                  <a:pt x="0" y="0"/>
                </a:lnTo>
                <a:lnTo>
                  <a:pt x="69056" y="7144"/>
                </a:lnTo>
                <a:lnTo>
                  <a:pt x="154781" y="57150"/>
                </a:lnTo>
                <a:lnTo>
                  <a:pt x="235744" y="104775"/>
                </a:lnTo>
                <a:lnTo>
                  <a:pt x="292894" y="138112"/>
                </a:lnTo>
                <a:lnTo>
                  <a:pt x="319087" y="157162"/>
                </a:lnTo>
                <a:lnTo>
                  <a:pt x="338137" y="176212"/>
                </a:lnTo>
                <a:lnTo>
                  <a:pt x="350044" y="197644"/>
                </a:lnTo>
                <a:lnTo>
                  <a:pt x="354806" y="219075"/>
                </a:lnTo>
                <a:cubicBezTo>
                  <a:pt x="355600" y="257175"/>
                  <a:pt x="356393" y="295275"/>
                  <a:pt x="357187" y="333375"/>
                </a:cubicBezTo>
                <a:lnTo>
                  <a:pt x="357187" y="709612"/>
                </a:lnTo>
                <a:lnTo>
                  <a:pt x="364331" y="1014412"/>
                </a:lnTo>
                <a:lnTo>
                  <a:pt x="376237" y="1421606"/>
                </a:lnTo>
                <a:lnTo>
                  <a:pt x="376237" y="1454944"/>
                </a:lnTo>
                <a:lnTo>
                  <a:pt x="354806" y="1557337"/>
                </a:lnTo>
                <a:lnTo>
                  <a:pt x="323850" y="1652587"/>
                </a:lnTo>
                <a:lnTo>
                  <a:pt x="309562" y="1669256"/>
                </a:lnTo>
                <a:lnTo>
                  <a:pt x="290512" y="1681162"/>
                </a:lnTo>
                <a:lnTo>
                  <a:pt x="266700" y="1683544"/>
                </a:lnTo>
                <a:lnTo>
                  <a:pt x="230981" y="1678781"/>
                </a:lnTo>
                <a:lnTo>
                  <a:pt x="200025" y="1664494"/>
                </a:lnTo>
                <a:lnTo>
                  <a:pt x="176212" y="1638300"/>
                </a:lnTo>
                <a:lnTo>
                  <a:pt x="145256" y="1566862"/>
                </a:lnTo>
                <a:lnTo>
                  <a:pt x="116681" y="1481137"/>
                </a:lnTo>
                <a:lnTo>
                  <a:pt x="114300" y="1457325"/>
                </a:lnTo>
                <a:lnTo>
                  <a:pt x="114300" y="1393031"/>
                </a:lnTo>
                <a:lnTo>
                  <a:pt x="121444" y="1312069"/>
                </a:lnTo>
                <a:lnTo>
                  <a:pt x="130969" y="1228725"/>
                </a:lnTo>
                <a:cubicBezTo>
                  <a:pt x="131763" y="1195387"/>
                  <a:pt x="132556" y="1162050"/>
                  <a:pt x="133350" y="1128712"/>
                </a:cubicBezTo>
                <a:cubicBezTo>
                  <a:pt x="134144" y="977900"/>
                  <a:pt x="133350" y="751284"/>
                  <a:pt x="133350" y="642937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F1B6B31-3DFB-204F-B5A6-6D97BAB0F301}"/>
              </a:ext>
            </a:extLst>
          </p:cNvPr>
          <p:cNvGrpSpPr/>
          <p:nvPr/>
        </p:nvGrpSpPr>
        <p:grpSpPr>
          <a:xfrm>
            <a:off x="2736013" y="1207251"/>
            <a:ext cx="4516438" cy="4979987"/>
            <a:chOff x="2892425" y="1363663"/>
            <a:chExt cx="4516438" cy="4979987"/>
          </a:xfrm>
        </p:grpSpPr>
        <p:sp>
          <p:nvSpPr>
            <p:cNvPr id="17" name="Google Shape;3322;p301">
              <a:extLst>
                <a:ext uri="{FF2B5EF4-FFF2-40B4-BE49-F238E27FC236}">
                  <a16:creationId xmlns:a16="http://schemas.microsoft.com/office/drawing/2014/main" id="{022426F0-BC73-CA45-AB4C-6D0F86E8395F}"/>
                </a:ext>
              </a:extLst>
            </p:cNvPr>
            <p:cNvSpPr/>
            <p:nvPr/>
          </p:nvSpPr>
          <p:spPr>
            <a:xfrm>
              <a:off x="4505325" y="1363663"/>
              <a:ext cx="738188" cy="688975"/>
            </a:xfrm>
            <a:custGeom>
              <a:avLst/>
              <a:gdLst/>
              <a:ahLst/>
              <a:cxnLst/>
              <a:rect l="l" t="t" r="r" b="b"/>
              <a:pathLst>
                <a:path w="738188" h="688182" extrusionOk="0">
                  <a:moveTo>
                    <a:pt x="481013" y="373857"/>
                  </a:moveTo>
                  <a:lnTo>
                    <a:pt x="600075" y="285750"/>
                  </a:lnTo>
                  <a:lnTo>
                    <a:pt x="628650" y="269082"/>
                  </a:lnTo>
                  <a:lnTo>
                    <a:pt x="666750" y="252413"/>
                  </a:lnTo>
                  <a:lnTo>
                    <a:pt x="709613" y="230982"/>
                  </a:lnTo>
                  <a:lnTo>
                    <a:pt x="726281" y="216694"/>
                  </a:lnTo>
                  <a:lnTo>
                    <a:pt x="738188" y="190500"/>
                  </a:lnTo>
                  <a:lnTo>
                    <a:pt x="738188" y="173832"/>
                  </a:lnTo>
                  <a:lnTo>
                    <a:pt x="726281" y="147638"/>
                  </a:lnTo>
                  <a:lnTo>
                    <a:pt x="690563" y="109538"/>
                  </a:lnTo>
                  <a:lnTo>
                    <a:pt x="642938" y="76200"/>
                  </a:lnTo>
                  <a:lnTo>
                    <a:pt x="557213" y="45244"/>
                  </a:lnTo>
                  <a:lnTo>
                    <a:pt x="473869" y="21432"/>
                  </a:lnTo>
                  <a:lnTo>
                    <a:pt x="402431" y="7144"/>
                  </a:lnTo>
                  <a:lnTo>
                    <a:pt x="335756" y="2382"/>
                  </a:lnTo>
                  <a:lnTo>
                    <a:pt x="288131" y="0"/>
                  </a:lnTo>
                  <a:lnTo>
                    <a:pt x="250031" y="4763"/>
                  </a:lnTo>
                  <a:lnTo>
                    <a:pt x="228600" y="11907"/>
                  </a:lnTo>
                  <a:lnTo>
                    <a:pt x="221456" y="28575"/>
                  </a:lnTo>
                  <a:lnTo>
                    <a:pt x="230981" y="50007"/>
                  </a:lnTo>
                  <a:lnTo>
                    <a:pt x="259556" y="78582"/>
                  </a:lnTo>
                  <a:lnTo>
                    <a:pt x="295275" y="109538"/>
                  </a:lnTo>
                  <a:lnTo>
                    <a:pt x="316706" y="135732"/>
                  </a:lnTo>
                  <a:lnTo>
                    <a:pt x="326231" y="150019"/>
                  </a:lnTo>
                  <a:lnTo>
                    <a:pt x="333375" y="169069"/>
                  </a:lnTo>
                  <a:lnTo>
                    <a:pt x="330994" y="190500"/>
                  </a:lnTo>
                  <a:lnTo>
                    <a:pt x="316706" y="228600"/>
                  </a:lnTo>
                  <a:lnTo>
                    <a:pt x="292894" y="271463"/>
                  </a:lnTo>
                  <a:lnTo>
                    <a:pt x="252413" y="335757"/>
                  </a:lnTo>
                  <a:lnTo>
                    <a:pt x="209550" y="392907"/>
                  </a:lnTo>
                  <a:lnTo>
                    <a:pt x="166688" y="433388"/>
                  </a:lnTo>
                  <a:lnTo>
                    <a:pt x="130969" y="473869"/>
                  </a:lnTo>
                  <a:lnTo>
                    <a:pt x="83344" y="535782"/>
                  </a:lnTo>
                  <a:lnTo>
                    <a:pt x="64294" y="564357"/>
                  </a:lnTo>
                  <a:lnTo>
                    <a:pt x="38100" y="607219"/>
                  </a:lnTo>
                  <a:lnTo>
                    <a:pt x="0" y="688182"/>
                  </a:lnTo>
                  <a:lnTo>
                    <a:pt x="190500" y="573882"/>
                  </a:lnTo>
                  <a:lnTo>
                    <a:pt x="481013" y="3738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23;p301">
              <a:extLst>
                <a:ext uri="{FF2B5EF4-FFF2-40B4-BE49-F238E27FC236}">
                  <a16:creationId xmlns:a16="http://schemas.microsoft.com/office/drawing/2014/main" id="{B4BA4694-6FA5-1A43-9C06-4DEA9927FB7B}"/>
                </a:ext>
              </a:extLst>
            </p:cNvPr>
            <p:cNvSpPr/>
            <p:nvPr/>
          </p:nvSpPr>
          <p:spPr>
            <a:xfrm>
              <a:off x="3998913" y="1909763"/>
              <a:ext cx="387350" cy="1581150"/>
            </a:xfrm>
            <a:custGeom>
              <a:avLst/>
              <a:gdLst/>
              <a:ahLst/>
              <a:cxnLst/>
              <a:rect l="l" t="t" r="r" b="b"/>
              <a:pathLst>
                <a:path w="388144" h="1581150" extrusionOk="0">
                  <a:moveTo>
                    <a:pt x="161925" y="645318"/>
                  </a:moveTo>
                  <a:lnTo>
                    <a:pt x="161925" y="435768"/>
                  </a:lnTo>
                  <a:lnTo>
                    <a:pt x="161925" y="302418"/>
                  </a:lnTo>
                  <a:lnTo>
                    <a:pt x="159544" y="278606"/>
                  </a:lnTo>
                  <a:lnTo>
                    <a:pt x="154781" y="252412"/>
                  </a:lnTo>
                  <a:lnTo>
                    <a:pt x="138112" y="216693"/>
                  </a:lnTo>
                  <a:lnTo>
                    <a:pt x="116681" y="183356"/>
                  </a:lnTo>
                  <a:lnTo>
                    <a:pt x="83344" y="140493"/>
                  </a:lnTo>
                  <a:lnTo>
                    <a:pt x="38100" y="92868"/>
                  </a:lnTo>
                  <a:lnTo>
                    <a:pt x="11906" y="71437"/>
                  </a:lnTo>
                  <a:lnTo>
                    <a:pt x="0" y="52387"/>
                  </a:lnTo>
                  <a:lnTo>
                    <a:pt x="0" y="26193"/>
                  </a:lnTo>
                  <a:lnTo>
                    <a:pt x="4762" y="11906"/>
                  </a:lnTo>
                  <a:lnTo>
                    <a:pt x="19050" y="2381"/>
                  </a:lnTo>
                  <a:lnTo>
                    <a:pt x="45244" y="0"/>
                  </a:lnTo>
                  <a:lnTo>
                    <a:pt x="83344" y="4762"/>
                  </a:lnTo>
                  <a:lnTo>
                    <a:pt x="157162" y="19050"/>
                  </a:lnTo>
                  <a:lnTo>
                    <a:pt x="245269" y="35718"/>
                  </a:lnTo>
                  <a:lnTo>
                    <a:pt x="316706" y="59531"/>
                  </a:lnTo>
                  <a:lnTo>
                    <a:pt x="352425" y="78581"/>
                  </a:lnTo>
                  <a:lnTo>
                    <a:pt x="388144" y="142875"/>
                  </a:lnTo>
                  <a:cubicBezTo>
                    <a:pt x="387340" y="272256"/>
                    <a:pt x="385762" y="401635"/>
                    <a:pt x="385762" y="531018"/>
                  </a:cubicBezTo>
                  <a:lnTo>
                    <a:pt x="385762" y="1328737"/>
                  </a:lnTo>
                  <a:lnTo>
                    <a:pt x="366712" y="1450181"/>
                  </a:lnTo>
                  <a:lnTo>
                    <a:pt x="354806" y="1488281"/>
                  </a:lnTo>
                  <a:lnTo>
                    <a:pt x="340519" y="1521618"/>
                  </a:lnTo>
                  <a:lnTo>
                    <a:pt x="326231" y="1547812"/>
                  </a:lnTo>
                  <a:lnTo>
                    <a:pt x="304800" y="1566862"/>
                  </a:lnTo>
                  <a:lnTo>
                    <a:pt x="273844" y="1581150"/>
                  </a:lnTo>
                  <a:lnTo>
                    <a:pt x="254794" y="1581150"/>
                  </a:lnTo>
                  <a:lnTo>
                    <a:pt x="233362" y="1559718"/>
                  </a:lnTo>
                  <a:lnTo>
                    <a:pt x="211931" y="1516856"/>
                  </a:lnTo>
                  <a:lnTo>
                    <a:pt x="178594" y="1457325"/>
                  </a:lnTo>
                  <a:lnTo>
                    <a:pt x="150019" y="1364456"/>
                  </a:lnTo>
                  <a:lnTo>
                    <a:pt x="142875" y="1319212"/>
                  </a:lnTo>
                  <a:lnTo>
                    <a:pt x="147637" y="1281112"/>
                  </a:lnTo>
                  <a:lnTo>
                    <a:pt x="154781" y="1226343"/>
                  </a:lnTo>
                  <a:lnTo>
                    <a:pt x="161925" y="1157287"/>
                  </a:lnTo>
                  <a:lnTo>
                    <a:pt x="161925" y="1009650"/>
                  </a:lnTo>
                  <a:cubicBezTo>
                    <a:pt x="162719" y="931862"/>
                    <a:pt x="163512" y="854075"/>
                    <a:pt x="164306" y="776287"/>
                  </a:cubicBezTo>
                  <a:cubicBezTo>
                    <a:pt x="163512" y="732631"/>
                    <a:pt x="162719" y="688974"/>
                    <a:pt x="161925" y="64531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24;p301">
              <a:extLst>
                <a:ext uri="{FF2B5EF4-FFF2-40B4-BE49-F238E27FC236}">
                  <a16:creationId xmlns:a16="http://schemas.microsoft.com/office/drawing/2014/main" id="{60CD41A7-784D-B54D-B281-F254FF63D3F6}"/>
                </a:ext>
              </a:extLst>
            </p:cNvPr>
            <p:cNvSpPr/>
            <p:nvPr/>
          </p:nvSpPr>
          <p:spPr>
            <a:xfrm>
              <a:off x="3630613" y="3621088"/>
              <a:ext cx="504825" cy="1231900"/>
            </a:xfrm>
            <a:custGeom>
              <a:avLst/>
              <a:gdLst/>
              <a:ahLst/>
              <a:cxnLst/>
              <a:rect l="l" t="t" r="r" b="b"/>
              <a:pathLst>
                <a:path w="504825" h="1231107" extrusionOk="0">
                  <a:moveTo>
                    <a:pt x="204788" y="576263"/>
                  </a:moveTo>
                  <a:lnTo>
                    <a:pt x="185738" y="404813"/>
                  </a:lnTo>
                  <a:lnTo>
                    <a:pt x="173832" y="304800"/>
                  </a:lnTo>
                  <a:lnTo>
                    <a:pt x="164307" y="240507"/>
                  </a:lnTo>
                  <a:lnTo>
                    <a:pt x="152400" y="200025"/>
                  </a:lnTo>
                  <a:lnTo>
                    <a:pt x="138113" y="171450"/>
                  </a:lnTo>
                  <a:lnTo>
                    <a:pt x="121444" y="145257"/>
                  </a:lnTo>
                  <a:lnTo>
                    <a:pt x="88107" y="111919"/>
                  </a:lnTo>
                  <a:lnTo>
                    <a:pt x="59532" y="90488"/>
                  </a:lnTo>
                  <a:lnTo>
                    <a:pt x="38100" y="80963"/>
                  </a:lnTo>
                  <a:lnTo>
                    <a:pt x="21432" y="78582"/>
                  </a:lnTo>
                  <a:lnTo>
                    <a:pt x="9525" y="66675"/>
                  </a:lnTo>
                  <a:lnTo>
                    <a:pt x="0" y="40482"/>
                  </a:lnTo>
                  <a:lnTo>
                    <a:pt x="0" y="19050"/>
                  </a:lnTo>
                  <a:lnTo>
                    <a:pt x="7144" y="7144"/>
                  </a:lnTo>
                  <a:lnTo>
                    <a:pt x="16669" y="0"/>
                  </a:lnTo>
                  <a:lnTo>
                    <a:pt x="38100" y="0"/>
                  </a:lnTo>
                  <a:lnTo>
                    <a:pt x="85725" y="2382"/>
                  </a:lnTo>
                  <a:lnTo>
                    <a:pt x="145257" y="11907"/>
                  </a:lnTo>
                  <a:lnTo>
                    <a:pt x="185738" y="23813"/>
                  </a:lnTo>
                  <a:lnTo>
                    <a:pt x="235744" y="42863"/>
                  </a:lnTo>
                  <a:lnTo>
                    <a:pt x="276225" y="59532"/>
                  </a:lnTo>
                  <a:lnTo>
                    <a:pt x="307182" y="73819"/>
                  </a:lnTo>
                  <a:lnTo>
                    <a:pt x="350044" y="97632"/>
                  </a:lnTo>
                  <a:lnTo>
                    <a:pt x="392907" y="171450"/>
                  </a:lnTo>
                  <a:lnTo>
                    <a:pt x="400050" y="311944"/>
                  </a:lnTo>
                  <a:lnTo>
                    <a:pt x="419100" y="509588"/>
                  </a:lnTo>
                  <a:lnTo>
                    <a:pt x="457200" y="771525"/>
                  </a:lnTo>
                  <a:lnTo>
                    <a:pt x="488157" y="973932"/>
                  </a:lnTo>
                  <a:lnTo>
                    <a:pt x="504825" y="1092994"/>
                  </a:lnTo>
                  <a:lnTo>
                    <a:pt x="488157" y="1143000"/>
                  </a:lnTo>
                  <a:lnTo>
                    <a:pt x="466725" y="1188244"/>
                  </a:lnTo>
                  <a:lnTo>
                    <a:pt x="442913" y="1216819"/>
                  </a:lnTo>
                  <a:lnTo>
                    <a:pt x="421482" y="1231107"/>
                  </a:lnTo>
                  <a:lnTo>
                    <a:pt x="400050" y="1231107"/>
                  </a:lnTo>
                  <a:lnTo>
                    <a:pt x="373857" y="1214438"/>
                  </a:lnTo>
                  <a:lnTo>
                    <a:pt x="342900" y="1185863"/>
                  </a:lnTo>
                  <a:lnTo>
                    <a:pt x="304800" y="1145382"/>
                  </a:lnTo>
                  <a:lnTo>
                    <a:pt x="278607" y="1097757"/>
                  </a:lnTo>
                  <a:lnTo>
                    <a:pt x="264319" y="1054894"/>
                  </a:lnTo>
                  <a:lnTo>
                    <a:pt x="257175" y="1002507"/>
                  </a:lnTo>
                  <a:lnTo>
                    <a:pt x="238125" y="888207"/>
                  </a:lnTo>
                  <a:lnTo>
                    <a:pt x="219075" y="700088"/>
                  </a:lnTo>
                  <a:lnTo>
                    <a:pt x="204788" y="5762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25;p301">
              <a:extLst>
                <a:ext uri="{FF2B5EF4-FFF2-40B4-BE49-F238E27FC236}">
                  <a16:creationId xmlns:a16="http://schemas.microsoft.com/office/drawing/2014/main" id="{BD8128FC-1D22-2640-B49B-BD9339743293}"/>
                </a:ext>
              </a:extLst>
            </p:cNvPr>
            <p:cNvSpPr/>
            <p:nvPr/>
          </p:nvSpPr>
          <p:spPr>
            <a:xfrm>
              <a:off x="2892425" y="4852988"/>
              <a:ext cx="4516438" cy="573087"/>
            </a:xfrm>
            <a:custGeom>
              <a:avLst/>
              <a:gdLst/>
              <a:ahLst/>
              <a:cxnLst/>
              <a:rect l="l" t="t" r="r" b="b"/>
              <a:pathLst>
                <a:path w="4517136" h="574243" extrusionOk="0">
                  <a:moveTo>
                    <a:pt x="1953159" y="168250"/>
                  </a:moveTo>
                  <a:lnTo>
                    <a:pt x="1737360" y="182880"/>
                  </a:lnTo>
                  <a:lnTo>
                    <a:pt x="1437437" y="212141"/>
                  </a:lnTo>
                  <a:lnTo>
                    <a:pt x="1060704" y="252374"/>
                  </a:lnTo>
                  <a:lnTo>
                    <a:pt x="731520" y="288950"/>
                  </a:lnTo>
                  <a:lnTo>
                    <a:pt x="446228" y="329184"/>
                  </a:lnTo>
                  <a:lnTo>
                    <a:pt x="376733" y="336499"/>
                  </a:lnTo>
                  <a:lnTo>
                    <a:pt x="321869" y="329184"/>
                  </a:lnTo>
                  <a:lnTo>
                    <a:pt x="175565" y="285293"/>
                  </a:lnTo>
                  <a:lnTo>
                    <a:pt x="76810" y="241402"/>
                  </a:lnTo>
                  <a:lnTo>
                    <a:pt x="10973" y="208483"/>
                  </a:lnTo>
                  <a:lnTo>
                    <a:pt x="0" y="215798"/>
                  </a:lnTo>
                  <a:lnTo>
                    <a:pt x="0" y="234086"/>
                  </a:lnTo>
                  <a:lnTo>
                    <a:pt x="14631" y="267005"/>
                  </a:lnTo>
                  <a:lnTo>
                    <a:pt x="73152" y="332842"/>
                  </a:lnTo>
                  <a:lnTo>
                    <a:pt x="186538" y="431597"/>
                  </a:lnTo>
                  <a:lnTo>
                    <a:pt x="307239" y="523037"/>
                  </a:lnTo>
                  <a:lnTo>
                    <a:pt x="340157" y="541325"/>
                  </a:lnTo>
                  <a:lnTo>
                    <a:pt x="376733" y="559613"/>
                  </a:lnTo>
                  <a:lnTo>
                    <a:pt x="402336" y="570586"/>
                  </a:lnTo>
                  <a:lnTo>
                    <a:pt x="435255" y="574243"/>
                  </a:lnTo>
                  <a:lnTo>
                    <a:pt x="479146" y="566928"/>
                  </a:lnTo>
                  <a:lnTo>
                    <a:pt x="530352" y="548640"/>
                  </a:lnTo>
                  <a:lnTo>
                    <a:pt x="596189" y="519379"/>
                  </a:lnTo>
                  <a:lnTo>
                    <a:pt x="786384" y="468173"/>
                  </a:lnTo>
                  <a:lnTo>
                    <a:pt x="983895" y="427939"/>
                  </a:lnTo>
                  <a:lnTo>
                    <a:pt x="1239927" y="380390"/>
                  </a:lnTo>
                  <a:lnTo>
                    <a:pt x="1547165" y="332842"/>
                  </a:lnTo>
                  <a:lnTo>
                    <a:pt x="1850746" y="303581"/>
                  </a:lnTo>
                  <a:lnTo>
                    <a:pt x="2070202" y="292608"/>
                  </a:lnTo>
                  <a:lnTo>
                    <a:pt x="2311604" y="277978"/>
                  </a:lnTo>
                  <a:lnTo>
                    <a:pt x="2505456" y="270662"/>
                  </a:lnTo>
                  <a:lnTo>
                    <a:pt x="2765146" y="270662"/>
                  </a:lnTo>
                  <a:lnTo>
                    <a:pt x="2984602" y="267005"/>
                  </a:lnTo>
                  <a:lnTo>
                    <a:pt x="3251607" y="259690"/>
                  </a:lnTo>
                  <a:lnTo>
                    <a:pt x="3482036" y="252374"/>
                  </a:lnTo>
                  <a:lnTo>
                    <a:pt x="3796589" y="248717"/>
                  </a:lnTo>
                  <a:lnTo>
                    <a:pt x="3935578" y="245059"/>
                  </a:lnTo>
                  <a:lnTo>
                    <a:pt x="4129431" y="267005"/>
                  </a:lnTo>
                  <a:lnTo>
                    <a:pt x="4308653" y="288950"/>
                  </a:lnTo>
                  <a:lnTo>
                    <a:pt x="4389120" y="296266"/>
                  </a:lnTo>
                  <a:lnTo>
                    <a:pt x="4473245" y="281635"/>
                  </a:lnTo>
                  <a:lnTo>
                    <a:pt x="4502506" y="259690"/>
                  </a:lnTo>
                  <a:lnTo>
                    <a:pt x="4513479" y="237744"/>
                  </a:lnTo>
                  <a:lnTo>
                    <a:pt x="4517136" y="204826"/>
                  </a:lnTo>
                  <a:lnTo>
                    <a:pt x="4502506" y="171907"/>
                  </a:lnTo>
                  <a:lnTo>
                    <a:pt x="4476903" y="146304"/>
                  </a:lnTo>
                  <a:lnTo>
                    <a:pt x="4433012" y="113386"/>
                  </a:lnTo>
                  <a:lnTo>
                    <a:pt x="4359860" y="65837"/>
                  </a:lnTo>
                  <a:lnTo>
                    <a:pt x="4286708" y="29261"/>
                  </a:lnTo>
                  <a:lnTo>
                    <a:pt x="4187952" y="0"/>
                  </a:lnTo>
                  <a:lnTo>
                    <a:pt x="4122116" y="3658"/>
                  </a:lnTo>
                  <a:lnTo>
                    <a:pt x="4012388" y="25603"/>
                  </a:lnTo>
                  <a:lnTo>
                    <a:pt x="3939236" y="43891"/>
                  </a:lnTo>
                  <a:lnTo>
                    <a:pt x="3814877" y="54864"/>
                  </a:lnTo>
                  <a:lnTo>
                    <a:pt x="3533242" y="65837"/>
                  </a:lnTo>
                  <a:lnTo>
                    <a:pt x="3039466" y="87782"/>
                  </a:lnTo>
                  <a:lnTo>
                    <a:pt x="2677364" y="113386"/>
                  </a:lnTo>
                  <a:lnTo>
                    <a:pt x="2201876" y="142646"/>
                  </a:lnTo>
                  <a:lnTo>
                    <a:pt x="1953159" y="168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26;p301">
              <a:extLst>
                <a:ext uri="{FF2B5EF4-FFF2-40B4-BE49-F238E27FC236}">
                  <a16:creationId xmlns:a16="http://schemas.microsoft.com/office/drawing/2014/main" id="{8439EE3E-2E89-8046-99E6-79F6F974748E}"/>
                </a:ext>
              </a:extLst>
            </p:cNvPr>
            <p:cNvSpPr/>
            <p:nvPr/>
          </p:nvSpPr>
          <p:spPr>
            <a:xfrm>
              <a:off x="4308475" y="1771650"/>
              <a:ext cx="1736725" cy="1600200"/>
            </a:xfrm>
            <a:custGeom>
              <a:avLst/>
              <a:gdLst/>
              <a:ahLst/>
              <a:cxnLst/>
              <a:rect l="l" t="t" r="r" b="b"/>
              <a:pathLst>
                <a:path w="1736725" h="1600200" extrusionOk="0">
                  <a:moveTo>
                    <a:pt x="695325" y="136525"/>
                  </a:moveTo>
                  <a:lnTo>
                    <a:pt x="930275" y="104775"/>
                  </a:lnTo>
                  <a:lnTo>
                    <a:pt x="1136650" y="69850"/>
                  </a:lnTo>
                  <a:lnTo>
                    <a:pt x="1289050" y="41275"/>
                  </a:lnTo>
                  <a:lnTo>
                    <a:pt x="1381125" y="19050"/>
                  </a:lnTo>
                  <a:lnTo>
                    <a:pt x="1435100" y="0"/>
                  </a:lnTo>
                  <a:lnTo>
                    <a:pt x="1454150" y="9525"/>
                  </a:lnTo>
                  <a:lnTo>
                    <a:pt x="1568450" y="73025"/>
                  </a:lnTo>
                  <a:lnTo>
                    <a:pt x="1654175" y="130175"/>
                  </a:lnTo>
                  <a:lnTo>
                    <a:pt x="1714500" y="184150"/>
                  </a:lnTo>
                  <a:lnTo>
                    <a:pt x="1733550" y="222250"/>
                  </a:lnTo>
                  <a:lnTo>
                    <a:pt x="1736725" y="254000"/>
                  </a:lnTo>
                  <a:lnTo>
                    <a:pt x="1727200" y="292100"/>
                  </a:lnTo>
                  <a:lnTo>
                    <a:pt x="1708150" y="336550"/>
                  </a:lnTo>
                  <a:lnTo>
                    <a:pt x="1689100" y="358775"/>
                  </a:lnTo>
                  <a:lnTo>
                    <a:pt x="1670050" y="403225"/>
                  </a:lnTo>
                  <a:lnTo>
                    <a:pt x="1663700" y="444500"/>
                  </a:lnTo>
                  <a:cubicBezTo>
                    <a:pt x="1662642" y="486833"/>
                    <a:pt x="1661583" y="529167"/>
                    <a:pt x="1660525" y="571500"/>
                  </a:cubicBezTo>
                  <a:lnTo>
                    <a:pt x="1641475" y="1362075"/>
                  </a:lnTo>
                  <a:lnTo>
                    <a:pt x="1641475" y="1460500"/>
                  </a:lnTo>
                  <a:lnTo>
                    <a:pt x="1631950" y="1508125"/>
                  </a:lnTo>
                  <a:lnTo>
                    <a:pt x="1619250" y="1539875"/>
                  </a:lnTo>
                  <a:lnTo>
                    <a:pt x="1603375" y="1565275"/>
                  </a:lnTo>
                  <a:lnTo>
                    <a:pt x="1587500" y="1584325"/>
                  </a:lnTo>
                  <a:lnTo>
                    <a:pt x="1571625" y="1597025"/>
                  </a:lnTo>
                  <a:lnTo>
                    <a:pt x="1543050" y="1600200"/>
                  </a:lnTo>
                  <a:lnTo>
                    <a:pt x="1520825" y="1593850"/>
                  </a:lnTo>
                  <a:lnTo>
                    <a:pt x="1501775" y="1584325"/>
                  </a:lnTo>
                  <a:lnTo>
                    <a:pt x="1495425" y="1584325"/>
                  </a:lnTo>
                  <a:lnTo>
                    <a:pt x="1463675" y="1574800"/>
                  </a:lnTo>
                  <a:lnTo>
                    <a:pt x="1428750" y="1552575"/>
                  </a:lnTo>
                  <a:lnTo>
                    <a:pt x="1409700" y="1520825"/>
                  </a:lnTo>
                  <a:cubicBezTo>
                    <a:pt x="1410758" y="1424517"/>
                    <a:pt x="1411817" y="1328208"/>
                    <a:pt x="1412875" y="1231900"/>
                  </a:cubicBezTo>
                  <a:cubicBezTo>
                    <a:pt x="1413933" y="914400"/>
                    <a:pt x="1418167" y="450850"/>
                    <a:pt x="1416050" y="279400"/>
                  </a:cubicBezTo>
                  <a:lnTo>
                    <a:pt x="1412875" y="247650"/>
                  </a:lnTo>
                  <a:lnTo>
                    <a:pt x="1403350" y="219075"/>
                  </a:lnTo>
                  <a:lnTo>
                    <a:pt x="1390650" y="200025"/>
                  </a:lnTo>
                  <a:lnTo>
                    <a:pt x="1374775" y="187325"/>
                  </a:lnTo>
                  <a:lnTo>
                    <a:pt x="1358900" y="180975"/>
                  </a:lnTo>
                  <a:lnTo>
                    <a:pt x="1336675" y="180975"/>
                  </a:lnTo>
                  <a:lnTo>
                    <a:pt x="1260475" y="196850"/>
                  </a:lnTo>
                  <a:lnTo>
                    <a:pt x="422275" y="317500"/>
                  </a:lnTo>
                  <a:lnTo>
                    <a:pt x="0" y="365125"/>
                  </a:lnTo>
                  <a:lnTo>
                    <a:pt x="0" y="206375"/>
                  </a:lnTo>
                  <a:lnTo>
                    <a:pt x="215900" y="203200"/>
                  </a:lnTo>
                  <a:lnTo>
                    <a:pt x="282575" y="196850"/>
                  </a:lnTo>
                  <a:lnTo>
                    <a:pt x="412750" y="174625"/>
                  </a:lnTo>
                  <a:lnTo>
                    <a:pt x="695325" y="1365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27;p301">
              <a:extLst>
                <a:ext uri="{FF2B5EF4-FFF2-40B4-BE49-F238E27FC236}">
                  <a16:creationId xmlns:a16="http://schemas.microsoft.com/office/drawing/2014/main" id="{9525802A-5F49-7C4A-9187-5A52EB61205E}"/>
                </a:ext>
              </a:extLst>
            </p:cNvPr>
            <p:cNvSpPr/>
            <p:nvPr/>
          </p:nvSpPr>
          <p:spPr>
            <a:xfrm>
              <a:off x="4186238" y="2243138"/>
              <a:ext cx="1736725" cy="292100"/>
            </a:xfrm>
            <a:custGeom>
              <a:avLst/>
              <a:gdLst/>
              <a:ahLst/>
              <a:cxnLst/>
              <a:rect l="l" t="t" r="r" b="b"/>
              <a:pathLst>
                <a:path w="1735931" h="292893" extrusionOk="0">
                  <a:moveTo>
                    <a:pt x="671512" y="107156"/>
                  </a:moveTo>
                  <a:lnTo>
                    <a:pt x="414337" y="133350"/>
                  </a:lnTo>
                  <a:lnTo>
                    <a:pt x="176212" y="154781"/>
                  </a:lnTo>
                  <a:lnTo>
                    <a:pt x="0" y="180975"/>
                  </a:lnTo>
                  <a:lnTo>
                    <a:pt x="161925" y="292893"/>
                  </a:lnTo>
                  <a:lnTo>
                    <a:pt x="385762" y="271462"/>
                  </a:lnTo>
                  <a:lnTo>
                    <a:pt x="602456" y="247650"/>
                  </a:lnTo>
                  <a:lnTo>
                    <a:pt x="862012" y="223837"/>
                  </a:lnTo>
                  <a:lnTo>
                    <a:pt x="1095375" y="197643"/>
                  </a:lnTo>
                  <a:lnTo>
                    <a:pt x="1343025" y="173831"/>
                  </a:lnTo>
                  <a:lnTo>
                    <a:pt x="1566862" y="152400"/>
                  </a:lnTo>
                  <a:lnTo>
                    <a:pt x="1735931" y="100012"/>
                  </a:lnTo>
                  <a:lnTo>
                    <a:pt x="1552575" y="0"/>
                  </a:lnTo>
                  <a:lnTo>
                    <a:pt x="1376362" y="21431"/>
                  </a:lnTo>
                  <a:lnTo>
                    <a:pt x="1076325" y="59531"/>
                  </a:lnTo>
                  <a:lnTo>
                    <a:pt x="747712" y="100012"/>
                  </a:lnTo>
                  <a:lnTo>
                    <a:pt x="671512" y="107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28;p301">
              <a:extLst>
                <a:ext uri="{FF2B5EF4-FFF2-40B4-BE49-F238E27FC236}">
                  <a16:creationId xmlns:a16="http://schemas.microsoft.com/office/drawing/2014/main" id="{D0B57447-E5E2-A94E-A2CE-75C9D3266EF3}"/>
                </a:ext>
              </a:extLst>
            </p:cNvPr>
            <p:cNvSpPr/>
            <p:nvPr/>
          </p:nvSpPr>
          <p:spPr>
            <a:xfrm>
              <a:off x="4202113" y="2687638"/>
              <a:ext cx="1698625" cy="274637"/>
            </a:xfrm>
            <a:custGeom>
              <a:avLst/>
              <a:gdLst/>
              <a:ahLst/>
              <a:cxnLst/>
              <a:rect l="l" t="t" r="r" b="b"/>
              <a:pathLst>
                <a:path w="1697832" h="273844" extrusionOk="0">
                  <a:moveTo>
                    <a:pt x="907257" y="61913"/>
                  </a:moveTo>
                  <a:lnTo>
                    <a:pt x="1154907" y="35719"/>
                  </a:lnTo>
                  <a:lnTo>
                    <a:pt x="1397794" y="11907"/>
                  </a:lnTo>
                  <a:lnTo>
                    <a:pt x="1535907" y="0"/>
                  </a:lnTo>
                  <a:lnTo>
                    <a:pt x="1697832" y="90488"/>
                  </a:lnTo>
                  <a:lnTo>
                    <a:pt x="1535907" y="157163"/>
                  </a:lnTo>
                  <a:lnTo>
                    <a:pt x="1407319" y="159544"/>
                  </a:lnTo>
                  <a:lnTo>
                    <a:pt x="1226344" y="164307"/>
                  </a:lnTo>
                  <a:lnTo>
                    <a:pt x="1012032" y="173832"/>
                  </a:lnTo>
                  <a:lnTo>
                    <a:pt x="828675" y="188119"/>
                  </a:lnTo>
                  <a:lnTo>
                    <a:pt x="626269" y="209550"/>
                  </a:lnTo>
                  <a:lnTo>
                    <a:pt x="404813" y="235744"/>
                  </a:lnTo>
                  <a:lnTo>
                    <a:pt x="152400" y="273844"/>
                  </a:lnTo>
                  <a:lnTo>
                    <a:pt x="0" y="147638"/>
                  </a:lnTo>
                  <a:lnTo>
                    <a:pt x="164307" y="135732"/>
                  </a:lnTo>
                  <a:lnTo>
                    <a:pt x="402432" y="111919"/>
                  </a:lnTo>
                  <a:lnTo>
                    <a:pt x="688182" y="80963"/>
                  </a:lnTo>
                  <a:lnTo>
                    <a:pt x="907257" y="619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29;p301">
              <a:extLst>
                <a:ext uri="{FF2B5EF4-FFF2-40B4-BE49-F238E27FC236}">
                  <a16:creationId xmlns:a16="http://schemas.microsoft.com/office/drawing/2014/main" id="{8CA7464E-736A-DD43-85C1-8C490CB79826}"/>
                </a:ext>
              </a:extLst>
            </p:cNvPr>
            <p:cNvSpPr/>
            <p:nvPr/>
          </p:nvSpPr>
          <p:spPr>
            <a:xfrm>
              <a:off x="4340225" y="3108325"/>
              <a:ext cx="1450975" cy="254000"/>
            </a:xfrm>
            <a:custGeom>
              <a:avLst/>
              <a:gdLst/>
              <a:ahLst/>
              <a:cxnLst/>
              <a:rect l="l" t="t" r="r" b="b"/>
              <a:pathLst>
                <a:path w="1450975" h="254000" extrusionOk="0">
                  <a:moveTo>
                    <a:pt x="276225" y="88900"/>
                  </a:moveTo>
                  <a:lnTo>
                    <a:pt x="736600" y="57150"/>
                  </a:lnTo>
                  <a:lnTo>
                    <a:pt x="1130300" y="25400"/>
                  </a:lnTo>
                  <a:lnTo>
                    <a:pt x="1450975" y="0"/>
                  </a:lnTo>
                  <a:lnTo>
                    <a:pt x="1450975" y="200025"/>
                  </a:lnTo>
                  <a:lnTo>
                    <a:pt x="1285875" y="184150"/>
                  </a:lnTo>
                  <a:lnTo>
                    <a:pt x="765175" y="190500"/>
                  </a:lnTo>
                  <a:lnTo>
                    <a:pt x="469900" y="206375"/>
                  </a:lnTo>
                  <a:lnTo>
                    <a:pt x="295275" y="209550"/>
                  </a:lnTo>
                  <a:lnTo>
                    <a:pt x="203200" y="215900"/>
                  </a:lnTo>
                  <a:lnTo>
                    <a:pt x="85725" y="234950"/>
                  </a:lnTo>
                  <a:lnTo>
                    <a:pt x="0" y="254000"/>
                  </a:lnTo>
                  <a:cubicBezTo>
                    <a:pt x="1058" y="200025"/>
                    <a:pt x="2117" y="146050"/>
                    <a:pt x="3175" y="92075"/>
                  </a:cubicBezTo>
                  <a:lnTo>
                    <a:pt x="139700" y="95250"/>
                  </a:lnTo>
                  <a:lnTo>
                    <a:pt x="276225" y="88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330;p301">
              <a:extLst>
                <a:ext uri="{FF2B5EF4-FFF2-40B4-BE49-F238E27FC236}">
                  <a16:creationId xmlns:a16="http://schemas.microsoft.com/office/drawing/2014/main" id="{9DD73B63-0002-5540-8674-7CEA33D539E5}"/>
                </a:ext>
              </a:extLst>
            </p:cNvPr>
            <p:cNvSpPr/>
            <p:nvPr/>
          </p:nvSpPr>
          <p:spPr>
            <a:xfrm>
              <a:off x="3792538" y="3497263"/>
              <a:ext cx="2741612" cy="1206500"/>
            </a:xfrm>
            <a:custGeom>
              <a:avLst/>
              <a:gdLst/>
              <a:ahLst/>
              <a:cxnLst/>
              <a:rect l="l" t="t" r="r" b="b"/>
              <a:pathLst>
                <a:path w="2740819" h="1204913" extrusionOk="0">
                  <a:moveTo>
                    <a:pt x="1023938" y="161925"/>
                  </a:moveTo>
                  <a:lnTo>
                    <a:pt x="714375" y="188119"/>
                  </a:lnTo>
                  <a:lnTo>
                    <a:pt x="478632" y="209550"/>
                  </a:lnTo>
                  <a:lnTo>
                    <a:pt x="364332" y="219075"/>
                  </a:lnTo>
                  <a:lnTo>
                    <a:pt x="254794" y="219075"/>
                  </a:lnTo>
                  <a:lnTo>
                    <a:pt x="173832" y="214313"/>
                  </a:lnTo>
                  <a:lnTo>
                    <a:pt x="0" y="247650"/>
                  </a:lnTo>
                  <a:lnTo>
                    <a:pt x="202407" y="354807"/>
                  </a:lnTo>
                  <a:lnTo>
                    <a:pt x="323850" y="350044"/>
                  </a:lnTo>
                  <a:lnTo>
                    <a:pt x="454819" y="342900"/>
                  </a:lnTo>
                  <a:lnTo>
                    <a:pt x="700088" y="328613"/>
                  </a:lnTo>
                  <a:lnTo>
                    <a:pt x="895350" y="319088"/>
                  </a:lnTo>
                  <a:lnTo>
                    <a:pt x="1133475" y="309563"/>
                  </a:lnTo>
                  <a:lnTo>
                    <a:pt x="1407319" y="266700"/>
                  </a:lnTo>
                  <a:lnTo>
                    <a:pt x="1578769" y="257175"/>
                  </a:lnTo>
                  <a:lnTo>
                    <a:pt x="1838325" y="242888"/>
                  </a:lnTo>
                  <a:lnTo>
                    <a:pt x="2105025" y="230982"/>
                  </a:lnTo>
                  <a:lnTo>
                    <a:pt x="2288382" y="223838"/>
                  </a:lnTo>
                  <a:lnTo>
                    <a:pt x="2374107" y="219075"/>
                  </a:lnTo>
                  <a:lnTo>
                    <a:pt x="2390775" y="230982"/>
                  </a:lnTo>
                  <a:lnTo>
                    <a:pt x="2419350" y="261938"/>
                  </a:lnTo>
                  <a:lnTo>
                    <a:pt x="2440782" y="283369"/>
                  </a:lnTo>
                  <a:lnTo>
                    <a:pt x="2395538" y="528638"/>
                  </a:lnTo>
                  <a:lnTo>
                    <a:pt x="2352675" y="833438"/>
                  </a:lnTo>
                  <a:lnTo>
                    <a:pt x="2328863" y="983457"/>
                  </a:lnTo>
                  <a:lnTo>
                    <a:pt x="2300288" y="1112044"/>
                  </a:lnTo>
                  <a:lnTo>
                    <a:pt x="2300288" y="1128713"/>
                  </a:lnTo>
                  <a:lnTo>
                    <a:pt x="2316957" y="1157288"/>
                  </a:lnTo>
                  <a:lnTo>
                    <a:pt x="2338388" y="1178719"/>
                  </a:lnTo>
                  <a:lnTo>
                    <a:pt x="2355057" y="1190625"/>
                  </a:lnTo>
                  <a:lnTo>
                    <a:pt x="2381250" y="1200150"/>
                  </a:lnTo>
                  <a:lnTo>
                    <a:pt x="2407444" y="1204913"/>
                  </a:lnTo>
                  <a:lnTo>
                    <a:pt x="2445544" y="1202532"/>
                  </a:lnTo>
                  <a:lnTo>
                    <a:pt x="2471738" y="1190625"/>
                  </a:lnTo>
                  <a:lnTo>
                    <a:pt x="2490788" y="1171575"/>
                  </a:lnTo>
                  <a:lnTo>
                    <a:pt x="2505075" y="1150144"/>
                  </a:lnTo>
                  <a:lnTo>
                    <a:pt x="2519363" y="1119188"/>
                  </a:lnTo>
                  <a:lnTo>
                    <a:pt x="2526507" y="1088232"/>
                  </a:lnTo>
                  <a:lnTo>
                    <a:pt x="2531269" y="1042988"/>
                  </a:lnTo>
                  <a:lnTo>
                    <a:pt x="2533650" y="997744"/>
                  </a:lnTo>
                  <a:lnTo>
                    <a:pt x="2607469" y="676275"/>
                  </a:lnTo>
                  <a:lnTo>
                    <a:pt x="2652713" y="471488"/>
                  </a:lnTo>
                  <a:lnTo>
                    <a:pt x="2683669" y="361950"/>
                  </a:lnTo>
                  <a:lnTo>
                    <a:pt x="2700338" y="338138"/>
                  </a:lnTo>
                  <a:lnTo>
                    <a:pt x="2719388" y="319088"/>
                  </a:lnTo>
                  <a:lnTo>
                    <a:pt x="2733675" y="292894"/>
                  </a:lnTo>
                  <a:lnTo>
                    <a:pt x="2738438" y="271463"/>
                  </a:lnTo>
                  <a:lnTo>
                    <a:pt x="2740819" y="242888"/>
                  </a:lnTo>
                  <a:lnTo>
                    <a:pt x="2733675" y="209550"/>
                  </a:lnTo>
                  <a:lnTo>
                    <a:pt x="2724150" y="190500"/>
                  </a:lnTo>
                  <a:lnTo>
                    <a:pt x="2707482" y="166688"/>
                  </a:lnTo>
                  <a:lnTo>
                    <a:pt x="2643188" y="111919"/>
                  </a:lnTo>
                  <a:lnTo>
                    <a:pt x="2540794" y="45244"/>
                  </a:lnTo>
                  <a:lnTo>
                    <a:pt x="2483644" y="4763"/>
                  </a:lnTo>
                  <a:lnTo>
                    <a:pt x="2471738" y="0"/>
                  </a:lnTo>
                  <a:lnTo>
                    <a:pt x="2455069" y="2382"/>
                  </a:lnTo>
                  <a:lnTo>
                    <a:pt x="2350294" y="26194"/>
                  </a:lnTo>
                  <a:lnTo>
                    <a:pt x="2212182" y="59532"/>
                  </a:lnTo>
                  <a:lnTo>
                    <a:pt x="2133600" y="69057"/>
                  </a:lnTo>
                  <a:lnTo>
                    <a:pt x="1662113" y="107157"/>
                  </a:lnTo>
                  <a:lnTo>
                    <a:pt x="1023938" y="161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331;p301">
              <a:extLst>
                <a:ext uri="{FF2B5EF4-FFF2-40B4-BE49-F238E27FC236}">
                  <a16:creationId xmlns:a16="http://schemas.microsoft.com/office/drawing/2014/main" id="{6450814D-2152-604C-BBBE-65F0FF941A7C}"/>
                </a:ext>
              </a:extLst>
            </p:cNvPr>
            <p:cNvSpPr/>
            <p:nvPr/>
          </p:nvSpPr>
          <p:spPr>
            <a:xfrm>
              <a:off x="4935538" y="3697288"/>
              <a:ext cx="274637" cy="898525"/>
            </a:xfrm>
            <a:custGeom>
              <a:avLst/>
              <a:gdLst/>
              <a:ahLst/>
              <a:cxnLst/>
              <a:rect l="l" t="t" r="r" b="b"/>
              <a:pathLst>
                <a:path w="273844" h="897732" extrusionOk="0">
                  <a:moveTo>
                    <a:pt x="273844" y="133350"/>
                  </a:moveTo>
                  <a:cubicBezTo>
                    <a:pt x="273050" y="107156"/>
                    <a:pt x="272257" y="80963"/>
                    <a:pt x="271463" y="54769"/>
                  </a:cubicBezTo>
                  <a:lnTo>
                    <a:pt x="9525" y="0"/>
                  </a:lnTo>
                  <a:lnTo>
                    <a:pt x="0" y="92869"/>
                  </a:lnTo>
                  <a:lnTo>
                    <a:pt x="28575" y="164307"/>
                  </a:lnTo>
                  <a:lnTo>
                    <a:pt x="45244" y="226219"/>
                  </a:lnTo>
                  <a:lnTo>
                    <a:pt x="54769" y="288132"/>
                  </a:lnTo>
                  <a:lnTo>
                    <a:pt x="50007" y="340519"/>
                  </a:lnTo>
                  <a:lnTo>
                    <a:pt x="47625" y="538163"/>
                  </a:lnTo>
                  <a:lnTo>
                    <a:pt x="50007" y="821532"/>
                  </a:lnTo>
                  <a:lnTo>
                    <a:pt x="147638" y="897732"/>
                  </a:lnTo>
                  <a:lnTo>
                    <a:pt x="254794" y="797719"/>
                  </a:lnTo>
                  <a:cubicBezTo>
                    <a:pt x="254000" y="687388"/>
                    <a:pt x="253207" y="577056"/>
                    <a:pt x="252413" y="466725"/>
                  </a:cubicBezTo>
                  <a:lnTo>
                    <a:pt x="271463" y="345282"/>
                  </a:lnTo>
                  <a:cubicBezTo>
                    <a:pt x="272257" y="280988"/>
                    <a:pt x="273050" y="216694"/>
                    <a:pt x="273844" y="1333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332;p301">
              <a:extLst>
                <a:ext uri="{FF2B5EF4-FFF2-40B4-BE49-F238E27FC236}">
                  <a16:creationId xmlns:a16="http://schemas.microsoft.com/office/drawing/2014/main" id="{2EE2E8FE-BA55-1F47-9AEC-A81DBC4412AE}"/>
                </a:ext>
              </a:extLst>
            </p:cNvPr>
            <p:cNvSpPr/>
            <p:nvPr/>
          </p:nvSpPr>
          <p:spPr>
            <a:xfrm>
              <a:off x="3871913" y="3983038"/>
              <a:ext cx="2501900" cy="293687"/>
            </a:xfrm>
            <a:custGeom>
              <a:avLst/>
              <a:gdLst/>
              <a:ahLst/>
              <a:cxnLst/>
              <a:rect l="l" t="t" r="r" b="b"/>
              <a:pathLst>
                <a:path w="2502693" h="292894" extrusionOk="0">
                  <a:moveTo>
                    <a:pt x="771525" y="109538"/>
                  </a:moveTo>
                  <a:lnTo>
                    <a:pt x="885825" y="97632"/>
                  </a:lnTo>
                  <a:lnTo>
                    <a:pt x="1014412" y="80963"/>
                  </a:lnTo>
                  <a:lnTo>
                    <a:pt x="1138237" y="66675"/>
                  </a:lnTo>
                  <a:lnTo>
                    <a:pt x="1328737" y="47625"/>
                  </a:lnTo>
                  <a:lnTo>
                    <a:pt x="1440656" y="35719"/>
                  </a:lnTo>
                  <a:lnTo>
                    <a:pt x="1552575" y="23813"/>
                  </a:lnTo>
                  <a:lnTo>
                    <a:pt x="1652587" y="16669"/>
                  </a:lnTo>
                  <a:lnTo>
                    <a:pt x="1774031" y="9525"/>
                  </a:lnTo>
                  <a:lnTo>
                    <a:pt x="1874043" y="4763"/>
                  </a:lnTo>
                  <a:lnTo>
                    <a:pt x="1988343" y="2382"/>
                  </a:lnTo>
                  <a:lnTo>
                    <a:pt x="2088356" y="0"/>
                  </a:lnTo>
                  <a:lnTo>
                    <a:pt x="2143125" y="2382"/>
                  </a:lnTo>
                  <a:lnTo>
                    <a:pt x="2214562" y="7144"/>
                  </a:lnTo>
                  <a:lnTo>
                    <a:pt x="2266950" y="14288"/>
                  </a:lnTo>
                  <a:lnTo>
                    <a:pt x="2328862" y="23813"/>
                  </a:lnTo>
                  <a:lnTo>
                    <a:pt x="2502693" y="123825"/>
                  </a:lnTo>
                  <a:lnTo>
                    <a:pt x="2305050" y="180975"/>
                  </a:lnTo>
                  <a:lnTo>
                    <a:pt x="2221706" y="169069"/>
                  </a:lnTo>
                  <a:lnTo>
                    <a:pt x="2074068" y="159544"/>
                  </a:lnTo>
                  <a:lnTo>
                    <a:pt x="1914525" y="154782"/>
                  </a:lnTo>
                  <a:lnTo>
                    <a:pt x="1776412" y="154782"/>
                  </a:lnTo>
                  <a:lnTo>
                    <a:pt x="1612106" y="161925"/>
                  </a:lnTo>
                  <a:lnTo>
                    <a:pt x="1495425" y="173832"/>
                  </a:lnTo>
                  <a:lnTo>
                    <a:pt x="1352550" y="195263"/>
                  </a:lnTo>
                  <a:lnTo>
                    <a:pt x="1259681" y="216694"/>
                  </a:lnTo>
                  <a:lnTo>
                    <a:pt x="1121568" y="223838"/>
                  </a:lnTo>
                  <a:lnTo>
                    <a:pt x="988218" y="238125"/>
                  </a:lnTo>
                  <a:lnTo>
                    <a:pt x="778668" y="261938"/>
                  </a:lnTo>
                  <a:lnTo>
                    <a:pt x="564356" y="285750"/>
                  </a:lnTo>
                  <a:lnTo>
                    <a:pt x="504825" y="292894"/>
                  </a:lnTo>
                  <a:lnTo>
                    <a:pt x="350043" y="290513"/>
                  </a:lnTo>
                  <a:lnTo>
                    <a:pt x="185737" y="292894"/>
                  </a:lnTo>
                  <a:lnTo>
                    <a:pt x="0" y="154782"/>
                  </a:lnTo>
                  <a:lnTo>
                    <a:pt x="161925" y="138113"/>
                  </a:lnTo>
                  <a:lnTo>
                    <a:pt x="240506" y="142875"/>
                  </a:lnTo>
                  <a:lnTo>
                    <a:pt x="369093" y="145257"/>
                  </a:lnTo>
                  <a:lnTo>
                    <a:pt x="450056" y="138113"/>
                  </a:lnTo>
                  <a:lnTo>
                    <a:pt x="557212" y="128588"/>
                  </a:lnTo>
                  <a:lnTo>
                    <a:pt x="771525" y="109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333;p301">
              <a:extLst>
                <a:ext uri="{FF2B5EF4-FFF2-40B4-BE49-F238E27FC236}">
                  <a16:creationId xmlns:a16="http://schemas.microsoft.com/office/drawing/2014/main" id="{8E79F670-F6AB-3743-ADC2-9525AA5AD635}"/>
                </a:ext>
              </a:extLst>
            </p:cNvPr>
            <p:cNvSpPr/>
            <p:nvPr/>
          </p:nvSpPr>
          <p:spPr>
            <a:xfrm>
              <a:off x="3924300" y="4457700"/>
              <a:ext cx="2357438" cy="265113"/>
            </a:xfrm>
            <a:custGeom>
              <a:avLst/>
              <a:gdLst/>
              <a:ahLst/>
              <a:cxnLst/>
              <a:rect l="l" t="t" r="r" b="b"/>
              <a:pathLst>
                <a:path w="2357438" h="264319" extrusionOk="0">
                  <a:moveTo>
                    <a:pt x="676275" y="80963"/>
                  </a:moveTo>
                  <a:lnTo>
                    <a:pt x="533400" y="92869"/>
                  </a:lnTo>
                  <a:lnTo>
                    <a:pt x="404813" y="100013"/>
                  </a:lnTo>
                  <a:lnTo>
                    <a:pt x="259556" y="104775"/>
                  </a:lnTo>
                  <a:lnTo>
                    <a:pt x="157163" y="107156"/>
                  </a:lnTo>
                  <a:lnTo>
                    <a:pt x="0" y="133350"/>
                  </a:lnTo>
                  <a:lnTo>
                    <a:pt x="192881" y="264319"/>
                  </a:lnTo>
                  <a:lnTo>
                    <a:pt x="254794" y="264319"/>
                  </a:lnTo>
                  <a:lnTo>
                    <a:pt x="433388" y="264319"/>
                  </a:lnTo>
                  <a:lnTo>
                    <a:pt x="554831" y="240506"/>
                  </a:lnTo>
                  <a:lnTo>
                    <a:pt x="826294" y="207169"/>
                  </a:lnTo>
                  <a:lnTo>
                    <a:pt x="1028700" y="195263"/>
                  </a:lnTo>
                  <a:lnTo>
                    <a:pt x="1150144" y="197644"/>
                  </a:lnTo>
                  <a:lnTo>
                    <a:pt x="1326356" y="180975"/>
                  </a:lnTo>
                  <a:lnTo>
                    <a:pt x="1576388" y="173831"/>
                  </a:lnTo>
                  <a:lnTo>
                    <a:pt x="1754981" y="164306"/>
                  </a:lnTo>
                  <a:lnTo>
                    <a:pt x="1878806" y="157163"/>
                  </a:lnTo>
                  <a:lnTo>
                    <a:pt x="2059781" y="152400"/>
                  </a:lnTo>
                  <a:lnTo>
                    <a:pt x="2205038" y="154781"/>
                  </a:lnTo>
                  <a:lnTo>
                    <a:pt x="2357438" y="111919"/>
                  </a:lnTo>
                  <a:lnTo>
                    <a:pt x="2209800" y="0"/>
                  </a:lnTo>
                  <a:lnTo>
                    <a:pt x="2000250" y="2381"/>
                  </a:lnTo>
                  <a:lnTo>
                    <a:pt x="1683544" y="9525"/>
                  </a:lnTo>
                  <a:lnTo>
                    <a:pt x="1243013" y="19050"/>
                  </a:lnTo>
                  <a:lnTo>
                    <a:pt x="995363" y="47625"/>
                  </a:lnTo>
                  <a:lnTo>
                    <a:pt x="676275" y="809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334;p301">
              <a:extLst>
                <a:ext uri="{FF2B5EF4-FFF2-40B4-BE49-F238E27FC236}">
                  <a16:creationId xmlns:a16="http://schemas.microsoft.com/office/drawing/2014/main" id="{FBC1B780-3F29-CF44-B3B5-89A75EDB87FE}"/>
                </a:ext>
              </a:extLst>
            </p:cNvPr>
            <p:cNvSpPr/>
            <p:nvPr/>
          </p:nvSpPr>
          <p:spPr>
            <a:xfrm>
              <a:off x="3675063" y="4667250"/>
              <a:ext cx="1066800" cy="1676400"/>
            </a:xfrm>
            <a:custGeom>
              <a:avLst/>
              <a:gdLst/>
              <a:ahLst/>
              <a:cxnLst/>
              <a:rect l="l" t="t" r="r" b="b"/>
              <a:pathLst>
                <a:path w="1066800" h="1676400" extrusionOk="0">
                  <a:moveTo>
                    <a:pt x="985837" y="557213"/>
                  </a:moveTo>
                  <a:lnTo>
                    <a:pt x="1007269" y="471488"/>
                  </a:lnTo>
                  <a:lnTo>
                    <a:pt x="1033462" y="335756"/>
                  </a:lnTo>
                  <a:lnTo>
                    <a:pt x="1042987" y="283369"/>
                  </a:lnTo>
                  <a:lnTo>
                    <a:pt x="1057275" y="250031"/>
                  </a:lnTo>
                  <a:lnTo>
                    <a:pt x="1066800" y="214313"/>
                  </a:lnTo>
                  <a:lnTo>
                    <a:pt x="1064419" y="190500"/>
                  </a:lnTo>
                  <a:lnTo>
                    <a:pt x="1052512" y="169069"/>
                  </a:lnTo>
                  <a:lnTo>
                    <a:pt x="1002506" y="135731"/>
                  </a:lnTo>
                  <a:lnTo>
                    <a:pt x="883444" y="76200"/>
                  </a:lnTo>
                  <a:lnTo>
                    <a:pt x="785812" y="21431"/>
                  </a:lnTo>
                  <a:lnTo>
                    <a:pt x="640556" y="0"/>
                  </a:lnTo>
                  <a:lnTo>
                    <a:pt x="697706" y="80963"/>
                  </a:lnTo>
                  <a:lnTo>
                    <a:pt x="735806" y="142875"/>
                  </a:lnTo>
                  <a:lnTo>
                    <a:pt x="759619" y="192881"/>
                  </a:lnTo>
                  <a:lnTo>
                    <a:pt x="771525" y="235744"/>
                  </a:lnTo>
                  <a:lnTo>
                    <a:pt x="776287" y="276225"/>
                  </a:lnTo>
                  <a:lnTo>
                    <a:pt x="778669" y="342900"/>
                  </a:lnTo>
                  <a:lnTo>
                    <a:pt x="773906" y="407194"/>
                  </a:lnTo>
                  <a:lnTo>
                    <a:pt x="750094" y="557213"/>
                  </a:lnTo>
                  <a:lnTo>
                    <a:pt x="714375" y="704850"/>
                  </a:lnTo>
                  <a:lnTo>
                    <a:pt x="652462" y="885825"/>
                  </a:lnTo>
                  <a:lnTo>
                    <a:pt x="609600" y="976313"/>
                  </a:lnTo>
                  <a:lnTo>
                    <a:pt x="559594" y="1059656"/>
                  </a:lnTo>
                  <a:lnTo>
                    <a:pt x="507206" y="1147763"/>
                  </a:lnTo>
                  <a:lnTo>
                    <a:pt x="435769" y="1238250"/>
                  </a:lnTo>
                  <a:lnTo>
                    <a:pt x="357187" y="1328738"/>
                  </a:lnTo>
                  <a:lnTo>
                    <a:pt x="283369" y="1407319"/>
                  </a:lnTo>
                  <a:lnTo>
                    <a:pt x="183356" y="1493044"/>
                  </a:lnTo>
                  <a:lnTo>
                    <a:pt x="50006" y="1595438"/>
                  </a:lnTo>
                  <a:lnTo>
                    <a:pt x="14287" y="1621631"/>
                  </a:lnTo>
                  <a:lnTo>
                    <a:pt x="0" y="1645444"/>
                  </a:lnTo>
                  <a:lnTo>
                    <a:pt x="0" y="1664494"/>
                  </a:lnTo>
                  <a:lnTo>
                    <a:pt x="14287" y="1676400"/>
                  </a:lnTo>
                  <a:lnTo>
                    <a:pt x="35719" y="1674019"/>
                  </a:lnTo>
                  <a:lnTo>
                    <a:pt x="104775" y="1643063"/>
                  </a:lnTo>
                  <a:lnTo>
                    <a:pt x="214312" y="1593056"/>
                  </a:lnTo>
                  <a:lnTo>
                    <a:pt x="314325" y="1543050"/>
                  </a:lnTo>
                  <a:lnTo>
                    <a:pt x="390525" y="1495425"/>
                  </a:lnTo>
                  <a:lnTo>
                    <a:pt x="445294" y="1452563"/>
                  </a:lnTo>
                  <a:lnTo>
                    <a:pt x="502444" y="1409700"/>
                  </a:lnTo>
                  <a:lnTo>
                    <a:pt x="559594" y="1354931"/>
                  </a:lnTo>
                  <a:lnTo>
                    <a:pt x="619125" y="1293019"/>
                  </a:lnTo>
                  <a:lnTo>
                    <a:pt x="671512" y="1228725"/>
                  </a:lnTo>
                  <a:lnTo>
                    <a:pt x="714375" y="1173956"/>
                  </a:lnTo>
                  <a:lnTo>
                    <a:pt x="759619" y="1112044"/>
                  </a:lnTo>
                  <a:lnTo>
                    <a:pt x="800100" y="1038225"/>
                  </a:lnTo>
                  <a:lnTo>
                    <a:pt x="850106" y="942975"/>
                  </a:lnTo>
                  <a:lnTo>
                    <a:pt x="904875" y="814388"/>
                  </a:lnTo>
                  <a:lnTo>
                    <a:pt x="954881" y="666750"/>
                  </a:lnTo>
                  <a:lnTo>
                    <a:pt x="985837" y="5572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335;p301">
              <a:extLst>
                <a:ext uri="{FF2B5EF4-FFF2-40B4-BE49-F238E27FC236}">
                  <a16:creationId xmlns:a16="http://schemas.microsoft.com/office/drawing/2014/main" id="{D0D37793-44A6-5D4D-94AE-61DACD6D964D}"/>
                </a:ext>
              </a:extLst>
            </p:cNvPr>
            <p:cNvSpPr/>
            <p:nvPr/>
          </p:nvSpPr>
          <p:spPr>
            <a:xfrm>
              <a:off x="5456238" y="4618038"/>
              <a:ext cx="374650" cy="1682750"/>
            </a:xfrm>
            <a:custGeom>
              <a:avLst/>
              <a:gdLst/>
              <a:ahLst/>
              <a:cxnLst/>
              <a:rect l="l" t="t" r="r" b="b"/>
              <a:pathLst>
                <a:path w="376237" h="1683544" extrusionOk="0">
                  <a:moveTo>
                    <a:pt x="133350" y="642937"/>
                  </a:moveTo>
                  <a:lnTo>
                    <a:pt x="133350" y="478631"/>
                  </a:lnTo>
                  <a:cubicBezTo>
                    <a:pt x="134144" y="435769"/>
                    <a:pt x="134937" y="392906"/>
                    <a:pt x="135731" y="350044"/>
                  </a:cubicBezTo>
                  <a:lnTo>
                    <a:pt x="130969" y="288131"/>
                  </a:lnTo>
                  <a:lnTo>
                    <a:pt x="116681" y="226219"/>
                  </a:lnTo>
                  <a:lnTo>
                    <a:pt x="88106" y="164306"/>
                  </a:lnTo>
                  <a:lnTo>
                    <a:pt x="28575" y="54769"/>
                  </a:lnTo>
                  <a:lnTo>
                    <a:pt x="0" y="0"/>
                  </a:lnTo>
                  <a:lnTo>
                    <a:pt x="69056" y="7144"/>
                  </a:lnTo>
                  <a:lnTo>
                    <a:pt x="154781" y="57150"/>
                  </a:lnTo>
                  <a:lnTo>
                    <a:pt x="235744" y="104775"/>
                  </a:lnTo>
                  <a:lnTo>
                    <a:pt x="292894" y="138112"/>
                  </a:lnTo>
                  <a:lnTo>
                    <a:pt x="319087" y="157162"/>
                  </a:lnTo>
                  <a:lnTo>
                    <a:pt x="338137" y="176212"/>
                  </a:lnTo>
                  <a:lnTo>
                    <a:pt x="350044" y="197644"/>
                  </a:lnTo>
                  <a:lnTo>
                    <a:pt x="354806" y="219075"/>
                  </a:lnTo>
                  <a:cubicBezTo>
                    <a:pt x="355600" y="257175"/>
                    <a:pt x="356393" y="295275"/>
                    <a:pt x="357187" y="333375"/>
                  </a:cubicBezTo>
                  <a:lnTo>
                    <a:pt x="357187" y="709612"/>
                  </a:lnTo>
                  <a:lnTo>
                    <a:pt x="364331" y="1014412"/>
                  </a:lnTo>
                  <a:lnTo>
                    <a:pt x="376237" y="1421606"/>
                  </a:lnTo>
                  <a:lnTo>
                    <a:pt x="376237" y="1454944"/>
                  </a:lnTo>
                  <a:lnTo>
                    <a:pt x="354806" y="1557337"/>
                  </a:lnTo>
                  <a:lnTo>
                    <a:pt x="323850" y="1652587"/>
                  </a:lnTo>
                  <a:lnTo>
                    <a:pt x="309562" y="1669256"/>
                  </a:lnTo>
                  <a:lnTo>
                    <a:pt x="290512" y="1681162"/>
                  </a:lnTo>
                  <a:lnTo>
                    <a:pt x="266700" y="1683544"/>
                  </a:lnTo>
                  <a:lnTo>
                    <a:pt x="230981" y="1678781"/>
                  </a:lnTo>
                  <a:lnTo>
                    <a:pt x="200025" y="1664494"/>
                  </a:lnTo>
                  <a:lnTo>
                    <a:pt x="176212" y="1638300"/>
                  </a:lnTo>
                  <a:lnTo>
                    <a:pt x="145256" y="1566862"/>
                  </a:lnTo>
                  <a:lnTo>
                    <a:pt x="116681" y="1481137"/>
                  </a:lnTo>
                  <a:lnTo>
                    <a:pt x="114300" y="1457325"/>
                  </a:lnTo>
                  <a:lnTo>
                    <a:pt x="114300" y="1393031"/>
                  </a:lnTo>
                  <a:lnTo>
                    <a:pt x="121444" y="1312069"/>
                  </a:lnTo>
                  <a:lnTo>
                    <a:pt x="130969" y="1228725"/>
                  </a:lnTo>
                  <a:cubicBezTo>
                    <a:pt x="131763" y="1195387"/>
                    <a:pt x="132556" y="1162050"/>
                    <a:pt x="133350" y="1128712"/>
                  </a:cubicBezTo>
                  <a:cubicBezTo>
                    <a:pt x="134144" y="977900"/>
                    <a:pt x="133350" y="751284"/>
                    <a:pt x="133350" y="64293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3340;p302">
            <a:extLst>
              <a:ext uri="{FF2B5EF4-FFF2-40B4-BE49-F238E27FC236}">
                <a16:creationId xmlns:a16="http://schemas.microsoft.com/office/drawing/2014/main" id="{251407EC-0E3A-754A-BA0B-336C1C43E3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0084" y="1214940"/>
            <a:ext cx="4518025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0" name="Google Shape;3340;p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3988" y="1311193"/>
            <a:ext cx="4518025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p305"/>
          <p:cNvSpPr txBox="1"/>
          <p:nvPr/>
        </p:nvSpPr>
        <p:spPr>
          <a:xfrm>
            <a:off x="2726521" y="6741368"/>
            <a:ext cx="54340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神</a:t>
            </a:r>
            <a:endParaRPr/>
          </a:p>
        </p:txBody>
      </p:sp>
      <p:sp>
        <p:nvSpPr>
          <p:cNvPr id="3369" name="Google Shape;3369;p305"/>
          <p:cNvSpPr/>
          <p:nvPr/>
        </p:nvSpPr>
        <p:spPr>
          <a:xfrm>
            <a:off x="3352800" y="1495425"/>
            <a:ext cx="798513" cy="722313"/>
          </a:xfrm>
          <a:custGeom>
            <a:avLst/>
            <a:gdLst/>
            <a:ahLst/>
            <a:cxnLst/>
            <a:rect l="l" t="t" r="r" b="b"/>
            <a:pathLst>
              <a:path w="797719" h="721519" extrusionOk="0">
                <a:moveTo>
                  <a:pt x="307181" y="464344"/>
                </a:moveTo>
                <a:lnTo>
                  <a:pt x="245269" y="400050"/>
                </a:lnTo>
                <a:lnTo>
                  <a:pt x="180975" y="319088"/>
                </a:lnTo>
                <a:lnTo>
                  <a:pt x="126206" y="245269"/>
                </a:lnTo>
                <a:lnTo>
                  <a:pt x="73819" y="169069"/>
                </a:lnTo>
                <a:lnTo>
                  <a:pt x="26194" y="97631"/>
                </a:lnTo>
                <a:lnTo>
                  <a:pt x="4763" y="57150"/>
                </a:lnTo>
                <a:lnTo>
                  <a:pt x="0" y="30956"/>
                </a:lnTo>
                <a:lnTo>
                  <a:pt x="2381" y="11906"/>
                </a:lnTo>
                <a:lnTo>
                  <a:pt x="11906" y="0"/>
                </a:lnTo>
                <a:lnTo>
                  <a:pt x="26194" y="0"/>
                </a:lnTo>
                <a:lnTo>
                  <a:pt x="47625" y="9525"/>
                </a:lnTo>
                <a:lnTo>
                  <a:pt x="92869" y="47625"/>
                </a:lnTo>
                <a:lnTo>
                  <a:pt x="238125" y="140494"/>
                </a:lnTo>
                <a:lnTo>
                  <a:pt x="388144" y="216694"/>
                </a:lnTo>
                <a:lnTo>
                  <a:pt x="578644" y="302419"/>
                </a:lnTo>
                <a:lnTo>
                  <a:pt x="633413" y="326231"/>
                </a:lnTo>
                <a:lnTo>
                  <a:pt x="681038" y="350044"/>
                </a:lnTo>
                <a:lnTo>
                  <a:pt x="726281" y="383381"/>
                </a:lnTo>
                <a:lnTo>
                  <a:pt x="762000" y="428625"/>
                </a:lnTo>
                <a:lnTo>
                  <a:pt x="783431" y="471488"/>
                </a:lnTo>
                <a:lnTo>
                  <a:pt x="795338" y="523875"/>
                </a:lnTo>
                <a:cubicBezTo>
                  <a:pt x="796132" y="546100"/>
                  <a:pt x="796925" y="568325"/>
                  <a:pt x="797719" y="590550"/>
                </a:cubicBezTo>
                <a:lnTo>
                  <a:pt x="792956" y="640556"/>
                </a:lnTo>
                <a:lnTo>
                  <a:pt x="778669" y="681038"/>
                </a:lnTo>
                <a:lnTo>
                  <a:pt x="762000" y="704850"/>
                </a:lnTo>
                <a:lnTo>
                  <a:pt x="738188" y="716756"/>
                </a:lnTo>
                <a:lnTo>
                  <a:pt x="704850" y="721519"/>
                </a:lnTo>
                <a:lnTo>
                  <a:pt x="647700" y="711994"/>
                </a:lnTo>
                <a:lnTo>
                  <a:pt x="569119" y="673894"/>
                </a:lnTo>
                <a:lnTo>
                  <a:pt x="454819" y="597694"/>
                </a:lnTo>
                <a:lnTo>
                  <a:pt x="307181" y="4643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0" name="Google Shape;3370;p305"/>
          <p:cNvSpPr/>
          <p:nvPr/>
        </p:nvSpPr>
        <p:spPr>
          <a:xfrm>
            <a:off x="2646363" y="2552700"/>
            <a:ext cx="1716087" cy="541338"/>
          </a:xfrm>
          <a:custGeom>
            <a:avLst/>
            <a:gdLst/>
            <a:ahLst/>
            <a:cxnLst/>
            <a:rect l="l" t="t" r="r" b="b"/>
            <a:pathLst>
              <a:path w="1716881" h="540544" extrusionOk="0">
                <a:moveTo>
                  <a:pt x="926306" y="338138"/>
                </a:moveTo>
                <a:lnTo>
                  <a:pt x="638175" y="438150"/>
                </a:lnTo>
                <a:lnTo>
                  <a:pt x="366712" y="538163"/>
                </a:lnTo>
                <a:lnTo>
                  <a:pt x="345281" y="540544"/>
                </a:lnTo>
                <a:lnTo>
                  <a:pt x="280987" y="521494"/>
                </a:lnTo>
                <a:lnTo>
                  <a:pt x="228600" y="495300"/>
                </a:lnTo>
                <a:lnTo>
                  <a:pt x="121444" y="416719"/>
                </a:lnTo>
                <a:lnTo>
                  <a:pt x="66675" y="366713"/>
                </a:lnTo>
                <a:lnTo>
                  <a:pt x="45244" y="340519"/>
                </a:lnTo>
                <a:lnTo>
                  <a:pt x="14287" y="285750"/>
                </a:lnTo>
                <a:lnTo>
                  <a:pt x="2381" y="257175"/>
                </a:lnTo>
                <a:lnTo>
                  <a:pt x="0" y="235744"/>
                </a:lnTo>
                <a:lnTo>
                  <a:pt x="0" y="219075"/>
                </a:lnTo>
                <a:lnTo>
                  <a:pt x="7144" y="202406"/>
                </a:lnTo>
                <a:lnTo>
                  <a:pt x="19050" y="192881"/>
                </a:lnTo>
                <a:lnTo>
                  <a:pt x="40481" y="192881"/>
                </a:lnTo>
                <a:lnTo>
                  <a:pt x="64294" y="204788"/>
                </a:lnTo>
                <a:lnTo>
                  <a:pt x="111919" y="250031"/>
                </a:lnTo>
                <a:lnTo>
                  <a:pt x="150019" y="271463"/>
                </a:lnTo>
                <a:lnTo>
                  <a:pt x="207169" y="290513"/>
                </a:lnTo>
                <a:lnTo>
                  <a:pt x="240506" y="300038"/>
                </a:lnTo>
                <a:cubicBezTo>
                  <a:pt x="272254" y="302480"/>
                  <a:pt x="261113" y="302419"/>
                  <a:pt x="273844" y="302419"/>
                </a:cubicBezTo>
                <a:lnTo>
                  <a:pt x="321469" y="297656"/>
                </a:lnTo>
                <a:lnTo>
                  <a:pt x="516731" y="266700"/>
                </a:lnTo>
                <a:lnTo>
                  <a:pt x="871537" y="202406"/>
                </a:lnTo>
                <a:lnTo>
                  <a:pt x="1047750" y="164306"/>
                </a:lnTo>
                <a:lnTo>
                  <a:pt x="1171575" y="128588"/>
                </a:lnTo>
                <a:lnTo>
                  <a:pt x="1340644" y="52388"/>
                </a:lnTo>
                <a:lnTo>
                  <a:pt x="1343025" y="35719"/>
                </a:lnTo>
                <a:lnTo>
                  <a:pt x="1350169" y="16669"/>
                </a:lnTo>
                <a:lnTo>
                  <a:pt x="1359694" y="4763"/>
                </a:lnTo>
                <a:lnTo>
                  <a:pt x="1378744" y="0"/>
                </a:lnTo>
                <a:lnTo>
                  <a:pt x="1407319" y="0"/>
                </a:lnTo>
                <a:lnTo>
                  <a:pt x="1431131" y="4763"/>
                </a:lnTo>
                <a:lnTo>
                  <a:pt x="1562100" y="109538"/>
                </a:lnTo>
                <a:lnTo>
                  <a:pt x="1704975" y="219075"/>
                </a:lnTo>
                <a:lnTo>
                  <a:pt x="1716881" y="230981"/>
                </a:lnTo>
                <a:lnTo>
                  <a:pt x="1716881" y="247650"/>
                </a:lnTo>
                <a:lnTo>
                  <a:pt x="1695450" y="273844"/>
                </a:lnTo>
                <a:lnTo>
                  <a:pt x="1604962" y="342900"/>
                </a:lnTo>
                <a:lnTo>
                  <a:pt x="1273969" y="283369"/>
                </a:lnTo>
                <a:lnTo>
                  <a:pt x="1262062" y="266700"/>
                </a:lnTo>
                <a:lnTo>
                  <a:pt x="1240631" y="254794"/>
                </a:lnTo>
                <a:lnTo>
                  <a:pt x="1209675" y="250031"/>
                </a:lnTo>
                <a:lnTo>
                  <a:pt x="1166812" y="261938"/>
                </a:lnTo>
                <a:lnTo>
                  <a:pt x="926306" y="3381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305"/>
          <p:cNvSpPr/>
          <p:nvPr/>
        </p:nvSpPr>
        <p:spPr>
          <a:xfrm>
            <a:off x="2519363" y="2792413"/>
            <a:ext cx="1749425" cy="1890712"/>
          </a:xfrm>
          <a:custGeom>
            <a:avLst/>
            <a:gdLst/>
            <a:ahLst/>
            <a:cxnLst/>
            <a:rect l="l" t="t" r="r" b="b"/>
            <a:pathLst>
              <a:path w="1748951" h="1890618" extrusionOk="0">
                <a:moveTo>
                  <a:pt x="726368" y="1329099"/>
                </a:moveTo>
                <a:lnTo>
                  <a:pt x="401820" y="1625314"/>
                </a:lnTo>
                <a:lnTo>
                  <a:pt x="175152" y="1800466"/>
                </a:lnTo>
                <a:lnTo>
                  <a:pt x="69546" y="1880315"/>
                </a:lnTo>
                <a:lnTo>
                  <a:pt x="41212" y="1890618"/>
                </a:lnTo>
                <a:lnTo>
                  <a:pt x="23182" y="1890618"/>
                </a:lnTo>
                <a:lnTo>
                  <a:pt x="5151" y="1885467"/>
                </a:lnTo>
                <a:lnTo>
                  <a:pt x="0" y="1875164"/>
                </a:lnTo>
                <a:lnTo>
                  <a:pt x="5151" y="1851982"/>
                </a:lnTo>
                <a:lnTo>
                  <a:pt x="28333" y="1828800"/>
                </a:lnTo>
                <a:lnTo>
                  <a:pt x="218940" y="1671677"/>
                </a:lnTo>
                <a:lnTo>
                  <a:pt x="409548" y="1493949"/>
                </a:lnTo>
                <a:lnTo>
                  <a:pt x="628489" y="1262129"/>
                </a:lnTo>
                <a:lnTo>
                  <a:pt x="795914" y="1045764"/>
                </a:lnTo>
                <a:lnTo>
                  <a:pt x="1027734" y="723792"/>
                </a:lnTo>
                <a:lnTo>
                  <a:pt x="1192583" y="463639"/>
                </a:lnTo>
                <a:lnTo>
                  <a:pt x="1323948" y="247274"/>
                </a:lnTo>
                <a:lnTo>
                  <a:pt x="1390918" y="118485"/>
                </a:lnTo>
                <a:lnTo>
                  <a:pt x="1403797" y="82425"/>
                </a:lnTo>
                <a:lnTo>
                  <a:pt x="1401221" y="54091"/>
                </a:lnTo>
                <a:lnTo>
                  <a:pt x="1385766" y="0"/>
                </a:lnTo>
                <a:lnTo>
                  <a:pt x="1748951" y="87576"/>
                </a:lnTo>
                <a:lnTo>
                  <a:pt x="1733496" y="103031"/>
                </a:lnTo>
                <a:lnTo>
                  <a:pt x="1653647" y="221516"/>
                </a:lnTo>
                <a:lnTo>
                  <a:pt x="1463040" y="491973"/>
                </a:lnTo>
                <a:lnTo>
                  <a:pt x="1254402" y="762429"/>
                </a:lnTo>
                <a:lnTo>
                  <a:pt x="1030309" y="1025158"/>
                </a:lnTo>
                <a:lnTo>
                  <a:pt x="904097" y="1151371"/>
                </a:lnTo>
                <a:lnTo>
                  <a:pt x="726368" y="132909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305"/>
          <p:cNvSpPr/>
          <p:nvPr/>
        </p:nvSpPr>
        <p:spPr>
          <a:xfrm>
            <a:off x="3979863" y="3557588"/>
            <a:ext cx="657225" cy="720725"/>
          </a:xfrm>
          <a:custGeom>
            <a:avLst/>
            <a:gdLst/>
            <a:ahLst/>
            <a:cxnLst/>
            <a:rect l="l" t="t" r="r" b="b"/>
            <a:pathLst>
              <a:path w="657225" h="721518" extrusionOk="0">
                <a:moveTo>
                  <a:pt x="230981" y="350043"/>
                </a:moveTo>
                <a:lnTo>
                  <a:pt x="119062" y="202406"/>
                </a:lnTo>
                <a:lnTo>
                  <a:pt x="38100" y="100012"/>
                </a:lnTo>
                <a:lnTo>
                  <a:pt x="7144" y="57150"/>
                </a:lnTo>
                <a:lnTo>
                  <a:pt x="0" y="40481"/>
                </a:lnTo>
                <a:lnTo>
                  <a:pt x="0" y="19050"/>
                </a:lnTo>
                <a:lnTo>
                  <a:pt x="4762" y="7143"/>
                </a:lnTo>
                <a:lnTo>
                  <a:pt x="21431" y="0"/>
                </a:lnTo>
                <a:lnTo>
                  <a:pt x="40481" y="0"/>
                </a:lnTo>
                <a:lnTo>
                  <a:pt x="71437" y="16668"/>
                </a:lnTo>
                <a:lnTo>
                  <a:pt x="145256" y="66675"/>
                </a:lnTo>
                <a:lnTo>
                  <a:pt x="195262" y="92868"/>
                </a:lnTo>
                <a:lnTo>
                  <a:pt x="254794" y="121443"/>
                </a:lnTo>
                <a:lnTo>
                  <a:pt x="328612" y="152400"/>
                </a:lnTo>
                <a:lnTo>
                  <a:pt x="371475" y="166687"/>
                </a:lnTo>
                <a:lnTo>
                  <a:pt x="404812" y="180975"/>
                </a:lnTo>
                <a:lnTo>
                  <a:pt x="461962" y="216693"/>
                </a:lnTo>
                <a:lnTo>
                  <a:pt x="511969" y="259556"/>
                </a:lnTo>
                <a:lnTo>
                  <a:pt x="547687" y="300037"/>
                </a:lnTo>
                <a:lnTo>
                  <a:pt x="583406" y="359568"/>
                </a:lnTo>
                <a:lnTo>
                  <a:pt x="611981" y="419100"/>
                </a:lnTo>
                <a:lnTo>
                  <a:pt x="638175" y="495300"/>
                </a:lnTo>
                <a:lnTo>
                  <a:pt x="652462" y="552450"/>
                </a:lnTo>
                <a:lnTo>
                  <a:pt x="657225" y="600075"/>
                </a:lnTo>
                <a:lnTo>
                  <a:pt x="654844" y="647700"/>
                </a:lnTo>
                <a:lnTo>
                  <a:pt x="645319" y="690562"/>
                </a:lnTo>
                <a:lnTo>
                  <a:pt x="631031" y="711993"/>
                </a:lnTo>
                <a:lnTo>
                  <a:pt x="597694" y="721518"/>
                </a:lnTo>
                <a:lnTo>
                  <a:pt x="550069" y="721518"/>
                </a:lnTo>
                <a:lnTo>
                  <a:pt x="502444" y="702468"/>
                </a:lnTo>
                <a:lnTo>
                  <a:pt x="461962" y="669131"/>
                </a:lnTo>
                <a:lnTo>
                  <a:pt x="378619" y="550068"/>
                </a:lnTo>
                <a:lnTo>
                  <a:pt x="230981" y="3500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305"/>
          <p:cNvSpPr/>
          <p:nvPr/>
        </p:nvSpPr>
        <p:spPr>
          <a:xfrm>
            <a:off x="4529138" y="2490788"/>
            <a:ext cx="571500" cy="1924050"/>
          </a:xfrm>
          <a:custGeom>
            <a:avLst/>
            <a:gdLst/>
            <a:ahLst/>
            <a:cxnLst/>
            <a:rect l="l" t="t" r="r" b="b"/>
            <a:pathLst>
              <a:path w="571500" h="1924050" extrusionOk="0">
                <a:moveTo>
                  <a:pt x="223157" y="928007"/>
                </a:moveTo>
                <a:lnTo>
                  <a:pt x="190500" y="473529"/>
                </a:lnTo>
                <a:lnTo>
                  <a:pt x="171450" y="263979"/>
                </a:lnTo>
                <a:lnTo>
                  <a:pt x="163286" y="217714"/>
                </a:lnTo>
                <a:lnTo>
                  <a:pt x="146957" y="179614"/>
                </a:lnTo>
                <a:lnTo>
                  <a:pt x="122464" y="146957"/>
                </a:lnTo>
                <a:lnTo>
                  <a:pt x="95250" y="122464"/>
                </a:lnTo>
                <a:lnTo>
                  <a:pt x="46264" y="87086"/>
                </a:lnTo>
                <a:lnTo>
                  <a:pt x="19050" y="70757"/>
                </a:lnTo>
                <a:lnTo>
                  <a:pt x="5443" y="57150"/>
                </a:lnTo>
                <a:lnTo>
                  <a:pt x="0" y="38100"/>
                </a:lnTo>
                <a:lnTo>
                  <a:pt x="0" y="21772"/>
                </a:lnTo>
                <a:lnTo>
                  <a:pt x="8164" y="10886"/>
                </a:lnTo>
                <a:lnTo>
                  <a:pt x="35379" y="0"/>
                </a:lnTo>
                <a:lnTo>
                  <a:pt x="100693" y="0"/>
                </a:lnTo>
                <a:lnTo>
                  <a:pt x="166007" y="10886"/>
                </a:lnTo>
                <a:lnTo>
                  <a:pt x="223157" y="29936"/>
                </a:lnTo>
                <a:lnTo>
                  <a:pt x="288472" y="57150"/>
                </a:lnTo>
                <a:lnTo>
                  <a:pt x="383722" y="114300"/>
                </a:lnTo>
                <a:lnTo>
                  <a:pt x="440872" y="272143"/>
                </a:lnTo>
                <a:lnTo>
                  <a:pt x="481693" y="821872"/>
                </a:lnTo>
                <a:lnTo>
                  <a:pt x="508907" y="993322"/>
                </a:lnTo>
                <a:lnTo>
                  <a:pt x="552450" y="1600200"/>
                </a:lnTo>
                <a:lnTo>
                  <a:pt x="571500" y="1763486"/>
                </a:lnTo>
                <a:lnTo>
                  <a:pt x="557893" y="1817914"/>
                </a:lnTo>
                <a:lnTo>
                  <a:pt x="527957" y="1872343"/>
                </a:lnTo>
                <a:lnTo>
                  <a:pt x="492579" y="1910443"/>
                </a:lnTo>
                <a:lnTo>
                  <a:pt x="470807" y="1924050"/>
                </a:lnTo>
                <a:lnTo>
                  <a:pt x="438150" y="1924050"/>
                </a:lnTo>
                <a:lnTo>
                  <a:pt x="400050" y="1899557"/>
                </a:lnTo>
                <a:lnTo>
                  <a:pt x="356507" y="1847850"/>
                </a:lnTo>
                <a:lnTo>
                  <a:pt x="312964" y="1771650"/>
                </a:lnTo>
                <a:lnTo>
                  <a:pt x="277586" y="1676400"/>
                </a:lnTo>
                <a:lnTo>
                  <a:pt x="255814" y="1567543"/>
                </a:lnTo>
                <a:lnTo>
                  <a:pt x="244929" y="1461407"/>
                </a:lnTo>
                <a:lnTo>
                  <a:pt x="239486" y="1360714"/>
                </a:lnTo>
                <a:cubicBezTo>
                  <a:pt x="238579" y="1307193"/>
                  <a:pt x="237671" y="1253671"/>
                  <a:pt x="236764" y="1200150"/>
                </a:cubicBezTo>
                <a:lnTo>
                  <a:pt x="223157" y="928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4" name="Google Shape;3374;p305"/>
          <p:cNvSpPr/>
          <p:nvPr/>
        </p:nvSpPr>
        <p:spPr>
          <a:xfrm rot="-5400000">
            <a:off x="2466975" y="4556125"/>
            <a:ext cx="2443163" cy="341313"/>
          </a:xfrm>
          <a:custGeom>
            <a:avLst/>
            <a:gdLst/>
            <a:ahLst/>
            <a:cxnLst/>
            <a:rect l="l" t="t" r="r" b="b"/>
            <a:pathLst>
              <a:path w="2443163" h="340518" extrusionOk="0">
                <a:moveTo>
                  <a:pt x="1116806" y="311943"/>
                </a:moveTo>
                <a:lnTo>
                  <a:pt x="885825" y="311943"/>
                </a:lnTo>
                <a:lnTo>
                  <a:pt x="664369" y="311943"/>
                </a:lnTo>
                <a:lnTo>
                  <a:pt x="428625" y="314325"/>
                </a:lnTo>
                <a:lnTo>
                  <a:pt x="242888" y="307181"/>
                </a:lnTo>
                <a:lnTo>
                  <a:pt x="152400" y="300037"/>
                </a:lnTo>
                <a:lnTo>
                  <a:pt x="76200" y="288131"/>
                </a:lnTo>
                <a:lnTo>
                  <a:pt x="42863" y="273843"/>
                </a:lnTo>
                <a:lnTo>
                  <a:pt x="9525" y="250031"/>
                </a:lnTo>
                <a:lnTo>
                  <a:pt x="0" y="223837"/>
                </a:lnTo>
                <a:lnTo>
                  <a:pt x="9525" y="190500"/>
                </a:lnTo>
                <a:lnTo>
                  <a:pt x="40481" y="157162"/>
                </a:lnTo>
                <a:lnTo>
                  <a:pt x="95250" y="123825"/>
                </a:lnTo>
                <a:lnTo>
                  <a:pt x="176213" y="88106"/>
                </a:lnTo>
                <a:lnTo>
                  <a:pt x="259556" y="57150"/>
                </a:lnTo>
                <a:lnTo>
                  <a:pt x="383381" y="23812"/>
                </a:lnTo>
                <a:lnTo>
                  <a:pt x="514350" y="0"/>
                </a:lnTo>
                <a:lnTo>
                  <a:pt x="564356" y="9525"/>
                </a:lnTo>
                <a:lnTo>
                  <a:pt x="728663" y="38100"/>
                </a:lnTo>
                <a:lnTo>
                  <a:pt x="864394" y="57150"/>
                </a:lnTo>
                <a:lnTo>
                  <a:pt x="1040606" y="76200"/>
                </a:lnTo>
                <a:lnTo>
                  <a:pt x="1273969" y="85725"/>
                </a:lnTo>
                <a:lnTo>
                  <a:pt x="1581150" y="90487"/>
                </a:lnTo>
                <a:lnTo>
                  <a:pt x="1890713" y="88106"/>
                </a:lnTo>
                <a:lnTo>
                  <a:pt x="2097881" y="85725"/>
                </a:lnTo>
                <a:lnTo>
                  <a:pt x="2185988" y="2381"/>
                </a:lnTo>
                <a:lnTo>
                  <a:pt x="2443163" y="211931"/>
                </a:lnTo>
                <a:lnTo>
                  <a:pt x="2366963" y="316706"/>
                </a:lnTo>
                <a:lnTo>
                  <a:pt x="2352675" y="335756"/>
                </a:lnTo>
                <a:lnTo>
                  <a:pt x="2336006" y="340518"/>
                </a:lnTo>
                <a:lnTo>
                  <a:pt x="2309813" y="328612"/>
                </a:lnTo>
                <a:lnTo>
                  <a:pt x="2288381" y="311943"/>
                </a:lnTo>
                <a:lnTo>
                  <a:pt x="1769269" y="311943"/>
                </a:lnTo>
                <a:lnTo>
                  <a:pt x="1116806" y="3119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305"/>
          <p:cNvSpPr/>
          <p:nvPr/>
        </p:nvSpPr>
        <p:spPr>
          <a:xfrm>
            <a:off x="4795838" y="2312988"/>
            <a:ext cx="2374900" cy="1968500"/>
          </a:xfrm>
          <a:custGeom>
            <a:avLst/>
            <a:gdLst/>
            <a:ahLst/>
            <a:cxnLst/>
            <a:rect l="l" t="t" r="r" b="b"/>
            <a:pathLst>
              <a:path w="2375807" h="1967593" extrusionOk="0">
                <a:moveTo>
                  <a:pt x="400050" y="419100"/>
                </a:moveTo>
                <a:lnTo>
                  <a:pt x="87086" y="459922"/>
                </a:lnTo>
                <a:lnTo>
                  <a:pt x="0" y="299357"/>
                </a:lnTo>
                <a:lnTo>
                  <a:pt x="217714" y="280307"/>
                </a:lnTo>
                <a:lnTo>
                  <a:pt x="484414" y="250372"/>
                </a:lnTo>
                <a:lnTo>
                  <a:pt x="903514" y="204107"/>
                </a:lnTo>
                <a:lnTo>
                  <a:pt x="1205593" y="157843"/>
                </a:lnTo>
                <a:lnTo>
                  <a:pt x="1532164" y="108857"/>
                </a:lnTo>
                <a:lnTo>
                  <a:pt x="1967593" y="48986"/>
                </a:lnTo>
                <a:lnTo>
                  <a:pt x="1997529" y="32657"/>
                </a:lnTo>
                <a:lnTo>
                  <a:pt x="2035629" y="8165"/>
                </a:lnTo>
                <a:lnTo>
                  <a:pt x="2062843" y="0"/>
                </a:lnTo>
                <a:lnTo>
                  <a:pt x="2081893" y="0"/>
                </a:lnTo>
                <a:lnTo>
                  <a:pt x="2111829" y="19050"/>
                </a:lnTo>
                <a:lnTo>
                  <a:pt x="2204357" y="89807"/>
                </a:lnTo>
                <a:lnTo>
                  <a:pt x="2302329" y="182336"/>
                </a:lnTo>
                <a:lnTo>
                  <a:pt x="2340429" y="225879"/>
                </a:lnTo>
                <a:lnTo>
                  <a:pt x="2364922" y="263979"/>
                </a:lnTo>
                <a:lnTo>
                  <a:pt x="2375807" y="302079"/>
                </a:lnTo>
                <a:lnTo>
                  <a:pt x="2375807" y="326572"/>
                </a:lnTo>
                <a:lnTo>
                  <a:pt x="2359479" y="348343"/>
                </a:lnTo>
                <a:lnTo>
                  <a:pt x="2332264" y="361950"/>
                </a:lnTo>
                <a:lnTo>
                  <a:pt x="2313214" y="389165"/>
                </a:lnTo>
                <a:lnTo>
                  <a:pt x="2294164" y="427265"/>
                </a:lnTo>
                <a:lnTo>
                  <a:pt x="2266950" y="666750"/>
                </a:lnTo>
                <a:lnTo>
                  <a:pt x="2207079" y="1058636"/>
                </a:lnTo>
                <a:lnTo>
                  <a:pt x="2141764" y="1445079"/>
                </a:lnTo>
                <a:lnTo>
                  <a:pt x="2071007" y="1839686"/>
                </a:lnTo>
                <a:lnTo>
                  <a:pt x="2054679" y="1877786"/>
                </a:lnTo>
                <a:lnTo>
                  <a:pt x="2024743" y="1918607"/>
                </a:lnTo>
                <a:lnTo>
                  <a:pt x="1983922" y="1953986"/>
                </a:lnTo>
                <a:lnTo>
                  <a:pt x="1956707" y="1967593"/>
                </a:lnTo>
                <a:lnTo>
                  <a:pt x="1932214" y="1967593"/>
                </a:lnTo>
                <a:lnTo>
                  <a:pt x="1894114" y="1953986"/>
                </a:lnTo>
                <a:lnTo>
                  <a:pt x="1850572" y="1918607"/>
                </a:lnTo>
                <a:lnTo>
                  <a:pt x="1763486" y="1820636"/>
                </a:lnTo>
                <a:lnTo>
                  <a:pt x="1894114" y="1611086"/>
                </a:lnTo>
                <a:lnTo>
                  <a:pt x="1913164" y="1325336"/>
                </a:lnTo>
                <a:lnTo>
                  <a:pt x="1921329" y="1216479"/>
                </a:lnTo>
                <a:lnTo>
                  <a:pt x="1937657" y="1012372"/>
                </a:lnTo>
                <a:lnTo>
                  <a:pt x="1959429" y="835479"/>
                </a:lnTo>
                <a:lnTo>
                  <a:pt x="1975757" y="517072"/>
                </a:lnTo>
                <a:lnTo>
                  <a:pt x="1981200" y="367393"/>
                </a:lnTo>
                <a:lnTo>
                  <a:pt x="1981200" y="332015"/>
                </a:lnTo>
                <a:lnTo>
                  <a:pt x="1975757" y="296636"/>
                </a:lnTo>
                <a:lnTo>
                  <a:pt x="1970314" y="280307"/>
                </a:lnTo>
                <a:lnTo>
                  <a:pt x="1953986" y="263979"/>
                </a:lnTo>
                <a:lnTo>
                  <a:pt x="1932214" y="250372"/>
                </a:lnTo>
                <a:lnTo>
                  <a:pt x="1896836" y="247650"/>
                </a:lnTo>
                <a:lnTo>
                  <a:pt x="1796143" y="255815"/>
                </a:lnTo>
                <a:lnTo>
                  <a:pt x="1208314" y="310243"/>
                </a:lnTo>
                <a:lnTo>
                  <a:pt x="922564" y="356507"/>
                </a:lnTo>
                <a:lnTo>
                  <a:pt x="400050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305"/>
          <p:cNvSpPr/>
          <p:nvPr/>
        </p:nvSpPr>
        <p:spPr>
          <a:xfrm>
            <a:off x="4946650" y="3067050"/>
            <a:ext cx="1862138" cy="409575"/>
          </a:xfrm>
          <a:custGeom>
            <a:avLst/>
            <a:gdLst/>
            <a:ahLst/>
            <a:cxnLst/>
            <a:rect l="l" t="t" r="r" b="b"/>
            <a:pathLst>
              <a:path w="1862138" h="409575" extrusionOk="0">
                <a:moveTo>
                  <a:pt x="481013" y="376238"/>
                </a:moveTo>
                <a:lnTo>
                  <a:pt x="226219" y="407194"/>
                </a:lnTo>
                <a:lnTo>
                  <a:pt x="40482" y="409575"/>
                </a:lnTo>
                <a:lnTo>
                  <a:pt x="0" y="250031"/>
                </a:lnTo>
                <a:lnTo>
                  <a:pt x="214313" y="247650"/>
                </a:lnTo>
                <a:lnTo>
                  <a:pt x="307182" y="235744"/>
                </a:lnTo>
                <a:lnTo>
                  <a:pt x="609600" y="188119"/>
                </a:lnTo>
                <a:lnTo>
                  <a:pt x="783432" y="159544"/>
                </a:lnTo>
                <a:lnTo>
                  <a:pt x="1057275" y="114300"/>
                </a:lnTo>
                <a:lnTo>
                  <a:pt x="1254919" y="85725"/>
                </a:lnTo>
                <a:lnTo>
                  <a:pt x="1362075" y="66675"/>
                </a:lnTo>
                <a:lnTo>
                  <a:pt x="1440657" y="47625"/>
                </a:lnTo>
                <a:lnTo>
                  <a:pt x="1512094" y="26194"/>
                </a:lnTo>
                <a:lnTo>
                  <a:pt x="1574007" y="2381"/>
                </a:lnTo>
                <a:lnTo>
                  <a:pt x="1593057" y="0"/>
                </a:lnTo>
                <a:lnTo>
                  <a:pt x="1647825" y="14288"/>
                </a:lnTo>
                <a:lnTo>
                  <a:pt x="1707357" y="40481"/>
                </a:lnTo>
                <a:lnTo>
                  <a:pt x="1862138" y="114300"/>
                </a:lnTo>
                <a:lnTo>
                  <a:pt x="1862138" y="254794"/>
                </a:lnTo>
                <a:lnTo>
                  <a:pt x="1669257" y="247650"/>
                </a:lnTo>
                <a:lnTo>
                  <a:pt x="1438275" y="247650"/>
                </a:lnTo>
                <a:lnTo>
                  <a:pt x="1326357" y="259556"/>
                </a:lnTo>
                <a:lnTo>
                  <a:pt x="1052513" y="297656"/>
                </a:lnTo>
                <a:lnTo>
                  <a:pt x="771525" y="340519"/>
                </a:lnTo>
                <a:lnTo>
                  <a:pt x="481013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7" name="Google Shape;3377;p305"/>
          <p:cNvSpPr/>
          <p:nvPr/>
        </p:nvSpPr>
        <p:spPr>
          <a:xfrm>
            <a:off x="5018088" y="3900488"/>
            <a:ext cx="1700212" cy="361950"/>
          </a:xfrm>
          <a:custGeom>
            <a:avLst/>
            <a:gdLst/>
            <a:ahLst/>
            <a:cxnLst/>
            <a:rect l="l" t="t" r="r" b="b"/>
            <a:pathLst>
              <a:path w="1700212" h="361950" extrusionOk="0">
                <a:moveTo>
                  <a:pt x="464344" y="311943"/>
                </a:moveTo>
                <a:lnTo>
                  <a:pt x="47625" y="361950"/>
                </a:lnTo>
                <a:lnTo>
                  <a:pt x="0" y="204787"/>
                </a:lnTo>
                <a:lnTo>
                  <a:pt x="328612" y="171450"/>
                </a:lnTo>
                <a:lnTo>
                  <a:pt x="704850" y="130968"/>
                </a:lnTo>
                <a:lnTo>
                  <a:pt x="959644" y="85725"/>
                </a:lnTo>
                <a:lnTo>
                  <a:pt x="1209675" y="59531"/>
                </a:lnTo>
                <a:lnTo>
                  <a:pt x="1404937" y="42862"/>
                </a:lnTo>
                <a:lnTo>
                  <a:pt x="1504950" y="0"/>
                </a:lnTo>
                <a:lnTo>
                  <a:pt x="1514475" y="0"/>
                </a:lnTo>
                <a:lnTo>
                  <a:pt x="1535906" y="4762"/>
                </a:lnTo>
                <a:lnTo>
                  <a:pt x="1700212" y="28575"/>
                </a:lnTo>
                <a:lnTo>
                  <a:pt x="1585912" y="280987"/>
                </a:lnTo>
                <a:lnTo>
                  <a:pt x="1540669" y="235743"/>
                </a:lnTo>
                <a:lnTo>
                  <a:pt x="1528762" y="226218"/>
                </a:lnTo>
                <a:lnTo>
                  <a:pt x="1454944" y="221456"/>
                </a:lnTo>
                <a:lnTo>
                  <a:pt x="1164431" y="226218"/>
                </a:lnTo>
                <a:lnTo>
                  <a:pt x="950119" y="245268"/>
                </a:lnTo>
                <a:lnTo>
                  <a:pt x="709612" y="290512"/>
                </a:lnTo>
                <a:lnTo>
                  <a:pt x="464344" y="3119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8" name="Google Shape;3378;p305"/>
          <p:cNvSpPr/>
          <p:nvPr/>
        </p:nvSpPr>
        <p:spPr>
          <a:xfrm rot="-5400000">
            <a:off x="3450432" y="3469481"/>
            <a:ext cx="4591050" cy="604837"/>
          </a:xfrm>
          <a:custGeom>
            <a:avLst/>
            <a:gdLst/>
            <a:ahLst/>
            <a:cxnLst/>
            <a:rect l="l" t="t" r="r" b="b"/>
            <a:pathLst>
              <a:path w="4591050" h="605790" extrusionOk="0">
                <a:moveTo>
                  <a:pt x="1299210" y="514350"/>
                </a:moveTo>
                <a:lnTo>
                  <a:pt x="758190" y="506730"/>
                </a:lnTo>
                <a:lnTo>
                  <a:pt x="377190" y="506730"/>
                </a:lnTo>
                <a:lnTo>
                  <a:pt x="236220" y="506730"/>
                </a:lnTo>
                <a:lnTo>
                  <a:pt x="179070" y="499110"/>
                </a:lnTo>
                <a:lnTo>
                  <a:pt x="102870" y="483870"/>
                </a:lnTo>
                <a:lnTo>
                  <a:pt x="57150" y="468630"/>
                </a:lnTo>
                <a:lnTo>
                  <a:pt x="15240" y="441960"/>
                </a:lnTo>
                <a:lnTo>
                  <a:pt x="0" y="415290"/>
                </a:lnTo>
                <a:lnTo>
                  <a:pt x="0" y="396240"/>
                </a:lnTo>
                <a:lnTo>
                  <a:pt x="30480" y="358140"/>
                </a:lnTo>
                <a:lnTo>
                  <a:pt x="72390" y="323850"/>
                </a:lnTo>
                <a:lnTo>
                  <a:pt x="129540" y="297180"/>
                </a:lnTo>
                <a:lnTo>
                  <a:pt x="179070" y="285750"/>
                </a:lnTo>
                <a:lnTo>
                  <a:pt x="518160" y="285750"/>
                </a:lnTo>
                <a:lnTo>
                  <a:pt x="1245870" y="285750"/>
                </a:lnTo>
                <a:lnTo>
                  <a:pt x="1863090" y="285750"/>
                </a:lnTo>
                <a:lnTo>
                  <a:pt x="2057400" y="285750"/>
                </a:lnTo>
                <a:lnTo>
                  <a:pt x="2659380" y="281940"/>
                </a:lnTo>
                <a:lnTo>
                  <a:pt x="2819400" y="285750"/>
                </a:lnTo>
                <a:lnTo>
                  <a:pt x="3406140" y="281940"/>
                </a:lnTo>
                <a:lnTo>
                  <a:pt x="3547110" y="262890"/>
                </a:lnTo>
                <a:lnTo>
                  <a:pt x="3916680" y="259080"/>
                </a:lnTo>
                <a:lnTo>
                  <a:pt x="4267200" y="262890"/>
                </a:lnTo>
                <a:lnTo>
                  <a:pt x="4320540" y="255270"/>
                </a:lnTo>
                <a:lnTo>
                  <a:pt x="4358640" y="240030"/>
                </a:lnTo>
                <a:lnTo>
                  <a:pt x="4400550" y="198120"/>
                </a:lnTo>
                <a:lnTo>
                  <a:pt x="4488180" y="76200"/>
                </a:lnTo>
                <a:lnTo>
                  <a:pt x="4526280" y="19050"/>
                </a:lnTo>
                <a:lnTo>
                  <a:pt x="4545330" y="3810"/>
                </a:lnTo>
                <a:lnTo>
                  <a:pt x="4564380" y="0"/>
                </a:lnTo>
                <a:lnTo>
                  <a:pt x="4575810" y="26670"/>
                </a:lnTo>
                <a:lnTo>
                  <a:pt x="4591050" y="129540"/>
                </a:lnTo>
                <a:lnTo>
                  <a:pt x="4591050" y="251460"/>
                </a:lnTo>
                <a:lnTo>
                  <a:pt x="4575810" y="327660"/>
                </a:lnTo>
                <a:lnTo>
                  <a:pt x="4556760" y="400050"/>
                </a:lnTo>
                <a:lnTo>
                  <a:pt x="4511040" y="480060"/>
                </a:lnTo>
                <a:lnTo>
                  <a:pt x="4465320" y="552450"/>
                </a:lnTo>
                <a:lnTo>
                  <a:pt x="4419600" y="586740"/>
                </a:lnTo>
                <a:lnTo>
                  <a:pt x="4381500" y="605790"/>
                </a:lnTo>
                <a:lnTo>
                  <a:pt x="4343400" y="605790"/>
                </a:lnTo>
                <a:lnTo>
                  <a:pt x="4312920" y="590550"/>
                </a:lnTo>
                <a:lnTo>
                  <a:pt x="4274820" y="571500"/>
                </a:lnTo>
                <a:lnTo>
                  <a:pt x="4221480" y="552450"/>
                </a:lnTo>
                <a:lnTo>
                  <a:pt x="4091940" y="552450"/>
                </a:lnTo>
                <a:lnTo>
                  <a:pt x="3592830" y="556260"/>
                </a:lnTo>
                <a:lnTo>
                  <a:pt x="3436620" y="548640"/>
                </a:lnTo>
                <a:lnTo>
                  <a:pt x="2872740" y="548640"/>
                </a:lnTo>
                <a:lnTo>
                  <a:pt x="2701290" y="552450"/>
                </a:lnTo>
                <a:lnTo>
                  <a:pt x="2068830" y="529590"/>
                </a:lnTo>
                <a:lnTo>
                  <a:pt x="1916430" y="525780"/>
                </a:lnTo>
                <a:lnTo>
                  <a:pt x="1299210" y="514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C95F237-DCDC-BB4B-B18E-055ECDF51DD3}"/>
              </a:ext>
            </a:extLst>
          </p:cNvPr>
          <p:cNvGrpSpPr/>
          <p:nvPr/>
        </p:nvGrpSpPr>
        <p:grpSpPr>
          <a:xfrm>
            <a:off x="2515351" y="1472363"/>
            <a:ext cx="4651375" cy="4591050"/>
            <a:chOff x="2671763" y="1628775"/>
            <a:chExt cx="4651375" cy="4591050"/>
          </a:xfrm>
        </p:grpSpPr>
        <p:sp>
          <p:nvSpPr>
            <p:cNvPr id="13" name="Google Shape;3369;p305">
              <a:extLst>
                <a:ext uri="{FF2B5EF4-FFF2-40B4-BE49-F238E27FC236}">
                  <a16:creationId xmlns:a16="http://schemas.microsoft.com/office/drawing/2014/main" id="{F4EFFA6C-0E48-BC45-90A3-00D1F15E88DD}"/>
                </a:ext>
              </a:extLst>
            </p:cNvPr>
            <p:cNvSpPr/>
            <p:nvPr/>
          </p:nvSpPr>
          <p:spPr>
            <a:xfrm>
              <a:off x="3505200" y="1647825"/>
              <a:ext cx="798513" cy="722313"/>
            </a:xfrm>
            <a:custGeom>
              <a:avLst/>
              <a:gdLst/>
              <a:ahLst/>
              <a:cxnLst/>
              <a:rect l="l" t="t" r="r" b="b"/>
              <a:pathLst>
                <a:path w="797719" h="721519" extrusionOk="0">
                  <a:moveTo>
                    <a:pt x="307181" y="464344"/>
                  </a:moveTo>
                  <a:lnTo>
                    <a:pt x="245269" y="400050"/>
                  </a:lnTo>
                  <a:lnTo>
                    <a:pt x="180975" y="319088"/>
                  </a:lnTo>
                  <a:lnTo>
                    <a:pt x="126206" y="245269"/>
                  </a:lnTo>
                  <a:lnTo>
                    <a:pt x="73819" y="169069"/>
                  </a:lnTo>
                  <a:lnTo>
                    <a:pt x="26194" y="97631"/>
                  </a:lnTo>
                  <a:lnTo>
                    <a:pt x="4763" y="57150"/>
                  </a:lnTo>
                  <a:lnTo>
                    <a:pt x="0" y="30956"/>
                  </a:lnTo>
                  <a:lnTo>
                    <a:pt x="2381" y="11906"/>
                  </a:lnTo>
                  <a:lnTo>
                    <a:pt x="11906" y="0"/>
                  </a:lnTo>
                  <a:lnTo>
                    <a:pt x="26194" y="0"/>
                  </a:lnTo>
                  <a:lnTo>
                    <a:pt x="47625" y="9525"/>
                  </a:lnTo>
                  <a:lnTo>
                    <a:pt x="92869" y="47625"/>
                  </a:lnTo>
                  <a:lnTo>
                    <a:pt x="238125" y="140494"/>
                  </a:lnTo>
                  <a:lnTo>
                    <a:pt x="388144" y="216694"/>
                  </a:lnTo>
                  <a:lnTo>
                    <a:pt x="578644" y="302419"/>
                  </a:lnTo>
                  <a:lnTo>
                    <a:pt x="633413" y="326231"/>
                  </a:lnTo>
                  <a:lnTo>
                    <a:pt x="681038" y="350044"/>
                  </a:lnTo>
                  <a:lnTo>
                    <a:pt x="726281" y="383381"/>
                  </a:lnTo>
                  <a:lnTo>
                    <a:pt x="762000" y="428625"/>
                  </a:lnTo>
                  <a:lnTo>
                    <a:pt x="783431" y="471488"/>
                  </a:lnTo>
                  <a:lnTo>
                    <a:pt x="795338" y="523875"/>
                  </a:lnTo>
                  <a:cubicBezTo>
                    <a:pt x="796132" y="546100"/>
                    <a:pt x="796925" y="568325"/>
                    <a:pt x="797719" y="590550"/>
                  </a:cubicBezTo>
                  <a:lnTo>
                    <a:pt x="792956" y="640556"/>
                  </a:lnTo>
                  <a:lnTo>
                    <a:pt x="778669" y="681038"/>
                  </a:lnTo>
                  <a:lnTo>
                    <a:pt x="762000" y="704850"/>
                  </a:lnTo>
                  <a:lnTo>
                    <a:pt x="738188" y="716756"/>
                  </a:lnTo>
                  <a:lnTo>
                    <a:pt x="704850" y="721519"/>
                  </a:lnTo>
                  <a:lnTo>
                    <a:pt x="647700" y="711994"/>
                  </a:lnTo>
                  <a:lnTo>
                    <a:pt x="569119" y="673894"/>
                  </a:lnTo>
                  <a:lnTo>
                    <a:pt x="454819" y="597694"/>
                  </a:lnTo>
                  <a:lnTo>
                    <a:pt x="307181" y="464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370;p305">
              <a:extLst>
                <a:ext uri="{FF2B5EF4-FFF2-40B4-BE49-F238E27FC236}">
                  <a16:creationId xmlns:a16="http://schemas.microsoft.com/office/drawing/2014/main" id="{6A86934C-6169-034C-B1AB-D99C57028AC5}"/>
                </a:ext>
              </a:extLst>
            </p:cNvPr>
            <p:cNvSpPr/>
            <p:nvPr/>
          </p:nvSpPr>
          <p:spPr>
            <a:xfrm>
              <a:off x="2798763" y="2705100"/>
              <a:ext cx="1716087" cy="541338"/>
            </a:xfrm>
            <a:custGeom>
              <a:avLst/>
              <a:gdLst/>
              <a:ahLst/>
              <a:cxnLst/>
              <a:rect l="l" t="t" r="r" b="b"/>
              <a:pathLst>
                <a:path w="1716881" h="540544" extrusionOk="0">
                  <a:moveTo>
                    <a:pt x="926306" y="338138"/>
                  </a:moveTo>
                  <a:lnTo>
                    <a:pt x="638175" y="438150"/>
                  </a:lnTo>
                  <a:lnTo>
                    <a:pt x="366712" y="538163"/>
                  </a:lnTo>
                  <a:lnTo>
                    <a:pt x="345281" y="540544"/>
                  </a:lnTo>
                  <a:lnTo>
                    <a:pt x="280987" y="521494"/>
                  </a:lnTo>
                  <a:lnTo>
                    <a:pt x="228600" y="495300"/>
                  </a:lnTo>
                  <a:lnTo>
                    <a:pt x="121444" y="416719"/>
                  </a:lnTo>
                  <a:lnTo>
                    <a:pt x="66675" y="366713"/>
                  </a:lnTo>
                  <a:lnTo>
                    <a:pt x="45244" y="340519"/>
                  </a:lnTo>
                  <a:lnTo>
                    <a:pt x="14287" y="285750"/>
                  </a:lnTo>
                  <a:lnTo>
                    <a:pt x="2381" y="257175"/>
                  </a:lnTo>
                  <a:lnTo>
                    <a:pt x="0" y="235744"/>
                  </a:lnTo>
                  <a:lnTo>
                    <a:pt x="0" y="219075"/>
                  </a:lnTo>
                  <a:lnTo>
                    <a:pt x="7144" y="202406"/>
                  </a:lnTo>
                  <a:lnTo>
                    <a:pt x="19050" y="192881"/>
                  </a:lnTo>
                  <a:lnTo>
                    <a:pt x="40481" y="192881"/>
                  </a:lnTo>
                  <a:lnTo>
                    <a:pt x="64294" y="204788"/>
                  </a:lnTo>
                  <a:lnTo>
                    <a:pt x="111919" y="250031"/>
                  </a:lnTo>
                  <a:lnTo>
                    <a:pt x="150019" y="271463"/>
                  </a:lnTo>
                  <a:lnTo>
                    <a:pt x="207169" y="290513"/>
                  </a:lnTo>
                  <a:lnTo>
                    <a:pt x="240506" y="300038"/>
                  </a:lnTo>
                  <a:cubicBezTo>
                    <a:pt x="272254" y="302480"/>
                    <a:pt x="261113" y="302419"/>
                    <a:pt x="273844" y="302419"/>
                  </a:cubicBezTo>
                  <a:lnTo>
                    <a:pt x="321469" y="297656"/>
                  </a:lnTo>
                  <a:lnTo>
                    <a:pt x="516731" y="266700"/>
                  </a:lnTo>
                  <a:lnTo>
                    <a:pt x="871537" y="202406"/>
                  </a:lnTo>
                  <a:lnTo>
                    <a:pt x="1047750" y="164306"/>
                  </a:lnTo>
                  <a:lnTo>
                    <a:pt x="1171575" y="128588"/>
                  </a:lnTo>
                  <a:lnTo>
                    <a:pt x="1340644" y="52388"/>
                  </a:lnTo>
                  <a:lnTo>
                    <a:pt x="1343025" y="35719"/>
                  </a:lnTo>
                  <a:lnTo>
                    <a:pt x="1350169" y="16669"/>
                  </a:lnTo>
                  <a:lnTo>
                    <a:pt x="1359694" y="4763"/>
                  </a:lnTo>
                  <a:lnTo>
                    <a:pt x="1378744" y="0"/>
                  </a:lnTo>
                  <a:lnTo>
                    <a:pt x="1407319" y="0"/>
                  </a:lnTo>
                  <a:lnTo>
                    <a:pt x="1431131" y="4763"/>
                  </a:lnTo>
                  <a:lnTo>
                    <a:pt x="1562100" y="109538"/>
                  </a:lnTo>
                  <a:lnTo>
                    <a:pt x="1704975" y="219075"/>
                  </a:lnTo>
                  <a:lnTo>
                    <a:pt x="1716881" y="230981"/>
                  </a:lnTo>
                  <a:lnTo>
                    <a:pt x="1716881" y="247650"/>
                  </a:lnTo>
                  <a:lnTo>
                    <a:pt x="1695450" y="273844"/>
                  </a:lnTo>
                  <a:lnTo>
                    <a:pt x="1604962" y="342900"/>
                  </a:lnTo>
                  <a:lnTo>
                    <a:pt x="1273969" y="283369"/>
                  </a:lnTo>
                  <a:lnTo>
                    <a:pt x="1262062" y="266700"/>
                  </a:lnTo>
                  <a:lnTo>
                    <a:pt x="1240631" y="254794"/>
                  </a:lnTo>
                  <a:lnTo>
                    <a:pt x="1209675" y="250031"/>
                  </a:lnTo>
                  <a:lnTo>
                    <a:pt x="1166812" y="261938"/>
                  </a:lnTo>
                  <a:lnTo>
                    <a:pt x="926306" y="3381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71;p305">
              <a:extLst>
                <a:ext uri="{FF2B5EF4-FFF2-40B4-BE49-F238E27FC236}">
                  <a16:creationId xmlns:a16="http://schemas.microsoft.com/office/drawing/2014/main" id="{304123A6-A327-324B-9516-6FB3F5473773}"/>
                </a:ext>
              </a:extLst>
            </p:cNvPr>
            <p:cNvSpPr/>
            <p:nvPr/>
          </p:nvSpPr>
          <p:spPr>
            <a:xfrm>
              <a:off x="2671763" y="2944813"/>
              <a:ext cx="1749425" cy="1890712"/>
            </a:xfrm>
            <a:custGeom>
              <a:avLst/>
              <a:gdLst/>
              <a:ahLst/>
              <a:cxnLst/>
              <a:rect l="l" t="t" r="r" b="b"/>
              <a:pathLst>
                <a:path w="1748951" h="1890618" extrusionOk="0">
                  <a:moveTo>
                    <a:pt x="726368" y="1329099"/>
                  </a:moveTo>
                  <a:lnTo>
                    <a:pt x="401820" y="1625314"/>
                  </a:lnTo>
                  <a:lnTo>
                    <a:pt x="175152" y="1800466"/>
                  </a:lnTo>
                  <a:lnTo>
                    <a:pt x="69546" y="1880315"/>
                  </a:lnTo>
                  <a:lnTo>
                    <a:pt x="41212" y="1890618"/>
                  </a:lnTo>
                  <a:lnTo>
                    <a:pt x="23182" y="1890618"/>
                  </a:lnTo>
                  <a:lnTo>
                    <a:pt x="5151" y="1885467"/>
                  </a:lnTo>
                  <a:lnTo>
                    <a:pt x="0" y="1875164"/>
                  </a:lnTo>
                  <a:lnTo>
                    <a:pt x="5151" y="1851982"/>
                  </a:lnTo>
                  <a:lnTo>
                    <a:pt x="28333" y="1828800"/>
                  </a:lnTo>
                  <a:lnTo>
                    <a:pt x="218940" y="1671677"/>
                  </a:lnTo>
                  <a:lnTo>
                    <a:pt x="409548" y="1493949"/>
                  </a:lnTo>
                  <a:lnTo>
                    <a:pt x="628489" y="1262129"/>
                  </a:lnTo>
                  <a:lnTo>
                    <a:pt x="795914" y="1045764"/>
                  </a:lnTo>
                  <a:lnTo>
                    <a:pt x="1027734" y="723792"/>
                  </a:lnTo>
                  <a:lnTo>
                    <a:pt x="1192583" y="463639"/>
                  </a:lnTo>
                  <a:lnTo>
                    <a:pt x="1323948" y="247274"/>
                  </a:lnTo>
                  <a:lnTo>
                    <a:pt x="1390918" y="118485"/>
                  </a:lnTo>
                  <a:lnTo>
                    <a:pt x="1403797" y="82425"/>
                  </a:lnTo>
                  <a:lnTo>
                    <a:pt x="1401221" y="54091"/>
                  </a:lnTo>
                  <a:lnTo>
                    <a:pt x="1385766" y="0"/>
                  </a:lnTo>
                  <a:lnTo>
                    <a:pt x="1748951" y="87576"/>
                  </a:lnTo>
                  <a:lnTo>
                    <a:pt x="1733496" y="103031"/>
                  </a:lnTo>
                  <a:lnTo>
                    <a:pt x="1653647" y="221516"/>
                  </a:lnTo>
                  <a:lnTo>
                    <a:pt x="1463040" y="491973"/>
                  </a:lnTo>
                  <a:lnTo>
                    <a:pt x="1254402" y="762429"/>
                  </a:lnTo>
                  <a:lnTo>
                    <a:pt x="1030309" y="1025158"/>
                  </a:lnTo>
                  <a:lnTo>
                    <a:pt x="904097" y="1151371"/>
                  </a:lnTo>
                  <a:lnTo>
                    <a:pt x="726368" y="132909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72;p305">
              <a:extLst>
                <a:ext uri="{FF2B5EF4-FFF2-40B4-BE49-F238E27FC236}">
                  <a16:creationId xmlns:a16="http://schemas.microsoft.com/office/drawing/2014/main" id="{713F47D5-969B-E342-9189-706420F63EEB}"/>
                </a:ext>
              </a:extLst>
            </p:cNvPr>
            <p:cNvSpPr/>
            <p:nvPr/>
          </p:nvSpPr>
          <p:spPr>
            <a:xfrm>
              <a:off x="4132263" y="3709988"/>
              <a:ext cx="657225" cy="720725"/>
            </a:xfrm>
            <a:custGeom>
              <a:avLst/>
              <a:gdLst/>
              <a:ahLst/>
              <a:cxnLst/>
              <a:rect l="l" t="t" r="r" b="b"/>
              <a:pathLst>
                <a:path w="657225" h="721518" extrusionOk="0">
                  <a:moveTo>
                    <a:pt x="230981" y="350043"/>
                  </a:moveTo>
                  <a:lnTo>
                    <a:pt x="119062" y="202406"/>
                  </a:lnTo>
                  <a:lnTo>
                    <a:pt x="38100" y="100012"/>
                  </a:lnTo>
                  <a:lnTo>
                    <a:pt x="7144" y="57150"/>
                  </a:lnTo>
                  <a:lnTo>
                    <a:pt x="0" y="40481"/>
                  </a:lnTo>
                  <a:lnTo>
                    <a:pt x="0" y="19050"/>
                  </a:lnTo>
                  <a:lnTo>
                    <a:pt x="4762" y="7143"/>
                  </a:lnTo>
                  <a:lnTo>
                    <a:pt x="21431" y="0"/>
                  </a:lnTo>
                  <a:lnTo>
                    <a:pt x="40481" y="0"/>
                  </a:lnTo>
                  <a:lnTo>
                    <a:pt x="71437" y="16668"/>
                  </a:lnTo>
                  <a:lnTo>
                    <a:pt x="145256" y="66675"/>
                  </a:lnTo>
                  <a:lnTo>
                    <a:pt x="195262" y="92868"/>
                  </a:lnTo>
                  <a:lnTo>
                    <a:pt x="254794" y="121443"/>
                  </a:lnTo>
                  <a:lnTo>
                    <a:pt x="328612" y="152400"/>
                  </a:lnTo>
                  <a:lnTo>
                    <a:pt x="371475" y="166687"/>
                  </a:lnTo>
                  <a:lnTo>
                    <a:pt x="404812" y="180975"/>
                  </a:lnTo>
                  <a:lnTo>
                    <a:pt x="461962" y="216693"/>
                  </a:lnTo>
                  <a:lnTo>
                    <a:pt x="511969" y="259556"/>
                  </a:lnTo>
                  <a:lnTo>
                    <a:pt x="547687" y="300037"/>
                  </a:lnTo>
                  <a:lnTo>
                    <a:pt x="583406" y="359568"/>
                  </a:lnTo>
                  <a:lnTo>
                    <a:pt x="611981" y="419100"/>
                  </a:lnTo>
                  <a:lnTo>
                    <a:pt x="638175" y="495300"/>
                  </a:lnTo>
                  <a:lnTo>
                    <a:pt x="652462" y="552450"/>
                  </a:lnTo>
                  <a:lnTo>
                    <a:pt x="657225" y="600075"/>
                  </a:lnTo>
                  <a:lnTo>
                    <a:pt x="654844" y="647700"/>
                  </a:lnTo>
                  <a:lnTo>
                    <a:pt x="645319" y="690562"/>
                  </a:lnTo>
                  <a:lnTo>
                    <a:pt x="631031" y="711993"/>
                  </a:lnTo>
                  <a:lnTo>
                    <a:pt x="597694" y="721518"/>
                  </a:lnTo>
                  <a:lnTo>
                    <a:pt x="550069" y="721518"/>
                  </a:lnTo>
                  <a:lnTo>
                    <a:pt x="502444" y="702468"/>
                  </a:lnTo>
                  <a:lnTo>
                    <a:pt x="461962" y="669131"/>
                  </a:lnTo>
                  <a:lnTo>
                    <a:pt x="378619" y="550068"/>
                  </a:lnTo>
                  <a:lnTo>
                    <a:pt x="230981" y="3500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373;p305">
              <a:extLst>
                <a:ext uri="{FF2B5EF4-FFF2-40B4-BE49-F238E27FC236}">
                  <a16:creationId xmlns:a16="http://schemas.microsoft.com/office/drawing/2014/main" id="{EC9CF59D-508D-BA4D-9927-868BF5333E55}"/>
                </a:ext>
              </a:extLst>
            </p:cNvPr>
            <p:cNvSpPr/>
            <p:nvPr/>
          </p:nvSpPr>
          <p:spPr>
            <a:xfrm>
              <a:off x="4681538" y="2643188"/>
              <a:ext cx="571500" cy="1924050"/>
            </a:xfrm>
            <a:custGeom>
              <a:avLst/>
              <a:gdLst/>
              <a:ahLst/>
              <a:cxnLst/>
              <a:rect l="l" t="t" r="r" b="b"/>
              <a:pathLst>
                <a:path w="571500" h="1924050" extrusionOk="0">
                  <a:moveTo>
                    <a:pt x="223157" y="928007"/>
                  </a:moveTo>
                  <a:lnTo>
                    <a:pt x="190500" y="473529"/>
                  </a:lnTo>
                  <a:lnTo>
                    <a:pt x="171450" y="263979"/>
                  </a:lnTo>
                  <a:lnTo>
                    <a:pt x="163286" y="217714"/>
                  </a:lnTo>
                  <a:lnTo>
                    <a:pt x="146957" y="179614"/>
                  </a:lnTo>
                  <a:lnTo>
                    <a:pt x="122464" y="146957"/>
                  </a:lnTo>
                  <a:lnTo>
                    <a:pt x="95250" y="122464"/>
                  </a:lnTo>
                  <a:lnTo>
                    <a:pt x="46264" y="87086"/>
                  </a:lnTo>
                  <a:lnTo>
                    <a:pt x="19050" y="70757"/>
                  </a:lnTo>
                  <a:lnTo>
                    <a:pt x="5443" y="57150"/>
                  </a:lnTo>
                  <a:lnTo>
                    <a:pt x="0" y="38100"/>
                  </a:lnTo>
                  <a:lnTo>
                    <a:pt x="0" y="21772"/>
                  </a:lnTo>
                  <a:lnTo>
                    <a:pt x="8164" y="10886"/>
                  </a:lnTo>
                  <a:lnTo>
                    <a:pt x="35379" y="0"/>
                  </a:lnTo>
                  <a:lnTo>
                    <a:pt x="100693" y="0"/>
                  </a:lnTo>
                  <a:lnTo>
                    <a:pt x="166007" y="10886"/>
                  </a:lnTo>
                  <a:lnTo>
                    <a:pt x="223157" y="29936"/>
                  </a:lnTo>
                  <a:lnTo>
                    <a:pt x="288472" y="57150"/>
                  </a:lnTo>
                  <a:lnTo>
                    <a:pt x="383722" y="114300"/>
                  </a:lnTo>
                  <a:lnTo>
                    <a:pt x="440872" y="272143"/>
                  </a:lnTo>
                  <a:lnTo>
                    <a:pt x="481693" y="821872"/>
                  </a:lnTo>
                  <a:lnTo>
                    <a:pt x="508907" y="993322"/>
                  </a:lnTo>
                  <a:lnTo>
                    <a:pt x="552450" y="1600200"/>
                  </a:lnTo>
                  <a:lnTo>
                    <a:pt x="571500" y="1763486"/>
                  </a:lnTo>
                  <a:lnTo>
                    <a:pt x="557893" y="1817914"/>
                  </a:lnTo>
                  <a:lnTo>
                    <a:pt x="527957" y="1872343"/>
                  </a:lnTo>
                  <a:lnTo>
                    <a:pt x="492579" y="1910443"/>
                  </a:lnTo>
                  <a:lnTo>
                    <a:pt x="470807" y="1924050"/>
                  </a:lnTo>
                  <a:lnTo>
                    <a:pt x="438150" y="1924050"/>
                  </a:lnTo>
                  <a:lnTo>
                    <a:pt x="400050" y="1899557"/>
                  </a:lnTo>
                  <a:lnTo>
                    <a:pt x="356507" y="1847850"/>
                  </a:lnTo>
                  <a:lnTo>
                    <a:pt x="312964" y="1771650"/>
                  </a:lnTo>
                  <a:lnTo>
                    <a:pt x="277586" y="1676400"/>
                  </a:lnTo>
                  <a:lnTo>
                    <a:pt x="255814" y="1567543"/>
                  </a:lnTo>
                  <a:lnTo>
                    <a:pt x="244929" y="1461407"/>
                  </a:lnTo>
                  <a:lnTo>
                    <a:pt x="239486" y="1360714"/>
                  </a:lnTo>
                  <a:cubicBezTo>
                    <a:pt x="238579" y="1307193"/>
                    <a:pt x="237671" y="1253671"/>
                    <a:pt x="236764" y="1200150"/>
                  </a:cubicBezTo>
                  <a:lnTo>
                    <a:pt x="223157" y="9280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74;p305">
              <a:extLst>
                <a:ext uri="{FF2B5EF4-FFF2-40B4-BE49-F238E27FC236}">
                  <a16:creationId xmlns:a16="http://schemas.microsoft.com/office/drawing/2014/main" id="{F4C5E842-A9A0-2B40-8588-47DCC16B4C60}"/>
                </a:ext>
              </a:extLst>
            </p:cNvPr>
            <p:cNvSpPr/>
            <p:nvPr/>
          </p:nvSpPr>
          <p:spPr>
            <a:xfrm rot="-5400000">
              <a:off x="2619375" y="4708525"/>
              <a:ext cx="2443163" cy="341313"/>
            </a:xfrm>
            <a:custGeom>
              <a:avLst/>
              <a:gdLst/>
              <a:ahLst/>
              <a:cxnLst/>
              <a:rect l="l" t="t" r="r" b="b"/>
              <a:pathLst>
                <a:path w="2443163" h="340518" extrusionOk="0">
                  <a:moveTo>
                    <a:pt x="1116806" y="311943"/>
                  </a:moveTo>
                  <a:lnTo>
                    <a:pt x="885825" y="311943"/>
                  </a:lnTo>
                  <a:lnTo>
                    <a:pt x="664369" y="311943"/>
                  </a:lnTo>
                  <a:lnTo>
                    <a:pt x="428625" y="314325"/>
                  </a:lnTo>
                  <a:lnTo>
                    <a:pt x="242888" y="307181"/>
                  </a:lnTo>
                  <a:lnTo>
                    <a:pt x="152400" y="300037"/>
                  </a:lnTo>
                  <a:lnTo>
                    <a:pt x="76200" y="288131"/>
                  </a:lnTo>
                  <a:lnTo>
                    <a:pt x="42863" y="273843"/>
                  </a:lnTo>
                  <a:lnTo>
                    <a:pt x="9525" y="250031"/>
                  </a:lnTo>
                  <a:lnTo>
                    <a:pt x="0" y="223837"/>
                  </a:lnTo>
                  <a:lnTo>
                    <a:pt x="9525" y="190500"/>
                  </a:lnTo>
                  <a:lnTo>
                    <a:pt x="40481" y="157162"/>
                  </a:lnTo>
                  <a:lnTo>
                    <a:pt x="95250" y="123825"/>
                  </a:lnTo>
                  <a:lnTo>
                    <a:pt x="176213" y="88106"/>
                  </a:lnTo>
                  <a:lnTo>
                    <a:pt x="259556" y="57150"/>
                  </a:lnTo>
                  <a:lnTo>
                    <a:pt x="383381" y="23812"/>
                  </a:lnTo>
                  <a:lnTo>
                    <a:pt x="514350" y="0"/>
                  </a:lnTo>
                  <a:lnTo>
                    <a:pt x="564356" y="9525"/>
                  </a:lnTo>
                  <a:lnTo>
                    <a:pt x="728663" y="38100"/>
                  </a:lnTo>
                  <a:lnTo>
                    <a:pt x="864394" y="57150"/>
                  </a:lnTo>
                  <a:lnTo>
                    <a:pt x="1040606" y="76200"/>
                  </a:lnTo>
                  <a:lnTo>
                    <a:pt x="1273969" y="85725"/>
                  </a:lnTo>
                  <a:lnTo>
                    <a:pt x="1581150" y="90487"/>
                  </a:lnTo>
                  <a:lnTo>
                    <a:pt x="1890713" y="88106"/>
                  </a:lnTo>
                  <a:lnTo>
                    <a:pt x="2097881" y="85725"/>
                  </a:lnTo>
                  <a:lnTo>
                    <a:pt x="2185988" y="2381"/>
                  </a:lnTo>
                  <a:lnTo>
                    <a:pt x="2443163" y="211931"/>
                  </a:lnTo>
                  <a:lnTo>
                    <a:pt x="2366963" y="316706"/>
                  </a:lnTo>
                  <a:lnTo>
                    <a:pt x="2352675" y="335756"/>
                  </a:lnTo>
                  <a:lnTo>
                    <a:pt x="2336006" y="340518"/>
                  </a:lnTo>
                  <a:lnTo>
                    <a:pt x="2309813" y="328612"/>
                  </a:lnTo>
                  <a:lnTo>
                    <a:pt x="2288381" y="311943"/>
                  </a:lnTo>
                  <a:lnTo>
                    <a:pt x="1769269" y="311943"/>
                  </a:lnTo>
                  <a:lnTo>
                    <a:pt x="1116806" y="3119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75;p305">
              <a:extLst>
                <a:ext uri="{FF2B5EF4-FFF2-40B4-BE49-F238E27FC236}">
                  <a16:creationId xmlns:a16="http://schemas.microsoft.com/office/drawing/2014/main" id="{23F28C02-9160-2F45-AB6F-9F9C36FF04F6}"/>
                </a:ext>
              </a:extLst>
            </p:cNvPr>
            <p:cNvSpPr/>
            <p:nvPr/>
          </p:nvSpPr>
          <p:spPr>
            <a:xfrm>
              <a:off x="4948238" y="2465388"/>
              <a:ext cx="2374900" cy="1968500"/>
            </a:xfrm>
            <a:custGeom>
              <a:avLst/>
              <a:gdLst/>
              <a:ahLst/>
              <a:cxnLst/>
              <a:rect l="l" t="t" r="r" b="b"/>
              <a:pathLst>
                <a:path w="2375807" h="1967593" extrusionOk="0">
                  <a:moveTo>
                    <a:pt x="400050" y="419100"/>
                  </a:moveTo>
                  <a:lnTo>
                    <a:pt x="87086" y="459922"/>
                  </a:lnTo>
                  <a:lnTo>
                    <a:pt x="0" y="299357"/>
                  </a:lnTo>
                  <a:lnTo>
                    <a:pt x="217714" y="280307"/>
                  </a:lnTo>
                  <a:lnTo>
                    <a:pt x="484414" y="250372"/>
                  </a:lnTo>
                  <a:lnTo>
                    <a:pt x="903514" y="204107"/>
                  </a:lnTo>
                  <a:lnTo>
                    <a:pt x="1205593" y="157843"/>
                  </a:lnTo>
                  <a:lnTo>
                    <a:pt x="1532164" y="108857"/>
                  </a:lnTo>
                  <a:lnTo>
                    <a:pt x="1967593" y="48986"/>
                  </a:lnTo>
                  <a:lnTo>
                    <a:pt x="1997529" y="32657"/>
                  </a:lnTo>
                  <a:lnTo>
                    <a:pt x="2035629" y="8165"/>
                  </a:lnTo>
                  <a:lnTo>
                    <a:pt x="2062843" y="0"/>
                  </a:lnTo>
                  <a:lnTo>
                    <a:pt x="2081893" y="0"/>
                  </a:lnTo>
                  <a:lnTo>
                    <a:pt x="2111829" y="19050"/>
                  </a:lnTo>
                  <a:lnTo>
                    <a:pt x="2204357" y="89807"/>
                  </a:lnTo>
                  <a:lnTo>
                    <a:pt x="2302329" y="182336"/>
                  </a:lnTo>
                  <a:lnTo>
                    <a:pt x="2340429" y="225879"/>
                  </a:lnTo>
                  <a:lnTo>
                    <a:pt x="2364922" y="263979"/>
                  </a:lnTo>
                  <a:lnTo>
                    <a:pt x="2375807" y="302079"/>
                  </a:lnTo>
                  <a:lnTo>
                    <a:pt x="2375807" y="326572"/>
                  </a:lnTo>
                  <a:lnTo>
                    <a:pt x="2359479" y="348343"/>
                  </a:lnTo>
                  <a:lnTo>
                    <a:pt x="2332264" y="361950"/>
                  </a:lnTo>
                  <a:lnTo>
                    <a:pt x="2313214" y="389165"/>
                  </a:lnTo>
                  <a:lnTo>
                    <a:pt x="2294164" y="427265"/>
                  </a:lnTo>
                  <a:lnTo>
                    <a:pt x="2266950" y="666750"/>
                  </a:lnTo>
                  <a:lnTo>
                    <a:pt x="2207079" y="1058636"/>
                  </a:lnTo>
                  <a:lnTo>
                    <a:pt x="2141764" y="1445079"/>
                  </a:lnTo>
                  <a:lnTo>
                    <a:pt x="2071007" y="1839686"/>
                  </a:lnTo>
                  <a:lnTo>
                    <a:pt x="2054679" y="1877786"/>
                  </a:lnTo>
                  <a:lnTo>
                    <a:pt x="2024743" y="1918607"/>
                  </a:lnTo>
                  <a:lnTo>
                    <a:pt x="1983922" y="1953986"/>
                  </a:lnTo>
                  <a:lnTo>
                    <a:pt x="1956707" y="1967593"/>
                  </a:lnTo>
                  <a:lnTo>
                    <a:pt x="1932214" y="1967593"/>
                  </a:lnTo>
                  <a:lnTo>
                    <a:pt x="1894114" y="1953986"/>
                  </a:lnTo>
                  <a:lnTo>
                    <a:pt x="1850572" y="1918607"/>
                  </a:lnTo>
                  <a:lnTo>
                    <a:pt x="1763486" y="1820636"/>
                  </a:lnTo>
                  <a:lnTo>
                    <a:pt x="1894114" y="1611086"/>
                  </a:lnTo>
                  <a:lnTo>
                    <a:pt x="1913164" y="1325336"/>
                  </a:lnTo>
                  <a:lnTo>
                    <a:pt x="1921329" y="1216479"/>
                  </a:lnTo>
                  <a:lnTo>
                    <a:pt x="1937657" y="1012372"/>
                  </a:lnTo>
                  <a:lnTo>
                    <a:pt x="1959429" y="835479"/>
                  </a:lnTo>
                  <a:lnTo>
                    <a:pt x="1975757" y="517072"/>
                  </a:lnTo>
                  <a:lnTo>
                    <a:pt x="1981200" y="367393"/>
                  </a:lnTo>
                  <a:lnTo>
                    <a:pt x="1981200" y="332015"/>
                  </a:lnTo>
                  <a:lnTo>
                    <a:pt x="1975757" y="296636"/>
                  </a:lnTo>
                  <a:lnTo>
                    <a:pt x="1970314" y="280307"/>
                  </a:lnTo>
                  <a:lnTo>
                    <a:pt x="1953986" y="263979"/>
                  </a:lnTo>
                  <a:lnTo>
                    <a:pt x="1932214" y="250372"/>
                  </a:lnTo>
                  <a:lnTo>
                    <a:pt x="1896836" y="247650"/>
                  </a:lnTo>
                  <a:lnTo>
                    <a:pt x="1796143" y="255815"/>
                  </a:lnTo>
                  <a:lnTo>
                    <a:pt x="1208314" y="310243"/>
                  </a:lnTo>
                  <a:lnTo>
                    <a:pt x="922564" y="356507"/>
                  </a:lnTo>
                  <a:lnTo>
                    <a:pt x="400050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76;p305">
              <a:extLst>
                <a:ext uri="{FF2B5EF4-FFF2-40B4-BE49-F238E27FC236}">
                  <a16:creationId xmlns:a16="http://schemas.microsoft.com/office/drawing/2014/main" id="{5C94F647-2392-F047-A86A-D749AD6258A6}"/>
                </a:ext>
              </a:extLst>
            </p:cNvPr>
            <p:cNvSpPr/>
            <p:nvPr/>
          </p:nvSpPr>
          <p:spPr>
            <a:xfrm>
              <a:off x="5099050" y="3219450"/>
              <a:ext cx="1862138" cy="409575"/>
            </a:xfrm>
            <a:custGeom>
              <a:avLst/>
              <a:gdLst/>
              <a:ahLst/>
              <a:cxnLst/>
              <a:rect l="l" t="t" r="r" b="b"/>
              <a:pathLst>
                <a:path w="1862138" h="409575" extrusionOk="0">
                  <a:moveTo>
                    <a:pt x="481013" y="376238"/>
                  </a:moveTo>
                  <a:lnTo>
                    <a:pt x="226219" y="407194"/>
                  </a:lnTo>
                  <a:lnTo>
                    <a:pt x="40482" y="409575"/>
                  </a:lnTo>
                  <a:lnTo>
                    <a:pt x="0" y="250031"/>
                  </a:lnTo>
                  <a:lnTo>
                    <a:pt x="214313" y="247650"/>
                  </a:lnTo>
                  <a:lnTo>
                    <a:pt x="307182" y="235744"/>
                  </a:lnTo>
                  <a:lnTo>
                    <a:pt x="609600" y="188119"/>
                  </a:lnTo>
                  <a:lnTo>
                    <a:pt x="783432" y="159544"/>
                  </a:lnTo>
                  <a:lnTo>
                    <a:pt x="1057275" y="114300"/>
                  </a:lnTo>
                  <a:lnTo>
                    <a:pt x="1254919" y="85725"/>
                  </a:lnTo>
                  <a:lnTo>
                    <a:pt x="1362075" y="66675"/>
                  </a:lnTo>
                  <a:lnTo>
                    <a:pt x="1440657" y="47625"/>
                  </a:lnTo>
                  <a:lnTo>
                    <a:pt x="1512094" y="26194"/>
                  </a:lnTo>
                  <a:lnTo>
                    <a:pt x="1574007" y="2381"/>
                  </a:lnTo>
                  <a:lnTo>
                    <a:pt x="1593057" y="0"/>
                  </a:lnTo>
                  <a:lnTo>
                    <a:pt x="1647825" y="14288"/>
                  </a:lnTo>
                  <a:lnTo>
                    <a:pt x="1707357" y="40481"/>
                  </a:lnTo>
                  <a:lnTo>
                    <a:pt x="1862138" y="114300"/>
                  </a:lnTo>
                  <a:lnTo>
                    <a:pt x="1862138" y="254794"/>
                  </a:lnTo>
                  <a:lnTo>
                    <a:pt x="1669257" y="247650"/>
                  </a:lnTo>
                  <a:lnTo>
                    <a:pt x="1438275" y="247650"/>
                  </a:lnTo>
                  <a:lnTo>
                    <a:pt x="1326357" y="259556"/>
                  </a:lnTo>
                  <a:lnTo>
                    <a:pt x="1052513" y="297656"/>
                  </a:lnTo>
                  <a:lnTo>
                    <a:pt x="771525" y="340519"/>
                  </a:lnTo>
                  <a:lnTo>
                    <a:pt x="481013" y="3762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77;p305">
              <a:extLst>
                <a:ext uri="{FF2B5EF4-FFF2-40B4-BE49-F238E27FC236}">
                  <a16:creationId xmlns:a16="http://schemas.microsoft.com/office/drawing/2014/main" id="{EDCBA467-206C-8F40-848F-18900AC95FCD}"/>
                </a:ext>
              </a:extLst>
            </p:cNvPr>
            <p:cNvSpPr/>
            <p:nvPr/>
          </p:nvSpPr>
          <p:spPr>
            <a:xfrm>
              <a:off x="5170488" y="4052888"/>
              <a:ext cx="1700212" cy="361950"/>
            </a:xfrm>
            <a:custGeom>
              <a:avLst/>
              <a:gdLst/>
              <a:ahLst/>
              <a:cxnLst/>
              <a:rect l="l" t="t" r="r" b="b"/>
              <a:pathLst>
                <a:path w="1700212" h="361950" extrusionOk="0">
                  <a:moveTo>
                    <a:pt x="464344" y="311943"/>
                  </a:moveTo>
                  <a:lnTo>
                    <a:pt x="47625" y="361950"/>
                  </a:lnTo>
                  <a:lnTo>
                    <a:pt x="0" y="204787"/>
                  </a:lnTo>
                  <a:lnTo>
                    <a:pt x="328612" y="171450"/>
                  </a:lnTo>
                  <a:lnTo>
                    <a:pt x="704850" y="130968"/>
                  </a:lnTo>
                  <a:lnTo>
                    <a:pt x="959644" y="85725"/>
                  </a:lnTo>
                  <a:lnTo>
                    <a:pt x="1209675" y="59531"/>
                  </a:lnTo>
                  <a:lnTo>
                    <a:pt x="1404937" y="42862"/>
                  </a:lnTo>
                  <a:lnTo>
                    <a:pt x="1504950" y="0"/>
                  </a:lnTo>
                  <a:lnTo>
                    <a:pt x="1514475" y="0"/>
                  </a:lnTo>
                  <a:lnTo>
                    <a:pt x="1535906" y="4762"/>
                  </a:lnTo>
                  <a:lnTo>
                    <a:pt x="1700212" y="28575"/>
                  </a:lnTo>
                  <a:lnTo>
                    <a:pt x="1585912" y="280987"/>
                  </a:lnTo>
                  <a:lnTo>
                    <a:pt x="1540669" y="235743"/>
                  </a:lnTo>
                  <a:lnTo>
                    <a:pt x="1528762" y="226218"/>
                  </a:lnTo>
                  <a:lnTo>
                    <a:pt x="1454944" y="221456"/>
                  </a:lnTo>
                  <a:lnTo>
                    <a:pt x="1164431" y="226218"/>
                  </a:lnTo>
                  <a:lnTo>
                    <a:pt x="950119" y="245268"/>
                  </a:lnTo>
                  <a:lnTo>
                    <a:pt x="709612" y="290512"/>
                  </a:lnTo>
                  <a:lnTo>
                    <a:pt x="464344" y="3119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78;p305">
              <a:extLst>
                <a:ext uri="{FF2B5EF4-FFF2-40B4-BE49-F238E27FC236}">
                  <a16:creationId xmlns:a16="http://schemas.microsoft.com/office/drawing/2014/main" id="{4F1B6672-F4C9-E44A-B9B4-EACE87435CD5}"/>
                </a:ext>
              </a:extLst>
            </p:cNvPr>
            <p:cNvSpPr/>
            <p:nvPr/>
          </p:nvSpPr>
          <p:spPr>
            <a:xfrm rot="-5400000">
              <a:off x="3602832" y="3621881"/>
              <a:ext cx="4591050" cy="604837"/>
            </a:xfrm>
            <a:custGeom>
              <a:avLst/>
              <a:gdLst/>
              <a:ahLst/>
              <a:cxnLst/>
              <a:rect l="l" t="t" r="r" b="b"/>
              <a:pathLst>
                <a:path w="4591050" h="605790" extrusionOk="0">
                  <a:moveTo>
                    <a:pt x="1299210" y="514350"/>
                  </a:moveTo>
                  <a:lnTo>
                    <a:pt x="758190" y="506730"/>
                  </a:lnTo>
                  <a:lnTo>
                    <a:pt x="377190" y="506730"/>
                  </a:lnTo>
                  <a:lnTo>
                    <a:pt x="236220" y="506730"/>
                  </a:lnTo>
                  <a:lnTo>
                    <a:pt x="179070" y="499110"/>
                  </a:lnTo>
                  <a:lnTo>
                    <a:pt x="102870" y="483870"/>
                  </a:lnTo>
                  <a:lnTo>
                    <a:pt x="57150" y="468630"/>
                  </a:lnTo>
                  <a:lnTo>
                    <a:pt x="15240" y="441960"/>
                  </a:lnTo>
                  <a:lnTo>
                    <a:pt x="0" y="415290"/>
                  </a:lnTo>
                  <a:lnTo>
                    <a:pt x="0" y="396240"/>
                  </a:lnTo>
                  <a:lnTo>
                    <a:pt x="30480" y="358140"/>
                  </a:lnTo>
                  <a:lnTo>
                    <a:pt x="72390" y="323850"/>
                  </a:lnTo>
                  <a:lnTo>
                    <a:pt x="129540" y="297180"/>
                  </a:lnTo>
                  <a:lnTo>
                    <a:pt x="179070" y="285750"/>
                  </a:lnTo>
                  <a:lnTo>
                    <a:pt x="518160" y="285750"/>
                  </a:lnTo>
                  <a:lnTo>
                    <a:pt x="1245870" y="285750"/>
                  </a:lnTo>
                  <a:lnTo>
                    <a:pt x="1863090" y="285750"/>
                  </a:lnTo>
                  <a:lnTo>
                    <a:pt x="2057400" y="285750"/>
                  </a:lnTo>
                  <a:lnTo>
                    <a:pt x="2659380" y="281940"/>
                  </a:lnTo>
                  <a:lnTo>
                    <a:pt x="2819400" y="285750"/>
                  </a:lnTo>
                  <a:lnTo>
                    <a:pt x="3406140" y="281940"/>
                  </a:lnTo>
                  <a:lnTo>
                    <a:pt x="3547110" y="262890"/>
                  </a:lnTo>
                  <a:lnTo>
                    <a:pt x="3916680" y="259080"/>
                  </a:lnTo>
                  <a:lnTo>
                    <a:pt x="4267200" y="262890"/>
                  </a:lnTo>
                  <a:lnTo>
                    <a:pt x="4320540" y="255270"/>
                  </a:lnTo>
                  <a:lnTo>
                    <a:pt x="4358640" y="240030"/>
                  </a:lnTo>
                  <a:lnTo>
                    <a:pt x="4400550" y="198120"/>
                  </a:lnTo>
                  <a:lnTo>
                    <a:pt x="4488180" y="76200"/>
                  </a:lnTo>
                  <a:lnTo>
                    <a:pt x="4526280" y="19050"/>
                  </a:lnTo>
                  <a:lnTo>
                    <a:pt x="4545330" y="3810"/>
                  </a:lnTo>
                  <a:lnTo>
                    <a:pt x="4564380" y="0"/>
                  </a:lnTo>
                  <a:lnTo>
                    <a:pt x="4575810" y="26670"/>
                  </a:lnTo>
                  <a:lnTo>
                    <a:pt x="4591050" y="129540"/>
                  </a:lnTo>
                  <a:lnTo>
                    <a:pt x="4591050" y="251460"/>
                  </a:lnTo>
                  <a:lnTo>
                    <a:pt x="4575810" y="327660"/>
                  </a:lnTo>
                  <a:lnTo>
                    <a:pt x="4556760" y="400050"/>
                  </a:lnTo>
                  <a:lnTo>
                    <a:pt x="4511040" y="480060"/>
                  </a:lnTo>
                  <a:lnTo>
                    <a:pt x="4465320" y="552450"/>
                  </a:lnTo>
                  <a:lnTo>
                    <a:pt x="4419600" y="586740"/>
                  </a:lnTo>
                  <a:lnTo>
                    <a:pt x="4381500" y="605790"/>
                  </a:lnTo>
                  <a:lnTo>
                    <a:pt x="4343400" y="605790"/>
                  </a:lnTo>
                  <a:lnTo>
                    <a:pt x="4312920" y="590550"/>
                  </a:lnTo>
                  <a:lnTo>
                    <a:pt x="4274820" y="571500"/>
                  </a:lnTo>
                  <a:lnTo>
                    <a:pt x="4221480" y="552450"/>
                  </a:lnTo>
                  <a:lnTo>
                    <a:pt x="4091940" y="552450"/>
                  </a:lnTo>
                  <a:lnTo>
                    <a:pt x="3592830" y="556260"/>
                  </a:lnTo>
                  <a:lnTo>
                    <a:pt x="3436620" y="548640"/>
                  </a:lnTo>
                  <a:lnTo>
                    <a:pt x="2872740" y="548640"/>
                  </a:lnTo>
                  <a:lnTo>
                    <a:pt x="2701290" y="552450"/>
                  </a:lnTo>
                  <a:lnTo>
                    <a:pt x="2068830" y="529590"/>
                  </a:lnTo>
                  <a:lnTo>
                    <a:pt x="1916430" y="525780"/>
                  </a:lnTo>
                  <a:lnTo>
                    <a:pt x="1299210" y="514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383;p306">
            <a:extLst>
              <a:ext uri="{FF2B5EF4-FFF2-40B4-BE49-F238E27FC236}">
                <a16:creationId xmlns:a16="http://schemas.microsoft.com/office/drawing/2014/main" id="{607D9FFE-8740-CA41-B929-B764E5BAAE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027" y="1482391"/>
            <a:ext cx="46513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3" name="Google Shape;3383;p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059" y="1506455"/>
            <a:ext cx="46513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169"/>
          <p:cNvSpPr txBox="1"/>
          <p:nvPr/>
        </p:nvSpPr>
        <p:spPr>
          <a:xfrm>
            <a:off x="3600450" y="6718300"/>
            <a:ext cx="435294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祭</a:t>
            </a:r>
            <a:endParaRPr/>
          </a:p>
        </p:txBody>
      </p:sp>
      <p:sp>
        <p:nvSpPr>
          <p:cNvPr id="1900" name="Google Shape;1900;p169"/>
          <p:cNvSpPr/>
          <p:nvPr/>
        </p:nvSpPr>
        <p:spPr>
          <a:xfrm>
            <a:off x="2751138" y="1439863"/>
            <a:ext cx="1430337" cy="1704975"/>
          </a:xfrm>
          <a:custGeom>
            <a:avLst/>
            <a:gdLst/>
            <a:ahLst/>
            <a:cxnLst/>
            <a:rect l="l" t="t" r="r" b="b"/>
            <a:pathLst>
              <a:path w="1431131" h="1704975" extrusionOk="0">
                <a:moveTo>
                  <a:pt x="576262" y="1085850"/>
                </a:moveTo>
                <a:lnTo>
                  <a:pt x="711994" y="914400"/>
                </a:lnTo>
                <a:lnTo>
                  <a:pt x="797719" y="783432"/>
                </a:lnTo>
                <a:lnTo>
                  <a:pt x="907256" y="614363"/>
                </a:lnTo>
                <a:lnTo>
                  <a:pt x="1045369" y="369094"/>
                </a:lnTo>
                <a:lnTo>
                  <a:pt x="1114425" y="228600"/>
                </a:lnTo>
                <a:lnTo>
                  <a:pt x="1121569" y="195263"/>
                </a:lnTo>
                <a:lnTo>
                  <a:pt x="1112044" y="169069"/>
                </a:lnTo>
                <a:lnTo>
                  <a:pt x="1095375" y="142875"/>
                </a:lnTo>
                <a:lnTo>
                  <a:pt x="1071562" y="121444"/>
                </a:lnTo>
                <a:lnTo>
                  <a:pt x="1019175" y="83344"/>
                </a:lnTo>
                <a:lnTo>
                  <a:pt x="1000125" y="73819"/>
                </a:lnTo>
                <a:lnTo>
                  <a:pt x="983456" y="54769"/>
                </a:lnTo>
                <a:lnTo>
                  <a:pt x="983456" y="33338"/>
                </a:lnTo>
                <a:lnTo>
                  <a:pt x="992981" y="11907"/>
                </a:lnTo>
                <a:lnTo>
                  <a:pt x="1004887" y="4763"/>
                </a:lnTo>
                <a:lnTo>
                  <a:pt x="1033462" y="0"/>
                </a:lnTo>
                <a:lnTo>
                  <a:pt x="1083469" y="0"/>
                </a:lnTo>
                <a:lnTo>
                  <a:pt x="1159669" y="14288"/>
                </a:lnTo>
                <a:lnTo>
                  <a:pt x="1228725" y="40482"/>
                </a:lnTo>
                <a:lnTo>
                  <a:pt x="1290637" y="73819"/>
                </a:lnTo>
                <a:lnTo>
                  <a:pt x="1350169" y="119063"/>
                </a:lnTo>
                <a:lnTo>
                  <a:pt x="1388269" y="152400"/>
                </a:lnTo>
                <a:lnTo>
                  <a:pt x="1416844" y="190500"/>
                </a:lnTo>
                <a:lnTo>
                  <a:pt x="1428750" y="214313"/>
                </a:lnTo>
                <a:lnTo>
                  <a:pt x="1431131" y="240507"/>
                </a:lnTo>
                <a:lnTo>
                  <a:pt x="1426369" y="261938"/>
                </a:lnTo>
                <a:lnTo>
                  <a:pt x="1321594" y="359569"/>
                </a:lnTo>
                <a:lnTo>
                  <a:pt x="1300162" y="385763"/>
                </a:lnTo>
                <a:lnTo>
                  <a:pt x="1209675" y="545307"/>
                </a:lnTo>
                <a:lnTo>
                  <a:pt x="1121569" y="697707"/>
                </a:lnTo>
                <a:lnTo>
                  <a:pt x="914400" y="978694"/>
                </a:lnTo>
                <a:lnTo>
                  <a:pt x="878681" y="1033463"/>
                </a:lnTo>
                <a:lnTo>
                  <a:pt x="714375" y="1214438"/>
                </a:lnTo>
                <a:lnTo>
                  <a:pt x="511969" y="1395413"/>
                </a:lnTo>
                <a:lnTo>
                  <a:pt x="454819" y="1445419"/>
                </a:lnTo>
                <a:lnTo>
                  <a:pt x="257175" y="1583532"/>
                </a:lnTo>
                <a:lnTo>
                  <a:pt x="78581" y="1690688"/>
                </a:lnTo>
                <a:lnTo>
                  <a:pt x="38100" y="1704975"/>
                </a:lnTo>
                <a:lnTo>
                  <a:pt x="9525" y="1700213"/>
                </a:lnTo>
                <a:lnTo>
                  <a:pt x="0" y="1681163"/>
                </a:lnTo>
                <a:lnTo>
                  <a:pt x="9525" y="1657350"/>
                </a:lnTo>
                <a:lnTo>
                  <a:pt x="157162" y="1526382"/>
                </a:lnTo>
                <a:lnTo>
                  <a:pt x="302419" y="1388269"/>
                </a:lnTo>
                <a:lnTo>
                  <a:pt x="402431" y="1288257"/>
                </a:lnTo>
                <a:lnTo>
                  <a:pt x="576262" y="10858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169"/>
          <p:cNvSpPr/>
          <p:nvPr/>
        </p:nvSpPr>
        <p:spPr>
          <a:xfrm>
            <a:off x="4113213" y="3497263"/>
            <a:ext cx="1768475" cy="377825"/>
          </a:xfrm>
          <a:custGeom>
            <a:avLst/>
            <a:gdLst/>
            <a:ahLst/>
            <a:cxnLst/>
            <a:rect l="l" t="t" r="r" b="b"/>
            <a:pathLst>
              <a:path w="1769269" h="376238" extrusionOk="0">
                <a:moveTo>
                  <a:pt x="933450" y="292894"/>
                </a:moveTo>
                <a:lnTo>
                  <a:pt x="735806" y="316707"/>
                </a:lnTo>
                <a:lnTo>
                  <a:pt x="590550" y="333375"/>
                </a:lnTo>
                <a:lnTo>
                  <a:pt x="416719" y="373857"/>
                </a:lnTo>
                <a:lnTo>
                  <a:pt x="381000" y="376238"/>
                </a:lnTo>
                <a:lnTo>
                  <a:pt x="326231" y="366713"/>
                </a:lnTo>
                <a:lnTo>
                  <a:pt x="238125" y="335757"/>
                </a:lnTo>
                <a:lnTo>
                  <a:pt x="159544" y="292894"/>
                </a:lnTo>
                <a:lnTo>
                  <a:pt x="83344" y="228600"/>
                </a:lnTo>
                <a:lnTo>
                  <a:pt x="40481" y="183357"/>
                </a:lnTo>
                <a:lnTo>
                  <a:pt x="11906" y="147638"/>
                </a:lnTo>
                <a:lnTo>
                  <a:pt x="2381" y="123825"/>
                </a:lnTo>
                <a:lnTo>
                  <a:pt x="0" y="104775"/>
                </a:lnTo>
                <a:lnTo>
                  <a:pt x="4762" y="78582"/>
                </a:lnTo>
                <a:lnTo>
                  <a:pt x="9525" y="71438"/>
                </a:lnTo>
                <a:lnTo>
                  <a:pt x="30956" y="69057"/>
                </a:lnTo>
                <a:lnTo>
                  <a:pt x="59531" y="73819"/>
                </a:lnTo>
                <a:lnTo>
                  <a:pt x="80962" y="85725"/>
                </a:lnTo>
                <a:lnTo>
                  <a:pt x="116681" y="121444"/>
                </a:lnTo>
                <a:lnTo>
                  <a:pt x="157162" y="150019"/>
                </a:lnTo>
                <a:lnTo>
                  <a:pt x="202406" y="171450"/>
                </a:lnTo>
                <a:lnTo>
                  <a:pt x="252412" y="180975"/>
                </a:lnTo>
                <a:lnTo>
                  <a:pt x="323850" y="178594"/>
                </a:lnTo>
                <a:lnTo>
                  <a:pt x="481012" y="164307"/>
                </a:lnTo>
                <a:lnTo>
                  <a:pt x="1085850" y="97632"/>
                </a:lnTo>
                <a:lnTo>
                  <a:pt x="1343025" y="66675"/>
                </a:lnTo>
                <a:lnTo>
                  <a:pt x="1369219" y="50007"/>
                </a:lnTo>
                <a:lnTo>
                  <a:pt x="1416844" y="11907"/>
                </a:lnTo>
                <a:lnTo>
                  <a:pt x="1440656" y="0"/>
                </a:lnTo>
                <a:lnTo>
                  <a:pt x="1481137" y="2382"/>
                </a:lnTo>
                <a:lnTo>
                  <a:pt x="1683544" y="40482"/>
                </a:lnTo>
                <a:lnTo>
                  <a:pt x="1712119" y="57150"/>
                </a:lnTo>
                <a:lnTo>
                  <a:pt x="1740694" y="83344"/>
                </a:lnTo>
                <a:lnTo>
                  <a:pt x="1759744" y="109538"/>
                </a:lnTo>
                <a:lnTo>
                  <a:pt x="1769269" y="133350"/>
                </a:lnTo>
                <a:lnTo>
                  <a:pt x="1769269" y="157163"/>
                </a:lnTo>
                <a:lnTo>
                  <a:pt x="1764506" y="176213"/>
                </a:lnTo>
                <a:lnTo>
                  <a:pt x="1743075" y="197644"/>
                </a:lnTo>
                <a:lnTo>
                  <a:pt x="1709737" y="207169"/>
                </a:lnTo>
                <a:lnTo>
                  <a:pt x="1621631" y="219075"/>
                </a:lnTo>
                <a:lnTo>
                  <a:pt x="1538287" y="223838"/>
                </a:lnTo>
                <a:lnTo>
                  <a:pt x="933450" y="2928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169"/>
          <p:cNvSpPr/>
          <p:nvPr/>
        </p:nvSpPr>
        <p:spPr>
          <a:xfrm>
            <a:off x="3333750" y="4144963"/>
            <a:ext cx="3336925" cy="484187"/>
          </a:xfrm>
          <a:custGeom>
            <a:avLst/>
            <a:gdLst/>
            <a:ahLst/>
            <a:cxnLst/>
            <a:rect l="l" t="t" r="r" b="b"/>
            <a:pathLst>
              <a:path w="3336471" h="484414" extrusionOk="0">
                <a:moveTo>
                  <a:pt x="1330779" y="351064"/>
                </a:moveTo>
                <a:lnTo>
                  <a:pt x="1074964" y="381000"/>
                </a:lnTo>
                <a:lnTo>
                  <a:pt x="824593" y="419100"/>
                </a:lnTo>
                <a:lnTo>
                  <a:pt x="587829" y="451757"/>
                </a:lnTo>
                <a:lnTo>
                  <a:pt x="394607" y="484414"/>
                </a:lnTo>
                <a:lnTo>
                  <a:pt x="364671" y="484414"/>
                </a:lnTo>
                <a:lnTo>
                  <a:pt x="323850" y="470807"/>
                </a:lnTo>
                <a:lnTo>
                  <a:pt x="239486" y="424543"/>
                </a:lnTo>
                <a:lnTo>
                  <a:pt x="152400" y="353785"/>
                </a:lnTo>
                <a:lnTo>
                  <a:pt x="70757" y="274864"/>
                </a:lnTo>
                <a:lnTo>
                  <a:pt x="27214" y="228600"/>
                </a:lnTo>
                <a:lnTo>
                  <a:pt x="8164" y="209550"/>
                </a:lnTo>
                <a:lnTo>
                  <a:pt x="0" y="187778"/>
                </a:lnTo>
                <a:lnTo>
                  <a:pt x="0" y="163285"/>
                </a:lnTo>
                <a:lnTo>
                  <a:pt x="5443" y="141514"/>
                </a:lnTo>
                <a:lnTo>
                  <a:pt x="16329" y="127907"/>
                </a:lnTo>
                <a:lnTo>
                  <a:pt x="35379" y="125185"/>
                </a:lnTo>
                <a:lnTo>
                  <a:pt x="68036" y="146957"/>
                </a:lnTo>
                <a:lnTo>
                  <a:pt x="133350" y="185057"/>
                </a:lnTo>
                <a:lnTo>
                  <a:pt x="182336" y="212271"/>
                </a:lnTo>
                <a:lnTo>
                  <a:pt x="247650" y="239485"/>
                </a:lnTo>
                <a:lnTo>
                  <a:pt x="296636" y="255814"/>
                </a:lnTo>
                <a:lnTo>
                  <a:pt x="351064" y="269421"/>
                </a:lnTo>
                <a:lnTo>
                  <a:pt x="449036" y="263978"/>
                </a:lnTo>
                <a:lnTo>
                  <a:pt x="987879" y="231321"/>
                </a:lnTo>
                <a:lnTo>
                  <a:pt x="1347107" y="198664"/>
                </a:lnTo>
                <a:lnTo>
                  <a:pt x="1883229" y="149678"/>
                </a:lnTo>
                <a:lnTo>
                  <a:pt x="2340429" y="97971"/>
                </a:lnTo>
                <a:lnTo>
                  <a:pt x="2631621" y="68035"/>
                </a:lnTo>
                <a:lnTo>
                  <a:pt x="2686050" y="57150"/>
                </a:lnTo>
                <a:lnTo>
                  <a:pt x="2778579" y="35378"/>
                </a:lnTo>
                <a:lnTo>
                  <a:pt x="2890157" y="0"/>
                </a:lnTo>
                <a:lnTo>
                  <a:pt x="2933700" y="2721"/>
                </a:lnTo>
                <a:lnTo>
                  <a:pt x="3053443" y="27214"/>
                </a:lnTo>
                <a:lnTo>
                  <a:pt x="3175907" y="62593"/>
                </a:lnTo>
                <a:lnTo>
                  <a:pt x="3216729" y="73478"/>
                </a:lnTo>
                <a:lnTo>
                  <a:pt x="3249386" y="89807"/>
                </a:lnTo>
                <a:lnTo>
                  <a:pt x="3287486" y="117021"/>
                </a:lnTo>
                <a:lnTo>
                  <a:pt x="3306536" y="133350"/>
                </a:lnTo>
                <a:lnTo>
                  <a:pt x="3320143" y="155121"/>
                </a:lnTo>
                <a:lnTo>
                  <a:pt x="3333750" y="190500"/>
                </a:lnTo>
                <a:lnTo>
                  <a:pt x="3336471" y="220435"/>
                </a:lnTo>
                <a:lnTo>
                  <a:pt x="3331029" y="244928"/>
                </a:lnTo>
                <a:lnTo>
                  <a:pt x="3309257" y="255814"/>
                </a:lnTo>
                <a:lnTo>
                  <a:pt x="3189514" y="274864"/>
                </a:lnTo>
                <a:lnTo>
                  <a:pt x="3001736" y="288471"/>
                </a:lnTo>
                <a:lnTo>
                  <a:pt x="2841171" y="285750"/>
                </a:lnTo>
                <a:lnTo>
                  <a:pt x="2585357" y="277585"/>
                </a:lnTo>
                <a:lnTo>
                  <a:pt x="2103664" y="288471"/>
                </a:lnTo>
                <a:lnTo>
                  <a:pt x="1736271" y="307521"/>
                </a:lnTo>
                <a:lnTo>
                  <a:pt x="1529443" y="332014"/>
                </a:lnTo>
                <a:lnTo>
                  <a:pt x="1330779" y="3510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169"/>
          <p:cNvSpPr/>
          <p:nvPr/>
        </p:nvSpPr>
        <p:spPr>
          <a:xfrm>
            <a:off x="2933700" y="4849813"/>
            <a:ext cx="1304925" cy="855662"/>
          </a:xfrm>
          <a:custGeom>
            <a:avLst/>
            <a:gdLst/>
            <a:ahLst/>
            <a:cxnLst/>
            <a:rect l="l" t="t" r="r" b="b"/>
            <a:pathLst>
              <a:path w="1304925" h="854869" extrusionOk="0">
                <a:moveTo>
                  <a:pt x="526256" y="507207"/>
                </a:moveTo>
                <a:lnTo>
                  <a:pt x="654844" y="421482"/>
                </a:lnTo>
                <a:lnTo>
                  <a:pt x="819150" y="292894"/>
                </a:lnTo>
                <a:lnTo>
                  <a:pt x="928688" y="202407"/>
                </a:lnTo>
                <a:lnTo>
                  <a:pt x="947738" y="183357"/>
                </a:lnTo>
                <a:lnTo>
                  <a:pt x="954881" y="169069"/>
                </a:lnTo>
                <a:lnTo>
                  <a:pt x="954881" y="157163"/>
                </a:lnTo>
                <a:lnTo>
                  <a:pt x="952500" y="138113"/>
                </a:lnTo>
                <a:lnTo>
                  <a:pt x="938213" y="116682"/>
                </a:lnTo>
                <a:lnTo>
                  <a:pt x="881063" y="59532"/>
                </a:lnTo>
                <a:lnTo>
                  <a:pt x="866775" y="42863"/>
                </a:lnTo>
                <a:lnTo>
                  <a:pt x="859631" y="28575"/>
                </a:lnTo>
                <a:lnTo>
                  <a:pt x="862013" y="11907"/>
                </a:lnTo>
                <a:lnTo>
                  <a:pt x="876300" y="2382"/>
                </a:lnTo>
                <a:lnTo>
                  <a:pt x="916781" y="0"/>
                </a:lnTo>
                <a:lnTo>
                  <a:pt x="971550" y="9525"/>
                </a:lnTo>
                <a:lnTo>
                  <a:pt x="1047750" y="30957"/>
                </a:lnTo>
                <a:lnTo>
                  <a:pt x="1109663" y="57150"/>
                </a:lnTo>
                <a:lnTo>
                  <a:pt x="1169194" y="95250"/>
                </a:lnTo>
                <a:lnTo>
                  <a:pt x="1235869" y="147638"/>
                </a:lnTo>
                <a:lnTo>
                  <a:pt x="1273969" y="180975"/>
                </a:lnTo>
                <a:lnTo>
                  <a:pt x="1300163" y="219075"/>
                </a:lnTo>
                <a:lnTo>
                  <a:pt x="1304925" y="250032"/>
                </a:lnTo>
                <a:lnTo>
                  <a:pt x="1300163" y="271463"/>
                </a:lnTo>
                <a:lnTo>
                  <a:pt x="1288256" y="280988"/>
                </a:lnTo>
                <a:lnTo>
                  <a:pt x="1143000" y="330994"/>
                </a:lnTo>
                <a:lnTo>
                  <a:pt x="1112044" y="345282"/>
                </a:lnTo>
                <a:lnTo>
                  <a:pt x="733425" y="569119"/>
                </a:lnTo>
                <a:lnTo>
                  <a:pt x="492919" y="690563"/>
                </a:lnTo>
                <a:lnTo>
                  <a:pt x="273844" y="778669"/>
                </a:lnTo>
                <a:lnTo>
                  <a:pt x="61913" y="852488"/>
                </a:lnTo>
                <a:lnTo>
                  <a:pt x="40481" y="854869"/>
                </a:lnTo>
                <a:lnTo>
                  <a:pt x="14288" y="852488"/>
                </a:lnTo>
                <a:lnTo>
                  <a:pt x="0" y="845344"/>
                </a:lnTo>
                <a:lnTo>
                  <a:pt x="0" y="828675"/>
                </a:lnTo>
                <a:lnTo>
                  <a:pt x="11906" y="804863"/>
                </a:lnTo>
                <a:lnTo>
                  <a:pt x="28575" y="785813"/>
                </a:lnTo>
                <a:lnTo>
                  <a:pt x="166688" y="719138"/>
                </a:lnTo>
                <a:lnTo>
                  <a:pt x="321469" y="633413"/>
                </a:lnTo>
                <a:lnTo>
                  <a:pt x="526256" y="50720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169"/>
          <p:cNvSpPr/>
          <p:nvPr/>
        </p:nvSpPr>
        <p:spPr>
          <a:xfrm>
            <a:off x="5624513" y="4786313"/>
            <a:ext cx="1062037" cy="904875"/>
          </a:xfrm>
          <a:custGeom>
            <a:avLst/>
            <a:gdLst/>
            <a:ahLst/>
            <a:cxnLst/>
            <a:rect l="l" t="t" r="r" b="b"/>
            <a:pathLst>
              <a:path w="1062037" h="904875" extrusionOk="0">
                <a:moveTo>
                  <a:pt x="400050" y="376237"/>
                </a:moveTo>
                <a:lnTo>
                  <a:pt x="219075" y="219075"/>
                </a:lnTo>
                <a:lnTo>
                  <a:pt x="33337" y="69056"/>
                </a:lnTo>
                <a:lnTo>
                  <a:pt x="9525" y="47625"/>
                </a:lnTo>
                <a:lnTo>
                  <a:pt x="2381" y="33337"/>
                </a:lnTo>
                <a:lnTo>
                  <a:pt x="0" y="21431"/>
                </a:lnTo>
                <a:lnTo>
                  <a:pt x="4762" y="7143"/>
                </a:lnTo>
                <a:lnTo>
                  <a:pt x="16668" y="0"/>
                </a:lnTo>
                <a:lnTo>
                  <a:pt x="42862" y="0"/>
                </a:lnTo>
                <a:lnTo>
                  <a:pt x="78581" y="9525"/>
                </a:lnTo>
                <a:lnTo>
                  <a:pt x="385762" y="164306"/>
                </a:lnTo>
                <a:lnTo>
                  <a:pt x="566737" y="254793"/>
                </a:lnTo>
                <a:lnTo>
                  <a:pt x="714375" y="330993"/>
                </a:lnTo>
                <a:lnTo>
                  <a:pt x="809625" y="378618"/>
                </a:lnTo>
                <a:lnTo>
                  <a:pt x="835818" y="392906"/>
                </a:lnTo>
                <a:lnTo>
                  <a:pt x="964406" y="554831"/>
                </a:lnTo>
                <a:lnTo>
                  <a:pt x="1009650" y="628650"/>
                </a:lnTo>
                <a:lnTo>
                  <a:pt x="1031081" y="671512"/>
                </a:lnTo>
                <a:lnTo>
                  <a:pt x="1052512" y="731043"/>
                </a:lnTo>
                <a:lnTo>
                  <a:pt x="1062037" y="757237"/>
                </a:lnTo>
                <a:lnTo>
                  <a:pt x="1062037" y="792956"/>
                </a:lnTo>
                <a:lnTo>
                  <a:pt x="1052512" y="826293"/>
                </a:lnTo>
                <a:lnTo>
                  <a:pt x="1031081" y="866775"/>
                </a:lnTo>
                <a:lnTo>
                  <a:pt x="1012031" y="885825"/>
                </a:lnTo>
                <a:lnTo>
                  <a:pt x="985837" y="900112"/>
                </a:lnTo>
                <a:lnTo>
                  <a:pt x="957262" y="904875"/>
                </a:lnTo>
                <a:lnTo>
                  <a:pt x="923925" y="900112"/>
                </a:lnTo>
                <a:lnTo>
                  <a:pt x="881062" y="883443"/>
                </a:lnTo>
                <a:lnTo>
                  <a:pt x="847725" y="862012"/>
                </a:lnTo>
                <a:lnTo>
                  <a:pt x="723900" y="719137"/>
                </a:lnTo>
                <a:lnTo>
                  <a:pt x="645318" y="623887"/>
                </a:lnTo>
                <a:lnTo>
                  <a:pt x="545306" y="519112"/>
                </a:lnTo>
                <a:lnTo>
                  <a:pt x="400050" y="3762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169"/>
          <p:cNvSpPr/>
          <p:nvPr/>
        </p:nvSpPr>
        <p:spPr>
          <a:xfrm>
            <a:off x="3798888" y="1776413"/>
            <a:ext cx="1225550" cy="368300"/>
          </a:xfrm>
          <a:custGeom>
            <a:avLst/>
            <a:gdLst/>
            <a:ahLst/>
            <a:cxnLst/>
            <a:rect l="l" t="t" r="r" b="b"/>
            <a:pathLst>
              <a:path w="1226344" h="369093" extrusionOk="0">
                <a:moveTo>
                  <a:pt x="526256" y="266700"/>
                </a:moveTo>
                <a:lnTo>
                  <a:pt x="19050" y="369093"/>
                </a:lnTo>
                <a:lnTo>
                  <a:pt x="0" y="226218"/>
                </a:lnTo>
                <a:lnTo>
                  <a:pt x="345281" y="164306"/>
                </a:lnTo>
                <a:lnTo>
                  <a:pt x="628650" y="107156"/>
                </a:lnTo>
                <a:lnTo>
                  <a:pt x="709612" y="88106"/>
                </a:lnTo>
                <a:lnTo>
                  <a:pt x="752475" y="69056"/>
                </a:lnTo>
                <a:lnTo>
                  <a:pt x="909637" y="2381"/>
                </a:lnTo>
                <a:lnTo>
                  <a:pt x="933450" y="0"/>
                </a:lnTo>
                <a:lnTo>
                  <a:pt x="966787" y="11906"/>
                </a:lnTo>
                <a:lnTo>
                  <a:pt x="1095375" y="95250"/>
                </a:lnTo>
                <a:lnTo>
                  <a:pt x="1216819" y="197643"/>
                </a:lnTo>
                <a:lnTo>
                  <a:pt x="1223962" y="216693"/>
                </a:lnTo>
                <a:lnTo>
                  <a:pt x="1226344" y="245268"/>
                </a:lnTo>
                <a:lnTo>
                  <a:pt x="1216819" y="276225"/>
                </a:lnTo>
                <a:lnTo>
                  <a:pt x="804862" y="228600"/>
                </a:lnTo>
                <a:lnTo>
                  <a:pt x="773906" y="226218"/>
                </a:lnTo>
                <a:lnTo>
                  <a:pt x="709612" y="233362"/>
                </a:lnTo>
                <a:lnTo>
                  <a:pt x="526256" y="266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169"/>
          <p:cNvSpPr/>
          <p:nvPr/>
        </p:nvSpPr>
        <p:spPr>
          <a:xfrm>
            <a:off x="2832100" y="1901825"/>
            <a:ext cx="2190750" cy="2127250"/>
          </a:xfrm>
          <a:custGeom>
            <a:avLst/>
            <a:gdLst/>
            <a:ahLst/>
            <a:cxnLst/>
            <a:rect l="l" t="t" r="r" b="b"/>
            <a:pathLst>
              <a:path w="2190750" h="2127250" extrusionOk="0">
                <a:moveTo>
                  <a:pt x="1524000" y="638175"/>
                </a:moveTo>
                <a:lnTo>
                  <a:pt x="1657350" y="438150"/>
                </a:lnTo>
                <a:lnTo>
                  <a:pt x="1736725" y="295275"/>
                </a:lnTo>
                <a:lnTo>
                  <a:pt x="1778000" y="209550"/>
                </a:lnTo>
                <a:lnTo>
                  <a:pt x="1787525" y="168275"/>
                </a:lnTo>
                <a:lnTo>
                  <a:pt x="1790700" y="142875"/>
                </a:lnTo>
                <a:lnTo>
                  <a:pt x="1784350" y="104775"/>
                </a:lnTo>
                <a:lnTo>
                  <a:pt x="1762125" y="60325"/>
                </a:lnTo>
                <a:lnTo>
                  <a:pt x="1978025" y="0"/>
                </a:lnTo>
                <a:lnTo>
                  <a:pt x="2190750" y="98425"/>
                </a:lnTo>
                <a:lnTo>
                  <a:pt x="2181225" y="152400"/>
                </a:lnTo>
                <a:lnTo>
                  <a:pt x="2130425" y="190500"/>
                </a:lnTo>
                <a:lnTo>
                  <a:pt x="2060575" y="247650"/>
                </a:lnTo>
                <a:lnTo>
                  <a:pt x="1993900" y="330200"/>
                </a:lnTo>
                <a:lnTo>
                  <a:pt x="1882775" y="508000"/>
                </a:lnTo>
                <a:lnTo>
                  <a:pt x="1654175" y="844550"/>
                </a:lnTo>
                <a:lnTo>
                  <a:pt x="1441450" y="1108075"/>
                </a:lnTo>
                <a:lnTo>
                  <a:pt x="1266825" y="1308100"/>
                </a:lnTo>
                <a:lnTo>
                  <a:pt x="1050925" y="1508125"/>
                </a:lnTo>
                <a:lnTo>
                  <a:pt x="790575" y="1717675"/>
                </a:lnTo>
                <a:lnTo>
                  <a:pt x="581025" y="1860550"/>
                </a:lnTo>
                <a:lnTo>
                  <a:pt x="400050" y="1965325"/>
                </a:lnTo>
                <a:lnTo>
                  <a:pt x="273050" y="2032000"/>
                </a:lnTo>
                <a:lnTo>
                  <a:pt x="101600" y="2108200"/>
                </a:lnTo>
                <a:lnTo>
                  <a:pt x="38100" y="2127250"/>
                </a:lnTo>
                <a:lnTo>
                  <a:pt x="9525" y="2120900"/>
                </a:lnTo>
                <a:lnTo>
                  <a:pt x="0" y="2101850"/>
                </a:lnTo>
                <a:lnTo>
                  <a:pt x="3175" y="2076450"/>
                </a:lnTo>
                <a:lnTo>
                  <a:pt x="34925" y="2047875"/>
                </a:lnTo>
                <a:lnTo>
                  <a:pt x="161925" y="1981200"/>
                </a:lnTo>
                <a:lnTo>
                  <a:pt x="282575" y="1914525"/>
                </a:lnTo>
                <a:lnTo>
                  <a:pt x="422275" y="1822450"/>
                </a:lnTo>
                <a:lnTo>
                  <a:pt x="581025" y="1704975"/>
                </a:lnTo>
                <a:lnTo>
                  <a:pt x="733425" y="1571625"/>
                </a:lnTo>
                <a:lnTo>
                  <a:pt x="911225" y="1393825"/>
                </a:lnTo>
                <a:lnTo>
                  <a:pt x="1009650" y="1317625"/>
                </a:lnTo>
                <a:lnTo>
                  <a:pt x="1181100" y="1104900"/>
                </a:lnTo>
                <a:lnTo>
                  <a:pt x="1320800" y="911225"/>
                </a:lnTo>
                <a:lnTo>
                  <a:pt x="1416050" y="793750"/>
                </a:lnTo>
                <a:lnTo>
                  <a:pt x="1524000" y="638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169"/>
          <p:cNvSpPr/>
          <p:nvPr/>
        </p:nvSpPr>
        <p:spPr>
          <a:xfrm>
            <a:off x="3600450" y="2400300"/>
            <a:ext cx="677863" cy="455613"/>
          </a:xfrm>
          <a:custGeom>
            <a:avLst/>
            <a:gdLst/>
            <a:ahLst/>
            <a:cxnLst/>
            <a:rect l="l" t="t" r="r" b="b"/>
            <a:pathLst>
              <a:path w="678656" h="454819" extrusionOk="0">
                <a:moveTo>
                  <a:pt x="328613" y="264319"/>
                </a:moveTo>
                <a:lnTo>
                  <a:pt x="0" y="52388"/>
                </a:lnTo>
                <a:lnTo>
                  <a:pt x="0" y="9525"/>
                </a:lnTo>
                <a:lnTo>
                  <a:pt x="57150" y="0"/>
                </a:lnTo>
                <a:lnTo>
                  <a:pt x="145256" y="26194"/>
                </a:lnTo>
                <a:lnTo>
                  <a:pt x="285750" y="59531"/>
                </a:lnTo>
                <a:lnTo>
                  <a:pt x="361950" y="69056"/>
                </a:lnTo>
                <a:lnTo>
                  <a:pt x="378619" y="76200"/>
                </a:lnTo>
                <a:lnTo>
                  <a:pt x="678656" y="350044"/>
                </a:lnTo>
                <a:cubicBezTo>
                  <a:pt x="677862" y="377031"/>
                  <a:pt x="677069" y="404019"/>
                  <a:pt x="676275" y="431006"/>
                </a:cubicBezTo>
                <a:lnTo>
                  <a:pt x="585788" y="454819"/>
                </a:lnTo>
                <a:lnTo>
                  <a:pt x="328613" y="2643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169"/>
          <p:cNvSpPr/>
          <p:nvPr/>
        </p:nvSpPr>
        <p:spPr>
          <a:xfrm>
            <a:off x="3195638" y="2808288"/>
            <a:ext cx="661987" cy="511175"/>
          </a:xfrm>
          <a:custGeom>
            <a:avLst/>
            <a:gdLst/>
            <a:ahLst/>
            <a:cxnLst/>
            <a:rect l="l" t="t" r="r" b="b"/>
            <a:pathLst>
              <a:path w="661987" h="511969" extrusionOk="0">
                <a:moveTo>
                  <a:pt x="259556" y="259556"/>
                </a:moveTo>
                <a:lnTo>
                  <a:pt x="0" y="40481"/>
                </a:lnTo>
                <a:lnTo>
                  <a:pt x="7143" y="2381"/>
                </a:lnTo>
                <a:lnTo>
                  <a:pt x="30956" y="0"/>
                </a:lnTo>
                <a:lnTo>
                  <a:pt x="278606" y="97631"/>
                </a:lnTo>
                <a:lnTo>
                  <a:pt x="447675" y="169069"/>
                </a:lnTo>
                <a:lnTo>
                  <a:pt x="464343" y="178594"/>
                </a:lnTo>
                <a:lnTo>
                  <a:pt x="523875" y="238125"/>
                </a:lnTo>
                <a:lnTo>
                  <a:pt x="588168" y="323850"/>
                </a:lnTo>
                <a:lnTo>
                  <a:pt x="661987" y="461962"/>
                </a:lnTo>
                <a:lnTo>
                  <a:pt x="661987" y="504825"/>
                </a:lnTo>
                <a:lnTo>
                  <a:pt x="581025" y="511969"/>
                </a:lnTo>
                <a:lnTo>
                  <a:pt x="259556" y="259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169"/>
          <p:cNvSpPr/>
          <p:nvPr/>
        </p:nvSpPr>
        <p:spPr>
          <a:xfrm>
            <a:off x="5367338" y="1795463"/>
            <a:ext cx="1228725" cy="336550"/>
          </a:xfrm>
          <a:custGeom>
            <a:avLst/>
            <a:gdLst/>
            <a:ahLst/>
            <a:cxnLst/>
            <a:rect l="l" t="t" r="r" b="b"/>
            <a:pathLst>
              <a:path w="1228725" h="335756" extrusionOk="0">
                <a:moveTo>
                  <a:pt x="514350" y="266700"/>
                </a:moveTo>
                <a:lnTo>
                  <a:pt x="264318" y="333375"/>
                </a:lnTo>
                <a:lnTo>
                  <a:pt x="240506" y="335756"/>
                </a:lnTo>
                <a:lnTo>
                  <a:pt x="207168" y="321468"/>
                </a:lnTo>
                <a:lnTo>
                  <a:pt x="119062" y="266700"/>
                </a:lnTo>
                <a:lnTo>
                  <a:pt x="52387" y="211931"/>
                </a:lnTo>
                <a:lnTo>
                  <a:pt x="14287" y="180975"/>
                </a:lnTo>
                <a:lnTo>
                  <a:pt x="2381" y="164306"/>
                </a:lnTo>
                <a:lnTo>
                  <a:pt x="0" y="145256"/>
                </a:lnTo>
                <a:lnTo>
                  <a:pt x="7143" y="116681"/>
                </a:lnTo>
                <a:lnTo>
                  <a:pt x="16668" y="102393"/>
                </a:lnTo>
                <a:lnTo>
                  <a:pt x="35718" y="97631"/>
                </a:lnTo>
                <a:lnTo>
                  <a:pt x="57150" y="104775"/>
                </a:lnTo>
                <a:lnTo>
                  <a:pt x="85725" y="119062"/>
                </a:lnTo>
                <a:lnTo>
                  <a:pt x="119062" y="135731"/>
                </a:lnTo>
                <a:lnTo>
                  <a:pt x="166687" y="152400"/>
                </a:lnTo>
                <a:lnTo>
                  <a:pt x="202406" y="157162"/>
                </a:lnTo>
                <a:lnTo>
                  <a:pt x="238125" y="159543"/>
                </a:lnTo>
                <a:lnTo>
                  <a:pt x="302418" y="159543"/>
                </a:lnTo>
                <a:lnTo>
                  <a:pt x="397668" y="152400"/>
                </a:lnTo>
                <a:lnTo>
                  <a:pt x="535781" y="128587"/>
                </a:lnTo>
                <a:lnTo>
                  <a:pt x="676275" y="95250"/>
                </a:lnTo>
                <a:lnTo>
                  <a:pt x="762000" y="71437"/>
                </a:lnTo>
                <a:lnTo>
                  <a:pt x="771525" y="61912"/>
                </a:lnTo>
                <a:lnTo>
                  <a:pt x="792956" y="45243"/>
                </a:lnTo>
                <a:lnTo>
                  <a:pt x="816768" y="26193"/>
                </a:lnTo>
                <a:lnTo>
                  <a:pt x="845343" y="11906"/>
                </a:lnTo>
                <a:lnTo>
                  <a:pt x="864393" y="4762"/>
                </a:lnTo>
                <a:lnTo>
                  <a:pt x="885825" y="0"/>
                </a:lnTo>
                <a:lnTo>
                  <a:pt x="902493" y="0"/>
                </a:lnTo>
                <a:lnTo>
                  <a:pt x="947737" y="14287"/>
                </a:lnTo>
                <a:lnTo>
                  <a:pt x="988218" y="30956"/>
                </a:lnTo>
                <a:lnTo>
                  <a:pt x="1052512" y="64293"/>
                </a:lnTo>
                <a:lnTo>
                  <a:pt x="1083468" y="83343"/>
                </a:lnTo>
                <a:lnTo>
                  <a:pt x="1145381" y="128587"/>
                </a:lnTo>
                <a:lnTo>
                  <a:pt x="1207293" y="185737"/>
                </a:lnTo>
                <a:lnTo>
                  <a:pt x="1221581" y="204787"/>
                </a:lnTo>
                <a:lnTo>
                  <a:pt x="1228725" y="223837"/>
                </a:lnTo>
                <a:lnTo>
                  <a:pt x="1228725" y="238125"/>
                </a:lnTo>
                <a:lnTo>
                  <a:pt x="1221581" y="259556"/>
                </a:lnTo>
                <a:lnTo>
                  <a:pt x="1204912" y="273843"/>
                </a:lnTo>
                <a:lnTo>
                  <a:pt x="790575" y="233362"/>
                </a:lnTo>
                <a:lnTo>
                  <a:pt x="781050" y="223837"/>
                </a:lnTo>
                <a:lnTo>
                  <a:pt x="764381" y="219075"/>
                </a:lnTo>
                <a:lnTo>
                  <a:pt x="721518" y="221456"/>
                </a:lnTo>
                <a:lnTo>
                  <a:pt x="514350" y="266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169"/>
          <p:cNvSpPr/>
          <p:nvPr/>
        </p:nvSpPr>
        <p:spPr>
          <a:xfrm>
            <a:off x="4967288" y="1962150"/>
            <a:ext cx="1606550" cy="1335088"/>
          </a:xfrm>
          <a:custGeom>
            <a:avLst/>
            <a:gdLst/>
            <a:ahLst/>
            <a:cxnLst/>
            <a:rect l="l" t="t" r="r" b="b"/>
            <a:pathLst>
              <a:path w="1607343" h="1335881" extrusionOk="0">
                <a:moveTo>
                  <a:pt x="890587" y="552450"/>
                </a:moveTo>
                <a:lnTo>
                  <a:pt x="966787" y="459581"/>
                </a:lnTo>
                <a:lnTo>
                  <a:pt x="1028700" y="381000"/>
                </a:lnTo>
                <a:lnTo>
                  <a:pt x="1095375" y="288131"/>
                </a:lnTo>
                <a:lnTo>
                  <a:pt x="1150143" y="195263"/>
                </a:lnTo>
                <a:lnTo>
                  <a:pt x="1188243" y="121444"/>
                </a:lnTo>
                <a:lnTo>
                  <a:pt x="1200150" y="85725"/>
                </a:lnTo>
                <a:lnTo>
                  <a:pt x="1181100" y="40481"/>
                </a:lnTo>
                <a:lnTo>
                  <a:pt x="1438275" y="0"/>
                </a:lnTo>
                <a:lnTo>
                  <a:pt x="1607343" y="104775"/>
                </a:lnTo>
                <a:lnTo>
                  <a:pt x="1531143" y="164306"/>
                </a:lnTo>
                <a:lnTo>
                  <a:pt x="1485900" y="204788"/>
                </a:lnTo>
                <a:lnTo>
                  <a:pt x="1443037" y="252413"/>
                </a:lnTo>
                <a:lnTo>
                  <a:pt x="1304925" y="411956"/>
                </a:lnTo>
                <a:lnTo>
                  <a:pt x="1138237" y="578644"/>
                </a:lnTo>
                <a:lnTo>
                  <a:pt x="935831" y="773906"/>
                </a:lnTo>
                <a:lnTo>
                  <a:pt x="800100" y="892969"/>
                </a:lnTo>
                <a:lnTo>
                  <a:pt x="638175" y="1004888"/>
                </a:lnTo>
                <a:lnTo>
                  <a:pt x="464343" y="1112044"/>
                </a:lnTo>
                <a:lnTo>
                  <a:pt x="216693" y="1254919"/>
                </a:lnTo>
                <a:lnTo>
                  <a:pt x="73818" y="1331119"/>
                </a:lnTo>
                <a:lnTo>
                  <a:pt x="47625" y="1335881"/>
                </a:lnTo>
                <a:lnTo>
                  <a:pt x="9525" y="1328738"/>
                </a:lnTo>
                <a:lnTo>
                  <a:pt x="0" y="1314450"/>
                </a:lnTo>
                <a:lnTo>
                  <a:pt x="7143" y="1285875"/>
                </a:lnTo>
                <a:lnTo>
                  <a:pt x="19050" y="1266825"/>
                </a:lnTo>
                <a:lnTo>
                  <a:pt x="178593" y="1166813"/>
                </a:lnTo>
                <a:lnTo>
                  <a:pt x="364331" y="1038225"/>
                </a:lnTo>
                <a:lnTo>
                  <a:pt x="509587" y="926306"/>
                </a:lnTo>
                <a:lnTo>
                  <a:pt x="621506" y="828675"/>
                </a:lnTo>
                <a:lnTo>
                  <a:pt x="671512" y="778669"/>
                </a:lnTo>
                <a:lnTo>
                  <a:pt x="788193" y="659606"/>
                </a:lnTo>
                <a:lnTo>
                  <a:pt x="890587" y="552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169"/>
          <p:cNvSpPr/>
          <p:nvPr/>
        </p:nvSpPr>
        <p:spPr>
          <a:xfrm>
            <a:off x="5095875" y="2287588"/>
            <a:ext cx="2287588" cy="1428750"/>
          </a:xfrm>
          <a:custGeom>
            <a:avLst/>
            <a:gdLst/>
            <a:ahLst/>
            <a:cxnLst/>
            <a:rect l="l" t="t" r="r" b="b"/>
            <a:pathLst>
              <a:path w="2288381" h="1428750" extrusionOk="0">
                <a:moveTo>
                  <a:pt x="940594" y="828675"/>
                </a:moveTo>
                <a:lnTo>
                  <a:pt x="666750" y="554832"/>
                </a:lnTo>
                <a:lnTo>
                  <a:pt x="547688" y="452438"/>
                </a:lnTo>
                <a:lnTo>
                  <a:pt x="402431" y="328613"/>
                </a:lnTo>
                <a:lnTo>
                  <a:pt x="230981" y="185738"/>
                </a:lnTo>
                <a:lnTo>
                  <a:pt x="192881" y="150019"/>
                </a:lnTo>
                <a:lnTo>
                  <a:pt x="161925" y="126207"/>
                </a:lnTo>
                <a:lnTo>
                  <a:pt x="128588" y="109538"/>
                </a:lnTo>
                <a:lnTo>
                  <a:pt x="80963" y="97632"/>
                </a:lnTo>
                <a:lnTo>
                  <a:pt x="33338" y="92869"/>
                </a:lnTo>
                <a:lnTo>
                  <a:pt x="11906" y="85725"/>
                </a:lnTo>
                <a:lnTo>
                  <a:pt x="0" y="66675"/>
                </a:lnTo>
                <a:lnTo>
                  <a:pt x="0" y="47625"/>
                </a:lnTo>
                <a:lnTo>
                  <a:pt x="4763" y="28575"/>
                </a:lnTo>
                <a:lnTo>
                  <a:pt x="19050" y="16669"/>
                </a:lnTo>
                <a:lnTo>
                  <a:pt x="102394" y="2382"/>
                </a:lnTo>
                <a:lnTo>
                  <a:pt x="135731" y="0"/>
                </a:lnTo>
                <a:lnTo>
                  <a:pt x="154781" y="7144"/>
                </a:lnTo>
                <a:lnTo>
                  <a:pt x="226219" y="54769"/>
                </a:lnTo>
                <a:lnTo>
                  <a:pt x="407194" y="166688"/>
                </a:lnTo>
                <a:lnTo>
                  <a:pt x="664369" y="340519"/>
                </a:lnTo>
                <a:lnTo>
                  <a:pt x="800100" y="445294"/>
                </a:lnTo>
                <a:lnTo>
                  <a:pt x="971550" y="597694"/>
                </a:lnTo>
                <a:lnTo>
                  <a:pt x="1066800" y="669132"/>
                </a:lnTo>
                <a:lnTo>
                  <a:pt x="1271588" y="814388"/>
                </a:lnTo>
                <a:lnTo>
                  <a:pt x="1466850" y="935832"/>
                </a:lnTo>
                <a:lnTo>
                  <a:pt x="1659731" y="1050132"/>
                </a:lnTo>
                <a:lnTo>
                  <a:pt x="1905000" y="1183482"/>
                </a:lnTo>
                <a:lnTo>
                  <a:pt x="2102644" y="1273969"/>
                </a:lnTo>
                <a:lnTo>
                  <a:pt x="2264569" y="1338263"/>
                </a:lnTo>
                <a:lnTo>
                  <a:pt x="2281238" y="1350169"/>
                </a:lnTo>
                <a:lnTo>
                  <a:pt x="2288381" y="1359694"/>
                </a:lnTo>
                <a:lnTo>
                  <a:pt x="2288381" y="1378744"/>
                </a:lnTo>
                <a:lnTo>
                  <a:pt x="2264569" y="1397794"/>
                </a:lnTo>
                <a:lnTo>
                  <a:pt x="2228850" y="1409700"/>
                </a:lnTo>
                <a:lnTo>
                  <a:pt x="1866900" y="1423988"/>
                </a:lnTo>
                <a:lnTo>
                  <a:pt x="1650206" y="1428750"/>
                </a:lnTo>
                <a:lnTo>
                  <a:pt x="1607344" y="1428750"/>
                </a:lnTo>
                <a:lnTo>
                  <a:pt x="1559719" y="1421607"/>
                </a:lnTo>
                <a:lnTo>
                  <a:pt x="1504950" y="1404938"/>
                </a:lnTo>
                <a:lnTo>
                  <a:pt x="1469231" y="1378744"/>
                </a:lnTo>
                <a:lnTo>
                  <a:pt x="1352550" y="1262063"/>
                </a:lnTo>
                <a:lnTo>
                  <a:pt x="940594" y="8286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169"/>
          <p:cNvSpPr/>
          <p:nvPr/>
        </p:nvSpPr>
        <p:spPr>
          <a:xfrm>
            <a:off x="4860925" y="4384675"/>
            <a:ext cx="285750" cy="1611313"/>
          </a:xfrm>
          <a:custGeom>
            <a:avLst/>
            <a:gdLst/>
            <a:ahLst/>
            <a:cxnLst/>
            <a:rect l="l" t="t" r="r" b="b"/>
            <a:pathLst>
              <a:path w="285750" h="1611086" extrusionOk="0">
                <a:moveTo>
                  <a:pt x="62593" y="680358"/>
                </a:moveTo>
                <a:lnTo>
                  <a:pt x="62593" y="353786"/>
                </a:lnTo>
                <a:lnTo>
                  <a:pt x="62593" y="283029"/>
                </a:lnTo>
                <a:lnTo>
                  <a:pt x="62593" y="225879"/>
                </a:lnTo>
                <a:lnTo>
                  <a:pt x="59872" y="193222"/>
                </a:lnTo>
                <a:lnTo>
                  <a:pt x="43543" y="141515"/>
                </a:lnTo>
                <a:lnTo>
                  <a:pt x="0" y="54429"/>
                </a:lnTo>
                <a:lnTo>
                  <a:pt x="54429" y="0"/>
                </a:lnTo>
                <a:lnTo>
                  <a:pt x="182336" y="62593"/>
                </a:lnTo>
                <a:lnTo>
                  <a:pt x="234043" y="117022"/>
                </a:lnTo>
                <a:lnTo>
                  <a:pt x="253093" y="146958"/>
                </a:lnTo>
                <a:lnTo>
                  <a:pt x="269422" y="174172"/>
                </a:lnTo>
                <a:lnTo>
                  <a:pt x="280308" y="206829"/>
                </a:lnTo>
                <a:lnTo>
                  <a:pt x="285750" y="253093"/>
                </a:lnTo>
                <a:lnTo>
                  <a:pt x="280308" y="680358"/>
                </a:lnTo>
                <a:lnTo>
                  <a:pt x="266700" y="1055915"/>
                </a:lnTo>
                <a:lnTo>
                  <a:pt x="263979" y="1200150"/>
                </a:lnTo>
                <a:lnTo>
                  <a:pt x="261258" y="1298122"/>
                </a:lnTo>
                <a:lnTo>
                  <a:pt x="255815" y="1355272"/>
                </a:lnTo>
                <a:lnTo>
                  <a:pt x="244929" y="1439636"/>
                </a:lnTo>
                <a:lnTo>
                  <a:pt x="225879" y="1496786"/>
                </a:lnTo>
                <a:lnTo>
                  <a:pt x="195943" y="1543050"/>
                </a:lnTo>
                <a:lnTo>
                  <a:pt x="157843" y="1583872"/>
                </a:lnTo>
                <a:lnTo>
                  <a:pt x="127908" y="1600200"/>
                </a:lnTo>
                <a:lnTo>
                  <a:pt x="73479" y="1611086"/>
                </a:lnTo>
                <a:lnTo>
                  <a:pt x="35379" y="1608365"/>
                </a:lnTo>
                <a:lnTo>
                  <a:pt x="27215" y="1602922"/>
                </a:lnTo>
                <a:lnTo>
                  <a:pt x="19050" y="1586593"/>
                </a:lnTo>
                <a:lnTo>
                  <a:pt x="13608" y="1524000"/>
                </a:lnTo>
                <a:lnTo>
                  <a:pt x="54429" y="1104900"/>
                </a:lnTo>
                <a:lnTo>
                  <a:pt x="62593" y="1055915"/>
                </a:lnTo>
                <a:cubicBezTo>
                  <a:pt x="63500" y="929822"/>
                  <a:pt x="64408" y="803729"/>
                  <a:pt x="62593" y="680358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169"/>
          <p:cNvSpPr/>
          <p:nvPr/>
        </p:nvSpPr>
        <p:spPr>
          <a:xfrm>
            <a:off x="4332288" y="5437188"/>
            <a:ext cx="704850" cy="473075"/>
          </a:xfrm>
          <a:custGeom>
            <a:avLst/>
            <a:gdLst/>
            <a:ahLst/>
            <a:cxnLst/>
            <a:rect l="l" t="t" r="r" b="b"/>
            <a:pathLst>
              <a:path w="704850" h="473869" extrusionOk="0">
                <a:moveTo>
                  <a:pt x="152400" y="47625"/>
                </a:moveTo>
                <a:lnTo>
                  <a:pt x="314325" y="116681"/>
                </a:lnTo>
                <a:lnTo>
                  <a:pt x="371475" y="133350"/>
                </a:lnTo>
                <a:lnTo>
                  <a:pt x="428625" y="147637"/>
                </a:lnTo>
                <a:lnTo>
                  <a:pt x="464344" y="152400"/>
                </a:lnTo>
                <a:lnTo>
                  <a:pt x="485775" y="152400"/>
                </a:lnTo>
                <a:lnTo>
                  <a:pt x="507206" y="147637"/>
                </a:lnTo>
                <a:lnTo>
                  <a:pt x="528637" y="138112"/>
                </a:lnTo>
                <a:lnTo>
                  <a:pt x="552450" y="111919"/>
                </a:lnTo>
                <a:lnTo>
                  <a:pt x="604837" y="7144"/>
                </a:lnTo>
                <a:lnTo>
                  <a:pt x="704850" y="259556"/>
                </a:lnTo>
                <a:lnTo>
                  <a:pt x="542925" y="473869"/>
                </a:lnTo>
                <a:lnTo>
                  <a:pt x="519112" y="421481"/>
                </a:lnTo>
                <a:lnTo>
                  <a:pt x="492919" y="390525"/>
                </a:lnTo>
                <a:lnTo>
                  <a:pt x="461962" y="359569"/>
                </a:lnTo>
                <a:lnTo>
                  <a:pt x="402431" y="309562"/>
                </a:lnTo>
                <a:lnTo>
                  <a:pt x="307181" y="245269"/>
                </a:lnTo>
                <a:lnTo>
                  <a:pt x="233362" y="195262"/>
                </a:lnTo>
                <a:lnTo>
                  <a:pt x="173831" y="161925"/>
                </a:lnTo>
                <a:lnTo>
                  <a:pt x="111919" y="119062"/>
                </a:lnTo>
                <a:lnTo>
                  <a:pt x="54769" y="85725"/>
                </a:lnTo>
                <a:lnTo>
                  <a:pt x="23812" y="66675"/>
                </a:lnTo>
                <a:lnTo>
                  <a:pt x="9525" y="50006"/>
                </a:lnTo>
                <a:lnTo>
                  <a:pt x="0" y="28575"/>
                </a:lnTo>
                <a:lnTo>
                  <a:pt x="7144" y="9525"/>
                </a:lnTo>
                <a:lnTo>
                  <a:pt x="30956" y="0"/>
                </a:lnTo>
                <a:lnTo>
                  <a:pt x="54769" y="0"/>
                </a:lnTo>
                <a:lnTo>
                  <a:pt x="152400" y="476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0E11C5-15F0-1A47-8DA5-C7B0F7005760}"/>
              </a:ext>
            </a:extLst>
          </p:cNvPr>
          <p:cNvGrpSpPr/>
          <p:nvPr/>
        </p:nvGrpSpPr>
        <p:grpSpPr>
          <a:xfrm>
            <a:off x="2759157" y="1447879"/>
            <a:ext cx="4632325" cy="4556125"/>
            <a:chOff x="2903538" y="1592263"/>
            <a:chExt cx="4632325" cy="4556125"/>
          </a:xfrm>
        </p:grpSpPr>
        <p:sp>
          <p:nvSpPr>
            <p:cNvPr id="17" name="Google Shape;1900;p169">
              <a:extLst>
                <a:ext uri="{FF2B5EF4-FFF2-40B4-BE49-F238E27FC236}">
                  <a16:creationId xmlns:a16="http://schemas.microsoft.com/office/drawing/2014/main" id="{B3E4333D-8D50-1445-8759-BBCD76E04855}"/>
                </a:ext>
              </a:extLst>
            </p:cNvPr>
            <p:cNvSpPr/>
            <p:nvPr/>
          </p:nvSpPr>
          <p:spPr>
            <a:xfrm>
              <a:off x="2903538" y="1592263"/>
              <a:ext cx="1430337" cy="1704975"/>
            </a:xfrm>
            <a:custGeom>
              <a:avLst/>
              <a:gdLst/>
              <a:ahLst/>
              <a:cxnLst/>
              <a:rect l="l" t="t" r="r" b="b"/>
              <a:pathLst>
                <a:path w="1431131" h="1704975" extrusionOk="0">
                  <a:moveTo>
                    <a:pt x="576262" y="1085850"/>
                  </a:moveTo>
                  <a:lnTo>
                    <a:pt x="711994" y="914400"/>
                  </a:lnTo>
                  <a:lnTo>
                    <a:pt x="797719" y="783432"/>
                  </a:lnTo>
                  <a:lnTo>
                    <a:pt x="907256" y="614363"/>
                  </a:lnTo>
                  <a:lnTo>
                    <a:pt x="1045369" y="369094"/>
                  </a:lnTo>
                  <a:lnTo>
                    <a:pt x="1114425" y="228600"/>
                  </a:lnTo>
                  <a:lnTo>
                    <a:pt x="1121569" y="195263"/>
                  </a:lnTo>
                  <a:lnTo>
                    <a:pt x="1112044" y="169069"/>
                  </a:lnTo>
                  <a:lnTo>
                    <a:pt x="1095375" y="142875"/>
                  </a:lnTo>
                  <a:lnTo>
                    <a:pt x="1071562" y="121444"/>
                  </a:lnTo>
                  <a:lnTo>
                    <a:pt x="1019175" y="83344"/>
                  </a:lnTo>
                  <a:lnTo>
                    <a:pt x="1000125" y="73819"/>
                  </a:lnTo>
                  <a:lnTo>
                    <a:pt x="983456" y="54769"/>
                  </a:lnTo>
                  <a:lnTo>
                    <a:pt x="983456" y="33338"/>
                  </a:lnTo>
                  <a:lnTo>
                    <a:pt x="992981" y="11907"/>
                  </a:lnTo>
                  <a:lnTo>
                    <a:pt x="1004887" y="4763"/>
                  </a:lnTo>
                  <a:lnTo>
                    <a:pt x="1033462" y="0"/>
                  </a:lnTo>
                  <a:lnTo>
                    <a:pt x="1083469" y="0"/>
                  </a:lnTo>
                  <a:lnTo>
                    <a:pt x="1159669" y="14288"/>
                  </a:lnTo>
                  <a:lnTo>
                    <a:pt x="1228725" y="40482"/>
                  </a:lnTo>
                  <a:lnTo>
                    <a:pt x="1290637" y="73819"/>
                  </a:lnTo>
                  <a:lnTo>
                    <a:pt x="1350169" y="119063"/>
                  </a:lnTo>
                  <a:lnTo>
                    <a:pt x="1388269" y="152400"/>
                  </a:lnTo>
                  <a:lnTo>
                    <a:pt x="1416844" y="190500"/>
                  </a:lnTo>
                  <a:lnTo>
                    <a:pt x="1428750" y="214313"/>
                  </a:lnTo>
                  <a:lnTo>
                    <a:pt x="1431131" y="240507"/>
                  </a:lnTo>
                  <a:lnTo>
                    <a:pt x="1426369" y="261938"/>
                  </a:lnTo>
                  <a:lnTo>
                    <a:pt x="1321594" y="359569"/>
                  </a:lnTo>
                  <a:lnTo>
                    <a:pt x="1300162" y="385763"/>
                  </a:lnTo>
                  <a:lnTo>
                    <a:pt x="1209675" y="545307"/>
                  </a:lnTo>
                  <a:lnTo>
                    <a:pt x="1121569" y="697707"/>
                  </a:lnTo>
                  <a:lnTo>
                    <a:pt x="914400" y="978694"/>
                  </a:lnTo>
                  <a:lnTo>
                    <a:pt x="878681" y="1033463"/>
                  </a:lnTo>
                  <a:lnTo>
                    <a:pt x="714375" y="1214438"/>
                  </a:lnTo>
                  <a:lnTo>
                    <a:pt x="511969" y="1395413"/>
                  </a:lnTo>
                  <a:lnTo>
                    <a:pt x="454819" y="1445419"/>
                  </a:lnTo>
                  <a:lnTo>
                    <a:pt x="257175" y="1583532"/>
                  </a:lnTo>
                  <a:lnTo>
                    <a:pt x="78581" y="1690688"/>
                  </a:lnTo>
                  <a:lnTo>
                    <a:pt x="38100" y="1704975"/>
                  </a:lnTo>
                  <a:lnTo>
                    <a:pt x="9525" y="1700213"/>
                  </a:lnTo>
                  <a:lnTo>
                    <a:pt x="0" y="1681163"/>
                  </a:lnTo>
                  <a:lnTo>
                    <a:pt x="9525" y="1657350"/>
                  </a:lnTo>
                  <a:lnTo>
                    <a:pt x="157162" y="1526382"/>
                  </a:lnTo>
                  <a:lnTo>
                    <a:pt x="302419" y="1388269"/>
                  </a:lnTo>
                  <a:lnTo>
                    <a:pt x="402431" y="1288257"/>
                  </a:lnTo>
                  <a:lnTo>
                    <a:pt x="576262" y="1085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901;p169">
              <a:extLst>
                <a:ext uri="{FF2B5EF4-FFF2-40B4-BE49-F238E27FC236}">
                  <a16:creationId xmlns:a16="http://schemas.microsoft.com/office/drawing/2014/main" id="{29DE4531-E201-A24A-AC09-312C9CDF6F2B}"/>
                </a:ext>
              </a:extLst>
            </p:cNvPr>
            <p:cNvSpPr/>
            <p:nvPr/>
          </p:nvSpPr>
          <p:spPr>
            <a:xfrm>
              <a:off x="4265613" y="3649663"/>
              <a:ext cx="1768475" cy="377825"/>
            </a:xfrm>
            <a:custGeom>
              <a:avLst/>
              <a:gdLst/>
              <a:ahLst/>
              <a:cxnLst/>
              <a:rect l="l" t="t" r="r" b="b"/>
              <a:pathLst>
                <a:path w="1769269" h="376238" extrusionOk="0">
                  <a:moveTo>
                    <a:pt x="933450" y="292894"/>
                  </a:moveTo>
                  <a:lnTo>
                    <a:pt x="735806" y="316707"/>
                  </a:lnTo>
                  <a:lnTo>
                    <a:pt x="590550" y="333375"/>
                  </a:lnTo>
                  <a:lnTo>
                    <a:pt x="416719" y="373857"/>
                  </a:lnTo>
                  <a:lnTo>
                    <a:pt x="381000" y="376238"/>
                  </a:lnTo>
                  <a:lnTo>
                    <a:pt x="326231" y="366713"/>
                  </a:lnTo>
                  <a:lnTo>
                    <a:pt x="238125" y="335757"/>
                  </a:lnTo>
                  <a:lnTo>
                    <a:pt x="159544" y="292894"/>
                  </a:lnTo>
                  <a:lnTo>
                    <a:pt x="83344" y="228600"/>
                  </a:lnTo>
                  <a:lnTo>
                    <a:pt x="40481" y="183357"/>
                  </a:lnTo>
                  <a:lnTo>
                    <a:pt x="11906" y="147638"/>
                  </a:lnTo>
                  <a:lnTo>
                    <a:pt x="2381" y="123825"/>
                  </a:lnTo>
                  <a:lnTo>
                    <a:pt x="0" y="104775"/>
                  </a:lnTo>
                  <a:lnTo>
                    <a:pt x="4762" y="78582"/>
                  </a:lnTo>
                  <a:lnTo>
                    <a:pt x="9525" y="71438"/>
                  </a:lnTo>
                  <a:lnTo>
                    <a:pt x="30956" y="69057"/>
                  </a:lnTo>
                  <a:lnTo>
                    <a:pt x="59531" y="73819"/>
                  </a:lnTo>
                  <a:lnTo>
                    <a:pt x="80962" y="85725"/>
                  </a:lnTo>
                  <a:lnTo>
                    <a:pt x="116681" y="121444"/>
                  </a:lnTo>
                  <a:lnTo>
                    <a:pt x="157162" y="150019"/>
                  </a:lnTo>
                  <a:lnTo>
                    <a:pt x="202406" y="171450"/>
                  </a:lnTo>
                  <a:lnTo>
                    <a:pt x="252412" y="180975"/>
                  </a:lnTo>
                  <a:lnTo>
                    <a:pt x="323850" y="178594"/>
                  </a:lnTo>
                  <a:lnTo>
                    <a:pt x="481012" y="164307"/>
                  </a:lnTo>
                  <a:lnTo>
                    <a:pt x="1085850" y="97632"/>
                  </a:lnTo>
                  <a:lnTo>
                    <a:pt x="1343025" y="66675"/>
                  </a:lnTo>
                  <a:lnTo>
                    <a:pt x="1369219" y="50007"/>
                  </a:lnTo>
                  <a:lnTo>
                    <a:pt x="1416844" y="11907"/>
                  </a:lnTo>
                  <a:lnTo>
                    <a:pt x="1440656" y="0"/>
                  </a:lnTo>
                  <a:lnTo>
                    <a:pt x="1481137" y="2382"/>
                  </a:lnTo>
                  <a:lnTo>
                    <a:pt x="1683544" y="40482"/>
                  </a:lnTo>
                  <a:lnTo>
                    <a:pt x="1712119" y="57150"/>
                  </a:lnTo>
                  <a:lnTo>
                    <a:pt x="1740694" y="83344"/>
                  </a:lnTo>
                  <a:lnTo>
                    <a:pt x="1759744" y="109538"/>
                  </a:lnTo>
                  <a:lnTo>
                    <a:pt x="1769269" y="133350"/>
                  </a:lnTo>
                  <a:lnTo>
                    <a:pt x="1769269" y="157163"/>
                  </a:lnTo>
                  <a:lnTo>
                    <a:pt x="1764506" y="176213"/>
                  </a:lnTo>
                  <a:lnTo>
                    <a:pt x="1743075" y="197644"/>
                  </a:lnTo>
                  <a:lnTo>
                    <a:pt x="1709737" y="207169"/>
                  </a:lnTo>
                  <a:lnTo>
                    <a:pt x="1621631" y="219075"/>
                  </a:lnTo>
                  <a:lnTo>
                    <a:pt x="1538287" y="223838"/>
                  </a:lnTo>
                  <a:lnTo>
                    <a:pt x="933450" y="2928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02;p169">
              <a:extLst>
                <a:ext uri="{FF2B5EF4-FFF2-40B4-BE49-F238E27FC236}">
                  <a16:creationId xmlns:a16="http://schemas.microsoft.com/office/drawing/2014/main" id="{C9F6956A-852C-914C-9E3E-0D8ADE21C992}"/>
                </a:ext>
              </a:extLst>
            </p:cNvPr>
            <p:cNvSpPr/>
            <p:nvPr/>
          </p:nvSpPr>
          <p:spPr>
            <a:xfrm>
              <a:off x="3486150" y="4297363"/>
              <a:ext cx="3336925" cy="484187"/>
            </a:xfrm>
            <a:custGeom>
              <a:avLst/>
              <a:gdLst/>
              <a:ahLst/>
              <a:cxnLst/>
              <a:rect l="l" t="t" r="r" b="b"/>
              <a:pathLst>
                <a:path w="3336471" h="484414" extrusionOk="0">
                  <a:moveTo>
                    <a:pt x="1330779" y="351064"/>
                  </a:moveTo>
                  <a:lnTo>
                    <a:pt x="1074964" y="381000"/>
                  </a:lnTo>
                  <a:lnTo>
                    <a:pt x="824593" y="419100"/>
                  </a:lnTo>
                  <a:lnTo>
                    <a:pt x="587829" y="451757"/>
                  </a:lnTo>
                  <a:lnTo>
                    <a:pt x="394607" y="484414"/>
                  </a:lnTo>
                  <a:lnTo>
                    <a:pt x="364671" y="484414"/>
                  </a:lnTo>
                  <a:lnTo>
                    <a:pt x="323850" y="470807"/>
                  </a:lnTo>
                  <a:lnTo>
                    <a:pt x="239486" y="424543"/>
                  </a:lnTo>
                  <a:lnTo>
                    <a:pt x="152400" y="353785"/>
                  </a:lnTo>
                  <a:lnTo>
                    <a:pt x="70757" y="274864"/>
                  </a:lnTo>
                  <a:lnTo>
                    <a:pt x="27214" y="228600"/>
                  </a:lnTo>
                  <a:lnTo>
                    <a:pt x="8164" y="209550"/>
                  </a:lnTo>
                  <a:lnTo>
                    <a:pt x="0" y="187778"/>
                  </a:lnTo>
                  <a:lnTo>
                    <a:pt x="0" y="163285"/>
                  </a:lnTo>
                  <a:lnTo>
                    <a:pt x="5443" y="141514"/>
                  </a:lnTo>
                  <a:lnTo>
                    <a:pt x="16329" y="127907"/>
                  </a:lnTo>
                  <a:lnTo>
                    <a:pt x="35379" y="125185"/>
                  </a:lnTo>
                  <a:lnTo>
                    <a:pt x="68036" y="146957"/>
                  </a:lnTo>
                  <a:lnTo>
                    <a:pt x="133350" y="185057"/>
                  </a:lnTo>
                  <a:lnTo>
                    <a:pt x="182336" y="212271"/>
                  </a:lnTo>
                  <a:lnTo>
                    <a:pt x="247650" y="239485"/>
                  </a:lnTo>
                  <a:lnTo>
                    <a:pt x="296636" y="255814"/>
                  </a:lnTo>
                  <a:lnTo>
                    <a:pt x="351064" y="269421"/>
                  </a:lnTo>
                  <a:lnTo>
                    <a:pt x="449036" y="263978"/>
                  </a:lnTo>
                  <a:lnTo>
                    <a:pt x="987879" y="231321"/>
                  </a:lnTo>
                  <a:lnTo>
                    <a:pt x="1347107" y="198664"/>
                  </a:lnTo>
                  <a:lnTo>
                    <a:pt x="1883229" y="149678"/>
                  </a:lnTo>
                  <a:lnTo>
                    <a:pt x="2340429" y="97971"/>
                  </a:lnTo>
                  <a:lnTo>
                    <a:pt x="2631621" y="68035"/>
                  </a:lnTo>
                  <a:lnTo>
                    <a:pt x="2686050" y="57150"/>
                  </a:lnTo>
                  <a:lnTo>
                    <a:pt x="2778579" y="35378"/>
                  </a:lnTo>
                  <a:lnTo>
                    <a:pt x="2890157" y="0"/>
                  </a:lnTo>
                  <a:lnTo>
                    <a:pt x="2933700" y="2721"/>
                  </a:lnTo>
                  <a:lnTo>
                    <a:pt x="3053443" y="27214"/>
                  </a:lnTo>
                  <a:lnTo>
                    <a:pt x="3175907" y="62593"/>
                  </a:lnTo>
                  <a:lnTo>
                    <a:pt x="3216729" y="73478"/>
                  </a:lnTo>
                  <a:lnTo>
                    <a:pt x="3249386" y="89807"/>
                  </a:lnTo>
                  <a:lnTo>
                    <a:pt x="3287486" y="117021"/>
                  </a:lnTo>
                  <a:lnTo>
                    <a:pt x="3306536" y="133350"/>
                  </a:lnTo>
                  <a:lnTo>
                    <a:pt x="3320143" y="155121"/>
                  </a:lnTo>
                  <a:lnTo>
                    <a:pt x="3333750" y="190500"/>
                  </a:lnTo>
                  <a:lnTo>
                    <a:pt x="3336471" y="220435"/>
                  </a:lnTo>
                  <a:lnTo>
                    <a:pt x="3331029" y="244928"/>
                  </a:lnTo>
                  <a:lnTo>
                    <a:pt x="3309257" y="255814"/>
                  </a:lnTo>
                  <a:lnTo>
                    <a:pt x="3189514" y="274864"/>
                  </a:lnTo>
                  <a:lnTo>
                    <a:pt x="3001736" y="288471"/>
                  </a:lnTo>
                  <a:lnTo>
                    <a:pt x="2841171" y="285750"/>
                  </a:lnTo>
                  <a:lnTo>
                    <a:pt x="2585357" y="277585"/>
                  </a:lnTo>
                  <a:lnTo>
                    <a:pt x="2103664" y="288471"/>
                  </a:lnTo>
                  <a:lnTo>
                    <a:pt x="1736271" y="307521"/>
                  </a:lnTo>
                  <a:lnTo>
                    <a:pt x="1529443" y="332014"/>
                  </a:lnTo>
                  <a:lnTo>
                    <a:pt x="1330779" y="3510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903;p169">
              <a:extLst>
                <a:ext uri="{FF2B5EF4-FFF2-40B4-BE49-F238E27FC236}">
                  <a16:creationId xmlns:a16="http://schemas.microsoft.com/office/drawing/2014/main" id="{5A80697F-72A2-FE42-BBB9-359634BE5099}"/>
                </a:ext>
              </a:extLst>
            </p:cNvPr>
            <p:cNvSpPr/>
            <p:nvPr/>
          </p:nvSpPr>
          <p:spPr>
            <a:xfrm>
              <a:off x="3086100" y="5002213"/>
              <a:ext cx="1304925" cy="855662"/>
            </a:xfrm>
            <a:custGeom>
              <a:avLst/>
              <a:gdLst/>
              <a:ahLst/>
              <a:cxnLst/>
              <a:rect l="l" t="t" r="r" b="b"/>
              <a:pathLst>
                <a:path w="1304925" h="854869" extrusionOk="0">
                  <a:moveTo>
                    <a:pt x="526256" y="507207"/>
                  </a:moveTo>
                  <a:lnTo>
                    <a:pt x="654844" y="421482"/>
                  </a:lnTo>
                  <a:lnTo>
                    <a:pt x="819150" y="292894"/>
                  </a:lnTo>
                  <a:lnTo>
                    <a:pt x="928688" y="202407"/>
                  </a:lnTo>
                  <a:lnTo>
                    <a:pt x="947738" y="183357"/>
                  </a:lnTo>
                  <a:lnTo>
                    <a:pt x="954881" y="169069"/>
                  </a:lnTo>
                  <a:lnTo>
                    <a:pt x="954881" y="157163"/>
                  </a:lnTo>
                  <a:lnTo>
                    <a:pt x="952500" y="138113"/>
                  </a:lnTo>
                  <a:lnTo>
                    <a:pt x="938213" y="116682"/>
                  </a:lnTo>
                  <a:lnTo>
                    <a:pt x="881063" y="59532"/>
                  </a:lnTo>
                  <a:lnTo>
                    <a:pt x="866775" y="42863"/>
                  </a:lnTo>
                  <a:lnTo>
                    <a:pt x="859631" y="28575"/>
                  </a:lnTo>
                  <a:lnTo>
                    <a:pt x="862013" y="11907"/>
                  </a:lnTo>
                  <a:lnTo>
                    <a:pt x="876300" y="2382"/>
                  </a:lnTo>
                  <a:lnTo>
                    <a:pt x="916781" y="0"/>
                  </a:lnTo>
                  <a:lnTo>
                    <a:pt x="971550" y="9525"/>
                  </a:lnTo>
                  <a:lnTo>
                    <a:pt x="1047750" y="30957"/>
                  </a:lnTo>
                  <a:lnTo>
                    <a:pt x="1109663" y="57150"/>
                  </a:lnTo>
                  <a:lnTo>
                    <a:pt x="1169194" y="95250"/>
                  </a:lnTo>
                  <a:lnTo>
                    <a:pt x="1235869" y="147638"/>
                  </a:lnTo>
                  <a:lnTo>
                    <a:pt x="1273969" y="180975"/>
                  </a:lnTo>
                  <a:lnTo>
                    <a:pt x="1300163" y="219075"/>
                  </a:lnTo>
                  <a:lnTo>
                    <a:pt x="1304925" y="250032"/>
                  </a:lnTo>
                  <a:lnTo>
                    <a:pt x="1300163" y="271463"/>
                  </a:lnTo>
                  <a:lnTo>
                    <a:pt x="1288256" y="280988"/>
                  </a:lnTo>
                  <a:lnTo>
                    <a:pt x="1143000" y="330994"/>
                  </a:lnTo>
                  <a:lnTo>
                    <a:pt x="1112044" y="345282"/>
                  </a:lnTo>
                  <a:lnTo>
                    <a:pt x="733425" y="569119"/>
                  </a:lnTo>
                  <a:lnTo>
                    <a:pt x="492919" y="690563"/>
                  </a:lnTo>
                  <a:lnTo>
                    <a:pt x="273844" y="778669"/>
                  </a:lnTo>
                  <a:lnTo>
                    <a:pt x="61913" y="852488"/>
                  </a:lnTo>
                  <a:lnTo>
                    <a:pt x="40481" y="854869"/>
                  </a:lnTo>
                  <a:lnTo>
                    <a:pt x="14288" y="852488"/>
                  </a:lnTo>
                  <a:lnTo>
                    <a:pt x="0" y="845344"/>
                  </a:lnTo>
                  <a:lnTo>
                    <a:pt x="0" y="828675"/>
                  </a:lnTo>
                  <a:lnTo>
                    <a:pt x="11906" y="804863"/>
                  </a:lnTo>
                  <a:lnTo>
                    <a:pt x="28575" y="785813"/>
                  </a:lnTo>
                  <a:lnTo>
                    <a:pt x="166688" y="719138"/>
                  </a:lnTo>
                  <a:lnTo>
                    <a:pt x="321469" y="633413"/>
                  </a:lnTo>
                  <a:lnTo>
                    <a:pt x="526256" y="50720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904;p169">
              <a:extLst>
                <a:ext uri="{FF2B5EF4-FFF2-40B4-BE49-F238E27FC236}">
                  <a16:creationId xmlns:a16="http://schemas.microsoft.com/office/drawing/2014/main" id="{903F4E35-CFDF-7941-BE78-134872D51226}"/>
                </a:ext>
              </a:extLst>
            </p:cNvPr>
            <p:cNvSpPr/>
            <p:nvPr/>
          </p:nvSpPr>
          <p:spPr>
            <a:xfrm>
              <a:off x="5776913" y="4938713"/>
              <a:ext cx="1062037" cy="904875"/>
            </a:xfrm>
            <a:custGeom>
              <a:avLst/>
              <a:gdLst/>
              <a:ahLst/>
              <a:cxnLst/>
              <a:rect l="l" t="t" r="r" b="b"/>
              <a:pathLst>
                <a:path w="1062037" h="904875" extrusionOk="0">
                  <a:moveTo>
                    <a:pt x="400050" y="376237"/>
                  </a:moveTo>
                  <a:lnTo>
                    <a:pt x="219075" y="219075"/>
                  </a:lnTo>
                  <a:lnTo>
                    <a:pt x="33337" y="69056"/>
                  </a:lnTo>
                  <a:lnTo>
                    <a:pt x="9525" y="47625"/>
                  </a:lnTo>
                  <a:lnTo>
                    <a:pt x="2381" y="33337"/>
                  </a:lnTo>
                  <a:lnTo>
                    <a:pt x="0" y="21431"/>
                  </a:lnTo>
                  <a:lnTo>
                    <a:pt x="4762" y="7143"/>
                  </a:lnTo>
                  <a:lnTo>
                    <a:pt x="16668" y="0"/>
                  </a:lnTo>
                  <a:lnTo>
                    <a:pt x="42862" y="0"/>
                  </a:lnTo>
                  <a:lnTo>
                    <a:pt x="78581" y="9525"/>
                  </a:lnTo>
                  <a:lnTo>
                    <a:pt x="385762" y="164306"/>
                  </a:lnTo>
                  <a:lnTo>
                    <a:pt x="566737" y="254793"/>
                  </a:lnTo>
                  <a:lnTo>
                    <a:pt x="714375" y="330993"/>
                  </a:lnTo>
                  <a:lnTo>
                    <a:pt x="809625" y="378618"/>
                  </a:lnTo>
                  <a:lnTo>
                    <a:pt x="835818" y="392906"/>
                  </a:lnTo>
                  <a:lnTo>
                    <a:pt x="964406" y="554831"/>
                  </a:lnTo>
                  <a:lnTo>
                    <a:pt x="1009650" y="628650"/>
                  </a:lnTo>
                  <a:lnTo>
                    <a:pt x="1031081" y="671512"/>
                  </a:lnTo>
                  <a:lnTo>
                    <a:pt x="1052512" y="731043"/>
                  </a:lnTo>
                  <a:lnTo>
                    <a:pt x="1062037" y="757237"/>
                  </a:lnTo>
                  <a:lnTo>
                    <a:pt x="1062037" y="792956"/>
                  </a:lnTo>
                  <a:lnTo>
                    <a:pt x="1052512" y="826293"/>
                  </a:lnTo>
                  <a:lnTo>
                    <a:pt x="1031081" y="866775"/>
                  </a:lnTo>
                  <a:lnTo>
                    <a:pt x="1012031" y="885825"/>
                  </a:lnTo>
                  <a:lnTo>
                    <a:pt x="985837" y="900112"/>
                  </a:lnTo>
                  <a:lnTo>
                    <a:pt x="957262" y="904875"/>
                  </a:lnTo>
                  <a:lnTo>
                    <a:pt x="923925" y="900112"/>
                  </a:lnTo>
                  <a:lnTo>
                    <a:pt x="881062" y="883443"/>
                  </a:lnTo>
                  <a:lnTo>
                    <a:pt x="847725" y="862012"/>
                  </a:lnTo>
                  <a:lnTo>
                    <a:pt x="723900" y="719137"/>
                  </a:lnTo>
                  <a:lnTo>
                    <a:pt x="645318" y="623887"/>
                  </a:lnTo>
                  <a:lnTo>
                    <a:pt x="545306" y="519112"/>
                  </a:lnTo>
                  <a:lnTo>
                    <a:pt x="400050" y="37623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905;p169">
              <a:extLst>
                <a:ext uri="{FF2B5EF4-FFF2-40B4-BE49-F238E27FC236}">
                  <a16:creationId xmlns:a16="http://schemas.microsoft.com/office/drawing/2014/main" id="{1A60531E-6F80-6D4A-9C73-8C6753C0E4CD}"/>
                </a:ext>
              </a:extLst>
            </p:cNvPr>
            <p:cNvSpPr/>
            <p:nvPr/>
          </p:nvSpPr>
          <p:spPr>
            <a:xfrm>
              <a:off x="3951288" y="1928813"/>
              <a:ext cx="1225550" cy="368300"/>
            </a:xfrm>
            <a:custGeom>
              <a:avLst/>
              <a:gdLst/>
              <a:ahLst/>
              <a:cxnLst/>
              <a:rect l="l" t="t" r="r" b="b"/>
              <a:pathLst>
                <a:path w="1226344" h="369093" extrusionOk="0">
                  <a:moveTo>
                    <a:pt x="526256" y="266700"/>
                  </a:moveTo>
                  <a:lnTo>
                    <a:pt x="19050" y="369093"/>
                  </a:lnTo>
                  <a:lnTo>
                    <a:pt x="0" y="226218"/>
                  </a:lnTo>
                  <a:lnTo>
                    <a:pt x="345281" y="164306"/>
                  </a:lnTo>
                  <a:lnTo>
                    <a:pt x="628650" y="107156"/>
                  </a:lnTo>
                  <a:lnTo>
                    <a:pt x="709612" y="88106"/>
                  </a:lnTo>
                  <a:lnTo>
                    <a:pt x="752475" y="69056"/>
                  </a:lnTo>
                  <a:lnTo>
                    <a:pt x="909637" y="2381"/>
                  </a:lnTo>
                  <a:lnTo>
                    <a:pt x="933450" y="0"/>
                  </a:lnTo>
                  <a:lnTo>
                    <a:pt x="966787" y="11906"/>
                  </a:lnTo>
                  <a:lnTo>
                    <a:pt x="1095375" y="95250"/>
                  </a:lnTo>
                  <a:lnTo>
                    <a:pt x="1216819" y="197643"/>
                  </a:lnTo>
                  <a:lnTo>
                    <a:pt x="1223962" y="216693"/>
                  </a:lnTo>
                  <a:lnTo>
                    <a:pt x="1226344" y="245268"/>
                  </a:lnTo>
                  <a:lnTo>
                    <a:pt x="1216819" y="276225"/>
                  </a:lnTo>
                  <a:lnTo>
                    <a:pt x="804862" y="228600"/>
                  </a:lnTo>
                  <a:lnTo>
                    <a:pt x="773906" y="226218"/>
                  </a:lnTo>
                  <a:lnTo>
                    <a:pt x="709612" y="233362"/>
                  </a:lnTo>
                  <a:lnTo>
                    <a:pt x="526256" y="266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06;p169">
              <a:extLst>
                <a:ext uri="{FF2B5EF4-FFF2-40B4-BE49-F238E27FC236}">
                  <a16:creationId xmlns:a16="http://schemas.microsoft.com/office/drawing/2014/main" id="{3BABAD1F-E2DE-944A-8745-820807939684}"/>
                </a:ext>
              </a:extLst>
            </p:cNvPr>
            <p:cNvSpPr/>
            <p:nvPr/>
          </p:nvSpPr>
          <p:spPr>
            <a:xfrm>
              <a:off x="2984500" y="2054225"/>
              <a:ext cx="2190750" cy="2127250"/>
            </a:xfrm>
            <a:custGeom>
              <a:avLst/>
              <a:gdLst/>
              <a:ahLst/>
              <a:cxnLst/>
              <a:rect l="l" t="t" r="r" b="b"/>
              <a:pathLst>
                <a:path w="2190750" h="2127250" extrusionOk="0">
                  <a:moveTo>
                    <a:pt x="1524000" y="638175"/>
                  </a:moveTo>
                  <a:lnTo>
                    <a:pt x="1657350" y="438150"/>
                  </a:lnTo>
                  <a:lnTo>
                    <a:pt x="1736725" y="295275"/>
                  </a:lnTo>
                  <a:lnTo>
                    <a:pt x="1778000" y="209550"/>
                  </a:lnTo>
                  <a:lnTo>
                    <a:pt x="1787525" y="168275"/>
                  </a:lnTo>
                  <a:lnTo>
                    <a:pt x="1790700" y="142875"/>
                  </a:lnTo>
                  <a:lnTo>
                    <a:pt x="1784350" y="104775"/>
                  </a:lnTo>
                  <a:lnTo>
                    <a:pt x="1762125" y="60325"/>
                  </a:lnTo>
                  <a:lnTo>
                    <a:pt x="1978025" y="0"/>
                  </a:lnTo>
                  <a:lnTo>
                    <a:pt x="2190750" y="98425"/>
                  </a:lnTo>
                  <a:lnTo>
                    <a:pt x="2181225" y="152400"/>
                  </a:lnTo>
                  <a:lnTo>
                    <a:pt x="2130425" y="190500"/>
                  </a:lnTo>
                  <a:lnTo>
                    <a:pt x="2060575" y="247650"/>
                  </a:lnTo>
                  <a:lnTo>
                    <a:pt x="1993900" y="330200"/>
                  </a:lnTo>
                  <a:lnTo>
                    <a:pt x="1882775" y="508000"/>
                  </a:lnTo>
                  <a:lnTo>
                    <a:pt x="1654175" y="844550"/>
                  </a:lnTo>
                  <a:lnTo>
                    <a:pt x="1441450" y="1108075"/>
                  </a:lnTo>
                  <a:lnTo>
                    <a:pt x="1266825" y="1308100"/>
                  </a:lnTo>
                  <a:lnTo>
                    <a:pt x="1050925" y="1508125"/>
                  </a:lnTo>
                  <a:lnTo>
                    <a:pt x="790575" y="1717675"/>
                  </a:lnTo>
                  <a:lnTo>
                    <a:pt x="581025" y="1860550"/>
                  </a:lnTo>
                  <a:lnTo>
                    <a:pt x="400050" y="1965325"/>
                  </a:lnTo>
                  <a:lnTo>
                    <a:pt x="273050" y="2032000"/>
                  </a:lnTo>
                  <a:lnTo>
                    <a:pt x="101600" y="2108200"/>
                  </a:lnTo>
                  <a:lnTo>
                    <a:pt x="38100" y="2127250"/>
                  </a:lnTo>
                  <a:lnTo>
                    <a:pt x="9525" y="2120900"/>
                  </a:lnTo>
                  <a:lnTo>
                    <a:pt x="0" y="2101850"/>
                  </a:lnTo>
                  <a:lnTo>
                    <a:pt x="3175" y="2076450"/>
                  </a:lnTo>
                  <a:lnTo>
                    <a:pt x="34925" y="2047875"/>
                  </a:lnTo>
                  <a:lnTo>
                    <a:pt x="161925" y="1981200"/>
                  </a:lnTo>
                  <a:lnTo>
                    <a:pt x="282575" y="1914525"/>
                  </a:lnTo>
                  <a:lnTo>
                    <a:pt x="422275" y="1822450"/>
                  </a:lnTo>
                  <a:lnTo>
                    <a:pt x="581025" y="1704975"/>
                  </a:lnTo>
                  <a:lnTo>
                    <a:pt x="733425" y="1571625"/>
                  </a:lnTo>
                  <a:lnTo>
                    <a:pt x="911225" y="1393825"/>
                  </a:lnTo>
                  <a:lnTo>
                    <a:pt x="1009650" y="1317625"/>
                  </a:lnTo>
                  <a:lnTo>
                    <a:pt x="1181100" y="1104900"/>
                  </a:lnTo>
                  <a:lnTo>
                    <a:pt x="1320800" y="911225"/>
                  </a:lnTo>
                  <a:lnTo>
                    <a:pt x="1416050" y="793750"/>
                  </a:lnTo>
                  <a:lnTo>
                    <a:pt x="1524000" y="638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907;p169">
              <a:extLst>
                <a:ext uri="{FF2B5EF4-FFF2-40B4-BE49-F238E27FC236}">
                  <a16:creationId xmlns:a16="http://schemas.microsoft.com/office/drawing/2014/main" id="{8D075EF6-1413-E74B-9A48-7EF6A121AA2E}"/>
                </a:ext>
              </a:extLst>
            </p:cNvPr>
            <p:cNvSpPr/>
            <p:nvPr/>
          </p:nvSpPr>
          <p:spPr>
            <a:xfrm>
              <a:off x="3752850" y="2552700"/>
              <a:ext cx="677863" cy="455613"/>
            </a:xfrm>
            <a:custGeom>
              <a:avLst/>
              <a:gdLst/>
              <a:ahLst/>
              <a:cxnLst/>
              <a:rect l="l" t="t" r="r" b="b"/>
              <a:pathLst>
                <a:path w="678656" h="454819" extrusionOk="0">
                  <a:moveTo>
                    <a:pt x="328613" y="264319"/>
                  </a:moveTo>
                  <a:lnTo>
                    <a:pt x="0" y="52388"/>
                  </a:lnTo>
                  <a:lnTo>
                    <a:pt x="0" y="9525"/>
                  </a:lnTo>
                  <a:lnTo>
                    <a:pt x="57150" y="0"/>
                  </a:lnTo>
                  <a:lnTo>
                    <a:pt x="145256" y="26194"/>
                  </a:lnTo>
                  <a:lnTo>
                    <a:pt x="285750" y="59531"/>
                  </a:lnTo>
                  <a:lnTo>
                    <a:pt x="361950" y="69056"/>
                  </a:lnTo>
                  <a:lnTo>
                    <a:pt x="378619" y="76200"/>
                  </a:lnTo>
                  <a:lnTo>
                    <a:pt x="678656" y="350044"/>
                  </a:lnTo>
                  <a:cubicBezTo>
                    <a:pt x="677862" y="377031"/>
                    <a:pt x="677069" y="404019"/>
                    <a:pt x="676275" y="431006"/>
                  </a:cubicBezTo>
                  <a:lnTo>
                    <a:pt x="585788" y="454819"/>
                  </a:lnTo>
                  <a:lnTo>
                    <a:pt x="328613" y="2643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908;p169">
              <a:extLst>
                <a:ext uri="{FF2B5EF4-FFF2-40B4-BE49-F238E27FC236}">
                  <a16:creationId xmlns:a16="http://schemas.microsoft.com/office/drawing/2014/main" id="{6CE3C75A-66ED-A948-92C6-FEF215F70591}"/>
                </a:ext>
              </a:extLst>
            </p:cNvPr>
            <p:cNvSpPr/>
            <p:nvPr/>
          </p:nvSpPr>
          <p:spPr>
            <a:xfrm>
              <a:off x="3348038" y="2960688"/>
              <a:ext cx="661987" cy="511175"/>
            </a:xfrm>
            <a:custGeom>
              <a:avLst/>
              <a:gdLst/>
              <a:ahLst/>
              <a:cxnLst/>
              <a:rect l="l" t="t" r="r" b="b"/>
              <a:pathLst>
                <a:path w="661987" h="511969" extrusionOk="0">
                  <a:moveTo>
                    <a:pt x="259556" y="259556"/>
                  </a:moveTo>
                  <a:lnTo>
                    <a:pt x="0" y="40481"/>
                  </a:lnTo>
                  <a:lnTo>
                    <a:pt x="7143" y="2381"/>
                  </a:lnTo>
                  <a:lnTo>
                    <a:pt x="30956" y="0"/>
                  </a:lnTo>
                  <a:lnTo>
                    <a:pt x="278606" y="97631"/>
                  </a:lnTo>
                  <a:lnTo>
                    <a:pt x="447675" y="169069"/>
                  </a:lnTo>
                  <a:lnTo>
                    <a:pt x="464343" y="178594"/>
                  </a:lnTo>
                  <a:lnTo>
                    <a:pt x="523875" y="238125"/>
                  </a:lnTo>
                  <a:lnTo>
                    <a:pt x="588168" y="323850"/>
                  </a:lnTo>
                  <a:lnTo>
                    <a:pt x="661987" y="461962"/>
                  </a:lnTo>
                  <a:lnTo>
                    <a:pt x="661987" y="504825"/>
                  </a:lnTo>
                  <a:lnTo>
                    <a:pt x="581025" y="511969"/>
                  </a:lnTo>
                  <a:lnTo>
                    <a:pt x="259556" y="259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909;p169">
              <a:extLst>
                <a:ext uri="{FF2B5EF4-FFF2-40B4-BE49-F238E27FC236}">
                  <a16:creationId xmlns:a16="http://schemas.microsoft.com/office/drawing/2014/main" id="{5C7F31B7-B0A0-9E4B-92C6-CD1788E109AF}"/>
                </a:ext>
              </a:extLst>
            </p:cNvPr>
            <p:cNvSpPr/>
            <p:nvPr/>
          </p:nvSpPr>
          <p:spPr>
            <a:xfrm>
              <a:off x="5519738" y="1947863"/>
              <a:ext cx="1228725" cy="336550"/>
            </a:xfrm>
            <a:custGeom>
              <a:avLst/>
              <a:gdLst/>
              <a:ahLst/>
              <a:cxnLst/>
              <a:rect l="l" t="t" r="r" b="b"/>
              <a:pathLst>
                <a:path w="1228725" h="335756" extrusionOk="0">
                  <a:moveTo>
                    <a:pt x="514350" y="266700"/>
                  </a:moveTo>
                  <a:lnTo>
                    <a:pt x="264318" y="333375"/>
                  </a:lnTo>
                  <a:lnTo>
                    <a:pt x="240506" y="335756"/>
                  </a:lnTo>
                  <a:lnTo>
                    <a:pt x="207168" y="321468"/>
                  </a:lnTo>
                  <a:lnTo>
                    <a:pt x="119062" y="266700"/>
                  </a:lnTo>
                  <a:lnTo>
                    <a:pt x="52387" y="211931"/>
                  </a:lnTo>
                  <a:lnTo>
                    <a:pt x="14287" y="180975"/>
                  </a:lnTo>
                  <a:lnTo>
                    <a:pt x="2381" y="164306"/>
                  </a:lnTo>
                  <a:lnTo>
                    <a:pt x="0" y="145256"/>
                  </a:lnTo>
                  <a:lnTo>
                    <a:pt x="7143" y="116681"/>
                  </a:lnTo>
                  <a:lnTo>
                    <a:pt x="16668" y="102393"/>
                  </a:lnTo>
                  <a:lnTo>
                    <a:pt x="35718" y="97631"/>
                  </a:lnTo>
                  <a:lnTo>
                    <a:pt x="57150" y="104775"/>
                  </a:lnTo>
                  <a:lnTo>
                    <a:pt x="85725" y="119062"/>
                  </a:lnTo>
                  <a:lnTo>
                    <a:pt x="119062" y="135731"/>
                  </a:lnTo>
                  <a:lnTo>
                    <a:pt x="166687" y="152400"/>
                  </a:lnTo>
                  <a:lnTo>
                    <a:pt x="202406" y="157162"/>
                  </a:lnTo>
                  <a:lnTo>
                    <a:pt x="238125" y="159543"/>
                  </a:lnTo>
                  <a:lnTo>
                    <a:pt x="302418" y="159543"/>
                  </a:lnTo>
                  <a:lnTo>
                    <a:pt x="397668" y="152400"/>
                  </a:lnTo>
                  <a:lnTo>
                    <a:pt x="535781" y="128587"/>
                  </a:lnTo>
                  <a:lnTo>
                    <a:pt x="676275" y="95250"/>
                  </a:lnTo>
                  <a:lnTo>
                    <a:pt x="762000" y="71437"/>
                  </a:lnTo>
                  <a:lnTo>
                    <a:pt x="771525" y="61912"/>
                  </a:lnTo>
                  <a:lnTo>
                    <a:pt x="792956" y="45243"/>
                  </a:lnTo>
                  <a:lnTo>
                    <a:pt x="816768" y="26193"/>
                  </a:lnTo>
                  <a:lnTo>
                    <a:pt x="845343" y="11906"/>
                  </a:lnTo>
                  <a:lnTo>
                    <a:pt x="864393" y="4762"/>
                  </a:lnTo>
                  <a:lnTo>
                    <a:pt x="885825" y="0"/>
                  </a:lnTo>
                  <a:lnTo>
                    <a:pt x="902493" y="0"/>
                  </a:lnTo>
                  <a:lnTo>
                    <a:pt x="947737" y="14287"/>
                  </a:lnTo>
                  <a:lnTo>
                    <a:pt x="988218" y="30956"/>
                  </a:lnTo>
                  <a:lnTo>
                    <a:pt x="1052512" y="64293"/>
                  </a:lnTo>
                  <a:lnTo>
                    <a:pt x="1083468" y="83343"/>
                  </a:lnTo>
                  <a:lnTo>
                    <a:pt x="1145381" y="128587"/>
                  </a:lnTo>
                  <a:lnTo>
                    <a:pt x="1207293" y="185737"/>
                  </a:lnTo>
                  <a:lnTo>
                    <a:pt x="1221581" y="204787"/>
                  </a:lnTo>
                  <a:lnTo>
                    <a:pt x="1228725" y="223837"/>
                  </a:lnTo>
                  <a:lnTo>
                    <a:pt x="1228725" y="238125"/>
                  </a:lnTo>
                  <a:lnTo>
                    <a:pt x="1221581" y="259556"/>
                  </a:lnTo>
                  <a:lnTo>
                    <a:pt x="1204912" y="273843"/>
                  </a:lnTo>
                  <a:lnTo>
                    <a:pt x="790575" y="233362"/>
                  </a:lnTo>
                  <a:lnTo>
                    <a:pt x="781050" y="223837"/>
                  </a:lnTo>
                  <a:lnTo>
                    <a:pt x="764381" y="219075"/>
                  </a:lnTo>
                  <a:lnTo>
                    <a:pt x="721518" y="221456"/>
                  </a:lnTo>
                  <a:lnTo>
                    <a:pt x="514350" y="2667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910;p169">
              <a:extLst>
                <a:ext uri="{FF2B5EF4-FFF2-40B4-BE49-F238E27FC236}">
                  <a16:creationId xmlns:a16="http://schemas.microsoft.com/office/drawing/2014/main" id="{3F0A7567-3072-6149-ACC3-D748D330C788}"/>
                </a:ext>
              </a:extLst>
            </p:cNvPr>
            <p:cNvSpPr/>
            <p:nvPr/>
          </p:nvSpPr>
          <p:spPr>
            <a:xfrm>
              <a:off x="5119688" y="2114550"/>
              <a:ext cx="1606550" cy="1335088"/>
            </a:xfrm>
            <a:custGeom>
              <a:avLst/>
              <a:gdLst/>
              <a:ahLst/>
              <a:cxnLst/>
              <a:rect l="l" t="t" r="r" b="b"/>
              <a:pathLst>
                <a:path w="1607343" h="1335881" extrusionOk="0">
                  <a:moveTo>
                    <a:pt x="890587" y="552450"/>
                  </a:moveTo>
                  <a:lnTo>
                    <a:pt x="966787" y="459581"/>
                  </a:lnTo>
                  <a:lnTo>
                    <a:pt x="1028700" y="381000"/>
                  </a:lnTo>
                  <a:lnTo>
                    <a:pt x="1095375" y="288131"/>
                  </a:lnTo>
                  <a:lnTo>
                    <a:pt x="1150143" y="195263"/>
                  </a:lnTo>
                  <a:lnTo>
                    <a:pt x="1188243" y="121444"/>
                  </a:lnTo>
                  <a:lnTo>
                    <a:pt x="1200150" y="85725"/>
                  </a:lnTo>
                  <a:lnTo>
                    <a:pt x="1181100" y="40481"/>
                  </a:lnTo>
                  <a:lnTo>
                    <a:pt x="1438275" y="0"/>
                  </a:lnTo>
                  <a:lnTo>
                    <a:pt x="1607343" y="104775"/>
                  </a:lnTo>
                  <a:lnTo>
                    <a:pt x="1531143" y="164306"/>
                  </a:lnTo>
                  <a:lnTo>
                    <a:pt x="1485900" y="204788"/>
                  </a:lnTo>
                  <a:lnTo>
                    <a:pt x="1443037" y="252413"/>
                  </a:lnTo>
                  <a:lnTo>
                    <a:pt x="1304925" y="411956"/>
                  </a:lnTo>
                  <a:lnTo>
                    <a:pt x="1138237" y="578644"/>
                  </a:lnTo>
                  <a:lnTo>
                    <a:pt x="935831" y="773906"/>
                  </a:lnTo>
                  <a:lnTo>
                    <a:pt x="800100" y="892969"/>
                  </a:lnTo>
                  <a:lnTo>
                    <a:pt x="638175" y="1004888"/>
                  </a:lnTo>
                  <a:lnTo>
                    <a:pt x="464343" y="1112044"/>
                  </a:lnTo>
                  <a:lnTo>
                    <a:pt x="216693" y="1254919"/>
                  </a:lnTo>
                  <a:lnTo>
                    <a:pt x="73818" y="1331119"/>
                  </a:lnTo>
                  <a:lnTo>
                    <a:pt x="47625" y="1335881"/>
                  </a:lnTo>
                  <a:lnTo>
                    <a:pt x="9525" y="1328738"/>
                  </a:lnTo>
                  <a:lnTo>
                    <a:pt x="0" y="1314450"/>
                  </a:lnTo>
                  <a:lnTo>
                    <a:pt x="7143" y="1285875"/>
                  </a:lnTo>
                  <a:lnTo>
                    <a:pt x="19050" y="1266825"/>
                  </a:lnTo>
                  <a:lnTo>
                    <a:pt x="178593" y="1166813"/>
                  </a:lnTo>
                  <a:lnTo>
                    <a:pt x="364331" y="1038225"/>
                  </a:lnTo>
                  <a:lnTo>
                    <a:pt x="509587" y="926306"/>
                  </a:lnTo>
                  <a:lnTo>
                    <a:pt x="621506" y="828675"/>
                  </a:lnTo>
                  <a:lnTo>
                    <a:pt x="671512" y="778669"/>
                  </a:lnTo>
                  <a:lnTo>
                    <a:pt x="788193" y="659606"/>
                  </a:lnTo>
                  <a:lnTo>
                    <a:pt x="890587" y="5524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911;p169">
              <a:extLst>
                <a:ext uri="{FF2B5EF4-FFF2-40B4-BE49-F238E27FC236}">
                  <a16:creationId xmlns:a16="http://schemas.microsoft.com/office/drawing/2014/main" id="{4DF2B97A-670D-3644-B87A-FF65803F7726}"/>
                </a:ext>
              </a:extLst>
            </p:cNvPr>
            <p:cNvSpPr/>
            <p:nvPr/>
          </p:nvSpPr>
          <p:spPr>
            <a:xfrm>
              <a:off x="5248275" y="2439988"/>
              <a:ext cx="2287588" cy="1428750"/>
            </a:xfrm>
            <a:custGeom>
              <a:avLst/>
              <a:gdLst/>
              <a:ahLst/>
              <a:cxnLst/>
              <a:rect l="l" t="t" r="r" b="b"/>
              <a:pathLst>
                <a:path w="2288381" h="1428750" extrusionOk="0">
                  <a:moveTo>
                    <a:pt x="940594" y="828675"/>
                  </a:moveTo>
                  <a:lnTo>
                    <a:pt x="666750" y="554832"/>
                  </a:lnTo>
                  <a:lnTo>
                    <a:pt x="547688" y="452438"/>
                  </a:lnTo>
                  <a:lnTo>
                    <a:pt x="402431" y="328613"/>
                  </a:lnTo>
                  <a:lnTo>
                    <a:pt x="230981" y="185738"/>
                  </a:lnTo>
                  <a:lnTo>
                    <a:pt x="192881" y="150019"/>
                  </a:lnTo>
                  <a:lnTo>
                    <a:pt x="161925" y="126207"/>
                  </a:lnTo>
                  <a:lnTo>
                    <a:pt x="128588" y="109538"/>
                  </a:lnTo>
                  <a:lnTo>
                    <a:pt x="80963" y="97632"/>
                  </a:lnTo>
                  <a:lnTo>
                    <a:pt x="33338" y="92869"/>
                  </a:lnTo>
                  <a:lnTo>
                    <a:pt x="11906" y="85725"/>
                  </a:lnTo>
                  <a:lnTo>
                    <a:pt x="0" y="66675"/>
                  </a:lnTo>
                  <a:lnTo>
                    <a:pt x="0" y="47625"/>
                  </a:lnTo>
                  <a:lnTo>
                    <a:pt x="4763" y="28575"/>
                  </a:lnTo>
                  <a:lnTo>
                    <a:pt x="19050" y="16669"/>
                  </a:lnTo>
                  <a:lnTo>
                    <a:pt x="102394" y="2382"/>
                  </a:lnTo>
                  <a:lnTo>
                    <a:pt x="135731" y="0"/>
                  </a:lnTo>
                  <a:lnTo>
                    <a:pt x="154781" y="7144"/>
                  </a:lnTo>
                  <a:lnTo>
                    <a:pt x="226219" y="54769"/>
                  </a:lnTo>
                  <a:lnTo>
                    <a:pt x="407194" y="166688"/>
                  </a:lnTo>
                  <a:lnTo>
                    <a:pt x="664369" y="340519"/>
                  </a:lnTo>
                  <a:lnTo>
                    <a:pt x="800100" y="445294"/>
                  </a:lnTo>
                  <a:lnTo>
                    <a:pt x="971550" y="597694"/>
                  </a:lnTo>
                  <a:lnTo>
                    <a:pt x="1066800" y="669132"/>
                  </a:lnTo>
                  <a:lnTo>
                    <a:pt x="1271588" y="814388"/>
                  </a:lnTo>
                  <a:lnTo>
                    <a:pt x="1466850" y="935832"/>
                  </a:lnTo>
                  <a:lnTo>
                    <a:pt x="1659731" y="1050132"/>
                  </a:lnTo>
                  <a:lnTo>
                    <a:pt x="1905000" y="1183482"/>
                  </a:lnTo>
                  <a:lnTo>
                    <a:pt x="2102644" y="1273969"/>
                  </a:lnTo>
                  <a:lnTo>
                    <a:pt x="2264569" y="1338263"/>
                  </a:lnTo>
                  <a:lnTo>
                    <a:pt x="2281238" y="1350169"/>
                  </a:lnTo>
                  <a:lnTo>
                    <a:pt x="2288381" y="1359694"/>
                  </a:lnTo>
                  <a:lnTo>
                    <a:pt x="2288381" y="1378744"/>
                  </a:lnTo>
                  <a:lnTo>
                    <a:pt x="2264569" y="1397794"/>
                  </a:lnTo>
                  <a:lnTo>
                    <a:pt x="2228850" y="1409700"/>
                  </a:lnTo>
                  <a:lnTo>
                    <a:pt x="1866900" y="1423988"/>
                  </a:lnTo>
                  <a:lnTo>
                    <a:pt x="1650206" y="1428750"/>
                  </a:lnTo>
                  <a:lnTo>
                    <a:pt x="1607344" y="1428750"/>
                  </a:lnTo>
                  <a:lnTo>
                    <a:pt x="1559719" y="1421607"/>
                  </a:lnTo>
                  <a:lnTo>
                    <a:pt x="1504950" y="1404938"/>
                  </a:lnTo>
                  <a:lnTo>
                    <a:pt x="1469231" y="1378744"/>
                  </a:lnTo>
                  <a:lnTo>
                    <a:pt x="1352550" y="1262063"/>
                  </a:lnTo>
                  <a:lnTo>
                    <a:pt x="940594" y="8286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912;p169">
              <a:extLst>
                <a:ext uri="{FF2B5EF4-FFF2-40B4-BE49-F238E27FC236}">
                  <a16:creationId xmlns:a16="http://schemas.microsoft.com/office/drawing/2014/main" id="{EA965B93-D3DF-5A45-8936-FCA59B11103E}"/>
                </a:ext>
              </a:extLst>
            </p:cNvPr>
            <p:cNvSpPr/>
            <p:nvPr/>
          </p:nvSpPr>
          <p:spPr>
            <a:xfrm>
              <a:off x="5013325" y="4537075"/>
              <a:ext cx="285750" cy="1611313"/>
            </a:xfrm>
            <a:custGeom>
              <a:avLst/>
              <a:gdLst/>
              <a:ahLst/>
              <a:cxnLst/>
              <a:rect l="l" t="t" r="r" b="b"/>
              <a:pathLst>
                <a:path w="285750" h="1611086" extrusionOk="0">
                  <a:moveTo>
                    <a:pt x="62593" y="680358"/>
                  </a:moveTo>
                  <a:lnTo>
                    <a:pt x="62593" y="353786"/>
                  </a:lnTo>
                  <a:lnTo>
                    <a:pt x="62593" y="283029"/>
                  </a:lnTo>
                  <a:lnTo>
                    <a:pt x="62593" y="225879"/>
                  </a:lnTo>
                  <a:lnTo>
                    <a:pt x="59872" y="193222"/>
                  </a:lnTo>
                  <a:lnTo>
                    <a:pt x="43543" y="141515"/>
                  </a:lnTo>
                  <a:lnTo>
                    <a:pt x="0" y="54429"/>
                  </a:lnTo>
                  <a:lnTo>
                    <a:pt x="54429" y="0"/>
                  </a:lnTo>
                  <a:lnTo>
                    <a:pt x="182336" y="62593"/>
                  </a:lnTo>
                  <a:lnTo>
                    <a:pt x="234043" y="117022"/>
                  </a:lnTo>
                  <a:lnTo>
                    <a:pt x="253093" y="146958"/>
                  </a:lnTo>
                  <a:lnTo>
                    <a:pt x="269422" y="174172"/>
                  </a:lnTo>
                  <a:lnTo>
                    <a:pt x="280308" y="206829"/>
                  </a:lnTo>
                  <a:lnTo>
                    <a:pt x="285750" y="253093"/>
                  </a:lnTo>
                  <a:lnTo>
                    <a:pt x="280308" y="680358"/>
                  </a:lnTo>
                  <a:lnTo>
                    <a:pt x="266700" y="1055915"/>
                  </a:lnTo>
                  <a:lnTo>
                    <a:pt x="263979" y="1200150"/>
                  </a:lnTo>
                  <a:lnTo>
                    <a:pt x="261258" y="1298122"/>
                  </a:lnTo>
                  <a:lnTo>
                    <a:pt x="255815" y="1355272"/>
                  </a:lnTo>
                  <a:lnTo>
                    <a:pt x="244929" y="1439636"/>
                  </a:lnTo>
                  <a:lnTo>
                    <a:pt x="225879" y="1496786"/>
                  </a:lnTo>
                  <a:lnTo>
                    <a:pt x="195943" y="1543050"/>
                  </a:lnTo>
                  <a:lnTo>
                    <a:pt x="157843" y="1583872"/>
                  </a:lnTo>
                  <a:lnTo>
                    <a:pt x="127908" y="1600200"/>
                  </a:lnTo>
                  <a:lnTo>
                    <a:pt x="73479" y="1611086"/>
                  </a:lnTo>
                  <a:lnTo>
                    <a:pt x="35379" y="1608365"/>
                  </a:lnTo>
                  <a:lnTo>
                    <a:pt x="27215" y="1602922"/>
                  </a:lnTo>
                  <a:lnTo>
                    <a:pt x="19050" y="1586593"/>
                  </a:lnTo>
                  <a:lnTo>
                    <a:pt x="13608" y="1524000"/>
                  </a:lnTo>
                  <a:lnTo>
                    <a:pt x="54429" y="1104900"/>
                  </a:lnTo>
                  <a:lnTo>
                    <a:pt x="62593" y="1055915"/>
                  </a:lnTo>
                  <a:cubicBezTo>
                    <a:pt x="63500" y="929822"/>
                    <a:pt x="64408" y="803729"/>
                    <a:pt x="62593" y="680358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913;p169">
              <a:extLst>
                <a:ext uri="{FF2B5EF4-FFF2-40B4-BE49-F238E27FC236}">
                  <a16:creationId xmlns:a16="http://schemas.microsoft.com/office/drawing/2014/main" id="{DB146608-8A68-084B-A345-50C0E8699209}"/>
                </a:ext>
              </a:extLst>
            </p:cNvPr>
            <p:cNvSpPr/>
            <p:nvPr/>
          </p:nvSpPr>
          <p:spPr>
            <a:xfrm>
              <a:off x="4484688" y="5589588"/>
              <a:ext cx="704850" cy="473075"/>
            </a:xfrm>
            <a:custGeom>
              <a:avLst/>
              <a:gdLst/>
              <a:ahLst/>
              <a:cxnLst/>
              <a:rect l="l" t="t" r="r" b="b"/>
              <a:pathLst>
                <a:path w="704850" h="473869" extrusionOk="0">
                  <a:moveTo>
                    <a:pt x="152400" y="47625"/>
                  </a:moveTo>
                  <a:lnTo>
                    <a:pt x="314325" y="116681"/>
                  </a:lnTo>
                  <a:lnTo>
                    <a:pt x="371475" y="133350"/>
                  </a:lnTo>
                  <a:lnTo>
                    <a:pt x="428625" y="147637"/>
                  </a:lnTo>
                  <a:lnTo>
                    <a:pt x="464344" y="152400"/>
                  </a:lnTo>
                  <a:lnTo>
                    <a:pt x="485775" y="152400"/>
                  </a:lnTo>
                  <a:lnTo>
                    <a:pt x="507206" y="147637"/>
                  </a:lnTo>
                  <a:lnTo>
                    <a:pt x="528637" y="138112"/>
                  </a:lnTo>
                  <a:lnTo>
                    <a:pt x="552450" y="111919"/>
                  </a:lnTo>
                  <a:lnTo>
                    <a:pt x="604837" y="7144"/>
                  </a:lnTo>
                  <a:lnTo>
                    <a:pt x="704850" y="259556"/>
                  </a:lnTo>
                  <a:lnTo>
                    <a:pt x="542925" y="473869"/>
                  </a:lnTo>
                  <a:lnTo>
                    <a:pt x="519112" y="421481"/>
                  </a:lnTo>
                  <a:lnTo>
                    <a:pt x="492919" y="390525"/>
                  </a:lnTo>
                  <a:lnTo>
                    <a:pt x="461962" y="359569"/>
                  </a:lnTo>
                  <a:lnTo>
                    <a:pt x="402431" y="309562"/>
                  </a:lnTo>
                  <a:lnTo>
                    <a:pt x="307181" y="245269"/>
                  </a:lnTo>
                  <a:lnTo>
                    <a:pt x="233362" y="195262"/>
                  </a:lnTo>
                  <a:lnTo>
                    <a:pt x="173831" y="161925"/>
                  </a:lnTo>
                  <a:lnTo>
                    <a:pt x="111919" y="119062"/>
                  </a:lnTo>
                  <a:lnTo>
                    <a:pt x="54769" y="85725"/>
                  </a:lnTo>
                  <a:lnTo>
                    <a:pt x="23812" y="66675"/>
                  </a:lnTo>
                  <a:lnTo>
                    <a:pt x="9525" y="50006"/>
                  </a:lnTo>
                  <a:lnTo>
                    <a:pt x="0" y="28575"/>
                  </a:lnTo>
                  <a:lnTo>
                    <a:pt x="7144" y="9525"/>
                  </a:lnTo>
                  <a:lnTo>
                    <a:pt x="30956" y="0"/>
                  </a:lnTo>
                  <a:lnTo>
                    <a:pt x="54769" y="0"/>
                  </a:lnTo>
                  <a:lnTo>
                    <a:pt x="152400" y="476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1918;p170">
            <a:extLst>
              <a:ext uri="{FF2B5EF4-FFF2-40B4-BE49-F238E27FC236}">
                <a16:creationId xmlns:a16="http://schemas.microsoft.com/office/drawing/2014/main" id="{93640B63-48C6-8E4B-8D9B-D950AF7ADA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156" y="1438108"/>
            <a:ext cx="4632325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6838" y="1486236"/>
            <a:ext cx="4632325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" name="Google Shape;3389;p307"/>
          <p:cNvSpPr txBox="1"/>
          <p:nvPr/>
        </p:nvSpPr>
        <p:spPr>
          <a:xfrm>
            <a:off x="3433763" y="6570662"/>
            <a:ext cx="451963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歯</a:t>
            </a:r>
            <a:endParaRPr/>
          </a:p>
        </p:txBody>
      </p:sp>
      <p:sp>
        <p:nvSpPr>
          <p:cNvPr id="3390" name="Google Shape;3390;p307"/>
          <p:cNvSpPr/>
          <p:nvPr/>
        </p:nvSpPr>
        <p:spPr>
          <a:xfrm>
            <a:off x="4660900" y="1385888"/>
            <a:ext cx="492125" cy="1422400"/>
          </a:xfrm>
          <a:custGeom>
            <a:avLst/>
            <a:gdLst/>
            <a:ahLst/>
            <a:cxnLst/>
            <a:rect l="l" t="t" r="r" b="b"/>
            <a:pathLst>
              <a:path w="492919" h="1421606" extrusionOk="0">
                <a:moveTo>
                  <a:pt x="185738" y="950118"/>
                </a:moveTo>
                <a:lnTo>
                  <a:pt x="176213" y="481012"/>
                </a:lnTo>
                <a:lnTo>
                  <a:pt x="176213" y="326231"/>
                </a:lnTo>
                <a:lnTo>
                  <a:pt x="169069" y="266700"/>
                </a:lnTo>
                <a:lnTo>
                  <a:pt x="154782" y="226218"/>
                </a:lnTo>
                <a:lnTo>
                  <a:pt x="128588" y="180975"/>
                </a:lnTo>
                <a:lnTo>
                  <a:pt x="100013" y="147637"/>
                </a:lnTo>
                <a:lnTo>
                  <a:pt x="78582" y="123825"/>
                </a:lnTo>
                <a:lnTo>
                  <a:pt x="45244" y="88106"/>
                </a:lnTo>
                <a:lnTo>
                  <a:pt x="16669" y="57150"/>
                </a:lnTo>
                <a:lnTo>
                  <a:pt x="4763" y="40481"/>
                </a:lnTo>
                <a:lnTo>
                  <a:pt x="0" y="21431"/>
                </a:lnTo>
                <a:lnTo>
                  <a:pt x="4763" y="4762"/>
                </a:lnTo>
                <a:lnTo>
                  <a:pt x="16669" y="0"/>
                </a:lnTo>
                <a:lnTo>
                  <a:pt x="69057" y="7143"/>
                </a:lnTo>
                <a:lnTo>
                  <a:pt x="130969" y="21431"/>
                </a:lnTo>
                <a:lnTo>
                  <a:pt x="216694" y="45243"/>
                </a:lnTo>
                <a:lnTo>
                  <a:pt x="319088" y="80962"/>
                </a:lnTo>
                <a:lnTo>
                  <a:pt x="428625" y="140493"/>
                </a:lnTo>
                <a:lnTo>
                  <a:pt x="476250" y="173831"/>
                </a:lnTo>
                <a:lnTo>
                  <a:pt x="488157" y="190500"/>
                </a:lnTo>
                <a:lnTo>
                  <a:pt x="492919" y="209550"/>
                </a:lnTo>
                <a:lnTo>
                  <a:pt x="492919" y="223837"/>
                </a:lnTo>
                <a:lnTo>
                  <a:pt x="483394" y="254793"/>
                </a:lnTo>
                <a:lnTo>
                  <a:pt x="466725" y="276225"/>
                </a:lnTo>
                <a:lnTo>
                  <a:pt x="450057" y="297656"/>
                </a:lnTo>
                <a:lnTo>
                  <a:pt x="435769" y="319087"/>
                </a:lnTo>
                <a:lnTo>
                  <a:pt x="426244" y="357187"/>
                </a:lnTo>
                <a:lnTo>
                  <a:pt x="421482" y="419100"/>
                </a:lnTo>
                <a:lnTo>
                  <a:pt x="419100" y="840581"/>
                </a:lnTo>
                <a:lnTo>
                  <a:pt x="414338" y="997743"/>
                </a:lnTo>
                <a:lnTo>
                  <a:pt x="407194" y="1143000"/>
                </a:lnTo>
                <a:lnTo>
                  <a:pt x="397669" y="1388268"/>
                </a:lnTo>
                <a:lnTo>
                  <a:pt x="200025" y="1421606"/>
                </a:lnTo>
                <a:lnTo>
                  <a:pt x="185738" y="9501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307"/>
          <p:cNvSpPr/>
          <p:nvPr/>
        </p:nvSpPr>
        <p:spPr>
          <a:xfrm>
            <a:off x="3433763" y="1866900"/>
            <a:ext cx="531812" cy="1114425"/>
          </a:xfrm>
          <a:custGeom>
            <a:avLst/>
            <a:gdLst/>
            <a:ahLst/>
            <a:cxnLst/>
            <a:rect l="l" t="t" r="r" b="b"/>
            <a:pathLst>
              <a:path w="531018" h="1114425" extrusionOk="0">
                <a:moveTo>
                  <a:pt x="214312" y="719138"/>
                </a:moveTo>
                <a:cubicBezTo>
                  <a:pt x="215106" y="598488"/>
                  <a:pt x="215899" y="477838"/>
                  <a:pt x="216693" y="357188"/>
                </a:cubicBezTo>
                <a:lnTo>
                  <a:pt x="211931" y="311944"/>
                </a:lnTo>
                <a:lnTo>
                  <a:pt x="200025" y="271463"/>
                </a:lnTo>
                <a:lnTo>
                  <a:pt x="171450" y="221456"/>
                </a:lnTo>
                <a:lnTo>
                  <a:pt x="142875" y="178594"/>
                </a:lnTo>
                <a:lnTo>
                  <a:pt x="104775" y="130969"/>
                </a:lnTo>
                <a:lnTo>
                  <a:pt x="59531" y="85725"/>
                </a:lnTo>
                <a:lnTo>
                  <a:pt x="21431" y="54769"/>
                </a:lnTo>
                <a:lnTo>
                  <a:pt x="7143" y="40481"/>
                </a:lnTo>
                <a:lnTo>
                  <a:pt x="0" y="28575"/>
                </a:lnTo>
                <a:lnTo>
                  <a:pt x="2381" y="11906"/>
                </a:lnTo>
                <a:lnTo>
                  <a:pt x="16668" y="4763"/>
                </a:lnTo>
                <a:lnTo>
                  <a:pt x="59531" y="0"/>
                </a:lnTo>
                <a:lnTo>
                  <a:pt x="116681" y="0"/>
                </a:lnTo>
                <a:lnTo>
                  <a:pt x="183356" y="4763"/>
                </a:lnTo>
                <a:lnTo>
                  <a:pt x="240506" y="16669"/>
                </a:lnTo>
                <a:lnTo>
                  <a:pt x="307181" y="40481"/>
                </a:lnTo>
                <a:lnTo>
                  <a:pt x="366712" y="71438"/>
                </a:lnTo>
                <a:lnTo>
                  <a:pt x="435768" y="114300"/>
                </a:lnTo>
                <a:lnTo>
                  <a:pt x="478631" y="145256"/>
                </a:lnTo>
                <a:lnTo>
                  <a:pt x="504825" y="166688"/>
                </a:lnTo>
                <a:lnTo>
                  <a:pt x="519112" y="188119"/>
                </a:lnTo>
                <a:lnTo>
                  <a:pt x="528637" y="211931"/>
                </a:lnTo>
                <a:lnTo>
                  <a:pt x="531018" y="238125"/>
                </a:lnTo>
                <a:lnTo>
                  <a:pt x="526256" y="266700"/>
                </a:lnTo>
                <a:lnTo>
                  <a:pt x="509587" y="319088"/>
                </a:lnTo>
                <a:lnTo>
                  <a:pt x="490537" y="357188"/>
                </a:lnTo>
                <a:lnTo>
                  <a:pt x="488156" y="364331"/>
                </a:lnTo>
                <a:lnTo>
                  <a:pt x="476250" y="654844"/>
                </a:lnTo>
                <a:lnTo>
                  <a:pt x="461962" y="1057275"/>
                </a:lnTo>
                <a:lnTo>
                  <a:pt x="211931" y="1114425"/>
                </a:lnTo>
                <a:cubicBezTo>
                  <a:pt x="213518" y="979488"/>
                  <a:pt x="215106" y="844550"/>
                  <a:pt x="214312" y="719138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2" name="Google Shape;3392;p307"/>
          <p:cNvSpPr/>
          <p:nvPr/>
        </p:nvSpPr>
        <p:spPr>
          <a:xfrm>
            <a:off x="3884613" y="3275013"/>
            <a:ext cx="547687" cy="609600"/>
          </a:xfrm>
          <a:custGeom>
            <a:avLst/>
            <a:gdLst/>
            <a:ahLst/>
            <a:cxnLst/>
            <a:rect l="l" t="t" r="r" b="b"/>
            <a:pathLst>
              <a:path w="547687" h="609600" extrusionOk="0">
                <a:moveTo>
                  <a:pt x="230981" y="361950"/>
                </a:moveTo>
                <a:lnTo>
                  <a:pt x="126206" y="209550"/>
                </a:lnTo>
                <a:lnTo>
                  <a:pt x="23812" y="59531"/>
                </a:lnTo>
                <a:lnTo>
                  <a:pt x="4762" y="35719"/>
                </a:lnTo>
                <a:lnTo>
                  <a:pt x="0" y="19050"/>
                </a:lnTo>
                <a:lnTo>
                  <a:pt x="2381" y="4762"/>
                </a:lnTo>
                <a:lnTo>
                  <a:pt x="14287" y="0"/>
                </a:lnTo>
                <a:lnTo>
                  <a:pt x="52387" y="9525"/>
                </a:lnTo>
                <a:lnTo>
                  <a:pt x="95250" y="28575"/>
                </a:lnTo>
                <a:lnTo>
                  <a:pt x="166687" y="69056"/>
                </a:lnTo>
                <a:lnTo>
                  <a:pt x="261937" y="133350"/>
                </a:lnTo>
                <a:lnTo>
                  <a:pt x="383381" y="223837"/>
                </a:lnTo>
                <a:lnTo>
                  <a:pt x="433387" y="269081"/>
                </a:lnTo>
                <a:lnTo>
                  <a:pt x="471487" y="309562"/>
                </a:lnTo>
                <a:lnTo>
                  <a:pt x="511969" y="366712"/>
                </a:lnTo>
                <a:lnTo>
                  <a:pt x="533400" y="411956"/>
                </a:lnTo>
                <a:lnTo>
                  <a:pt x="545306" y="459581"/>
                </a:lnTo>
                <a:lnTo>
                  <a:pt x="547687" y="504825"/>
                </a:lnTo>
                <a:lnTo>
                  <a:pt x="540544" y="545306"/>
                </a:lnTo>
                <a:lnTo>
                  <a:pt x="521494" y="569119"/>
                </a:lnTo>
                <a:lnTo>
                  <a:pt x="495300" y="590550"/>
                </a:lnTo>
                <a:lnTo>
                  <a:pt x="473869" y="602456"/>
                </a:lnTo>
                <a:lnTo>
                  <a:pt x="452437" y="607219"/>
                </a:lnTo>
                <a:lnTo>
                  <a:pt x="426244" y="609600"/>
                </a:lnTo>
                <a:lnTo>
                  <a:pt x="407194" y="607219"/>
                </a:lnTo>
                <a:lnTo>
                  <a:pt x="373856" y="592931"/>
                </a:lnTo>
                <a:lnTo>
                  <a:pt x="347662" y="561975"/>
                </a:lnTo>
                <a:lnTo>
                  <a:pt x="326231" y="519112"/>
                </a:lnTo>
                <a:lnTo>
                  <a:pt x="230981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3" name="Google Shape;3393;p307"/>
          <p:cNvSpPr/>
          <p:nvPr/>
        </p:nvSpPr>
        <p:spPr>
          <a:xfrm>
            <a:off x="5353050" y="3132138"/>
            <a:ext cx="588963" cy="601662"/>
          </a:xfrm>
          <a:custGeom>
            <a:avLst/>
            <a:gdLst/>
            <a:ahLst/>
            <a:cxnLst/>
            <a:rect l="l" t="t" r="r" b="b"/>
            <a:pathLst>
              <a:path w="588169" h="602456" extrusionOk="0">
                <a:moveTo>
                  <a:pt x="116681" y="416719"/>
                </a:moveTo>
                <a:lnTo>
                  <a:pt x="245269" y="242887"/>
                </a:lnTo>
                <a:lnTo>
                  <a:pt x="280988" y="183356"/>
                </a:lnTo>
                <a:lnTo>
                  <a:pt x="285750" y="159544"/>
                </a:lnTo>
                <a:lnTo>
                  <a:pt x="276225" y="121444"/>
                </a:lnTo>
                <a:lnTo>
                  <a:pt x="254794" y="76200"/>
                </a:lnTo>
                <a:lnTo>
                  <a:pt x="240506" y="57150"/>
                </a:lnTo>
                <a:lnTo>
                  <a:pt x="233363" y="35719"/>
                </a:lnTo>
                <a:lnTo>
                  <a:pt x="235744" y="7144"/>
                </a:lnTo>
                <a:lnTo>
                  <a:pt x="245269" y="0"/>
                </a:lnTo>
                <a:lnTo>
                  <a:pt x="259556" y="0"/>
                </a:lnTo>
                <a:lnTo>
                  <a:pt x="280988" y="7144"/>
                </a:lnTo>
                <a:lnTo>
                  <a:pt x="335756" y="45244"/>
                </a:lnTo>
                <a:lnTo>
                  <a:pt x="390525" y="88106"/>
                </a:lnTo>
                <a:lnTo>
                  <a:pt x="428625" y="119062"/>
                </a:lnTo>
                <a:lnTo>
                  <a:pt x="481013" y="169069"/>
                </a:lnTo>
                <a:lnTo>
                  <a:pt x="528638" y="221456"/>
                </a:lnTo>
                <a:lnTo>
                  <a:pt x="559594" y="266700"/>
                </a:lnTo>
                <a:lnTo>
                  <a:pt x="573881" y="288131"/>
                </a:lnTo>
                <a:lnTo>
                  <a:pt x="583406" y="311944"/>
                </a:lnTo>
                <a:lnTo>
                  <a:pt x="588169" y="350044"/>
                </a:lnTo>
                <a:lnTo>
                  <a:pt x="585788" y="369094"/>
                </a:lnTo>
                <a:lnTo>
                  <a:pt x="573881" y="381000"/>
                </a:lnTo>
                <a:lnTo>
                  <a:pt x="535781" y="385762"/>
                </a:lnTo>
                <a:lnTo>
                  <a:pt x="490538" y="390525"/>
                </a:lnTo>
                <a:lnTo>
                  <a:pt x="435769" y="404812"/>
                </a:lnTo>
                <a:lnTo>
                  <a:pt x="373856" y="431006"/>
                </a:lnTo>
                <a:lnTo>
                  <a:pt x="197644" y="511969"/>
                </a:lnTo>
                <a:lnTo>
                  <a:pt x="97631" y="569119"/>
                </a:lnTo>
                <a:lnTo>
                  <a:pt x="42863" y="600075"/>
                </a:lnTo>
                <a:lnTo>
                  <a:pt x="19050" y="602456"/>
                </a:lnTo>
                <a:lnTo>
                  <a:pt x="4763" y="595312"/>
                </a:lnTo>
                <a:lnTo>
                  <a:pt x="0" y="576262"/>
                </a:lnTo>
                <a:lnTo>
                  <a:pt x="9525" y="550069"/>
                </a:lnTo>
                <a:lnTo>
                  <a:pt x="116681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4" name="Google Shape;3394;p307"/>
          <p:cNvSpPr/>
          <p:nvPr/>
        </p:nvSpPr>
        <p:spPr>
          <a:xfrm>
            <a:off x="3717925" y="3916363"/>
            <a:ext cx="2433638" cy="431800"/>
          </a:xfrm>
          <a:custGeom>
            <a:avLst/>
            <a:gdLst/>
            <a:ahLst/>
            <a:cxnLst/>
            <a:rect l="l" t="t" r="r" b="b"/>
            <a:pathLst>
              <a:path w="2433638" h="431007" extrusionOk="0">
                <a:moveTo>
                  <a:pt x="747713" y="347663"/>
                </a:moveTo>
                <a:lnTo>
                  <a:pt x="504825" y="397669"/>
                </a:lnTo>
                <a:lnTo>
                  <a:pt x="357188" y="423863"/>
                </a:lnTo>
                <a:lnTo>
                  <a:pt x="290513" y="431007"/>
                </a:lnTo>
                <a:cubicBezTo>
                  <a:pt x="249243" y="426151"/>
                  <a:pt x="263619" y="426244"/>
                  <a:pt x="247650" y="426244"/>
                </a:cubicBezTo>
                <a:lnTo>
                  <a:pt x="209550" y="407194"/>
                </a:lnTo>
                <a:lnTo>
                  <a:pt x="161925" y="371475"/>
                </a:lnTo>
                <a:lnTo>
                  <a:pt x="97632" y="297657"/>
                </a:lnTo>
                <a:lnTo>
                  <a:pt x="52388" y="230982"/>
                </a:lnTo>
                <a:lnTo>
                  <a:pt x="9525" y="157163"/>
                </a:lnTo>
                <a:lnTo>
                  <a:pt x="2382" y="138113"/>
                </a:lnTo>
                <a:lnTo>
                  <a:pt x="0" y="121444"/>
                </a:lnTo>
                <a:lnTo>
                  <a:pt x="4763" y="95250"/>
                </a:lnTo>
                <a:lnTo>
                  <a:pt x="16669" y="88107"/>
                </a:lnTo>
                <a:lnTo>
                  <a:pt x="38100" y="88107"/>
                </a:lnTo>
                <a:lnTo>
                  <a:pt x="57150" y="100013"/>
                </a:lnTo>
                <a:lnTo>
                  <a:pt x="97632" y="145257"/>
                </a:lnTo>
                <a:lnTo>
                  <a:pt x="128588" y="173832"/>
                </a:lnTo>
                <a:lnTo>
                  <a:pt x="154782" y="190500"/>
                </a:lnTo>
                <a:lnTo>
                  <a:pt x="185738" y="207169"/>
                </a:lnTo>
                <a:lnTo>
                  <a:pt x="216694" y="219075"/>
                </a:lnTo>
                <a:lnTo>
                  <a:pt x="266700" y="226219"/>
                </a:lnTo>
                <a:lnTo>
                  <a:pt x="319088" y="228600"/>
                </a:lnTo>
                <a:lnTo>
                  <a:pt x="514350" y="195263"/>
                </a:lnTo>
                <a:lnTo>
                  <a:pt x="776288" y="157163"/>
                </a:lnTo>
                <a:lnTo>
                  <a:pt x="1133475" y="111919"/>
                </a:lnTo>
                <a:lnTo>
                  <a:pt x="1350169" y="90488"/>
                </a:lnTo>
                <a:lnTo>
                  <a:pt x="1893094" y="50007"/>
                </a:lnTo>
                <a:lnTo>
                  <a:pt x="2038350" y="0"/>
                </a:lnTo>
                <a:lnTo>
                  <a:pt x="2174082" y="33338"/>
                </a:lnTo>
                <a:lnTo>
                  <a:pt x="2338388" y="88107"/>
                </a:lnTo>
                <a:lnTo>
                  <a:pt x="2386013" y="111919"/>
                </a:lnTo>
                <a:lnTo>
                  <a:pt x="2412207" y="135732"/>
                </a:lnTo>
                <a:lnTo>
                  <a:pt x="2426494" y="159544"/>
                </a:lnTo>
                <a:lnTo>
                  <a:pt x="2433638" y="180975"/>
                </a:lnTo>
                <a:lnTo>
                  <a:pt x="2428875" y="214313"/>
                </a:lnTo>
                <a:lnTo>
                  <a:pt x="2412207" y="233363"/>
                </a:lnTo>
                <a:lnTo>
                  <a:pt x="2364582" y="257175"/>
                </a:lnTo>
                <a:lnTo>
                  <a:pt x="2326482" y="266700"/>
                </a:lnTo>
                <a:lnTo>
                  <a:pt x="2102644" y="240507"/>
                </a:lnTo>
                <a:lnTo>
                  <a:pt x="1931194" y="223838"/>
                </a:lnTo>
                <a:lnTo>
                  <a:pt x="1338263" y="250032"/>
                </a:lnTo>
                <a:lnTo>
                  <a:pt x="902494" y="319088"/>
                </a:lnTo>
                <a:lnTo>
                  <a:pt x="747713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307"/>
          <p:cNvSpPr/>
          <p:nvPr/>
        </p:nvSpPr>
        <p:spPr>
          <a:xfrm>
            <a:off x="4984750" y="1906588"/>
            <a:ext cx="1377950" cy="322262"/>
          </a:xfrm>
          <a:custGeom>
            <a:avLst/>
            <a:gdLst/>
            <a:ahLst/>
            <a:cxnLst/>
            <a:rect l="l" t="t" r="r" b="b"/>
            <a:pathLst>
              <a:path w="1378744" h="321469" extrusionOk="0">
                <a:moveTo>
                  <a:pt x="340519" y="311944"/>
                </a:moveTo>
                <a:lnTo>
                  <a:pt x="14288" y="321469"/>
                </a:lnTo>
                <a:lnTo>
                  <a:pt x="0" y="200025"/>
                </a:lnTo>
                <a:lnTo>
                  <a:pt x="228600" y="161925"/>
                </a:lnTo>
                <a:lnTo>
                  <a:pt x="583407" y="111919"/>
                </a:lnTo>
                <a:lnTo>
                  <a:pt x="733425" y="90488"/>
                </a:lnTo>
                <a:lnTo>
                  <a:pt x="819150" y="76200"/>
                </a:lnTo>
                <a:lnTo>
                  <a:pt x="885825" y="64294"/>
                </a:lnTo>
                <a:lnTo>
                  <a:pt x="945357" y="47625"/>
                </a:lnTo>
                <a:lnTo>
                  <a:pt x="1012032" y="21432"/>
                </a:lnTo>
                <a:lnTo>
                  <a:pt x="1054894" y="0"/>
                </a:lnTo>
                <a:lnTo>
                  <a:pt x="1109663" y="7144"/>
                </a:lnTo>
                <a:lnTo>
                  <a:pt x="1176338" y="19050"/>
                </a:lnTo>
                <a:lnTo>
                  <a:pt x="1223963" y="30957"/>
                </a:lnTo>
                <a:lnTo>
                  <a:pt x="1262063" y="45244"/>
                </a:lnTo>
                <a:lnTo>
                  <a:pt x="1314450" y="71438"/>
                </a:lnTo>
                <a:lnTo>
                  <a:pt x="1345407" y="90488"/>
                </a:lnTo>
                <a:lnTo>
                  <a:pt x="1369219" y="107157"/>
                </a:lnTo>
                <a:lnTo>
                  <a:pt x="1376363" y="121444"/>
                </a:lnTo>
                <a:lnTo>
                  <a:pt x="1378744" y="142875"/>
                </a:lnTo>
                <a:lnTo>
                  <a:pt x="1369219" y="176213"/>
                </a:lnTo>
                <a:lnTo>
                  <a:pt x="1338263" y="219075"/>
                </a:lnTo>
                <a:lnTo>
                  <a:pt x="1314450" y="242888"/>
                </a:lnTo>
                <a:lnTo>
                  <a:pt x="1276350" y="259557"/>
                </a:lnTo>
                <a:lnTo>
                  <a:pt x="1190625" y="278607"/>
                </a:lnTo>
                <a:lnTo>
                  <a:pt x="1062038" y="292894"/>
                </a:lnTo>
                <a:lnTo>
                  <a:pt x="823913" y="297657"/>
                </a:lnTo>
                <a:lnTo>
                  <a:pt x="340519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307"/>
          <p:cNvSpPr/>
          <p:nvPr/>
        </p:nvSpPr>
        <p:spPr>
          <a:xfrm>
            <a:off x="2922588" y="2603500"/>
            <a:ext cx="4032250" cy="557213"/>
          </a:xfrm>
          <a:custGeom>
            <a:avLst/>
            <a:gdLst/>
            <a:ahLst/>
            <a:cxnLst/>
            <a:rect l="l" t="t" r="r" b="b"/>
            <a:pathLst>
              <a:path w="4031518" h="557479" extrusionOk="0">
                <a:moveTo>
                  <a:pt x="727440" y="482695"/>
                </a:moveTo>
                <a:lnTo>
                  <a:pt x="509888" y="530284"/>
                </a:lnTo>
                <a:lnTo>
                  <a:pt x="404511" y="557479"/>
                </a:lnTo>
                <a:lnTo>
                  <a:pt x="356922" y="554079"/>
                </a:lnTo>
                <a:lnTo>
                  <a:pt x="288936" y="513288"/>
                </a:lnTo>
                <a:lnTo>
                  <a:pt x="190358" y="431706"/>
                </a:lnTo>
                <a:lnTo>
                  <a:pt x="98578" y="343325"/>
                </a:lnTo>
                <a:lnTo>
                  <a:pt x="30593" y="268542"/>
                </a:lnTo>
                <a:lnTo>
                  <a:pt x="0" y="217553"/>
                </a:lnTo>
                <a:lnTo>
                  <a:pt x="0" y="186960"/>
                </a:lnTo>
                <a:lnTo>
                  <a:pt x="13597" y="176762"/>
                </a:lnTo>
                <a:lnTo>
                  <a:pt x="33992" y="180161"/>
                </a:lnTo>
                <a:lnTo>
                  <a:pt x="81582" y="203956"/>
                </a:lnTo>
                <a:lnTo>
                  <a:pt x="129171" y="227751"/>
                </a:lnTo>
                <a:lnTo>
                  <a:pt x="176761" y="248146"/>
                </a:lnTo>
                <a:lnTo>
                  <a:pt x="244746" y="271941"/>
                </a:lnTo>
                <a:lnTo>
                  <a:pt x="299134" y="285538"/>
                </a:lnTo>
                <a:lnTo>
                  <a:pt x="350123" y="292337"/>
                </a:lnTo>
                <a:lnTo>
                  <a:pt x="424907" y="299135"/>
                </a:lnTo>
                <a:lnTo>
                  <a:pt x="513287" y="305934"/>
                </a:lnTo>
                <a:lnTo>
                  <a:pt x="730840" y="295736"/>
                </a:lnTo>
                <a:lnTo>
                  <a:pt x="968788" y="248146"/>
                </a:lnTo>
                <a:lnTo>
                  <a:pt x="1210135" y="217553"/>
                </a:lnTo>
                <a:lnTo>
                  <a:pt x="1560258" y="176762"/>
                </a:lnTo>
                <a:lnTo>
                  <a:pt x="1934177" y="129172"/>
                </a:lnTo>
                <a:lnTo>
                  <a:pt x="2138132" y="112176"/>
                </a:lnTo>
                <a:lnTo>
                  <a:pt x="2345487" y="95180"/>
                </a:lnTo>
                <a:lnTo>
                  <a:pt x="2736401" y="81583"/>
                </a:lnTo>
                <a:lnTo>
                  <a:pt x="2974349" y="78183"/>
                </a:lnTo>
                <a:lnTo>
                  <a:pt x="3338069" y="88381"/>
                </a:lnTo>
                <a:lnTo>
                  <a:pt x="3395857" y="78183"/>
                </a:lnTo>
                <a:lnTo>
                  <a:pt x="3501234" y="40792"/>
                </a:lnTo>
                <a:lnTo>
                  <a:pt x="3613409" y="0"/>
                </a:lnTo>
                <a:lnTo>
                  <a:pt x="3650801" y="10198"/>
                </a:lnTo>
                <a:lnTo>
                  <a:pt x="3779973" y="50989"/>
                </a:lnTo>
                <a:lnTo>
                  <a:pt x="3895548" y="95180"/>
                </a:lnTo>
                <a:lnTo>
                  <a:pt x="3966932" y="132571"/>
                </a:lnTo>
                <a:lnTo>
                  <a:pt x="4004324" y="163165"/>
                </a:lnTo>
                <a:lnTo>
                  <a:pt x="4024719" y="190359"/>
                </a:lnTo>
                <a:lnTo>
                  <a:pt x="4031518" y="207355"/>
                </a:lnTo>
                <a:lnTo>
                  <a:pt x="4031518" y="241348"/>
                </a:lnTo>
                <a:lnTo>
                  <a:pt x="4014522" y="268542"/>
                </a:lnTo>
                <a:lnTo>
                  <a:pt x="3977130" y="288937"/>
                </a:lnTo>
                <a:lnTo>
                  <a:pt x="3936339" y="305934"/>
                </a:lnTo>
                <a:lnTo>
                  <a:pt x="3888749" y="309333"/>
                </a:lnTo>
                <a:lnTo>
                  <a:pt x="3691592" y="282139"/>
                </a:lnTo>
                <a:lnTo>
                  <a:pt x="3470640" y="268542"/>
                </a:lnTo>
                <a:lnTo>
                  <a:pt x="3273484" y="268542"/>
                </a:lnTo>
                <a:lnTo>
                  <a:pt x="3147711" y="251545"/>
                </a:lnTo>
                <a:lnTo>
                  <a:pt x="2879170" y="244747"/>
                </a:lnTo>
                <a:lnTo>
                  <a:pt x="2590233" y="248146"/>
                </a:lnTo>
                <a:lnTo>
                  <a:pt x="2257106" y="261743"/>
                </a:lnTo>
                <a:lnTo>
                  <a:pt x="1889986" y="295736"/>
                </a:lnTo>
                <a:lnTo>
                  <a:pt x="1458281" y="350124"/>
                </a:lnTo>
                <a:lnTo>
                  <a:pt x="1040172" y="418109"/>
                </a:lnTo>
                <a:lnTo>
                  <a:pt x="727440" y="4826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7" name="Google Shape;3397;p307"/>
          <p:cNvSpPr/>
          <p:nvPr/>
        </p:nvSpPr>
        <p:spPr>
          <a:xfrm rot="-5400000">
            <a:off x="3821907" y="3956843"/>
            <a:ext cx="2203450" cy="500063"/>
          </a:xfrm>
          <a:custGeom>
            <a:avLst/>
            <a:gdLst/>
            <a:ahLst/>
            <a:cxnLst/>
            <a:rect l="l" t="t" r="r" b="b"/>
            <a:pathLst>
              <a:path w="2202657" h="500062" extrusionOk="0">
                <a:moveTo>
                  <a:pt x="1557338" y="183356"/>
                </a:moveTo>
                <a:lnTo>
                  <a:pt x="1888332" y="183356"/>
                </a:lnTo>
                <a:lnTo>
                  <a:pt x="1938338" y="176212"/>
                </a:lnTo>
                <a:lnTo>
                  <a:pt x="1974057" y="164306"/>
                </a:lnTo>
                <a:lnTo>
                  <a:pt x="2050257" y="114300"/>
                </a:lnTo>
                <a:lnTo>
                  <a:pt x="2076450" y="88106"/>
                </a:lnTo>
                <a:lnTo>
                  <a:pt x="2116932" y="38100"/>
                </a:lnTo>
                <a:lnTo>
                  <a:pt x="2140744" y="16669"/>
                </a:lnTo>
                <a:lnTo>
                  <a:pt x="2176463" y="2381"/>
                </a:lnTo>
                <a:lnTo>
                  <a:pt x="2193132" y="0"/>
                </a:lnTo>
                <a:lnTo>
                  <a:pt x="2200275" y="7144"/>
                </a:lnTo>
                <a:lnTo>
                  <a:pt x="2202657" y="30956"/>
                </a:lnTo>
                <a:lnTo>
                  <a:pt x="2188369" y="92869"/>
                </a:lnTo>
                <a:lnTo>
                  <a:pt x="2166938" y="176212"/>
                </a:lnTo>
                <a:lnTo>
                  <a:pt x="2140744" y="245269"/>
                </a:lnTo>
                <a:lnTo>
                  <a:pt x="2088357" y="338137"/>
                </a:lnTo>
                <a:lnTo>
                  <a:pt x="2019300" y="440531"/>
                </a:lnTo>
                <a:lnTo>
                  <a:pt x="1988344" y="478631"/>
                </a:lnTo>
                <a:lnTo>
                  <a:pt x="1962150" y="495300"/>
                </a:lnTo>
                <a:lnTo>
                  <a:pt x="1945482" y="500062"/>
                </a:lnTo>
                <a:lnTo>
                  <a:pt x="1928813" y="495300"/>
                </a:lnTo>
                <a:lnTo>
                  <a:pt x="1902619" y="483394"/>
                </a:lnTo>
                <a:lnTo>
                  <a:pt x="1885950" y="461962"/>
                </a:lnTo>
                <a:lnTo>
                  <a:pt x="1869282" y="445294"/>
                </a:lnTo>
                <a:lnTo>
                  <a:pt x="1835944" y="433387"/>
                </a:lnTo>
                <a:lnTo>
                  <a:pt x="1709738" y="414337"/>
                </a:lnTo>
                <a:lnTo>
                  <a:pt x="1512094" y="395287"/>
                </a:lnTo>
                <a:lnTo>
                  <a:pt x="1283494" y="385762"/>
                </a:lnTo>
                <a:lnTo>
                  <a:pt x="616744" y="385762"/>
                </a:lnTo>
                <a:lnTo>
                  <a:pt x="411957" y="385762"/>
                </a:lnTo>
                <a:lnTo>
                  <a:pt x="354807" y="378619"/>
                </a:lnTo>
                <a:lnTo>
                  <a:pt x="226219" y="352425"/>
                </a:lnTo>
                <a:lnTo>
                  <a:pt x="107157" y="323850"/>
                </a:lnTo>
                <a:lnTo>
                  <a:pt x="54769" y="302419"/>
                </a:lnTo>
                <a:lnTo>
                  <a:pt x="26194" y="285750"/>
                </a:lnTo>
                <a:lnTo>
                  <a:pt x="9525" y="269081"/>
                </a:lnTo>
                <a:lnTo>
                  <a:pt x="0" y="247650"/>
                </a:lnTo>
                <a:lnTo>
                  <a:pt x="2382" y="223837"/>
                </a:lnTo>
                <a:lnTo>
                  <a:pt x="21432" y="195262"/>
                </a:lnTo>
                <a:lnTo>
                  <a:pt x="54769" y="178594"/>
                </a:lnTo>
                <a:lnTo>
                  <a:pt x="130969" y="157162"/>
                </a:lnTo>
                <a:lnTo>
                  <a:pt x="211932" y="138112"/>
                </a:lnTo>
                <a:lnTo>
                  <a:pt x="330994" y="119062"/>
                </a:lnTo>
                <a:lnTo>
                  <a:pt x="366713" y="123825"/>
                </a:lnTo>
                <a:lnTo>
                  <a:pt x="414338" y="135731"/>
                </a:lnTo>
                <a:lnTo>
                  <a:pt x="511969" y="147637"/>
                </a:lnTo>
                <a:lnTo>
                  <a:pt x="935832" y="164306"/>
                </a:lnTo>
                <a:lnTo>
                  <a:pt x="1278732" y="183356"/>
                </a:lnTo>
                <a:lnTo>
                  <a:pt x="1557338" y="183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8" name="Google Shape;3398;p307"/>
          <p:cNvSpPr/>
          <p:nvPr/>
        </p:nvSpPr>
        <p:spPr>
          <a:xfrm>
            <a:off x="3679825" y="4110038"/>
            <a:ext cx="1243013" cy="1006475"/>
          </a:xfrm>
          <a:custGeom>
            <a:avLst/>
            <a:gdLst/>
            <a:ahLst/>
            <a:cxnLst/>
            <a:rect l="l" t="t" r="r" b="b"/>
            <a:pathLst>
              <a:path w="1243013" h="1007268" extrusionOk="0">
                <a:moveTo>
                  <a:pt x="323850" y="714375"/>
                </a:moveTo>
                <a:lnTo>
                  <a:pt x="573882" y="502443"/>
                </a:lnTo>
                <a:lnTo>
                  <a:pt x="800100" y="285750"/>
                </a:lnTo>
                <a:lnTo>
                  <a:pt x="926307" y="154781"/>
                </a:lnTo>
                <a:lnTo>
                  <a:pt x="1050132" y="0"/>
                </a:lnTo>
                <a:lnTo>
                  <a:pt x="1243013" y="66675"/>
                </a:lnTo>
                <a:lnTo>
                  <a:pt x="1243013" y="209550"/>
                </a:lnTo>
                <a:lnTo>
                  <a:pt x="1078707" y="340518"/>
                </a:lnTo>
                <a:lnTo>
                  <a:pt x="883444" y="502443"/>
                </a:lnTo>
                <a:lnTo>
                  <a:pt x="709613" y="633412"/>
                </a:lnTo>
                <a:lnTo>
                  <a:pt x="547688" y="742950"/>
                </a:lnTo>
                <a:lnTo>
                  <a:pt x="400050" y="831056"/>
                </a:lnTo>
                <a:lnTo>
                  <a:pt x="223838" y="928687"/>
                </a:lnTo>
                <a:lnTo>
                  <a:pt x="61913" y="997743"/>
                </a:lnTo>
                <a:lnTo>
                  <a:pt x="23813" y="1007268"/>
                </a:lnTo>
                <a:lnTo>
                  <a:pt x="7144" y="1002506"/>
                </a:lnTo>
                <a:lnTo>
                  <a:pt x="0" y="983456"/>
                </a:lnTo>
                <a:lnTo>
                  <a:pt x="9525" y="954881"/>
                </a:lnTo>
                <a:lnTo>
                  <a:pt x="42863" y="923925"/>
                </a:lnTo>
                <a:lnTo>
                  <a:pt x="190500" y="821531"/>
                </a:lnTo>
                <a:lnTo>
                  <a:pt x="323850" y="714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9" name="Google Shape;3399;p307"/>
          <p:cNvSpPr/>
          <p:nvPr/>
        </p:nvSpPr>
        <p:spPr>
          <a:xfrm>
            <a:off x="4951413" y="4319588"/>
            <a:ext cx="1011237" cy="854075"/>
          </a:xfrm>
          <a:custGeom>
            <a:avLst/>
            <a:gdLst/>
            <a:ahLst/>
            <a:cxnLst/>
            <a:rect l="l" t="t" r="r" b="b"/>
            <a:pathLst>
              <a:path w="1012031" h="854868" extrusionOk="0">
                <a:moveTo>
                  <a:pt x="433387" y="383381"/>
                </a:moveTo>
                <a:lnTo>
                  <a:pt x="261937" y="228600"/>
                </a:lnTo>
                <a:lnTo>
                  <a:pt x="128587" y="119062"/>
                </a:lnTo>
                <a:lnTo>
                  <a:pt x="0" y="52387"/>
                </a:lnTo>
                <a:lnTo>
                  <a:pt x="21431" y="0"/>
                </a:lnTo>
                <a:lnTo>
                  <a:pt x="159544" y="42862"/>
                </a:lnTo>
                <a:lnTo>
                  <a:pt x="328612" y="111918"/>
                </a:lnTo>
                <a:lnTo>
                  <a:pt x="492919" y="200025"/>
                </a:lnTo>
                <a:lnTo>
                  <a:pt x="609600" y="264318"/>
                </a:lnTo>
                <a:lnTo>
                  <a:pt x="781050" y="371475"/>
                </a:lnTo>
                <a:lnTo>
                  <a:pt x="928687" y="466725"/>
                </a:lnTo>
                <a:lnTo>
                  <a:pt x="938212" y="476250"/>
                </a:lnTo>
                <a:lnTo>
                  <a:pt x="978694" y="583406"/>
                </a:lnTo>
                <a:lnTo>
                  <a:pt x="1000125" y="640556"/>
                </a:lnTo>
                <a:lnTo>
                  <a:pt x="1009650" y="692943"/>
                </a:lnTo>
                <a:lnTo>
                  <a:pt x="1012031" y="745331"/>
                </a:lnTo>
                <a:lnTo>
                  <a:pt x="1007269" y="781050"/>
                </a:lnTo>
                <a:lnTo>
                  <a:pt x="988219" y="823912"/>
                </a:lnTo>
                <a:lnTo>
                  <a:pt x="957262" y="847725"/>
                </a:lnTo>
                <a:lnTo>
                  <a:pt x="923925" y="854868"/>
                </a:lnTo>
                <a:lnTo>
                  <a:pt x="888206" y="847725"/>
                </a:lnTo>
                <a:lnTo>
                  <a:pt x="842962" y="819150"/>
                </a:lnTo>
                <a:lnTo>
                  <a:pt x="750094" y="716756"/>
                </a:lnTo>
                <a:lnTo>
                  <a:pt x="433387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0" name="Google Shape;3400;p307"/>
          <p:cNvSpPr/>
          <p:nvPr/>
        </p:nvSpPr>
        <p:spPr>
          <a:xfrm>
            <a:off x="3035300" y="3324225"/>
            <a:ext cx="3392488" cy="2654300"/>
          </a:xfrm>
          <a:custGeom>
            <a:avLst/>
            <a:gdLst/>
            <a:ahLst/>
            <a:cxnLst/>
            <a:rect l="l" t="t" r="r" b="b"/>
            <a:pathLst>
              <a:path w="3392458" h="2654819" extrusionOk="0">
                <a:moveTo>
                  <a:pt x="210754" y="1162546"/>
                </a:moveTo>
                <a:lnTo>
                  <a:pt x="217552" y="792027"/>
                </a:lnTo>
                <a:lnTo>
                  <a:pt x="207355" y="594870"/>
                </a:lnTo>
                <a:lnTo>
                  <a:pt x="186959" y="435105"/>
                </a:lnTo>
                <a:lnTo>
                  <a:pt x="169963" y="346724"/>
                </a:lnTo>
                <a:lnTo>
                  <a:pt x="146168" y="292336"/>
                </a:lnTo>
                <a:lnTo>
                  <a:pt x="95179" y="186959"/>
                </a:lnTo>
                <a:lnTo>
                  <a:pt x="47590" y="112175"/>
                </a:lnTo>
                <a:lnTo>
                  <a:pt x="16996" y="71384"/>
                </a:lnTo>
                <a:lnTo>
                  <a:pt x="3399" y="54388"/>
                </a:lnTo>
                <a:lnTo>
                  <a:pt x="0" y="44190"/>
                </a:lnTo>
                <a:lnTo>
                  <a:pt x="0" y="20395"/>
                </a:lnTo>
                <a:lnTo>
                  <a:pt x="6799" y="3399"/>
                </a:lnTo>
                <a:lnTo>
                  <a:pt x="20396" y="0"/>
                </a:lnTo>
                <a:lnTo>
                  <a:pt x="37392" y="3399"/>
                </a:lnTo>
                <a:lnTo>
                  <a:pt x="101978" y="27194"/>
                </a:lnTo>
                <a:lnTo>
                  <a:pt x="193758" y="81582"/>
                </a:lnTo>
                <a:lnTo>
                  <a:pt x="285538" y="149567"/>
                </a:lnTo>
                <a:lnTo>
                  <a:pt x="404512" y="254944"/>
                </a:lnTo>
                <a:lnTo>
                  <a:pt x="435105" y="268541"/>
                </a:lnTo>
                <a:lnTo>
                  <a:pt x="445303" y="288937"/>
                </a:lnTo>
                <a:lnTo>
                  <a:pt x="445303" y="336526"/>
                </a:lnTo>
                <a:lnTo>
                  <a:pt x="431706" y="380717"/>
                </a:lnTo>
                <a:lnTo>
                  <a:pt x="414709" y="421508"/>
                </a:lnTo>
                <a:lnTo>
                  <a:pt x="414709" y="639060"/>
                </a:lnTo>
                <a:lnTo>
                  <a:pt x="414709" y="1006180"/>
                </a:lnTo>
                <a:lnTo>
                  <a:pt x="411310" y="1386897"/>
                </a:lnTo>
                <a:lnTo>
                  <a:pt x="394314" y="1737020"/>
                </a:lnTo>
                <a:lnTo>
                  <a:pt x="367120" y="2022557"/>
                </a:lnTo>
                <a:lnTo>
                  <a:pt x="346724" y="2274102"/>
                </a:lnTo>
                <a:lnTo>
                  <a:pt x="353523" y="2297897"/>
                </a:lnTo>
                <a:lnTo>
                  <a:pt x="367120" y="2311494"/>
                </a:lnTo>
                <a:lnTo>
                  <a:pt x="380717" y="2314894"/>
                </a:lnTo>
                <a:lnTo>
                  <a:pt x="407911" y="2318293"/>
                </a:lnTo>
                <a:lnTo>
                  <a:pt x="506489" y="2304696"/>
                </a:lnTo>
                <a:lnTo>
                  <a:pt x="758034" y="2263905"/>
                </a:lnTo>
                <a:lnTo>
                  <a:pt x="1128553" y="2216315"/>
                </a:lnTo>
                <a:lnTo>
                  <a:pt x="1516068" y="2175524"/>
                </a:lnTo>
                <a:lnTo>
                  <a:pt x="1923979" y="2144931"/>
                </a:lnTo>
                <a:lnTo>
                  <a:pt x="2335289" y="2127934"/>
                </a:lnTo>
                <a:lnTo>
                  <a:pt x="2753398" y="2134733"/>
                </a:lnTo>
                <a:lnTo>
                  <a:pt x="2926760" y="2144931"/>
                </a:lnTo>
                <a:lnTo>
                  <a:pt x="3079726" y="2158528"/>
                </a:lnTo>
                <a:lnTo>
                  <a:pt x="3365264" y="2178923"/>
                </a:lnTo>
                <a:lnTo>
                  <a:pt x="3392458" y="2396476"/>
                </a:lnTo>
                <a:lnTo>
                  <a:pt x="3232693" y="2372681"/>
                </a:lnTo>
                <a:lnTo>
                  <a:pt x="2960752" y="2338688"/>
                </a:lnTo>
                <a:lnTo>
                  <a:pt x="2780592" y="2328491"/>
                </a:lnTo>
                <a:lnTo>
                  <a:pt x="2569838" y="2314894"/>
                </a:lnTo>
                <a:lnTo>
                  <a:pt x="2345487" y="2318293"/>
                </a:lnTo>
                <a:lnTo>
                  <a:pt x="2117737" y="2321692"/>
                </a:lnTo>
                <a:lnTo>
                  <a:pt x="1791408" y="2335289"/>
                </a:lnTo>
                <a:lnTo>
                  <a:pt x="1495673" y="2359084"/>
                </a:lnTo>
                <a:lnTo>
                  <a:pt x="1250926" y="2389677"/>
                </a:lnTo>
                <a:lnTo>
                  <a:pt x="1067367" y="2416871"/>
                </a:lnTo>
                <a:lnTo>
                  <a:pt x="877008" y="2457662"/>
                </a:lnTo>
                <a:lnTo>
                  <a:pt x="683251" y="2508651"/>
                </a:lnTo>
                <a:lnTo>
                  <a:pt x="503090" y="2559640"/>
                </a:lnTo>
                <a:lnTo>
                  <a:pt x="380717" y="2610629"/>
                </a:lnTo>
                <a:lnTo>
                  <a:pt x="319530" y="2644621"/>
                </a:lnTo>
                <a:lnTo>
                  <a:pt x="282138" y="2654819"/>
                </a:lnTo>
                <a:lnTo>
                  <a:pt x="248146" y="2651420"/>
                </a:lnTo>
                <a:lnTo>
                  <a:pt x="227750" y="2641222"/>
                </a:lnTo>
                <a:lnTo>
                  <a:pt x="186959" y="2580036"/>
                </a:lnTo>
                <a:lnTo>
                  <a:pt x="122373" y="2447465"/>
                </a:lnTo>
                <a:lnTo>
                  <a:pt x="91780" y="2362483"/>
                </a:lnTo>
                <a:lnTo>
                  <a:pt x="78183" y="2291099"/>
                </a:lnTo>
                <a:lnTo>
                  <a:pt x="88381" y="2233311"/>
                </a:lnTo>
                <a:lnTo>
                  <a:pt x="125773" y="2049752"/>
                </a:lnTo>
                <a:lnTo>
                  <a:pt x="152967" y="1889986"/>
                </a:lnTo>
                <a:lnTo>
                  <a:pt x="180161" y="1631643"/>
                </a:lnTo>
                <a:lnTo>
                  <a:pt x="210754" y="116254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1" name="Google Shape;3401;p307"/>
          <p:cNvSpPr/>
          <p:nvPr/>
        </p:nvSpPr>
        <p:spPr>
          <a:xfrm rot="-5400000">
            <a:off x="5056981" y="4317207"/>
            <a:ext cx="2909887" cy="476250"/>
          </a:xfrm>
          <a:custGeom>
            <a:avLst/>
            <a:gdLst/>
            <a:ahLst/>
            <a:cxnLst/>
            <a:rect l="l" t="t" r="r" b="b"/>
            <a:pathLst>
              <a:path w="2909887" h="476250" extrusionOk="0">
                <a:moveTo>
                  <a:pt x="1574006" y="140494"/>
                </a:moveTo>
                <a:lnTo>
                  <a:pt x="1985962" y="157162"/>
                </a:lnTo>
                <a:lnTo>
                  <a:pt x="2483643" y="169069"/>
                </a:lnTo>
                <a:lnTo>
                  <a:pt x="2600325" y="169069"/>
                </a:lnTo>
                <a:lnTo>
                  <a:pt x="2643187" y="157162"/>
                </a:lnTo>
                <a:lnTo>
                  <a:pt x="2712243" y="126206"/>
                </a:lnTo>
                <a:lnTo>
                  <a:pt x="2778918" y="83344"/>
                </a:lnTo>
                <a:lnTo>
                  <a:pt x="2800350" y="64294"/>
                </a:lnTo>
                <a:lnTo>
                  <a:pt x="2831306" y="30956"/>
                </a:lnTo>
                <a:lnTo>
                  <a:pt x="2845593" y="14287"/>
                </a:lnTo>
                <a:lnTo>
                  <a:pt x="2862262" y="4762"/>
                </a:lnTo>
                <a:lnTo>
                  <a:pt x="2876550" y="0"/>
                </a:lnTo>
                <a:lnTo>
                  <a:pt x="2895600" y="0"/>
                </a:lnTo>
                <a:lnTo>
                  <a:pt x="2907506" y="4762"/>
                </a:lnTo>
                <a:lnTo>
                  <a:pt x="2909887" y="14287"/>
                </a:lnTo>
                <a:lnTo>
                  <a:pt x="2893218" y="71437"/>
                </a:lnTo>
                <a:lnTo>
                  <a:pt x="2862262" y="171450"/>
                </a:lnTo>
                <a:lnTo>
                  <a:pt x="2836068" y="242887"/>
                </a:lnTo>
                <a:lnTo>
                  <a:pt x="2797968" y="314325"/>
                </a:lnTo>
                <a:lnTo>
                  <a:pt x="2717006" y="435769"/>
                </a:lnTo>
                <a:lnTo>
                  <a:pt x="2690812" y="464344"/>
                </a:lnTo>
                <a:lnTo>
                  <a:pt x="2667000" y="473869"/>
                </a:lnTo>
                <a:lnTo>
                  <a:pt x="2643187" y="476250"/>
                </a:lnTo>
                <a:lnTo>
                  <a:pt x="2600325" y="471487"/>
                </a:lnTo>
                <a:lnTo>
                  <a:pt x="2564606" y="454819"/>
                </a:lnTo>
                <a:lnTo>
                  <a:pt x="2524125" y="428625"/>
                </a:lnTo>
                <a:lnTo>
                  <a:pt x="2457450" y="400050"/>
                </a:lnTo>
                <a:lnTo>
                  <a:pt x="2397918" y="388144"/>
                </a:lnTo>
                <a:lnTo>
                  <a:pt x="2357437" y="381000"/>
                </a:lnTo>
                <a:lnTo>
                  <a:pt x="2300287" y="373856"/>
                </a:lnTo>
                <a:lnTo>
                  <a:pt x="1997868" y="364331"/>
                </a:lnTo>
                <a:lnTo>
                  <a:pt x="1452562" y="354806"/>
                </a:lnTo>
                <a:lnTo>
                  <a:pt x="1042987" y="350044"/>
                </a:lnTo>
                <a:lnTo>
                  <a:pt x="676275" y="345281"/>
                </a:lnTo>
                <a:lnTo>
                  <a:pt x="461962" y="350044"/>
                </a:lnTo>
                <a:lnTo>
                  <a:pt x="383381" y="347662"/>
                </a:lnTo>
                <a:lnTo>
                  <a:pt x="342900" y="345281"/>
                </a:lnTo>
                <a:lnTo>
                  <a:pt x="276225" y="333375"/>
                </a:lnTo>
                <a:lnTo>
                  <a:pt x="171450" y="307181"/>
                </a:lnTo>
                <a:lnTo>
                  <a:pt x="100012" y="280987"/>
                </a:lnTo>
                <a:lnTo>
                  <a:pt x="45243" y="254794"/>
                </a:lnTo>
                <a:lnTo>
                  <a:pt x="14287" y="230981"/>
                </a:lnTo>
                <a:lnTo>
                  <a:pt x="4762" y="216694"/>
                </a:lnTo>
                <a:lnTo>
                  <a:pt x="0" y="190500"/>
                </a:lnTo>
                <a:lnTo>
                  <a:pt x="7143" y="159544"/>
                </a:lnTo>
                <a:lnTo>
                  <a:pt x="16668" y="147637"/>
                </a:lnTo>
                <a:lnTo>
                  <a:pt x="76200" y="109537"/>
                </a:lnTo>
                <a:lnTo>
                  <a:pt x="147637" y="80962"/>
                </a:lnTo>
                <a:lnTo>
                  <a:pt x="202406" y="69056"/>
                </a:lnTo>
                <a:lnTo>
                  <a:pt x="254793" y="59531"/>
                </a:lnTo>
                <a:lnTo>
                  <a:pt x="326231" y="59531"/>
                </a:lnTo>
                <a:lnTo>
                  <a:pt x="502443" y="78581"/>
                </a:lnTo>
                <a:lnTo>
                  <a:pt x="788193" y="100012"/>
                </a:lnTo>
                <a:lnTo>
                  <a:pt x="1178718" y="123825"/>
                </a:lnTo>
                <a:lnTo>
                  <a:pt x="1574006" y="1404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E1D47E5-F51C-1D48-8FCE-44B8785E5975}"/>
              </a:ext>
            </a:extLst>
          </p:cNvPr>
          <p:cNvGrpSpPr/>
          <p:nvPr/>
        </p:nvGrpSpPr>
        <p:grpSpPr>
          <a:xfrm>
            <a:off x="2918576" y="1381875"/>
            <a:ext cx="4032250" cy="4624387"/>
            <a:chOff x="3074988" y="1538288"/>
            <a:chExt cx="4032250" cy="4624387"/>
          </a:xfrm>
        </p:grpSpPr>
        <p:sp>
          <p:nvSpPr>
            <p:cNvPr id="15" name="Google Shape;3390;p307">
              <a:extLst>
                <a:ext uri="{FF2B5EF4-FFF2-40B4-BE49-F238E27FC236}">
                  <a16:creationId xmlns:a16="http://schemas.microsoft.com/office/drawing/2014/main" id="{16A73F45-95CF-7244-9714-C50D47A4A5D5}"/>
                </a:ext>
              </a:extLst>
            </p:cNvPr>
            <p:cNvSpPr/>
            <p:nvPr/>
          </p:nvSpPr>
          <p:spPr>
            <a:xfrm>
              <a:off x="4813300" y="1538288"/>
              <a:ext cx="492125" cy="1422400"/>
            </a:xfrm>
            <a:custGeom>
              <a:avLst/>
              <a:gdLst/>
              <a:ahLst/>
              <a:cxnLst/>
              <a:rect l="l" t="t" r="r" b="b"/>
              <a:pathLst>
                <a:path w="492919" h="1421606" extrusionOk="0">
                  <a:moveTo>
                    <a:pt x="185738" y="950118"/>
                  </a:moveTo>
                  <a:lnTo>
                    <a:pt x="176213" y="481012"/>
                  </a:lnTo>
                  <a:lnTo>
                    <a:pt x="176213" y="326231"/>
                  </a:lnTo>
                  <a:lnTo>
                    <a:pt x="169069" y="266700"/>
                  </a:lnTo>
                  <a:lnTo>
                    <a:pt x="154782" y="226218"/>
                  </a:lnTo>
                  <a:lnTo>
                    <a:pt x="128588" y="180975"/>
                  </a:lnTo>
                  <a:lnTo>
                    <a:pt x="100013" y="147637"/>
                  </a:lnTo>
                  <a:lnTo>
                    <a:pt x="78582" y="123825"/>
                  </a:lnTo>
                  <a:lnTo>
                    <a:pt x="45244" y="88106"/>
                  </a:lnTo>
                  <a:lnTo>
                    <a:pt x="16669" y="57150"/>
                  </a:lnTo>
                  <a:lnTo>
                    <a:pt x="4763" y="40481"/>
                  </a:lnTo>
                  <a:lnTo>
                    <a:pt x="0" y="21431"/>
                  </a:lnTo>
                  <a:lnTo>
                    <a:pt x="4763" y="4762"/>
                  </a:lnTo>
                  <a:lnTo>
                    <a:pt x="16669" y="0"/>
                  </a:lnTo>
                  <a:lnTo>
                    <a:pt x="69057" y="7143"/>
                  </a:lnTo>
                  <a:lnTo>
                    <a:pt x="130969" y="21431"/>
                  </a:lnTo>
                  <a:lnTo>
                    <a:pt x="216694" y="45243"/>
                  </a:lnTo>
                  <a:lnTo>
                    <a:pt x="319088" y="80962"/>
                  </a:lnTo>
                  <a:lnTo>
                    <a:pt x="428625" y="140493"/>
                  </a:lnTo>
                  <a:lnTo>
                    <a:pt x="476250" y="173831"/>
                  </a:lnTo>
                  <a:lnTo>
                    <a:pt x="488157" y="190500"/>
                  </a:lnTo>
                  <a:lnTo>
                    <a:pt x="492919" y="209550"/>
                  </a:lnTo>
                  <a:lnTo>
                    <a:pt x="492919" y="223837"/>
                  </a:lnTo>
                  <a:lnTo>
                    <a:pt x="483394" y="254793"/>
                  </a:lnTo>
                  <a:lnTo>
                    <a:pt x="466725" y="276225"/>
                  </a:lnTo>
                  <a:lnTo>
                    <a:pt x="450057" y="297656"/>
                  </a:lnTo>
                  <a:lnTo>
                    <a:pt x="435769" y="319087"/>
                  </a:lnTo>
                  <a:lnTo>
                    <a:pt x="426244" y="357187"/>
                  </a:lnTo>
                  <a:lnTo>
                    <a:pt x="421482" y="419100"/>
                  </a:lnTo>
                  <a:lnTo>
                    <a:pt x="419100" y="840581"/>
                  </a:lnTo>
                  <a:lnTo>
                    <a:pt x="414338" y="997743"/>
                  </a:lnTo>
                  <a:lnTo>
                    <a:pt x="407194" y="1143000"/>
                  </a:lnTo>
                  <a:lnTo>
                    <a:pt x="397669" y="1388268"/>
                  </a:lnTo>
                  <a:lnTo>
                    <a:pt x="200025" y="1421606"/>
                  </a:lnTo>
                  <a:lnTo>
                    <a:pt x="185738" y="9501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91;p307">
              <a:extLst>
                <a:ext uri="{FF2B5EF4-FFF2-40B4-BE49-F238E27FC236}">
                  <a16:creationId xmlns:a16="http://schemas.microsoft.com/office/drawing/2014/main" id="{649F75E1-FAB5-0D44-A4B2-1E62B0EBF9B3}"/>
                </a:ext>
              </a:extLst>
            </p:cNvPr>
            <p:cNvSpPr/>
            <p:nvPr/>
          </p:nvSpPr>
          <p:spPr>
            <a:xfrm>
              <a:off x="3586163" y="2019300"/>
              <a:ext cx="531812" cy="1114425"/>
            </a:xfrm>
            <a:custGeom>
              <a:avLst/>
              <a:gdLst/>
              <a:ahLst/>
              <a:cxnLst/>
              <a:rect l="l" t="t" r="r" b="b"/>
              <a:pathLst>
                <a:path w="531018" h="1114425" extrusionOk="0">
                  <a:moveTo>
                    <a:pt x="214312" y="719138"/>
                  </a:moveTo>
                  <a:cubicBezTo>
                    <a:pt x="215106" y="598488"/>
                    <a:pt x="215899" y="477838"/>
                    <a:pt x="216693" y="357188"/>
                  </a:cubicBezTo>
                  <a:lnTo>
                    <a:pt x="211931" y="311944"/>
                  </a:lnTo>
                  <a:lnTo>
                    <a:pt x="200025" y="271463"/>
                  </a:lnTo>
                  <a:lnTo>
                    <a:pt x="171450" y="221456"/>
                  </a:lnTo>
                  <a:lnTo>
                    <a:pt x="142875" y="178594"/>
                  </a:lnTo>
                  <a:lnTo>
                    <a:pt x="104775" y="130969"/>
                  </a:lnTo>
                  <a:lnTo>
                    <a:pt x="59531" y="85725"/>
                  </a:lnTo>
                  <a:lnTo>
                    <a:pt x="21431" y="54769"/>
                  </a:lnTo>
                  <a:lnTo>
                    <a:pt x="7143" y="40481"/>
                  </a:lnTo>
                  <a:lnTo>
                    <a:pt x="0" y="28575"/>
                  </a:lnTo>
                  <a:lnTo>
                    <a:pt x="2381" y="11906"/>
                  </a:lnTo>
                  <a:lnTo>
                    <a:pt x="16668" y="4763"/>
                  </a:lnTo>
                  <a:lnTo>
                    <a:pt x="59531" y="0"/>
                  </a:lnTo>
                  <a:lnTo>
                    <a:pt x="116681" y="0"/>
                  </a:lnTo>
                  <a:lnTo>
                    <a:pt x="183356" y="4763"/>
                  </a:lnTo>
                  <a:lnTo>
                    <a:pt x="240506" y="16669"/>
                  </a:lnTo>
                  <a:lnTo>
                    <a:pt x="307181" y="40481"/>
                  </a:lnTo>
                  <a:lnTo>
                    <a:pt x="366712" y="71438"/>
                  </a:lnTo>
                  <a:lnTo>
                    <a:pt x="435768" y="114300"/>
                  </a:lnTo>
                  <a:lnTo>
                    <a:pt x="478631" y="145256"/>
                  </a:lnTo>
                  <a:lnTo>
                    <a:pt x="504825" y="166688"/>
                  </a:lnTo>
                  <a:lnTo>
                    <a:pt x="519112" y="188119"/>
                  </a:lnTo>
                  <a:lnTo>
                    <a:pt x="528637" y="211931"/>
                  </a:lnTo>
                  <a:lnTo>
                    <a:pt x="531018" y="238125"/>
                  </a:lnTo>
                  <a:lnTo>
                    <a:pt x="526256" y="266700"/>
                  </a:lnTo>
                  <a:lnTo>
                    <a:pt x="509587" y="319088"/>
                  </a:lnTo>
                  <a:lnTo>
                    <a:pt x="490537" y="357188"/>
                  </a:lnTo>
                  <a:lnTo>
                    <a:pt x="488156" y="364331"/>
                  </a:lnTo>
                  <a:lnTo>
                    <a:pt x="476250" y="654844"/>
                  </a:lnTo>
                  <a:lnTo>
                    <a:pt x="461962" y="1057275"/>
                  </a:lnTo>
                  <a:lnTo>
                    <a:pt x="211931" y="1114425"/>
                  </a:lnTo>
                  <a:cubicBezTo>
                    <a:pt x="213518" y="979488"/>
                    <a:pt x="215106" y="844550"/>
                    <a:pt x="214312" y="719138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392;p307">
              <a:extLst>
                <a:ext uri="{FF2B5EF4-FFF2-40B4-BE49-F238E27FC236}">
                  <a16:creationId xmlns:a16="http://schemas.microsoft.com/office/drawing/2014/main" id="{BAFA6712-9D73-C941-995F-AF267714AF3B}"/>
                </a:ext>
              </a:extLst>
            </p:cNvPr>
            <p:cNvSpPr/>
            <p:nvPr/>
          </p:nvSpPr>
          <p:spPr>
            <a:xfrm>
              <a:off x="4037013" y="3427413"/>
              <a:ext cx="547687" cy="609600"/>
            </a:xfrm>
            <a:custGeom>
              <a:avLst/>
              <a:gdLst/>
              <a:ahLst/>
              <a:cxnLst/>
              <a:rect l="l" t="t" r="r" b="b"/>
              <a:pathLst>
                <a:path w="547687" h="609600" extrusionOk="0">
                  <a:moveTo>
                    <a:pt x="230981" y="361950"/>
                  </a:moveTo>
                  <a:lnTo>
                    <a:pt x="126206" y="209550"/>
                  </a:lnTo>
                  <a:lnTo>
                    <a:pt x="23812" y="59531"/>
                  </a:lnTo>
                  <a:lnTo>
                    <a:pt x="4762" y="35719"/>
                  </a:lnTo>
                  <a:lnTo>
                    <a:pt x="0" y="19050"/>
                  </a:lnTo>
                  <a:lnTo>
                    <a:pt x="2381" y="4762"/>
                  </a:lnTo>
                  <a:lnTo>
                    <a:pt x="14287" y="0"/>
                  </a:lnTo>
                  <a:lnTo>
                    <a:pt x="52387" y="9525"/>
                  </a:lnTo>
                  <a:lnTo>
                    <a:pt x="95250" y="28575"/>
                  </a:lnTo>
                  <a:lnTo>
                    <a:pt x="166687" y="69056"/>
                  </a:lnTo>
                  <a:lnTo>
                    <a:pt x="261937" y="133350"/>
                  </a:lnTo>
                  <a:lnTo>
                    <a:pt x="383381" y="223837"/>
                  </a:lnTo>
                  <a:lnTo>
                    <a:pt x="433387" y="269081"/>
                  </a:lnTo>
                  <a:lnTo>
                    <a:pt x="471487" y="309562"/>
                  </a:lnTo>
                  <a:lnTo>
                    <a:pt x="511969" y="366712"/>
                  </a:lnTo>
                  <a:lnTo>
                    <a:pt x="533400" y="411956"/>
                  </a:lnTo>
                  <a:lnTo>
                    <a:pt x="545306" y="459581"/>
                  </a:lnTo>
                  <a:lnTo>
                    <a:pt x="547687" y="504825"/>
                  </a:lnTo>
                  <a:lnTo>
                    <a:pt x="540544" y="545306"/>
                  </a:lnTo>
                  <a:lnTo>
                    <a:pt x="521494" y="569119"/>
                  </a:lnTo>
                  <a:lnTo>
                    <a:pt x="495300" y="590550"/>
                  </a:lnTo>
                  <a:lnTo>
                    <a:pt x="473869" y="602456"/>
                  </a:lnTo>
                  <a:lnTo>
                    <a:pt x="452437" y="607219"/>
                  </a:lnTo>
                  <a:lnTo>
                    <a:pt x="426244" y="609600"/>
                  </a:lnTo>
                  <a:lnTo>
                    <a:pt x="407194" y="607219"/>
                  </a:lnTo>
                  <a:lnTo>
                    <a:pt x="373856" y="592931"/>
                  </a:lnTo>
                  <a:lnTo>
                    <a:pt x="347662" y="561975"/>
                  </a:lnTo>
                  <a:lnTo>
                    <a:pt x="326231" y="519112"/>
                  </a:lnTo>
                  <a:lnTo>
                    <a:pt x="230981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93;p307">
              <a:extLst>
                <a:ext uri="{FF2B5EF4-FFF2-40B4-BE49-F238E27FC236}">
                  <a16:creationId xmlns:a16="http://schemas.microsoft.com/office/drawing/2014/main" id="{F7AAD7D0-D99A-0C48-A9EE-BB5278E169D7}"/>
                </a:ext>
              </a:extLst>
            </p:cNvPr>
            <p:cNvSpPr/>
            <p:nvPr/>
          </p:nvSpPr>
          <p:spPr>
            <a:xfrm>
              <a:off x="5505450" y="3284538"/>
              <a:ext cx="588963" cy="601662"/>
            </a:xfrm>
            <a:custGeom>
              <a:avLst/>
              <a:gdLst/>
              <a:ahLst/>
              <a:cxnLst/>
              <a:rect l="l" t="t" r="r" b="b"/>
              <a:pathLst>
                <a:path w="588169" h="602456" extrusionOk="0">
                  <a:moveTo>
                    <a:pt x="116681" y="416719"/>
                  </a:moveTo>
                  <a:lnTo>
                    <a:pt x="245269" y="242887"/>
                  </a:lnTo>
                  <a:lnTo>
                    <a:pt x="280988" y="183356"/>
                  </a:lnTo>
                  <a:lnTo>
                    <a:pt x="285750" y="159544"/>
                  </a:lnTo>
                  <a:lnTo>
                    <a:pt x="276225" y="121444"/>
                  </a:lnTo>
                  <a:lnTo>
                    <a:pt x="254794" y="76200"/>
                  </a:lnTo>
                  <a:lnTo>
                    <a:pt x="240506" y="57150"/>
                  </a:lnTo>
                  <a:lnTo>
                    <a:pt x="233363" y="35719"/>
                  </a:lnTo>
                  <a:lnTo>
                    <a:pt x="235744" y="7144"/>
                  </a:lnTo>
                  <a:lnTo>
                    <a:pt x="245269" y="0"/>
                  </a:lnTo>
                  <a:lnTo>
                    <a:pt x="259556" y="0"/>
                  </a:lnTo>
                  <a:lnTo>
                    <a:pt x="280988" y="7144"/>
                  </a:lnTo>
                  <a:lnTo>
                    <a:pt x="335756" y="45244"/>
                  </a:lnTo>
                  <a:lnTo>
                    <a:pt x="390525" y="88106"/>
                  </a:lnTo>
                  <a:lnTo>
                    <a:pt x="428625" y="119062"/>
                  </a:lnTo>
                  <a:lnTo>
                    <a:pt x="481013" y="169069"/>
                  </a:lnTo>
                  <a:lnTo>
                    <a:pt x="528638" y="221456"/>
                  </a:lnTo>
                  <a:lnTo>
                    <a:pt x="559594" y="266700"/>
                  </a:lnTo>
                  <a:lnTo>
                    <a:pt x="573881" y="288131"/>
                  </a:lnTo>
                  <a:lnTo>
                    <a:pt x="583406" y="311944"/>
                  </a:lnTo>
                  <a:lnTo>
                    <a:pt x="588169" y="350044"/>
                  </a:lnTo>
                  <a:lnTo>
                    <a:pt x="585788" y="369094"/>
                  </a:lnTo>
                  <a:lnTo>
                    <a:pt x="573881" y="381000"/>
                  </a:lnTo>
                  <a:lnTo>
                    <a:pt x="535781" y="385762"/>
                  </a:lnTo>
                  <a:lnTo>
                    <a:pt x="490538" y="390525"/>
                  </a:lnTo>
                  <a:lnTo>
                    <a:pt x="435769" y="404812"/>
                  </a:lnTo>
                  <a:lnTo>
                    <a:pt x="373856" y="431006"/>
                  </a:lnTo>
                  <a:lnTo>
                    <a:pt x="197644" y="511969"/>
                  </a:lnTo>
                  <a:lnTo>
                    <a:pt x="97631" y="569119"/>
                  </a:lnTo>
                  <a:lnTo>
                    <a:pt x="42863" y="600075"/>
                  </a:lnTo>
                  <a:lnTo>
                    <a:pt x="19050" y="602456"/>
                  </a:lnTo>
                  <a:lnTo>
                    <a:pt x="4763" y="595312"/>
                  </a:lnTo>
                  <a:lnTo>
                    <a:pt x="0" y="576262"/>
                  </a:lnTo>
                  <a:lnTo>
                    <a:pt x="9525" y="550069"/>
                  </a:lnTo>
                  <a:lnTo>
                    <a:pt x="116681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94;p307">
              <a:extLst>
                <a:ext uri="{FF2B5EF4-FFF2-40B4-BE49-F238E27FC236}">
                  <a16:creationId xmlns:a16="http://schemas.microsoft.com/office/drawing/2014/main" id="{A1E144D3-09AD-7649-8640-5C18CB273174}"/>
                </a:ext>
              </a:extLst>
            </p:cNvPr>
            <p:cNvSpPr/>
            <p:nvPr/>
          </p:nvSpPr>
          <p:spPr>
            <a:xfrm>
              <a:off x="3870325" y="4068763"/>
              <a:ext cx="2433638" cy="431800"/>
            </a:xfrm>
            <a:custGeom>
              <a:avLst/>
              <a:gdLst/>
              <a:ahLst/>
              <a:cxnLst/>
              <a:rect l="l" t="t" r="r" b="b"/>
              <a:pathLst>
                <a:path w="2433638" h="431007" extrusionOk="0">
                  <a:moveTo>
                    <a:pt x="747713" y="347663"/>
                  </a:moveTo>
                  <a:lnTo>
                    <a:pt x="504825" y="397669"/>
                  </a:lnTo>
                  <a:lnTo>
                    <a:pt x="357188" y="423863"/>
                  </a:lnTo>
                  <a:lnTo>
                    <a:pt x="290513" y="431007"/>
                  </a:lnTo>
                  <a:cubicBezTo>
                    <a:pt x="249243" y="426151"/>
                    <a:pt x="263619" y="426244"/>
                    <a:pt x="247650" y="426244"/>
                  </a:cubicBezTo>
                  <a:lnTo>
                    <a:pt x="209550" y="407194"/>
                  </a:lnTo>
                  <a:lnTo>
                    <a:pt x="161925" y="371475"/>
                  </a:lnTo>
                  <a:lnTo>
                    <a:pt x="97632" y="297657"/>
                  </a:lnTo>
                  <a:lnTo>
                    <a:pt x="52388" y="230982"/>
                  </a:lnTo>
                  <a:lnTo>
                    <a:pt x="9525" y="157163"/>
                  </a:lnTo>
                  <a:lnTo>
                    <a:pt x="2382" y="138113"/>
                  </a:lnTo>
                  <a:lnTo>
                    <a:pt x="0" y="121444"/>
                  </a:lnTo>
                  <a:lnTo>
                    <a:pt x="4763" y="95250"/>
                  </a:lnTo>
                  <a:lnTo>
                    <a:pt x="16669" y="88107"/>
                  </a:lnTo>
                  <a:lnTo>
                    <a:pt x="38100" y="88107"/>
                  </a:lnTo>
                  <a:lnTo>
                    <a:pt x="57150" y="100013"/>
                  </a:lnTo>
                  <a:lnTo>
                    <a:pt x="97632" y="145257"/>
                  </a:lnTo>
                  <a:lnTo>
                    <a:pt x="128588" y="173832"/>
                  </a:lnTo>
                  <a:lnTo>
                    <a:pt x="154782" y="190500"/>
                  </a:lnTo>
                  <a:lnTo>
                    <a:pt x="185738" y="207169"/>
                  </a:lnTo>
                  <a:lnTo>
                    <a:pt x="216694" y="219075"/>
                  </a:lnTo>
                  <a:lnTo>
                    <a:pt x="266700" y="226219"/>
                  </a:lnTo>
                  <a:lnTo>
                    <a:pt x="319088" y="228600"/>
                  </a:lnTo>
                  <a:lnTo>
                    <a:pt x="514350" y="195263"/>
                  </a:lnTo>
                  <a:lnTo>
                    <a:pt x="776288" y="157163"/>
                  </a:lnTo>
                  <a:lnTo>
                    <a:pt x="1133475" y="111919"/>
                  </a:lnTo>
                  <a:lnTo>
                    <a:pt x="1350169" y="90488"/>
                  </a:lnTo>
                  <a:lnTo>
                    <a:pt x="1893094" y="50007"/>
                  </a:lnTo>
                  <a:lnTo>
                    <a:pt x="2038350" y="0"/>
                  </a:lnTo>
                  <a:lnTo>
                    <a:pt x="2174082" y="33338"/>
                  </a:lnTo>
                  <a:lnTo>
                    <a:pt x="2338388" y="88107"/>
                  </a:lnTo>
                  <a:lnTo>
                    <a:pt x="2386013" y="111919"/>
                  </a:lnTo>
                  <a:lnTo>
                    <a:pt x="2412207" y="135732"/>
                  </a:lnTo>
                  <a:lnTo>
                    <a:pt x="2426494" y="159544"/>
                  </a:lnTo>
                  <a:lnTo>
                    <a:pt x="2433638" y="180975"/>
                  </a:lnTo>
                  <a:lnTo>
                    <a:pt x="2428875" y="214313"/>
                  </a:lnTo>
                  <a:lnTo>
                    <a:pt x="2412207" y="233363"/>
                  </a:lnTo>
                  <a:lnTo>
                    <a:pt x="2364582" y="257175"/>
                  </a:lnTo>
                  <a:lnTo>
                    <a:pt x="2326482" y="266700"/>
                  </a:lnTo>
                  <a:lnTo>
                    <a:pt x="2102644" y="240507"/>
                  </a:lnTo>
                  <a:lnTo>
                    <a:pt x="1931194" y="223838"/>
                  </a:lnTo>
                  <a:lnTo>
                    <a:pt x="1338263" y="250032"/>
                  </a:lnTo>
                  <a:lnTo>
                    <a:pt x="902494" y="319088"/>
                  </a:lnTo>
                  <a:lnTo>
                    <a:pt x="747713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95;p307">
              <a:extLst>
                <a:ext uri="{FF2B5EF4-FFF2-40B4-BE49-F238E27FC236}">
                  <a16:creationId xmlns:a16="http://schemas.microsoft.com/office/drawing/2014/main" id="{21028419-F227-A743-9B3D-F49A5633D922}"/>
                </a:ext>
              </a:extLst>
            </p:cNvPr>
            <p:cNvSpPr/>
            <p:nvPr/>
          </p:nvSpPr>
          <p:spPr>
            <a:xfrm>
              <a:off x="5137150" y="2058988"/>
              <a:ext cx="1377950" cy="322262"/>
            </a:xfrm>
            <a:custGeom>
              <a:avLst/>
              <a:gdLst/>
              <a:ahLst/>
              <a:cxnLst/>
              <a:rect l="l" t="t" r="r" b="b"/>
              <a:pathLst>
                <a:path w="1378744" h="321469" extrusionOk="0">
                  <a:moveTo>
                    <a:pt x="340519" y="311944"/>
                  </a:moveTo>
                  <a:lnTo>
                    <a:pt x="14288" y="321469"/>
                  </a:lnTo>
                  <a:lnTo>
                    <a:pt x="0" y="200025"/>
                  </a:lnTo>
                  <a:lnTo>
                    <a:pt x="228600" y="161925"/>
                  </a:lnTo>
                  <a:lnTo>
                    <a:pt x="583407" y="111919"/>
                  </a:lnTo>
                  <a:lnTo>
                    <a:pt x="733425" y="90488"/>
                  </a:lnTo>
                  <a:lnTo>
                    <a:pt x="819150" y="76200"/>
                  </a:lnTo>
                  <a:lnTo>
                    <a:pt x="885825" y="64294"/>
                  </a:lnTo>
                  <a:lnTo>
                    <a:pt x="945357" y="47625"/>
                  </a:lnTo>
                  <a:lnTo>
                    <a:pt x="1012032" y="21432"/>
                  </a:lnTo>
                  <a:lnTo>
                    <a:pt x="1054894" y="0"/>
                  </a:lnTo>
                  <a:lnTo>
                    <a:pt x="1109663" y="7144"/>
                  </a:lnTo>
                  <a:lnTo>
                    <a:pt x="1176338" y="19050"/>
                  </a:lnTo>
                  <a:lnTo>
                    <a:pt x="1223963" y="30957"/>
                  </a:lnTo>
                  <a:lnTo>
                    <a:pt x="1262063" y="45244"/>
                  </a:lnTo>
                  <a:lnTo>
                    <a:pt x="1314450" y="71438"/>
                  </a:lnTo>
                  <a:lnTo>
                    <a:pt x="1345407" y="90488"/>
                  </a:lnTo>
                  <a:lnTo>
                    <a:pt x="1369219" y="107157"/>
                  </a:lnTo>
                  <a:lnTo>
                    <a:pt x="1376363" y="121444"/>
                  </a:lnTo>
                  <a:lnTo>
                    <a:pt x="1378744" y="142875"/>
                  </a:lnTo>
                  <a:lnTo>
                    <a:pt x="1369219" y="176213"/>
                  </a:lnTo>
                  <a:lnTo>
                    <a:pt x="1338263" y="219075"/>
                  </a:lnTo>
                  <a:lnTo>
                    <a:pt x="1314450" y="242888"/>
                  </a:lnTo>
                  <a:lnTo>
                    <a:pt x="1276350" y="259557"/>
                  </a:lnTo>
                  <a:lnTo>
                    <a:pt x="1190625" y="278607"/>
                  </a:lnTo>
                  <a:lnTo>
                    <a:pt x="1062038" y="292894"/>
                  </a:lnTo>
                  <a:lnTo>
                    <a:pt x="823913" y="297657"/>
                  </a:lnTo>
                  <a:lnTo>
                    <a:pt x="340519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96;p307">
              <a:extLst>
                <a:ext uri="{FF2B5EF4-FFF2-40B4-BE49-F238E27FC236}">
                  <a16:creationId xmlns:a16="http://schemas.microsoft.com/office/drawing/2014/main" id="{13A0473D-BBBD-7347-9873-69673424D84F}"/>
                </a:ext>
              </a:extLst>
            </p:cNvPr>
            <p:cNvSpPr/>
            <p:nvPr/>
          </p:nvSpPr>
          <p:spPr>
            <a:xfrm>
              <a:off x="3074988" y="2755900"/>
              <a:ext cx="4032250" cy="557213"/>
            </a:xfrm>
            <a:custGeom>
              <a:avLst/>
              <a:gdLst/>
              <a:ahLst/>
              <a:cxnLst/>
              <a:rect l="l" t="t" r="r" b="b"/>
              <a:pathLst>
                <a:path w="4031518" h="557479" extrusionOk="0">
                  <a:moveTo>
                    <a:pt x="727440" y="482695"/>
                  </a:moveTo>
                  <a:lnTo>
                    <a:pt x="509888" y="530284"/>
                  </a:lnTo>
                  <a:lnTo>
                    <a:pt x="404511" y="557479"/>
                  </a:lnTo>
                  <a:lnTo>
                    <a:pt x="356922" y="554079"/>
                  </a:lnTo>
                  <a:lnTo>
                    <a:pt x="288936" y="513288"/>
                  </a:lnTo>
                  <a:lnTo>
                    <a:pt x="190358" y="431706"/>
                  </a:lnTo>
                  <a:lnTo>
                    <a:pt x="98578" y="343325"/>
                  </a:lnTo>
                  <a:lnTo>
                    <a:pt x="30593" y="268542"/>
                  </a:lnTo>
                  <a:lnTo>
                    <a:pt x="0" y="217553"/>
                  </a:lnTo>
                  <a:lnTo>
                    <a:pt x="0" y="186960"/>
                  </a:lnTo>
                  <a:lnTo>
                    <a:pt x="13597" y="176762"/>
                  </a:lnTo>
                  <a:lnTo>
                    <a:pt x="33992" y="180161"/>
                  </a:lnTo>
                  <a:lnTo>
                    <a:pt x="81582" y="203956"/>
                  </a:lnTo>
                  <a:lnTo>
                    <a:pt x="129171" y="227751"/>
                  </a:lnTo>
                  <a:lnTo>
                    <a:pt x="176761" y="248146"/>
                  </a:lnTo>
                  <a:lnTo>
                    <a:pt x="244746" y="271941"/>
                  </a:lnTo>
                  <a:lnTo>
                    <a:pt x="299134" y="285538"/>
                  </a:lnTo>
                  <a:lnTo>
                    <a:pt x="350123" y="292337"/>
                  </a:lnTo>
                  <a:lnTo>
                    <a:pt x="424907" y="299135"/>
                  </a:lnTo>
                  <a:lnTo>
                    <a:pt x="513287" y="305934"/>
                  </a:lnTo>
                  <a:lnTo>
                    <a:pt x="730840" y="295736"/>
                  </a:lnTo>
                  <a:lnTo>
                    <a:pt x="968788" y="248146"/>
                  </a:lnTo>
                  <a:lnTo>
                    <a:pt x="1210135" y="217553"/>
                  </a:lnTo>
                  <a:lnTo>
                    <a:pt x="1560258" y="176762"/>
                  </a:lnTo>
                  <a:lnTo>
                    <a:pt x="1934177" y="129172"/>
                  </a:lnTo>
                  <a:lnTo>
                    <a:pt x="2138132" y="112176"/>
                  </a:lnTo>
                  <a:lnTo>
                    <a:pt x="2345487" y="95180"/>
                  </a:lnTo>
                  <a:lnTo>
                    <a:pt x="2736401" y="81583"/>
                  </a:lnTo>
                  <a:lnTo>
                    <a:pt x="2974349" y="78183"/>
                  </a:lnTo>
                  <a:lnTo>
                    <a:pt x="3338069" y="88381"/>
                  </a:lnTo>
                  <a:lnTo>
                    <a:pt x="3395857" y="78183"/>
                  </a:lnTo>
                  <a:lnTo>
                    <a:pt x="3501234" y="40792"/>
                  </a:lnTo>
                  <a:lnTo>
                    <a:pt x="3613409" y="0"/>
                  </a:lnTo>
                  <a:lnTo>
                    <a:pt x="3650801" y="10198"/>
                  </a:lnTo>
                  <a:lnTo>
                    <a:pt x="3779973" y="50989"/>
                  </a:lnTo>
                  <a:lnTo>
                    <a:pt x="3895548" y="95180"/>
                  </a:lnTo>
                  <a:lnTo>
                    <a:pt x="3966932" y="132571"/>
                  </a:lnTo>
                  <a:lnTo>
                    <a:pt x="4004324" y="163165"/>
                  </a:lnTo>
                  <a:lnTo>
                    <a:pt x="4024719" y="190359"/>
                  </a:lnTo>
                  <a:lnTo>
                    <a:pt x="4031518" y="207355"/>
                  </a:lnTo>
                  <a:lnTo>
                    <a:pt x="4031518" y="241348"/>
                  </a:lnTo>
                  <a:lnTo>
                    <a:pt x="4014522" y="268542"/>
                  </a:lnTo>
                  <a:lnTo>
                    <a:pt x="3977130" y="288937"/>
                  </a:lnTo>
                  <a:lnTo>
                    <a:pt x="3936339" y="305934"/>
                  </a:lnTo>
                  <a:lnTo>
                    <a:pt x="3888749" y="309333"/>
                  </a:lnTo>
                  <a:lnTo>
                    <a:pt x="3691592" y="282139"/>
                  </a:lnTo>
                  <a:lnTo>
                    <a:pt x="3470640" y="268542"/>
                  </a:lnTo>
                  <a:lnTo>
                    <a:pt x="3273484" y="268542"/>
                  </a:lnTo>
                  <a:lnTo>
                    <a:pt x="3147711" y="251545"/>
                  </a:lnTo>
                  <a:lnTo>
                    <a:pt x="2879170" y="244747"/>
                  </a:lnTo>
                  <a:lnTo>
                    <a:pt x="2590233" y="248146"/>
                  </a:lnTo>
                  <a:lnTo>
                    <a:pt x="2257106" y="261743"/>
                  </a:lnTo>
                  <a:lnTo>
                    <a:pt x="1889986" y="295736"/>
                  </a:lnTo>
                  <a:lnTo>
                    <a:pt x="1458281" y="350124"/>
                  </a:lnTo>
                  <a:lnTo>
                    <a:pt x="1040172" y="418109"/>
                  </a:lnTo>
                  <a:lnTo>
                    <a:pt x="727440" y="48269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97;p307">
              <a:extLst>
                <a:ext uri="{FF2B5EF4-FFF2-40B4-BE49-F238E27FC236}">
                  <a16:creationId xmlns:a16="http://schemas.microsoft.com/office/drawing/2014/main" id="{12B8C515-E1ED-C241-B116-0579C228997C}"/>
                </a:ext>
              </a:extLst>
            </p:cNvPr>
            <p:cNvSpPr/>
            <p:nvPr/>
          </p:nvSpPr>
          <p:spPr>
            <a:xfrm rot="-5400000">
              <a:off x="3974307" y="4109243"/>
              <a:ext cx="2203450" cy="500063"/>
            </a:xfrm>
            <a:custGeom>
              <a:avLst/>
              <a:gdLst/>
              <a:ahLst/>
              <a:cxnLst/>
              <a:rect l="l" t="t" r="r" b="b"/>
              <a:pathLst>
                <a:path w="2202657" h="500062" extrusionOk="0">
                  <a:moveTo>
                    <a:pt x="1557338" y="183356"/>
                  </a:moveTo>
                  <a:lnTo>
                    <a:pt x="1888332" y="183356"/>
                  </a:lnTo>
                  <a:lnTo>
                    <a:pt x="1938338" y="176212"/>
                  </a:lnTo>
                  <a:lnTo>
                    <a:pt x="1974057" y="164306"/>
                  </a:lnTo>
                  <a:lnTo>
                    <a:pt x="2050257" y="114300"/>
                  </a:lnTo>
                  <a:lnTo>
                    <a:pt x="2076450" y="88106"/>
                  </a:lnTo>
                  <a:lnTo>
                    <a:pt x="2116932" y="38100"/>
                  </a:lnTo>
                  <a:lnTo>
                    <a:pt x="2140744" y="16669"/>
                  </a:lnTo>
                  <a:lnTo>
                    <a:pt x="2176463" y="2381"/>
                  </a:lnTo>
                  <a:lnTo>
                    <a:pt x="2193132" y="0"/>
                  </a:lnTo>
                  <a:lnTo>
                    <a:pt x="2200275" y="7144"/>
                  </a:lnTo>
                  <a:lnTo>
                    <a:pt x="2202657" y="30956"/>
                  </a:lnTo>
                  <a:lnTo>
                    <a:pt x="2188369" y="92869"/>
                  </a:lnTo>
                  <a:lnTo>
                    <a:pt x="2166938" y="176212"/>
                  </a:lnTo>
                  <a:lnTo>
                    <a:pt x="2140744" y="245269"/>
                  </a:lnTo>
                  <a:lnTo>
                    <a:pt x="2088357" y="338137"/>
                  </a:lnTo>
                  <a:lnTo>
                    <a:pt x="2019300" y="440531"/>
                  </a:lnTo>
                  <a:lnTo>
                    <a:pt x="1988344" y="478631"/>
                  </a:lnTo>
                  <a:lnTo>
                    <a:pt x="1962150" y="495300"/>
                  </a:lnTo>
                  <a:lnTo>
                    <a:pt x="1945482" y="500062"/>
                  </a:lnTo>
                  <a:lnTo>
                    <a:pt x="1928813" y="495300"/>
                  </a:lnTo>
                  <a:lnTo>
                    <a:pt x="1902619" y="483394"/>
                  </a:lnTo>
                  <a:lnTo>
                    <a:pt x="1885950" y="461962"/>
                  </a:lnTo>
                  <a:lnTo>
                    <a:pt x="1869282" y="445294"/>
                  </a:lnTo>
                  <a:lnTo>
                    <a:pt x="1835944" y="433387"/>
                  </a:lnTo>
                  <a:lnTo>
                    <a:pt x="1709738" y="414337"/>
                  </a:lnTo>
                  <a:lnTo>
                    <a:pt x="1512094" y="395287"/>
                  </a:lnTo>
                  <a:lnTo>
                    <a:pt x="1283494" y="385762"/>
                  </a:lnTo>
                  <a:lnTo>
                    <a:pt x="616744" y="385762"/>
                  </a:lnTo>
                  <a:lnTo>
                    <a:pt x="411957" y="385762"/>
                  </a:lnTo>
                  <a:lnTo>
                    <a:pt x="354807" y="378619"/>
                  </a:lnTo>
                  <a:lnTo>
                    <a:pt x="226219" y="352425"/>
                  </a:lnTo>
                  <a:lnTo>
                    <a:pt x="107157" y="323850"/>
                  </a:lnTo>
                  <a:lnTo>
                    <a:pt x="54769" y="302419"/>
                  </a:lnTo>
                  <a:lnTo>
                    <a:pt x="26194" y="285750"/>
                  </a:lnTo>
                  <a:lnTo>
                    <a:pt x="9525" y="269081"/>
                  </a:lnTo>
                  <a:lnTo>
                    <a:pt x="0" y="247650"/>
                  </a:lnTo>
                  <a:lnTo>
                    <a:pt x="2382" y="223837"/>
                  </a:lnTo>
                  <a:lnTo>
                    <a:pt x="21432" y="195262"/>
                  </a:lnTo>
                  <a:lnTo>
                    <a:pt x="54769" y="178594"/>
                  </a:lnTo>
                  <a:lnTo>
                    <a:pt x="130969" y="157162"/>
                  </a:lnTo>
                  <a:lnTo>
                    <a:pt x="211932" y="138112"/>
                  </a:lnTo>
                  <a:lnTo>
                    <a:pt x="330994" y="119062"/>
                  </a:lnTo>
                  <a:lnTo>
                    <a:pt x="366713" y="123825"/>
                  </a:lnTo>
                  <a:lnTo>
                    <a:pt x="414338" y="135731"/>
                  </a:lnTo>
                  <a:lnTo>
                    <a:pt x="511969" y="147637"/>
                  </a:lnTo>
                  <a:lnTo>
                    <a:pt x="935832" y="164306"/>
                  </a:lnTo>
                  <a:lnTo>
                    <a:pt x="1278732" y="183356"/>
                  </a:lnTo>
                  <a:lnTo>
                    <a:pt x="1557338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98;p307">
              <a:extLst>
                <a:ext uri="{FF2B5EF4-FFF2-40B4-BE49-F238E27FC236}">
                  <a16:creationId xmlns:a16="http://schemas.microsoft.com/office/drawing/2014/main" id="{5229B595-EF72-8C48-9D63-BCA87049CA71}"/>
                </a:ext>
              </a:extLst>
            </p:cNvPr>
            <p:cNvSpPr/>
            <p:nvPr/>
          </p:nvSpPr>
          <p:spPr>
            <a:xfrm>
              <a:off x="3832225" y="4262438"/>
              <a:ext cx="1243013" cy="1006475"/>
            </a:xfrm>
            <a:custGeom>
              <a:avLst/>
              <a:gdLst/>
              <a:ahLst/>
              <a:cxnLst/>
              <a:rect l="l" t="t" r="r" b="b"/>
              <a:pathLst>
                <a:path w="1243013" h="1007268" extrusionOk="0">
                  <a:moveTo>
                    <a:pt x="323850" y="714375"/>
                  </a:moveTo>
                  <a:lnTo>
                    <a:pt x="573882" y="502443"/>
                  </a:lnTo>
                  <a:lnTo>
                    <a:pt x="800100" y="285750"/>
                  </a:lnTo>
                  <a:lnTo>
                    <a:pt x="926307" y="154781"/>
                  </a:lnTo>
                  <a:lnTo>
                    <a:pt x="1050132" y="0"/>
                  </a:lnTo>
                  <a:lnTo>
                    <a:pt x="1243013" y="66675"/>
                  </a:lnTo>
                  <a:lnTo>
                    <a:pt x="1243013" y="209550"/>
                  </a:lnTo>
                  <a:lnTo>
                    <a:pt x="1078707" y="340518"/>
                  </a:lnTo>
                  <a:lnTo>
                    <a:pt x="883444" y="502443"/>
                  </a:lnTo>
                  <a:lnTo>
                    <a:pt x="709613" y="633412"/>
                  </a:lnTo>
                  <a:lnTo>
                    <a:pt x="547688" y="742950"/>
                  </a:lnTo>
                  <a:lnTo>
                    <a:pt x="400050" y="831056"/>
                  </a:lnTo>
                  <a:lnTo>
                    <a:pt x="223838" y="928687"/>
                  </a:lnTo>
                  <a:lnTo>
                    <a:pt x="61913" y="997743"/>
                  </a:lnTo>
                  <a:lnTo>
                    <a:pt x="23813" y="1007268"/>
                  </a:lnTo>
                  <a:lnTo>
                    <a:pt x="7144" y="1002506"/>
                  </a:lnTo>
                  <a:lnTo>
                    <a:pt x="0" y="983456"/>
                  </a:lnTo>
                  <a:lnTo>
                    <a:pt x="9525" y="954881"/>
                  </a:lnTo>
                  <a:lnTo>
                    <a:pt x="42863" y="923925"/>
                  </a:lnTo>
                  <a:lnTo>
                    <a:pt x="190500" y="821531"/>
                  </a:lnTo>
                  <a:lnTo>
                    <a:pt x="323850" y="714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99;p307">
              <a:extLst>
                <a:ext uri="{FF2B5EF4-FFF2-40B4-BE49-F238E27FC236}">
                  <a16:creationId xmlns:a16="http://schemas.microsoft.com/office/drawing/2014/main" id="{44542A22-8B18-2D4B-A419-8BBD318D5FEC}"/>
                </a:ext>
              </a:extLst>
            </p:cNvPr>
            <p:cNvSpPr/>
            <p:nvPr/>
          </p:nvSpPr>
          <p:spPr>
            <a:xfrm>
              <a:off x="5103813" y="4471988"/>
              <a:ext cx="1011237" cy="854075"/>
            </a:xfrm>
            <a:custGeom>
              <a:avLst/>
              <a:gdLst/>
              <a:ahLst/>
              <a:cxnLst/>
              <a:rect l="l" t="t" r="r" b="b"/>
              <a:pathLst>
                <a:path w="1012031" h="854868" extrusionOk="0">
                  <a:moveTo>
                    <a:pt x="433387" y="383381"/>
                  </a:moveTo>
                  <a:lnTo>
                    <a:pt x="261937" y="228600"/>
                  </a:lnTo>
                  <a:lnTo>
                    <a:pt x="128587" y="119062"/>
                  </a:lnTo>
                  <a:lnTo>
                    <a:pt x="0" y="52387"/>
                  </a:lnTo>
                  <a:lnTo>
                    <a:pt x="21431" y="0"/>
                  </a:lnTo>
                  <a:lnTo>
                    <a:pt x="159544" y="42862"/>
                  </a:lnTo>
                  <a:lnTo>
                    <a:pt x="328612" y="111918"/>
                  </a:lnTo>
                  <a:lnTo>
                    <a:pt x="492919" y="200025"/>
                  </a:lnTo>
                  <a:lnTo>
                    <a:pt x="609600" y="264318"/>
                  </a:lnTo>
                  <a:lnTo>
                    <a:pt x="781050" y="371475"/>
                  </a:lnTo>
                  <a:lnTo>
                    <a:pt x="928687" y="466725"/>
                  </a:lnTo>
                  <a:lnTo>
                    <a:pt x="938212" y="476250"/>
                  </a:lnTo>
                  <a:lnTo>
                    <a:pt x="978694" y="583406"/>
                  </a:lnTo>
                  <a:lnTo>
                    <a:pt x="1000125" y="640556"/>
                  </a:lnTo>
                  <a:lnTo>
                    <a:pt x="1009650" y="692943"/>
                  </a:lnTo>
                  <a:lnTo>
                    <a:pt x="1012031" y="745331"/>
                  </a:lnTo>
                  <a:lnTo>
                    <a:pt x="1007269" y="781050"/>
                  </a:lnTo>
                  <a:lnTo>
                    <a:pt x="988219" y="823912"/>
                  </a:lnTo>
                  <a:lnTo>
                    <a:pt x="957262" y="847725"/>
                  </a:lnTo>
                  <a:lnTo>
                    <a:pt x="923925" y="854868"/>
                  </a:lnTo>
                  <a:lnTo>
                    <a:pt x="888206" y="847725"/>
                  </a:lnTo>
                  <a:lnTo>
                    <a:pt x="842962" y="819150"/>
                  </a:lnTo>
                  <a:lnTo>
                    <a:pt x="750094" y="716756"/>
                  </a:lnTo>
                  <a:lnTo>
                    <a:pt x="433387" y="3833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400;p307">
              <a:extLst>
                <a:ext uri="{FF2B5EF4-FFF2-40B4-BE49-F238E27FC236}">
                  <a16:creationId xmlns:a16="http://schemas.microsoft.com/office/drawing/2014/main" id="{C76EAEF3-7785-F049-A5A4-3EBE8AC36768}"/>
                </a:ext>
              </a:extLst>
            </p:cNvPr>
            <p:cNvSpPr/>
            <p:nvPr/>
          </p:nvSpPr>
          <p:spPr>
            <a:xfrm>
              <a:off x="3187700" y="3476625"/>
              <a:ext cx="3392488" cy="2654300"/>
            </a:xfrm>
            <a:custGeom>
              <a:avLst/>
              <a:gdLst/>
              <a:ahLst/>
              <a:cxnLst/>
              <a:rect l="l" t="t" r="r" b="b"/>
              <a:pathLst>
                <a:path w="3392458" h="2654819" extrusionOk="0">
                  <a:moveTo>
                    <a:pt x="210754" y="1162546"/>
                  </a:moveTo>
                  <a:lnTo>
                    <a:pt x="217552" y="792027"/>
                  </a:lnTo>
                  <a:lnTo>
                    <a:pt x="207355" y="594870"/>
                  </a:lnTo>
                  <a:lnTo>
                    <a:pt x="186959" y="435105"/>
                  </a:lnTo>
                  <a:lnTo>
                    <a:pt x="169963" y="346724"/>
                  </a:lnTo>
                  <a:lnTo>
                    <a:pt x="146168" y="292336"/>
                  </a:lnTo>
                  <a:lnTo>
                    <a:pt x="95179" y="186959"/>
                  </a:lnTo>
                  <a:lnTo>
                    <a:pt x="47590" y="112175"/>
                  </a:lnTo>
                  <a:lnTo>
                    <a:pt x="16996" y="71384"/>
                  </a:lnTo>
                  <a:lnTo>
                    <a:pt x="3399" y="54388"/>
                  </a:lnTo>
                  <a:lnTo>
                    <a:pt x="0" y="44190"/>
                  </a:lnTo>
                  <a:lnTo>
                    <a:pt x="0" y="20395"/>
                  </a:lnTo>
                  <a:lnTo>
                    <a:pt x="6799" y="3399"/>
                  </a:lnTo>
                  <a:lnTo>
                    <a:pt x="20396" y="0"/>
                  </a:lnTo>
                  <a:lnTo>
                    <a:pt x="37392" y="3399"/>
                  </a:lnTo>
                  <a:lnTo>
                    <a:pt x="101978" y="27194"/>
                  </a:lnTo>
                  <a:lnTo>
                    <a:pt x="193758" y="81582"/>
                  </a:lnTo>
                  <a:lnTo>
                    <a:pt x="285538" y="149567"/>
                  </a:lnTo>
                  <a:lnTo>
                    <a:pt x="404512" y="254944"/>
                  </a:lnTo>
                  <a:lnTo>
                    <a:pt x="435105" y="268541"/>
                  </a:lnTo>
                  <a:lnTo>
                    <a:pt x="445303" y="288937"/>
                  </a:lnTo>
                  <a:lnTo>
                    <a:pt x="445303" y="336526"/>
                  </a:lnTo>
                  <a:lnTo>
                    <a:pt x="431706" y="380717"/>
                  </a:lnTo>
                  <a:lnTo>
                    <a:pt x="414709" y="421508"/>
                  </a:lnTo>
                  <a:lnTo>
                    <a:pt x="414709" y="639060"/>
                  </a:lnTo>
                  <a:lnTo>
                    <a:pt x="414709" y="1006180"/>
                  </a:lnTo>
                  <a:lnTo>
                    <a:pt x="411310" y="1386897"/>
                  </a:lnTo>
                  <a:lnTo>
                    <a:pt x="394314" y="1737020"/>
                  </a:lnTo>
                  <a:lnTo>
                    <a:pt x="367120" y="2022557"/>
                  </a:lnTo>
                  <a:lnTo>
                    <a:pt x="346724" y="2274102"/>
                  </a:lnTo>
                  <a:lnTo>
                    <a:pt x="353523" y="2297897"/>
                  </a:lnTo>
                  <a:lnTo>
                    <a:pt x="367120" y="2311494"/>
                  </a:lnTo>
                  <a:lnTo>
                    <a:pt x="380717" y="2314894"/>
                  </a:lnTo>
                  <a:lnTo>
                    <a:pt x="407911" y="2318293"/>
                  </a:lnTo>
                  <a:lnTo>
                    <a:pt x="506489" y="2304696"/>
                  </a:lnTo>
                  <a:lnTo>
                    <a:pt x="758034" y="2263905"/>
                  </a:lnTo>
                  <a:lnTo>
                    <a:pt x="1128553" y="2216315"/>
                  </a:lnTo>
                  <a:lnTo>
                    <a:pt x="1516068" y="2175524"/>
                  </a:lnTo>
                  <a:lnTo>
                    <a:pt x="1923979" y="2144931"/>
                  </a:lnTo>
                  <a:lnTo>
                    <a:pt x="2335289" y="2127934"/>
                  </a:lnTo>
                  <a:lnTo>
                    <a:pt x="2753398" y="2134733"/>
                  </a:lnTo>
                  <a:lnTo>
                    <a:pt x="2926760" y="2144931"/>
                  </a:lnTo>
                  <a:lnTo>
                    <a:pt x="3079726" y="2158528"/>
                  </a:lnTo>
                  <a:lnTo>
                    <a:pt x="3365264" y="2178923"/>
                  </a:lnTo>
                  <a:lnTo>
                    <a:pt x="3392458" y="2396476"/>
                  </a:lnTo>
                  <a:lnTo>
                    <a:pt x="3232693" y="2372681"/>
                  </a:lnTo>
                  <a:lnTo>
                    <a:pt x="2960752" y="2338688"/>
                  </a:lnTo>
                  <a:lnTo>
                    <a:pt x="2780592" y="2328491"/>
                  </a:lnTo>
                  <a:lnTo>
                    <a:pt x="2569838" y="2314894"/>
                  </a:lnTo>
                  <a:lnTo>
                    <a:pt x="2345487" y="2318293"/>
                  </a:lnTo>
                  <a:lnTo>
                    <a:pt x="2117737" y="2321692"/>
                  </a:lnTo>
                  <a:lnTo>
                    <a:pt x="1791408" y="2335289"/>
                  </a:lnTo>
                  <a:lnTo>
                    <a:pt x="1495673" y="2359084"/>
                  </a:lnTo>
                  <a:lnTo>
                    <a:pt x="1250926" y="2389677"/>
                  </a:lnTo>
                  <a:lnTo>
                    <a:pt x="1067367" y="2416871"/>
                  </a:lnTo>
                  <a:lnTo>
                    <a:pt x="877008" y="2457662"/>
                  </a:lnTo>
                  <a:lnTo>
                    <a:pt x="683251" y="2508651"/>
                  </a:lnTo>
                  <a:lnTo>
                    <a:pt x="503090" y="2559640"/>
                  </a:lnTo>
                  <a:lnTo>
                    <a:pt x="380717" y="2610629"/>
                  </a:lnTo>
                  <a:lnTo>
                    <a:pt x="319530" y="2644621"/>
                  </a:lnTo>
                  <a:lnTo>
                    <a:pt x="282138" y="2654819"/>
                  </a:lnTo>
                  <a:lnTo>
                    <a:pt x="248146" y="2651420"/>
                  </a:lnTo>
                  <a:lnTo>
                    <a:pt x="227750" y="2641222"/>
                  </a:lnTo>
                  <a:lnTo>
                    <a:pt x="186959" y="2580036"/>
                  </a:lnTo>
                  <a:lnTo>
                    <a:pt x="122373" y="2447465"/>
                  </a:lnTo>
                  <a:lnTo>
                    <a:pt x="91780" y="2362483"/>
                  </a:lnTo>
                  <a:lnTo>
                    <a:pt x="78183" y="2291099"/>
                  </a:lnTo>
                  <a:lnTo>
                    <a:pt x="88381" y="2233311"/>
                  </a:lnTo>
                  <a:lnTo>
                    <a:pt x="125773" y="2049752"/>
                  </a:lnTo>
                  <a:lnTo>
                    <a:pt x="152967" y="1889986"/>
                  </a:lnTo>
                  <a:lnTo>
                    <a:pt x="180161" y="1631643"/>
                  </a:lnTo>
                  <a:lnTo>
                    <a:pt x="210754" y="116254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401;p307">
              <a:extLst>
                <a:ext uri="{FF2B5EF4-FFF2-40B4-BE49-F238E27FC236}">
                  <a16:creationId xmlns:a16="http://schemas.microsoft.com/office/drawing/2014/main" id="{246F6D2F-4423-A448-8E01-F44F557BF767}"/>
                </a:ext>
              </a:extLst>
            </p:cNvPr>
            <p:cNvSpPr/>
            <p:nvPr/>
          </p:nvSpPr>
          <p:spPr>
            <a:xfrm rot="-5400000">
              <a:off x="5209381" y="4469607"/>
              <a:ext cx="2909887" cy="476250"/>
            </a:xfrm>
            <a:custGeom>
              <a:avLst/>
              <a:gdLst/>
              <a:ahLst/>
              <a:cxnLst/>
              <a:rect l="l" t="t" r="r" b="b"/>
              <a:pathLst>
                <a:path w="2909887" h="476250" extrusionOk="0">
                  <a:moveTo>
                    <a:pt x="1574006" y="140494"/>
                  </a:moveTo>
                  <a:lnTo>
                    <a:pt x="1985962" y="157162"/>
                  </a:lnTo>
                  <a:lnTo>
                    <a:pt x="2483643" y="169069"/>
                  </a:lnTo>
                  <a:lnTo>
                    <a:pt x="2600325" y="169069"/>
                  </a:lnTo>
                  <a:lnTo>
                    <a:pt x="2643187" y="157162"/>
                  </a:lnTo>
                  <a:lnTo>
                    <a:pt x="2712243" y="126206"/>
                  </a:lnTo>
                  <a:lnTo>
                    <a:pt x="2778918" y="83344"/>
                  </a:lnTo>
                  <a:lnTo>
                    <a:pt x="2800350" y="64294"/>
                  </a:lnTo>
                  <a:lnTo>
                    <a:pt x="2831306" y="30956"/>
                  </a:lnTo>
                  <a:lnTo>
                    <a:pt x="2845593" y="14287"/>
                  </a:lnTo>
                  <a:lnTo>
                    <a:pt x="2862262" y="4762"/>
                  </a:lnTo>
                  <a:lnTo>
                    <a:pt x="2876550" y="0"/>
                  </a:lnTo>
                  <a:lnTo>
                    <a:pt x="2895600" y="0"/>
                  </a:lnTo>
                  <a:lnTo>
                    <a:pt x="2907506" y="4762"/>
                  </a:lnTo>
                  <a:lnTo>
                    <a:pt x="2909887" y="14287"/>
                  </a:lnTo>
                  <a:lnTo>
                    <a:pt x="2893218" y="71437"/>
                  </a:lnTo>
                  <a:lnTo>
                    <a:pt x="2862262" y="171450"/>
                  </a:lnTo>
                  <a:lnTo>
                    <a:pt x="2836068" y="242887"/>
                  </a:lnTo>
                  <a:lnTo>
                    <a:pt x="2797968" y="314325"/>
                  </a:lnTo>
                  <a:lnTo>
                    <a:pt x="2717006" y="435769"/>
                  </a:lnTo>
                  <a:lnTo>
                    <a:pt x="2690812" y="464344"/>
                  </a:lnTo>
                  <a:lnTo>
                    <a:pt x="2667000" y="473869"/>
                  </a:lnTo>
                  <a:lnTo>
                    <a:pt x="2643187" y="476250"/>
                  </a:lnTo>
                  <a:lnTo>
                    <a:pt x="2600325" y="471487"/>
                  </a:lnTo>
                  <a:lnTo>
                    <a:pt x="2564606" y="454819"/>
                  </a:lnTo>
                  <a:lnTo>
                    <a:pt x="2524125" y="428625"/>
                  </a:lnTo>
                  <a:lnTo>
                    <a:pt x="2457450" y="400050"/>
                  </a:lnTo>
                  <a:lnTo>
                    <a:pt x="2397918" y="388144"/>
                  </a:lnTo>
                  <a:lnTo>
                    <a:pt x="2357437" y="381000"/>
                  </a:lnTo>
                  <a:lnTo>
                    <a:pt x="2300287" y="373856"/>
                  </a:lnTo>
                  <a:lnTo>
                    <a:pt x="1997868" y="364331"/>
                  </a:lnTo>
                  <a:lnTo>
                    <a:pt x="1452562" y="354806"/>
                  </a:lnTo>
                  <a:lnTo>
                    <a:pt x="1042987" y="350044"/>
                  </a:lnTo>
                  <a:lnTo>
                    <a:pt x="676275" y="345281"/>
                  </a:lnTo>
                  <a:lnTo>
                    <a:pt x="461962" y="350044"/>
                  </a:lnTo>
                  <a:lnTo>
                    <a:pt x="383381" y="347662"/>
                  </a:lnTo>
                  <a:lnTo>
                    <a:pt x="342900" y="345281"/>
                  </a:lnTo>
                  <a:lnTo>
                    <a:pt x="276225" y="333375"/>
                  </a:lnTo>
                  <a:lnTo>
                    <a:pt x="171450" y="307181"/>
                  </a:lnTo>
                  <a:lnTo>
                    <a:pt x="100012" y="280987"/>
                  </a:lnTo>
                  <a:lnTo>
                    <a:pt x="45243" y="254794"/>
                  </a:lnTo>
                  <a:lnTo>
                    <a:pt x="14287" y="230981"/>
                  </a:lnTo>
                  <a:lnTo>
                    <a:pt x="4762" y="216694"/>
                  </a:lnTo>
                  <a:lnTo>
                    <a:pt x="0" y="190500"/>
                  </a:lnTo>
                  <a:lnTo>
                    <a:pt x="7143" y="159544"/>
                  </a:lnTo>
                  <a:lnTo>
                    <a:pt x="16668" y="147637"/>
                  </a:lnTo>
                  <a:lnTo>
                    <a:pt x="76200" y="109537"/>
                  </a:lnTo>
                  <a:lnTo>
                    <a:pt x="147637" y="80962"/>
                  </a:lnTo>
                  <a:lnTo>
                    <a:pt x="202406" y="69056"/>
                  </a:lnTo>
                  <a:lnTo>
                    <a:pt x="254793" y="59531"/>
                  </a:lnTo>
                  <a:lnTo>
                    <a:pt x="326231" y="59531"/>
                  </a:lnTo>
                  <a:lnTo>
                    <a:pt x="502443" y="78581"/>
                  </a:lnTo>
                  <a:lnTo>
                    <a:pt x="788193" y="100012"/>
                  </a:lnTo>
                  <a:lnTo>
                    <a:pt x="1178718" y="123825"/>
                  </a:lnTo>
                  <a:lnTo>
                    <a:pt x="1574006" y="1404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406;p308">
            <a:extLst>
              <a:ext uri="{FF2B5EF4-FFF2-40B4-BE49-F238E27FC236}">
                <a16:creationId xmlns:a16="http://schemas.microsoft.com/office/drawing/2014/main" id="{34A690F4-228A-204B-BC81-99EC590C3F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1224" y="1392739"/>
            <a:ext cx="4035425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6" name="Google Shape;3406;p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288" y="1404771"/>
            <a:ext cx="4035425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309"/>
          <p:cNvSpPr txBox="1"/>
          <p:nvPr/>
        </p:nvSpPr>
        <p:spPr>
          <a:xfrm>
            <a:off x="2504728" y="6224815"/>
            <a:ext cx="624075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医</a:t>
            </a:r>
            <a:endParaRPr/>
          </a:p>
        </p:txBody>
      </p:sp>
      <p:sp>
        <p:nvSpPr>
          <p:cNvPr id="3413" name="Google Shape;3413;p309"/>
          <p:cNvSpPr/>
          <p:nvPr/>
        </p:nvSpPr>
        <p:spPr>
          <a:xfrm>
            <a:off x="3235325" y="1660525"/>
            <a:ext cx="3394075" cy="481013"/>
          </a:xfrm>
          <a:custGeom>
            <a:avLst/>
            <a:gdLst/>
            <a:ahLst/>
            <a:cxnLst/>
            <a:rect l="l" t="t" r="r" b="b"/>
            <a:pathLst>
              <a:path w="3394959" h="480060" extrusionOk="0">
                <a:moveTo>
                  <a:pt x="674370" y="438150"/>
                </a:moveTo>
                <a:lnTo>
                  <a:pt x="129540" y="476250"/>
                </a:lnTo>
                <a:lnTo>
                  <a:pt x="83820" y="480060"/>
                </a:lnTo>
                <a:lnTo>
                  <a:pt x="0" y="300990"/>
                </a:lnTo>
                <a:lnTo>
                  <a:pt x="106680" y="297180"/>
                </a:lnTo>
                <a:lnTo>
                  <a:pt x="708660" y="266700"/>
                </a:lnTo>
                <a:lnTo>
                  <a:pt x="1348740" y="213360"/>
                </a:lnTo>
                <a:lnTo>
                  <a:pt x="2110740" y="144780"/>
                </a:lnTo>
                <a:lnTo>
                  <a:pt x="2644140" y="80010"/>
                </a:lnTo>
                <a:lnTo>
                  <a:pt x="2693670" y="72390"/>
                </a:lnTo>
                <a:lnTo>
                  <a:pt x="2769870" y="30480"/>
                </a:lnTo>
                <a:lnTo>
                  <a:pt x="2830830" y="0"/>
                </a:lnTo>
                <a:lnTo>
                  <a:pt x="2998470" y="38100"/>
                </a:lnTo>
                <a:lnTo>
                  <a:pt x="3295650" y="129540"/>
                </a:lnTo>
                <a:lnTo>
                  <a:pt x="3368040" y="163830"/>
                </a:lnTo>
                <a:lnTo>
                  <a:pt x="3383280" y="179070"/>
                </a:lnTo>
                <a:lnTo>
                  <a:pt x="3390900" y="201930"/>
                </a:lnTo>
                <a:cubicBezTo>
                  <a:pt x="3394959" y="222225"/>
                  <a:pt x="3394710" y="214504"/>
                  <a:pt x="3394710" y="224790"/>
                </a:cubicBezTo>
                <a:lnTo>
                  <a:pt x="3390900" y="262890"/>
                </a:lnTo>
                <a:lnTo>
                  <a:pt x="3375660" y="297180"/>
                </a:lnTo>
                <a:lnTo>
                  <a:pt x="3348990" y="320040"/>
                </a:lnTo>
                <a:lnTo>
                  <a:pt x="3310890" y="335280"/>
                </a:lnTo>
                <a:lnTo>
                  <a:pt x="3280410" y="339090"/>
                </a:lnTo>
                <a:lnTo>
                  <a:pt x="3208020" y="339090"/>
                </a:lnTo>
                <a:lnTo>
                  <a:pt x="3063240" y="323850"/>
                </a:lnTo>
                <a:lnTo>
                  <a:pt x="2800350" y="316230"/>
                </a:lnTo>
                <a:lnTo>
                  <a:pt x="2545080" y="316230"/>
                </a:lnTo>
                <a:lnTo>
                  <a:pt x="2240280" y="331470"/>
                </a:lnTo>
                <a:lnTo>
                  <a:pt x="1714500" y="369570"/>
                </a:lnTo>
                <a:lnTo>
                  <a:pt x="1398270" y="396240"/>
                </a:lnTo>
                <a:lnTo>
                  <a:pt x="674370" y="4381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4" name="Google Shape;3414;p309"/>
          <p:cNvSpPr/>
          <p:nvPr/>
        </p:nvSpPr>
        <p:spPr>
          <a:xfrm>
            <a:off x="3517900" y="2130425"/>
            <a:ext cx="1114425" cy="1450975"/>
          </a:xfrm>
          <a:custGeom>
            <a:avLst/>
            <a:gdLst/>
            <a:ahLst/>
            <a:cxnLst/>
            <a:rect l="l" t="t" r="r" b="b"/>
            <a:pathLst>
              <a:path w="1114425" h="1450975" extrusionOk="0">
                <a:moveTo>
                  <a:pt x="292100" y="1022350"/>
                </a:moveTo>
                <a:lnTo>
                  <a:pt x="387350" y="882650"/>
                </a:lnTo>
                <a:lnTo>
                  <a:pt x="460375" y="768350"/>
                </a:lnTo>
                <a:lnTo>
                  <a:pt x="615950" y="492125"/>
                </a:lnTo>
                <a:lnTo>
                  <a:pt x="717550" y="263525"/>
                </a:lnTo>
                <a:lnTo>
                  <a:pt x="736600" y="219075"/>
                </a:lnTo>
                <a:lnTo>
                  <a:pt x="730250" y="190500"/>
                </a:lnTo>
                <a:lnTo>
                  <a:pt x="717550" y="168275"/>
                </a:lnTo>
                <a:lnTo>
                  <a:pt x="682625" y="127000"/>
                </a:lnTo>
                <a:lnTo>
                  <a:pt x="638175" y="85725"/>
                </a:lnTo>
                <a:lnTo>
                  <a:pt x="612775" y="60325"/>
                </a:lnTo>
                <a:lnTo>
                  <a:pt x="603250" y="47625"/>
                </a:lnTo>
                <a:lnTo>
                  <a:pt x="596900" y="34925"/>
                </a:lnTo>
                <a:lnTo>
                  <a:pt x="600075" y="25400"/>
                </a:lnTo>
                <a:lnTo>
                  <a:pt x="606425" y="12700"/>
                </a:lnTo>
                <a:lnTo>
                  <a:pt x="628650" y="3175"/>
                </a:lnTo>
                <a:lnTo>
                  <a:pt x="654050" y="0"/>
                </a:lnTo>
                <a:lnTo>
                  <a:pt x="682625" y="3175"/>
                </a:lnTo>
                <a:lnTo>
                  <a:pt x="742950" y="12700"/>
                </a:lnTo>
                <a:lnTo>
                  <a:pt x="850900" y="41275"/>
                </a:lnTo>
                <a:lnTo>
                  <a:pt x="962025" y="82550"/>
                </a:lnTo>
                <a:lnTo>
                  <a:pt x="1025525" y="114300"/>
                </a:lnTo>
                <a:lnTo>
                  <a:pt x="1066800" y="142875"/>
                </a:lnTo>
                <a:lnTo>
                  <a:pt x="1095375" y="168275"/>
                </a:lnTo>
                <a:lnTo>
                  <a:pt x="1104900" y="180975"/>
                </a:lnTo>
                <a:lnTo>
                  <a:pt x="1111250" y="196850"/>
                </a:lnTo>
                <a:lnTo>
                  <a:pt x="1114425" y="215900"/>
                </a:lnTo>
                <a:lnTo>
                  <a:pt x="1114425" y="241300"/>
                </a:lnTo>
                <a:lnTo>
                  <a:pt x="1101725" y="269875"/>
                </a:lnTo>
                <a:lnTo>
                  <a:pt x="1079500" y="285750"/>
                </a:lnTo>
                <a:lnTo>
                  <a:pt x="1019175" y="317500"/>
                </a:lnTo>
                <a:lnTo>
                  <a:pt x="1006475" y="330200"/>
                </a:lnTo>
                <a:lnTo>
                  <a:pt x="933450" y="438150"/>
                </a:lnTo>
                <a:lnTo>
                  <a:pt x="803275" y="628650"/>
                </a:lnTo>
                <a:lnTo>
                  <a:pt x="720725" y="777875"/>
                </a:lnTo>
                <a:lnTo>
                  <a:pt x="654050" y="873125"/>
                </a:lnTo>
                <a:lnTo>
                  <a:pt x="539750" y="1003300"/>
                </a:lnTo>
                <a:lnTo>
                  <a:pt x="371475" y="1168400"/>
                </a:lnTo>
                <a:lnTo>
                  <a:pt x="146050" y="1368425"/>
                </a:lnTo>
                <a:lnTo>
                  <a:pt x="73025" y="1428750"/>
                </a:lnTo>
                <a:lnTo>
                  <a:pt x="47625" y="1444625"/>
                </a:lnTo>
                <a:lnTo>
                  <a:pt x="25400" y="1450975"/>
                </a:lnTo>
                <a:lnTo>
                  <a:pt x="12700" y="1450975"/>
                </a:lnTo>
                <a:lnTo>
                  <a:pt x="0" y="1441450"/>
                </a:lnTo>
                <a:lnTo>
                  <a:pt x="0" y="1419225"/>
                </a:lnTo>
                <a:lnTo>
                  <a:pt x="38100" y="1362075"/>
                </a:lnTo>
                <a:lnTo>
                  <a:pt x="146050" y="1222375"/>
                </a:lnTo>
                <a:lnTo>
                  <a:pt x="292100" y="1022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5" name="Google Shape;3415;p309"/>
          <p:cNvSpPr/>
          <p:nvPr/>
        </p:nvSpPr>
        <p:spPr>
          <a:xfrm>
            <a:off x="4219575" y="2513013"/>
            <a:ext cx="1817688" cy="457200"/>
          </a:xfrm>
          <a:custGeom>
            <a:avLst/>
            <a:gdLst/>
            <a:ahLst/>
            <a:cxnLst/>
            <a:rect l="l" t="t" r="r" b="b"/>
            <a:pathLst>
              <a:path w="1816894" h="457200" extrusionOk="0">
                <a:moveTo>
                  <a:pt x="962025" y="354806"/>
                </a:moveTo>
                <a:lnTo>
                  <a:pt x="633413" y="423862"/>
                </a:lnTo>
                <a:lnTo>
                  <a:pt x="497681" y="447675"/>
                </a:lnTo>
                <a:lnTo>
                  <a:pt x="447675" y="454819"/>
                </a:lnTo>
                <a:lnTo>
                  <a:pt x="404813" y="457200"/>
                </a:lnTo>
                <a:lnTo>
                  <a:pt x="373856" y="457200"/>
                </a:lnTo>
                <a:lnTo>
                  <a:pt x="345281" y="457200"/>
                </a:lnTo>
                <a:lnTo>
                  <a:pt x="280988" y="452437"/>
                </a:lnTo>
                <a:lnTo>
                  <a:pt x="228600" y="445294"/>
                </a:lnTo>
                <a:lnTo>
                  <a:pt x="171450" y="435769"/>
                </a:lnTo>
                <a:lnTo>
                  <a:pt x="114300" y="419100"/>
                </a:lnTo>
                <a:lnTo>
                  <a:pt x="40481" y="392906"/>
                </a:lnTo>
                <a:lnTo>
                  <a:pt x="0" y="373856"/>
                </a:lnTo>
                <a:lnTo>
                  <a:pt x="66675" y="214312"/>
                </a:lnTo>
                <a:lnTo>
                  <a:pt x="104775" y="247650"/>
                </a:lnTo>
                <a:lnTo>
                  <a:pt x="147638" y="271462"/>
                </a:lnTo>
                <a:lnTo>
                  <a:pt x="178594" y="280987"/>
                </a:lnTo>
                <a:lnTo>
                  <a:pt x="230981" y="285750"/>
                </a:lnTo>
                <a:lnTo>
                  <a:pt x="304800" y="285750"/>
                </a:lnTo>
                <a:lnTo>
                  <a:pt x="404813" y="278606"/>
                </a:lnTo>
                <a:lnTo>
                  <a:pt x="621506" y="238125"/>
                </a:lnTo>
                <a:lnTo>
                  <a:pt x="866775" y="176212"/>
                </a:lnTo>
                <a:lnTo>
                  <a:pt x="1162050" y="107156"/>
                </a:lnTo>
                <a:lnTo>
                  <a:pt x="1238250" y="90487"/>
                </a:lnTo>
                <a:lnTo>
                  <a:pt x="1269206" y="80962"/>
                </a:lnTo>
                <a:lnTo>
                  <a:pt x="1335881" y="45244"/>
                </a:lnTo>
                <a:lnTo>
                  <a:pt x="1364456" y="26194"/>
                </a:lnTo>
                <a:lnTo>
                  <a:pt x="1381125" y="9525"/>
                </a:lnTo>
                <a:lnTo>
                  <a:pt x="1397794" y="0"/>
                </a:lnTo>
                <a:lnTo>
                  <a:pt x="1459706" y="4762"/>
                </a:lnTo>
                <a:lnTo>
                  <a:pt x="1557338" y="21431"/>
                </a:lnTo>
                <a:lnTo>
                  <a:pt x="1666875" y="42862"/>
                </a:lnTo>
                <a:lnTo>
                  <a:pt x="1716881" y="59531"/>
                </a:lnTo>
                <a:lnTo>
                  <a:pt x="1774031" y="83344"/>
                </a:lnTo>
                <a:lnTo>
                  <a:pt x="1797844" y="100012"/>
                </a:lnTo>
                <a:lnTo>
                  <a:pt x="1812131" y="111919"/>
                </a:lnTo>
                <a:lnTo>
                  <a:pt x="1816894" y="128587"/>
                </a:lnTo>
                <a:lnTo>
                  <a:pt x="1814513" y="145256"/>
                </a:lnTo>
                <a:lnTo>
                  <a:pt x="1809750" y="166687"/>
                </a:lnTo>
                <a:lnTo>
                  <a:pt x="1797844" y="197644"/>
                </a:lnTo>
                <a:cubicBezTo>
                  <a:pt x="1785343" y="217646"/>
                  <a:pt x="1791234" y="211400"/>
                  <a:pt x="1783556" y="219075"/>
                </a:cubicBezTo>
                <a:lnTo>
                  <a:pt x="1762125" y="238125"/>
                </a:lnTo>
                <a:lnTo>
                  <a:pt x="1726406" y="254794"/>
                </a:lnTo>
                <a:lnTo>
                  <a:pt x="1588294" y="278606"/>
                </a:lnTo>
                <a:lnTo>
                  <a:pt x="1335881" y="309562"/>
                </a:lnTo>
                <a:lnTo>
                  <a:pt x="962025" y="354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6" name="Google Shape;3416;p309"/>
          <p:cNvSpPr/>
          <p:nvPr/>
        </p:nvSpPr>
        <p:spPr>
          <a:xfrm>
            <a:off x="3654425" y="3365500"/>
            <a:ext cx="2717800" cy="531813"/>
          </a:xfrm>
          <a:custGeom>
            <a:avLst/>
            <a:gdLst/>
            <a:ahLst/>
            <a:cxnLst/>
            <a:rect l="l" t="t" r="r" b="b"/>
            <a:pathLst>
              <a:path w="2717240" h="530756" extrusionOk="0">
                <a:moveTo>
                  <a:pt x="755751" y="475950"/>
                </a:moveTo>
                <a:lnTo>
                  <a:pt x="533641" y="504795"/>
                </a:lnTo>
                <a:lnTo>
                  <a:pt x="481719" y="513449"/>
                </a:lnTo>
                <a:lnTo>
                  <a:pt x="415375" y="527871"/>
                </a:lnTo>
                <a:lnTo>
                  <a:pt x="386529" y="530756"/>
                </a:lnTo>
                <a:lnTo>
                  <a:pt x="337492" y="527871"/>
                </a:lnTo>
                <a:lnTo>
                  <a:pt x="288455" y="516333"/>
                </a:lnTo>
                <a:lnTo>
                  <a:pt x="210572" y="475950"/>
                </a:lnTo>
                <a:lnTo>
                  <a:pt x="121151" y="421143"/>
                </a:lnTo>
                <a:lnTo>
                  <a:pt x="86537" y="389413"/>
                </a:lnTo>
                <a:lnTo>
                  <a:pt x="49038" y="349030"/>
                </a:lnTo>
                <a:lnTo>
                  <a:pt x="20192" y="314415"/>
                </a:lnTo>
                <a:lnTo>
                  <a:pt x="2885" y="291339"/>
                </a:lnTo>
                <a:lnTo>
                  <a:pt x="0" y="274032"/>
                </a:lnTo>
                <a:lnTo>
                  <a:pt x="8654" y="262494"/>
                </a:lnTo>
                <a:lnTo>
                  <a:pt x="17308" y="256724"/>
                </a:lnTo>
                <a:lnTo>
                  <a:pt x="49038" y="259609"/>
                </a:lnTo>
                <a:lnTo>
                  <a:pt x="175958" y="302877"/>
                </a:lnTo>
                <a:lnTo>
                  <a:pt x="265378" y="334607"/>
                </a:lnTo>
                <a:lnTo>
                  <a:pt x="305762" y="340376"/>
                </a:lnTo>
                <a:lnTo>
                  <a:pt x="334607" y="340376"/>
                </a:lnTo>
                <a:lnTo>
                  <a:pt x="418259" y="343261"/>
                </a:lnTo>
                <a:lnTo>
                  <a:pt x="539410" y="328838"/>
                </a:lnTo>
                <a:lnTo>
                  <a:pt x="1179778" y="236533"/>
                </a:lnTo>
                <a:lnTo>
                  <a:pt x="1459579" y="196149"/>
                </a:lnTo>
                <a:lnTo>
                  <a:pt x="1742264" y="164419"/>
                </a:lnTo>
                <a:lnTo>
                  <a:pt x="1993219" y="132689"/>
                </a:lnTo>
                <a:lnTo>
                  <a:pt x="2128793" y="112497"/>
                </a:lnTo>
                <a:lnTo>
                  <a:pt x="2163407" y="98075"/>
                </a:lnTo>
                <a:lnTo>
                  <a:pt x="2281674" y="17307"/>
                </a:lnTo>
                <a:lnTo>
                  <a:pt x="2304750" y="5769"/>
                </a:lnTo>
                <a:lnTo>
                  <a:pt x="2350903" y="0"/>
                </a:lnTo>
                <a:lnTo>
                  <a:pt x="2443208" y="28846"/>
                </a:lnTo>
                <a:lnTo>
                  <a:pt x="2506668" y="54807"/>
                </a:lnTo>
                <a:lnTo>
                  <a:pt x="2610511" y="121151"/>
                </a:lnTo>
                <a:lnTo>
                  <a:pt x="2671087" y="170188"/>
                </a:lnTo>
                <a:lnTo>
                  <a:pt x="2702817" y="199034"/>
                </a:lnTo>
                <a:lnTo>
                  <a:pt x="2714355" y="222110"/>
                </a:lnTo>
                <a:lnTo>
                  <a:pt x="2717240" y="239417"/>
                </a:lnTo>
                <a:lnTo>
                  <a:pt x="2714355" y="262494"/>
                </a:lnTo>
                <a:lnTo>
                  <a:pt x="2694163" y="285570"/>
                </a:lnTo>
                <a:lnTo>
                  <a:pt x="2668202" y="297108"/>
                </a:lnTo>
                <a:lnTo>
                  <a:pt x="2613396" y="308646"/>
                </a:lnTo>
                <a:lnTo>
                  <a:pt x="2573012" y="308646"/>
                </a:lnTo>
                <a:lnTo>
                  <a:pt x="2521091" y="302877"/>
                </a:lnTo>
                <a:lnTo>
                  <a:pt x="2359556" y="294224"/>
                </a:lnTo>
                <a:lnTo>
                  <a:pt x="2007642" y="299993"/>
                </a:lnTo>
                <a:lnTo>
                  <a:pt x="1791301" y="328838"/>
                </a:lnTo>
                <a:lnTo>
                  <a:pt x="1427849" y="374991"/>
                </a:lnTo>
                <a:lnTo>
                  <a:pt x="1145164" y="426913"/>
                </a:lnTo>
                <a:lnTo>
                  <a:pt x="755751" y="475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7" name="Google Shape;3417;p309"/>
          <p:cNvSpPr/>
          <p:nvPr/>
        </p:nvSpPr>
        <p:spPr>
          <a:xfrm>
            <a:off x="3638550" y="2909888"/>
            <a:ext cx="1571625" cy="2357437"/>
          </a:xfrm>
          <a:custGeom>
            <a:avLst/>
            <a:gdLst/>
            <a:ahLst/>
            <a:cxnLst/>
            <a:rect l="l" t="t" r="r" b="b"/>
            <a:pathLst>
              <a:path w="1571625" h="2357437" extrusionOk="0">
                <a:moveTo>
                  <a:pt x="1066800" y="1166812"/>
                </a:moveTo>
                <a:lnTo>
                  <a:pt x="1138238" y="985837"/>
                </a:lnTo>
                <a:lnTo>
                  <a:pt x="1171575" y="871537"/>
                </a:lnTo>
                <a:lnTo>
                  <a:pt x="1204913" y="661987"/>
                </a:lnTo>
                <a:lnTo>
                  <a:pt x="1233488" y="519112"/>
                </a:lnTo>
                <a:lnTo>
                  <a:pt x="1238250" y="428625"/>
                </a:lnTo>
                <a:lnTo>
                  <a:pt x="1238250" y="357187"/>
                </a:lnTo>
                <a:lnTo>
                  <a:pt x="1228725" y="261937"/>
                </a:lnTo>
                <a:lnTo>
                  <a:pt x="1214438" y="200025"/>
                </a:lnTo>
                <a:lnTo>
                  <a:pt x="1195388" y="166687"/>
                </a:lnTo>
                <a:lnTo>
                  <a:pt x="1171575" y="128587"/>
                </a:lnTo>
                <a:lnTo>
                  <a:pt x="1071563" y="33337"/>
                </a:lnTo>
                <a:lnTo>
                  <a:pt x="1162050" y="0"/>
                </a:lnTo>
                <a:lnTo>
                  <a:pt x="1247775" y="47625"/>
                </a:lnTo>
                <a:lnTo>
                  <a:pt x="1366838" y="100012"/>
                </a:lnTo>
                <a:lnTo>
                  <a:pt x="1457325" y="152400"/>
                </a:lnTo>
                <a:lnTo>
                  <a:pt x="1524000" y="190500"/>
                </a:lnTo>
                <a:lnTo>
                  <a:pt x="1552575" y="214312"/>
                </a:lnTo>
                <a:lnTo>
                  <a:pt x="1566863" y="238125"/>
                </a:lnTo>
                <a:lnTo>
                  <a:pt x="1571625" y="266700"/>
                </a:lnTo>
                <a:lnTo>
                  <a:pt x="1571625" y="309562"/>
                </a:lnTo>
                <a:lnTo>
                  <a:pt x="1552575" y="342900"/>
                </a:lnTo>
                <a:lnTo>
                  <a:pt x="1538288" y="376237"/>
                </a:lnTo>
                <a:lnTo>
                  <a:pt x="1462088" y="666750"/>
                </a:lnTo>
                <a:lnTo>
                  <a:pt x="1443038" y="823912"/>
                </a:lnTo>
                <a:lnTo>
                  <a:pt x="1423988" y="909637"/>
                </a:lnTo>
                <a:lnTo>
                  <a:pt x="1376363" y="1052512"/>
                </a:lnTo>
                <a:lnTo>
                  <a:pt x="1285875" y="1262062"/>
                </a:lnTo>
                <a:lnTo>
                  <a:pt x="1214438" y="1395412"/>
                </a:lnTo>
                <a:lnTo>
                  <a:pt x="1143000" y="1509712"/>
                </a:lnTo>
                <a:lnTo>
                  <a:pt x="1062038" y="1614487"/>
                </a:lnTo>
                <a:lnTo>
                  <a:pt x="947738" y="1738312"/>
                </a:lnTo>
                <a:lnTo>
                  <a:pt x="857250" y="1838325"/>
                </a:lnTo>
                <a:lnTo>
                  <a:pt x="738188" y="1943100"/>
                </a:lnTo>
                <a:lnTo>
                  <a:pt x="609600" y="2043112"/>
                </a:lnTo>
                <a:lnTo>
                  <a:pt x="433388" y="2162175"/>
                </a:lnTo>
                <a:lnTo>
                  <a:pt x="257175" y="2262187"/>
                </a:lnTo>
                <a:lnTo>
                  <a:pt x="95250" y="2333625"/>
                </a:lnTo>
                <a:lnTo>
                  <a:pt x="52388" y="2352675"/>
                </a:lnTo>
                <a:lnTo>
                  <a:pt x="19050" y="2357437"/>
                </a:lnTo>
                <a:lnTo>
                  <a:pt x="0" y="2347912"/>
                </a:lnTo>
                <a:lnTo>
                  <a:pt x="0" y="2324100"/>
                </a:lnTo>
                <a:lnTo>
                  <a:pt x="19050" y="2305050"/>
                </a:lnTo>
                <a:lnTo>
                  <a:pt x="152400" y="2219325"/>
                </a:lnTo>
                <a:lnTo>
                  <a:pt x="304800" y="2119312"/>
                </a:lnTo>
                <a:lnTo>
                  <a:pt x="509588" y="1962150"/>
                </a:lnTo>
                <a:lnTo>
                  <a:pt x="690563" y="1795462"/>
                </a:lnTo>
                <a:lnTo>
                  <a:pt x="766763" y="1704975"/>
                </a:lnTo>
                <a:lnTo>
                  <a:pt x="890588" y="1528762"/>
                </a:lnTo>
                <a:lnTo>
                  <a:pt x="976313" y="1371600"/>
                </a:lnTo>
                <a:lnTo>
                  <a:pt x="1066800" y="1166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8" name="Google Shape;3418;p309"/>
          <p:cNvSpPr/>
          <p:nvPr/>
        </p:nvSpPr>
        <p:spPr>
          <a:xfrm>
            <a:off x="4991100" y="3795713"/>
            <a:ext cx="1798638" cy="1195387"/>
          </a:xfrm>
          <a:custGeom>
            <a:avLst/>
            <a:gdLst/>
            <a:ahLst/>
            <a:cxnLst/>
            <a:rect l="l" t="t" r="r" b="b"/>
            <a:pathLst>
              <a:path w="1797844" h="1195387" extrusionOk="0">
                <a:moveTo>
                  <a:pt x="681038" y="521493"/>
                </a:moveTo>
                <a:lnTo>
                  <a:pt x="871538" y="669131"/>
                </a:lnTo>
                <a:lnTo>
                  <a:pt x="978694" y="752475"/>
                </a:lnTo>
                <a:lnTo>
                  <a:pt x="1057275" y="800100"/>
                </a:lnTo>
                <a:lnTo>
                  <a:pt x="1135856" y="845343"/>
                </a:lnTo>
                <a:lnTo>
                  <a:pt x="1302544" y="933450"/>
                </a:lnTo>
                <a:lnTo>
                  <a:pt x="1433513" y="990600"/>
                </a:lnTo>
                <a:lnTo>
                  <a:pt x="1519238" y="1026318"/>
                </a:lnTo>
                <a:lnTo>
                  <a:pt x="1731169" y="1097756"/>
                </a:lnTo>
                <a:lnTo>
                  <a:pt x="1769269" y="1107281"/>
                </a:lnTo>
                <a:lnTo>
                  <a:pt x="1785938" y="1116806"/>
                </a:lnTo>
                <a:lnTo>
                  <a:pt x="1795463" y="1126331"/>
                </a:lnTo>
                <a:lnTo>
                  <a:pt x="1797844" y="1140618"/>
                </a:lnTo>
                <a:lnTo>
                  <a:pt x="1793081" y="1159668"/>
                </a:lnTo>
                <a:lnTo>
                  <a:pt x="1778794" y="1171575"/>
                </a:lnTo>
                <a:lnTo>
                  <a:pt x="1750219" y="1178718"/>
                </a:lnTo>
                <a:lnTo>
                  <a:pt x="1462088" y="1193006"/>
                </a:lnTo>
                <a:lnTo>
                  <a:pt x="1319213" y="1195387"/>
                </a:lnTo>
                <a:lnTo>
                  <a:pt x="1254919" y="1193006"/>
                </a:lnTo>
                <a:lnTo>
                  <a:pt x="1164431" y="1183481"/>
                </a:lnTo>
                <a:lnTo>
                  <a:pt x="1069181" y="1164431"/>
                </a:lnTo>
                <a:lnTo>
                  <a:pt x="988219" y="1138237"/>
                </a:lnTo>
                <a:lnTo>
                  <a:pt x="931069" y="1104900"/>
                </a:lnTo>
                <a:lnTo>
                  <a:pt x="871538" y="1059656"/>
                </a:lnTo>
                <a:lnTo>
                  <a:pt x="831056" y="1014412"/>
                </a:lnTo>
                <a:lnTo>
                  <a:pt x="690563" y="828675"/>
                </a:lnTo>
                <a:lnTo>
                  <a:pt x="459581" y="540543"/>
                </a:lnTo>
                <a:lnTo>
                  <a:pt x="342900" y="407193"/>
                </a:lnTo>
                <a:lnTo>
                  <a:pt x="185738" y="235743"/>
                </a:lnTo>
                <a:lnTo>
                  <a:pt x="138113" y="188118"/>
                </a:lnTo>
                <a:lnTo>
                  <a:pt x="64294" y="126206"/>
                </a:lnTo>
                <a:lnTo>
                  <a:pt x="0" y="97631"/>
                </a:lnTo>
                <a:lnTo>
                  <a:pt x="28575" y="0"/>
                </a:lnTo>
                <a:lnTo>
                  <a:pt x="78581" y="45243"/>
                </a:lnTo>
                <a:lnTo>
                  <a:pt x="188119" y="130968"/>
                </a:lnTo>
                <a:lnTo>
                  <a:pt x="431006" y="323850"/>
                </a:lnTo>
                <a:lnTo>
                  <a:pt x="681038" y="521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9" name="Google Shape;3419;p309"/>
          <p:cNvSpPr/>
          <p:nvPr/>
        </p:nvSpPr>
        <p:spPr>
          <a:xfrm>
            <a:off x="2955925" y="1782763"/>
            <a:ext cx="3978275" cy="4038600"/>
          </a:xfrm>
          <a:custGeom>
            <a:avLst/>
            <a:gdLst/>
            <a:ahLst/>
            <a:cxnLst/>
            <a:rect l="l" t="t" r="r" b="b"/>
            <a:pathLst>
              <a:path w="3977640" h="4038600" extrusionOk="0">
                <a:moveTo>
                  <a:pt x="160020" y="1706880"/>
                </a:moveTo>
                <a:lnTo>
                  <a:pt x="160020" y="1203960"/>
                </a:lnTo>
                <a:lnTo>
                  <a:pt x="160020" y="594360"/>
                </a:lnTo>
                <a:lnTo>
                  <a:pt x="160020" y="350520"/>
                </a:lnTo>
                <a:lnTo>
                  <a:pt x="160020" y="304800"/>
                </a:lnTo>
                <a:lnTo>
                  <a:pt x="129540" y="205740"/>
                </a:lnTo>
                <a:lnTo>
                  <a:pt x="99060" y="137160"/>
                </a:lnTo>
                <a:lnTo>
                  <a:pt x="53340" y="91440"/>
                </a:lnTo>
                <a:lnTo>
                  <a:pt x="22860" y="68580"/>
                </a:lnTo>
                <a:lnTo>
                  <a:pt x="15240" y="38100"/>
                </a:lnTo>
                <a:lnTo>
                  <a:pt x="22860" y="7620"/>
                </a:lnTo>
                <a:lnTo>
                  <a:pt x="38100" y="0"/>
                </a:lnTo>
                <a:lnTo>
                  <a:pt x="91440" y="7620"/>
                </a:lnTo>
                <a:lnTo>
                  <a:pt x="220980" y="68580"/>
                </a:lnTo>
                <a:lnTo>
                  <a:pt x="281940" y="106680"/>
                </a:lnTo>
                <a:lnTo>
                  <a:pt x="373380" y="175260"/>
                </a:lnTo>
                <a:lnTo>
                  <a:pt x="403860" y="358140"/>
                </a:lnTo>
                <a:lnTo>
                  <a:pt x="396240" y="914400"/>
                </a:lnTo>
                <a:lnTo>
                  <a:pt x="381000" y="1882140"/>
                </a:lnTo>
                <a:lnTo>
                  <a:pt x="365760" y="2659380"/>
                </a:lnTo>
                <a:lnTo>
                  <a:pt x="350520" y="3139440"/>
                </a:lnTo>
                <a:lnTo>
                  <a:pt x="342900" y="3589020"/>
                </a:lnTo>
                <a:lnTo>
                  <a:pt x="342900" y="3619500"/>
                </a:lnTo>
                <a:lnTo>
                  <a:pt x="350520" y="3627120"/>
                </a:lnTo>
                <a:lnTo>
                  <a:pt x="541020" y="3611880"/>
                </a:lnTo>
                <a:lnTo>
                  <a:pt x="1394460" y="3550920"/>
                </a:lnTo>
                <a:lnTo>
                  <a:pt x="2225040" y="3497580"/>
                </a:lnTo>
                <a:lnTo>
                  <a:pt x="2682240" y="3459480"/>
                </a:lnTo>
                <a:lnTo>
                  <a:pt x="3230880" y="3406140"/>
                </a:lnTo>
                <a:lnTo>
                  <a:pt x="3291840" y="3390900"/>
                </a:lnTo>
                <a:lnTo>
                  <a:pt x="3314700" y="3368040"/>
                </a:lnTo>
                <a:lnTo>
                  <a:pt x="3352800" y="3360420"/>
                </a:lnTo>
                <a:lnTo>
                  <a:pt x="3589020" y="3413760"/>
                </a:lnTo>
                <a:lnTo>
                  <a:pt x="3802380" y="3482340"/>
                </a:lnTo>
                <a:lnTo>
                  <a:pt x="3886200" y="3528060"/>
                </a:lnTo>
                <a:lnTo>
                  <a:pt x="3954780" y="3573780"/>
                </a:lnTo>
                <a:lnTo>
                  <a:pt x="3977640" y="3627120"/>
                </a:lnTo>
                <a:lnTo>
                  <a:pt x="3970020" y="3665220"/>
                </a:lnTo>
                <a:lnTo>
                  <a:pt x="3947160" y="3703320"/>
                </a:lnTo>
                <a:lnTo>
                  <a:pt x="3901440" y="3726180"/>
                </a:lnTo>
                <a:lnTo>
                  <a:pt x="3794760" y="3726180"/>
                </a:lnTo>
                <a:lnTo>
                  <a:pt x="3566160" y="3695700"/>
                </a:lnTo>
                <a:lnTo>
                  <a:pt x="3329940" y="3657600"/>
                </a:lnTo>
                <a:lnTo>
                  <a:pt x="3093720" y="3642360"/>
                </a:lnTo>
                <a:lnTo>
                  <a:pt x="2842260" y="3642360"/>
                </a:lnTo>
                <a:lnTo>
                  <a:pt x="2240280" y="3657600"/>
                </a:lnTo>
                <a:lnTo>
                  <a:pt x="1790700" y="3688080"/>
                </a:lnTo>
                <a:lnTo>
                  <a:pt x="1211580" y="3741420"/>
                </a:lnTo>
                <a:lnTo>
                  <a:pt x="914400" y="3779520"/>
                </a:lnTo>
                <a:lnTo>
                  <a:pt x="731520" y="3810000"/>
                </a:lnTo>
                <a:lnTo>
                  <a:pt x="586740" y="3832860"/>
                </a:lnTo>
                <a:lnTo>
                  <a:pt x="411480" y="3878580"/>
                </a:lnTo>
                <a:lnTo>
                  <a:pt x="373380" y="3901440"/>
                </a:lnTo>
                <a:lnTo>
                  <a:pt x="335280" y="3947160"/>
                </a:lnTo>
                <a:lnTo>
                  <a:pt x="274320" y="4008120"/>
                </a:lnTo>
                <a:lnTo>
                  <a:pt x="205740" y="4038600"/>
                </a:lnTo>
                <a:lnTo>
                  <a:pt x="190500" y="4038600"/>
                </a:lnTo>
                <a:lnTo>
                  <a:pt x="160020" y="4008120"/>
                </a:lnTo>
                <a:lnTo>
                  <a:pt x="114300" y="3893820"/>
                </a:lnTo>
                <a:lnTo>
                  <a:pt x="45720" y="3688080"/>
                </a:lnTo>
                <a:lnTo>
                  <a:pt x="7620" y="3558540"/>
                </a:lnTo>
                <a:lnTo>
                  <a:pt x="0" y="3528060"/>
                </a:lnTo>
                <a:lnTo>
                  <a:pt x="22860" y="3474720"/>
                </a:lnTo>
                <a:lnTo>
                  <a:pt x="45720" y="3390900"/>
                </a:lnTo>
                <a:lnTo>
                  <a:pt x="91440" y="3169920"/>
                </a:lnTo>
                <a:lnTo>
                  <a:pt x="121920" y="2857500"/>
                </a:lnTo>
                <a:lnTo>
                  <a:pt x="152400" y="2400300"/>
                </a:lnTo>
                <a:lnTo>
                  <a:pt x="160020" y="17068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5EED110-54C1-2F4A-BB08-1363F405701B}"/>
              </a:ext>
            </a:extLst>
          </p:cNvPr>
          <p:cNvGrpSpPr/>
          <p:nvPr/>
        </p:nvGrpSpPr>
        <p:grpSpPr>
          <a:xfrm>
            <a:off x="2963945" y="1668545"/>
            <a:ext cx="3978275" cy="4160838"/>
            <a:chOff x="3108325" y="1812925"/>
            <a:chExt cx="3978275" cy="4160838"/>
          </a:xfrm>
        </p:grpSpPr>
        <p:sp>
          <p:nvSpPr>
            <p:cNvPr id="10" name="Google Shape;3413;p309">
              <a:extLst>
                <a:ext uri="{FF2B5EF4-FFF2-40B4-BE49-F238E27FC236}">
                  <a16:creationId xmlns:a16="http://schemas.microsoft.com/office/drawing/2014/main" id="{AEF6F122-2E2B-C34B-8F89-BE934F565313}"/>
                </a:ext>
              </a:extLst>
            </p:cNvPr>
            <p:cNvSpPr/>
            <p:nvPr/>
          </p:nvSpPr>
          <p:spPr>
            <a:xfrm>
              <a:off x="3387725" y="1812925"/>
              <a:ext cx="3394075" cy="481013"/>
            </a:xfrm>
            <a:custGeom>
              <a:avLst/>
              <a:gdLst/>
              <a:ahLst/>
              <a:cxnLst/>
              <a:rect l="l" t="t" r="r" b="b"/>
              <a:pathLst>
                <a:path w="3394959" h="480060" extrusionOk="0">
                  <a:moveTo>
                    <a:pt x="674370" y="438150"/>
                  </a:moveTo>
                  <a:lnTo>
                    <a:pt x="129540" y="476250"/>
                  </a:lnTo>
                  <a:lnTo>
                    <a:pt x="83820" y="480060"/>
                  </a:lnTo>
                  <a:lnTo>
                    <a:pt x="0" y="300990"/>
                  </a:lnTo>
                  <a:lnTo>
                    <a:pt x="106680" y="297180"/>
                  </a:lnTo>
                  <a:lnTo>
                    <a:pt x="708660" y="266700"/>
                  </a:lnTo>
                  <a:lnTo>
                    <a:pt x="1348740" y="213360"/>
                  </a:lnTo>
                  <a:lnTo>
                    <a:pt x="2110740" y="144780"/>
                  </a:lnTo>
                  <a:lnTo>
                    <a:pt x="2644140" y="80010"/>
                  </a:lnTo>
                  <a:lnTo>
                    <a:pt x="2693670" y="72390"/>
                  </a:lnTo>
                  <a:lnTo>
                    <a:pt x="2769870" y="30480"/>
                  </a:lnTo>
                  <a:lnTo>
                    <a:pt x="2830830" y="0"/>
                  </a:lnTo>
                  <a:lnTo>
                    <a:pt x="2998470" y="38100"/>
                  </a:lnTo>
                  <a:lnTo>
                    <a:pt x="3295650" y="129540"/>
                  </a:lnTo>
                  <a:lnTo>
                    <a:pt x="3368040" y="163830"/>
                  </a:lnTo>
                  <a:lnTo>
                    <a:pt x="3383280" y="179070"/>
                  </a:lnTo>
                  <a:lnTo>
                    <a:pt x="3390900" y="201930"/>
                  </a:lnTo>
                  <a:cubicBezTo>
                    <a:pt x="3394959" y="222225"/>
                    <a:pt x="3394710" y="214504"/>
                    <a:pt x="3394710" y="224790"/>
                  </a:cubicBezTo>
                  <a:lnTo>
                    <a:pt x="3390900" y="262890"/>
                  </a:lnTo>
                  <a:lnTo>
                    <a:pt x="3375660" y="297180"/>
                  </a:lnTo>
                  <a:lnTo>
                    <a:pt x="3348990" y="320040"/>
                  </a:lnTo>
                  <a:lnTo>
                    <a:pt x="3310890" y="335280"/>
                  </a:lnTo>
                  <a:lnTo>
                    <a:pt x="3280410" y="339090"/>
                  </a:lnTo>
                  <a:lnTo>
                    <a:pt x="3208020" y="339090"/>
                  </a:lnTo>
                  <a:lnTo>
                    <a:pt x="3063240" y="323850"/>
                  </a:lnTo>
                  <a:lnTo>
                    <a:pt x="2800350" y="316230"/>
                  </a:lnTo>
                  <a:lnTo>
                    <a:pt x="2545080" y="316230"/>
                  </a:lnTo>
                  <a:lnTo>
                    <a:pt x="2240280" y="331470"/>
                  </a:lnTo>
                  <a:lnTo>
                    <a:pt x="1714500" y="369570"/>
                  </a:lnTo>
                  <a:lnTo>
                    <a:pt x="1398270" y="396240"/>
                  </a:lnTo>
                  <a:lnTo>
                    <a:pt x="674370" y="4381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414;p309">
              <a:extLst>
                <a:ext uri="{FF2B5EF4-FFF2-40B4-BE49-F238E27FC236}">
                  <a16:creationId xmlns:a16="http://schemas.microsoft.com/office/drawing/2014/main" id="{7306CD60-6B4D-674B-9616-37DDED762FE6}"/>
                </a:ext>
              </a:extLst>
            </p:cNvPr>
            <p:cNvSpPr/>
            <p:nvPr/>
          </p:nvSpPr>
          <p:spPr>
            <a:xfrm>
              <a:off x="3670300" y="2282825"/>
              <a:ext cx="1114425" cy="1450975"/>
            </a:xfrm>
            <a:custGeom>
              <a:avLst/>
              <a:gdLst/>
              <a:ahLst/>
              <a:cxnLst/>
              <a:rect l="l" t="t" r="r" b="b"/>
              <a:pathLst>
                <a:path w="1114425" h="1450975" extrusionOk="0">
                  <a:moveTo>
                    <a:pt x="292100" y="1022350"/>
                  </a:moveTo>
                  <a:lnTo>
                    <a:pt x="387350" y="882650"/>
                  </a:lnTo>
                  <a:lnTo>
                    <a:pt x="460375" y="768350"/>
                  </a:lnTo>
                  <a:lnTo>
                    <a:pt x="615950" y="492125"/>
                  </a:lnTo>
                  <a:lnTo>
                    <a:pt x="717550" y="263525"/>
                  </a:lnTo>
                  <a:lnTo>
                    <a:pt x="736600" y="219075"/>
                  </a:lnTo>
                  <a:lnTo>
                    <a:pt x="730250" y="190500"/>
                  </a:lnTo>
                  <a:lnTo>
                    <a:pt x="717550" y="168275"/>
                  </a:lnTo>
                  <a:lnTo>
                    <a:pt x="682625" y="127000"/>
                  </a:lnTo>
                  <a:lnTo>
                    <a:pt x="638175" y="85725"/>
                  </a:lnTo>
                  <a:lnTo>
                    <a:pt x="612775" y="60325"/>
                  </a:lnTo>
                  <a:lnTo>
                    <a:pt x="603250" y="47625"/>
                  </a:lnTo>
                  <a:lnTo>
                    <a:pt x="596900" y="34925"/>
                  </a:lnTo>
                  <a:lnTo>
                    <a:pt x="600075" y="25400"/>
                  </a:lnTo>
                  <a:lnTo>
                    <a:pt x="606425" y="12700"/>
                  </a:lnTo>
                  <a:lnTo>
                    <a:pt x="628650" y="3175"/>
                  </a:lnTo>
                  <a:lnTo>
                    <a:pt x="654050" y="0"/>
                  </a:lnTo>
                  <a:lnTo>
                    <a:pt x="682625" y="3175"/>
                  </a:lnTo>
                  <a:lnTo>
                    <a:pt x="742950" y="12700"/>
                  </a:lnTo>
                  <a:lnTo>
                    <a:pt x="850900" y="41275"/>
                  </a:lnTo>
                  <a:lnTo>
                    <a:pt x="962025" y="82550"/>
                  </a:lnTo>
                  <a:lnTo>
                    <a:pt x="1025525" y="114300"/>
                  </a:lnTo>
                  <a:lnTo>
                    <a:pt x="1066800" y="142875"/>
                  </a:lnTo>
                  <a:lnTo>
                    <a:pt x="1095375" y="168275"/>
                  </a:lnTo>
                  <a:lnTo>
                    <a:pt x="1104900" y="180975"/>
                  </a:lnTo>
                  <a:lnTo>
                    <a:pt x="1111250" y="196850"/>
                  </a:lnTo>
                  <a:lnTo>
                    <a:pt x="1114425" y="215900"/>
                  </a:lnTo>
                  <a:lnTo>
                    <a:pt x="1114425" y="241300"/>
                  </a:lnTo>
                  <a:lnTo>
                    <a:pt x="1101725" y="269875"/>
                  </a:lnTo>
                  <a:lnTo>
                    <a:pt x="1079500" y="285750"/>
                  </a:lnTo>
                  <a:lnTo>
                    <a:pt x="1019175" y="317500"/>
                  </a:lnTo>
                  <a:lnTo>
                    <a:pt x="1006475" y="330200"/>
                  </a:lnTo>
                  <a:lnTo>
                    <a:pt x="933450" y="438150"/>
                  </a:lnTo>
                  <a:lnTo>
                    <a:pt x="803275" y="628650"/>
                  </a:lnTo>
                  <a:lnTo>
                    <a:pt x="720725" y="777875"/>
                  </a:lnTo>
                  <a:lnTo>
                    <a:pt x="654050" y="873125"/>
                  </a:lnTo>
                  <a:lnTo>
                    <a:pt x="539750" y="1003300"/>
                  </a:lnTo>
                  <a:lnTo>
                    <a:pt x="371475" y="1168400"/>
                  </a:lnTo>
                  <a:lnTo>
                    <a:pt x="146050" y="1368425"/>
                  </a:lnTo>
                  <a:lnTo>
                    <a:pt x="73025" y="1428750"/>
                  </a:lnTo>
                  <a:lnTo>
                    <a:pt x="47625" y="1444625"/>
                  </a:lnTo>
                  <a:lnTo>
                    <a:pt x="25400" y="1450975"/>
                  </a:lnTo>
                  <a:lnTo>
                    <a:pt x="12700" y="1450975"/>
                  </a:lnTo>
                  <a:lnTo>
                    <a:pt x="0" y="1441450"/>
                  </a:lnTo>
                  <a:lnTo>
                    <a:pt x="0" y="1419225"/>
                  </a:lnTo>
                  <a:lnTo>
                    <a:pt x="38100" y="1362075"/>
                  </a:lnTo>
                  <a:lnTo>
                    <a:pt x="146050" y="1222375"/>
                  </a:lnTo>
                  <a:lnTo>
                    <a:pt x="292100" y="1022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15;p309">
              <a:extLst>
                <a:ext uri="{FF2B5EF4-FFF2-40B4-BE49-F238E27FC236}">
                  <a16:creationId xmlns:a16="http://schemas.microsoft.com/office/drawing/2014/main" id="{F3A5AB5A-92C4-074E-8F9E-D8D593F2C5BD}"/>
                </a:ext>
              </a:extLst>
            </p:cNvPr>
            <p:cNvSpPr/>
            <p:nvPr/>
          </p:nvSpPr>
          <p:spPr>
            <a:xfrm>
              <a:off x="4371975" y="2665413"/>
              <a:ext cx="1817688" cy="457200"/>
            </a:xfrm>
            <a:custGeom>
              <a:avLst/>
              <a:gdLst/>
              <a:ahLst/>
              <a:cxnLst/>
              <a:rect l="l" t="t" r="r" b="b"/>
              <a:pathLst>
                <a:path w="1816894" h="457200" extrusionOk="0">
                  <a:moveTo>
                    <a:pt x="962025" y="354806"/>
                  </a:moveTo>
                  <a:lnTo>
                    <a:pt x="633413" y="423862"/>
                  </a:lnTo>
                  <a:lnTo>
                    <a:pt x="497681" y="447675"/>
                  </a:lnTo>
                  <a:lnTo>
                    <a:pt x="447675" y="454819"/>
                  </a:lnTo>
                  <a:lnTo>
                    <a:pt x="404813" y="457200"/>
                  </a:lnTo>
                  <a:lnTo>
                    <a:pt x="373856" y="457200"/>
                  </a:lnTo>
                  <a:lnTo>
                    <a:pt x="345281" y="457200"/>
                  </a:lnTo>
                  <a:lnTo>
                    <a:pt x="280988" y="452437"/>
                  </a:lnTo>
                  <a:lnTo>
                    <a:pt x="228600" y="445294"/>
                  </a:lnTo>
                  <a:lnTo>
                    <a:pt x="171450" y="435769"/>
                  </a:lnTo>
                  <a:lnTo>
                    <a:pt x="114300" y="419100"/>
                  </a:lnTo>
                  <a:lnTo>
                    <a:pt x="40481" y="392906"/>
                  </a:lnTo>
                  <a:lnTo>
                    <a:pt x="0" y="373856"/>
                  </a:lnTo>
                  <a:lnTo>
                    <a:pt x="66675" y="214312"/>
                  </a:lnTo>
                  <a:lnTo>
                    <a:pt x="104775" y="247650"/>
                  </a:lnTo>
                  <a:lnTo>
                    <a:pt x="147638" y="271462"/>
                  </a:lnTo>
                  <a:lnTo>
                    <a:pt x="178594" y="280987"/>
                  </a:lnTo>
                  <a:lnTo>
                    <a:pt x="230981" y="285750"/>
                  </a:lnTo>
                  <a:lnTo>
                    <a:pt x="304800" y="285750"/>
                  </a:lnTo>
                  <a:lnTo>
                    <a:pt x="404813" y="278606"/>
                  </a:lnTo>
                  <a:lnTo>
                    <a:pt x="621506" y="238125"/>
                  </a:lnTo>
                  <a:lnTo>
                    <a:pt x="866775" y="176212"/>
                  </a:lnTo>
                  <a:lnTo>
                    <a:pt x="1162050" y="107156"/>
                  </a:lnTo>
                  <a:lnTo>
                    <a:pt x="1238250" y="90487"/>
                  </a:lnTo>
                  <a:lnTo>
                    <a:pt x="1269206" y="80962"/>
                  </a:lnTo>
                  <a:lnTo>
                    <a:pt x="1335881" y="45244"/>
                  </a:lnTo>
                  <a:lnTo>
                    <a:pt x="1364456" y="26194"/>
                  </a:lnTo>
                  <a:lnTo>
                    <a:pt x="1381125" y="9525"/>
                  </a:lnTo>
                  <a:lnTo>
                    <a:pt x="1397794" y="0"/>
                  </a:lnTo>
                  <a:lnTo>
                    <a:pt x="1459706" y="4762"/>
                  </a:lnTo>
                  <a:lnTo>
                    <a:pt x="1557338" y="21431"/>
                  </a:lnTo>
                  <a:lnTo>
                    <a:pt x="1666875" y="42862"/>
                  </a:lnTo>
                  <a:lnTo>
                    <a:pt x="1716881" y="59531"/>
                  </a:lnTo>
                  <a:lnTo>
                    <a:pt x="1774031" y="83344"/>
                  </a:lnTo>
                  <a:lnTo>
                    <a:pt x="1797844" y="100012"/>
                  </a:lnTo>
                  <a:lnTo>
                    <a:pt x="1812131" y="111919"/>
                  </a:lnTo>
                  <a:lnTo>
                    <a:pt x="1816894" y="128587"/>
                  </a:lnTo>
                  <a:lnTo>
                    <a:pt x="1814513" y="145256"/>
                  </a:lnTo>
                  <a:lnTo>
                    <a:pt x="1809750" y="166687"/>
                  </a:lnTo>
                  <a:lnTo>
                    <a:pt x="1797844" y="197644"/>
                  </a:lnTo>
                  <a:cubicBezTo>
                    <a:pt x="1785343" y="217646"/>
                    <a:pt x="1791234" y="211400"/>
                    <a:pt x="1783556" y="219075"/>
                  </a:cubicBezTo>
                  <a:lnTo>
                    <a:pt x="1762125" y="238125"/>
                  </a:lnTo>
                  <a:lnTo>
                    <a:pt x="1726406" y="254794"/>
                  </a:lnTo>
                  <a:lnTo>
                    <a:pt x="1588294" y="278606"/>
                  </a:lnTo>
                  <a:lnTo>
                    <a:pt x="1335881" y="309562"/>
                  </a:lnTo>
                  <a:lnTo>
                    <a:pt x="962025" y="3548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16;p309">
              <a:extLst>
                <a:ext uri="{FF2B5EF4-FFF2-40B4-BE49-F238E27FC236}">
                  <a16:creationId xmlns:a16="http://schemas.microsoft.com/office/drawing/2014/main" id="{4D170617-354B-364E-A706-E9F8FFEB41F3}"/>
                </a:ext>
              </a:extLst>
            </p:cNvPr>
            <p:cNvSpPr/>
            <p:nvPr/>
          </p:nvSpPr>
          <p:spPr>
            <a:xfrm>
              <a:off x="3806825" y="3517900"/>
              <a:ext cx="2717800" cy="531813"/>
            </a:xfrm>
            <a:custGeom>
              <a:avLst/>
              <a:gdLst/>
              <a:ahLst/>
              <a:cxnLst/>
              <a:rect l="l" t="t" r="r" b="b"/>
              <a:pathLst>
                <a:path w="2717240" h="530756" extrusionOk="0">
                  <a:moveTo>
                    <a:pt x="755751" y="475950"/>
                  </a:moveTo>
                  <a:lnTo>
                    <a:pt x="533641" y="504795"/>
                  </a:lnTo>
                  <a:lnTo>
                    <a:pt x="481719" y="513449"/>
                  </a:lnTo>
                  <a:lnTo>
                    <a:pt x="415375" y="527871"/>
                  </a:lnTo>
                  <a:lnTo>
                    <a:pt x="386529" y="530756"/>
                  </a:lnTo>
                  <a:lnTo>
                    <a:pt x="337492" y="527871"/>
                  </a:lnTo>
                  <a:lnTo>
                    <a:pt x="288455" y="516333"/>
                  </a:lnTo>
                  <a:lnTo>
                    <a:pt x="210572" y="475950"/>
                  </a:lnTo>
                  <a:lnTo>
                    <a:pt x="121151" y="421143"/>
                  </a:lnTo>
                  <a:lnTo>
                    <a:pt x="86537" y="389413"/>
                  </a:lnTo>
                  <a:lnTo>
                    <a:pt x="49038" y="349030"/>
                  </a:lnTo>
                  <a:lnTo>
                    <a:pt x="20192" y="314415"/>
                  </a:lnTo>
                  <a:lnTo>
                    <a:pt x="2885" y="291339"/>
                  </a:lnTo>
                  <a:lnTo>
                    <a:pt x="0" y="274032"/>
                  </a:lnTo>
                  <a:lnTo>
                    <a:pt x="8654" y="262494"/>
                  </a:lnTo>
                  <a:lnTo>
                    <a:pt x="17308" y="256724"/>
                  </a:lnTo>
                  <a:lnTo>
                    <a:pt x="49038" y="259609"/>
                  </a:lnTo>
                  <a:lnTo>
                    <a:pt x="175958" y="302877"/>
                  </a:lnTo>
                  <a:lnTo>
                    <a:pt x="265378" y="334607"/>
                  </a:lnTo>
                  <a:lnTo>
                    <a:pt x="305762" y="340376"/>
                  </a:lnTo>
                  <a:lnTo>
                    <a:pt x="334607" y="340376"/>
                  </a:lnTo>
                  <a:lnTo>
                    <a:pt x="418259" y="343261"/>
                  </a:lnTo>
                  <a:lnTo>
                    <a:pt x="539410" y="328838"/>
                  </a:lnTo>
                  <a:lnTo>
                    <a:pt x="1179778" y="236533"/>
                  </a:lnTo>
                  <a:lnTo>
                    <a:pt x="1459579" y="196149"/>
                  </a:lnTo>
                  <a:lnTo>
                    <a:pt x="1742264" y="164419"/>
                  </a:lnTo>
                  <a:lnTo>
                    <a:pt x="1993219" y="132689"/>
                  </a:lnTo>
                  <a:lnTo>
                    <a:pt x="2128793" y="112497"/>
                  </a:lnTo>
                  <a:lnTo>
                    <a:pt x="2163407" y="98075"/>
                  </a:lnTo>
                  <a:lnTo>
                    <a:pt x="2281674" y="17307"/>
                  </a:lnTo>
                  <a:lnTo>
                    <a:pt x="2304750" y="5769"/>
                  </a:lnTo>
                  <a:lnTo>
                    <a:pt x="2350903" y="0"/>
                  </a:lnTo>
                  <a:lnTo>
                    <a:pt x="2443208" y="28846"/>
                  </a:lnTo>
                  <a:lnTo>
                    <a:pt x="2506668" y="54807"/>
                  </a:lnTo>
                  <a:lnTo>
                    <a:pt x="2610511" y="121151"/>
                  </a:lnTo>
                  <a:lnTo>
                    <a:pt x="2671087" y="170188"/>
                  </a:lnTo>
                  <a:lnTo>
                    <a:pt x="2702817" y="199034"/>
                  </a:lnTo>
                  <a:lnTo>
                    <a:pt x="2714355" y="222110"/>
                  </a:lnTo>
                  <a:lnTo>
                    <a:pt x="2717240" y="239417"/>
                  </a:lnTo>
                  <a:lnTo>
                    <a:pt x="2714355" y="262494"/>
                  </a:lnTo>
                  <a:lnTo>
                    <a:pt x="2694163" y="285570"/>
                  </a:lnTo>
                  <a:lnTo>
                    <a:pt x="2668202" y="297108"/>
                  </a:lnTo>
                  <a:lnTo>
                    <a:pt x="2613396" y="308646"/>
                  </a:lnTo>
                  <a:lnTo>
                    <a:pt x="2573012" y="308646"/>
                  </a:lnTo>
                  <a:lnTo>
                    <a:pt x="2521091" y="302877"/>
                  </a:lnTo>
                  <a:lnTo>
                    <a:pt x="2359556" y="294224"/>
                  </a:lnTo>
                  <a:lnTo>
                    <a:pt x="2007642" y="299993"/>
                  </a:lnTo>
                  <a:lnTo>
                    <a:pt x="1791301" y="328838"/>
                  </a:lnTo>
                  <a:lnTo>
                    <a:pt x="1427849" y="374991"/>
                  </a:lnTo>
                  <a:lnTo>
                    <a:pt x="1145164" y="426913"/>
                  </a:lnTo>
                  <a:lnTo>
                    <a:pt x="755751" y="475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17;p309">
              <a:extLst>
                <a:ext uri="{FF2B5EF4-FFF2-40B4-BE49-F238E27FC236}">
                  <a16:creationId xmlns:a16="http://schemas.microsoft.com/office/drawing/2014/main" id="{FB6074E3-F2CC-AF44-B53C-C04571A72A67}"/>
                </a:ext>
              </a:extLst>
            </p:cNvPr>
            <p:cNvSpPr/>
            <p:nvPr/>
          </p:nvSpPr>
          <p:spPr>
            <a:xfrm>
              <a:off x="3790950" y="3062288"/>
              <a:ext cx="1571625" cy="2357437"/>
            </a:xfrm>
            <a:custGeom>
              <a:avLst/>
              <a:gdLst/>
              <a:ahLst/>
              <a:cxnLst/>
              <a:rect l="l" t="t" r="r" b="b"/>
              <a:pathLst>
                <a:path w="1571625" h="2357437" extrusionOk="0">
                  <a:moveTo>
                    <a:pt x="1066800" y="1166812"/>
                  </a:moveTo>
                  <a:lnTo>
                    <a:pt x="1138238" y="985837"/>
                  </a:lnTo>
                  <a:lnTo>
                    <a:pt x="1171575" y="871537"/>
                  </a:lnTo>
                  <a:lnTo>
                    <a:pt x="1204913" y="661987"/>
                  </a:lnTo>
                  <a:lnTo>
                    <a:pt x="1233488" y="519112"/>
                  </a:lnTo>
                  <a:lnTo>
                    <a:pt x="1238250" y="428625"/>
                  </a:lnTo>
                  <a:lnTo>
                    <a:pt x="1238250" y="357187"/>
                  </a:lnTo>
                  <a:lnTo>
                    <a:pt x="1228725" y="261937"/>
                  </a:lnTo>
                  <a:lnTo>
                    <a:pt x="1214438" y="200025"/>
                  </a:lnTo>
                  <a:lnTo>
                    <a:pt x="1195388" y="166687"/>
                  </a:lnTo>
                  <a:lnTo>
                    <a:pt x="1171575" y="128587"/>
                  </a:lnTo>
                  <a:lnTo>
                    <a:pt x="1071563" y="33337"/>
                  </a:lnTo>
                  <a:lnTo>
                    <a:pt x="1162050" y="0"/>
                  </a:lnTo>
                  <a:lnTo>
                    <a:pt x="1247775" y="47625"/>
                  </a:lnTo>
                  <a:lnTo>
                    <a:pt x="1366838" y="100012"/>
                  </a:lnTo>
                  <a:lnTo>
                    <a:pt x="1457325" y="152400"/>
                  </a:lnTo>
                  <a:lnTo>
                    <a:pt x="1524000" y="190500"/>
                  </a:lnTo>
                  <a:lnTo>
                    <a:pt x="1552575" y="214312"/>
                  </a:lnTo>
                  <a:lnTo>
                    <a:pt x="1566863" y="238125"/>
                  </a:lnTo>
                  <a:lnTo>
                    <a:pt x="1571625" y="266700"/>
                  </a:lnTo>
                  <a:lnTo>
                    <a:pt x="1571625" y="309562"/>
                  </a:lnTo>
                  <a:lnTo>
                    <a:pt x="1552575" y="342900"/>
                  </a:lnTo>
                  <a:lnTo>
                    <a:pt x="1538288" y="376237"/>
                  </a:lnTo>
                  <a:lnTo>
                    <a:pt x="1462088" y="666750"/>
                  </a:lnTo>
                  <a:lnTo>
                    <a:pt x="1443038" y="823912"/>
                  </a:lnTo>
                  <a:lnTo>
                    <a:pt x="1423988" y="909637"/>
                  </a:lnTo>
                  <a:lnTo>
                    <a:pt x="1376363" y="1052512"/>
                  </a:lnTo>
                  <a:lnTo>
                    <a:pt x="1285875" y="1262062"/>
                  </a:lnTo>
                  <a:lnTo>
                    <a:pt x="1214438" y="1395412"/>
                  </a:lnTo>
                  <a:lnTo>
                    <a:pt x="1143000" y="1509712"/>
                  </a:lnTo>
                  <a:lnTo>
                    <a:pt x="1062038" y="1614487"/>
                  </a:lnTo>
                  <a:lnTo>
                    <a:pt x="947738" y="1738312"/>
                  </a:lnTo>
                  <a:lnTo>
                    <a:pt x="857250" y="1838325"/>
                  </a:lnTo>
                  <a:lnTo>
                    <a:pt x="738188" y="1943100"/>
                  </a:lnTo>
                  <a:lnTo>
                    <a:pt x="609600" y="2043112"/>
                  </a:lnTo>
                  <a:lnTo>
                    <a:pt x="433388" y="2162175"/>
                  </a:lnTo>
                  <a:lnTo>
                    <a:pt x="257175" y="2262187"/>
                  </a:lnTo>
                  <a:lnTo>
                    <a:pt x="95250" y="2333625"/>
                  </a:lnTo>
                  <a:lnTo>
                    <a:pt x="52388" y="2352675"/>
                  </a:lnTo>
                  <a:lnTo>
                    <a:pt x="19050" y="2357437"/>
                  </a:lnTo>
                  <a:lnTo>
                    <a:pt x="0" y="2347912"/>
                  </a:lnTo>
                  <a:lnTo>
                    <a:pt x="0" y="2324100"/>
                  </a:lnTo>
                  <a:lnTo>
                    <a:pt x="19050" y="2305050"/>
                  </a:lnTo>
                  <a:lnTo>
                    <a:pt x="152400" y="2219325"/>
                  </a:lnTo>
                  <a:lnTo>
                    <a:pt x="304800" y="2119312"/>
                  </a:lnTo>
                  <a:lnTo>
                    <a:pt x="509588" y="1962150"/>
                  </a:lnTo>
                  <a:lnTo>
                    <a:pt x="690563" y="1795462"/>
                  </a:lnTo>
                  <a:lnTo>
                    <a:pt x="766763" y="1704975"/>
                  </a:lnTo>
                  <a:lnTo>
                    <a:pt x="890588" y="1528762"/>
                  </a:lnTo>
                  <a:lnTo>
                    <a:pt x="976313" y="1371600"/>
                  </a:lnTo>
                  <a:lnTo>
                    <a:pt x="1066800" y="11668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418;p309">
              <a:extLst>
                <a:ext uri="{FF2B5EF4-FFF2-40B4-BE49-F238E27FC236}">
                  <a16:creationId xmlns:a16="http://schemas.microsoft.com/office/drawing/2014/main" id="{5F3D4DCD-4C0E-4042-AF05-1BA649258E2F}"/>
                </a:ext>
              </a:extLst>
            </p:cNvPr>
            <p:cNvSpPr/>
            <p:nvPr/>
          </p:nvSpPr>
          <p:spPr>
            <a:xfrm>
              <a:off x="5143500" y="3948113"/>
              <a:ext cx="1798638" cy="1195387"/>
            </a:xfrm>
            <a:custGeom>
              <a:avLst/>
              <a:gdLst/>
              <a:ahLst/>
              <a:cxnLst/>
              <a:rect l="l" t="t" r="r" b="b"/>
              <a:pathLst>
                <a:path w="1797844" h="1195387" extrusionOk="0">
                  <a:moveTo>
                    <a:pt x="681038" y="521493"/>
                  </a:moveTo>
                  <a:lnTo>
                    <a:pt x="871538" y="669131"/>
                  </a:lnTo>
                  <a:lnTo>
                    <a:pt x="978694" y="752475"/>
                  </a:lnTo>
                  <a:lnTo>
                    <a:pt x="1057275" y="800100"/>
                  </a:lnTo>
                  <a:lnTo>
                    <a:pt x="1135856" y="845343"/>
                  </a:lnTo>
                  <a:lnTo>
                    <a:pt x="1302544" y="933450"/>
                  </a:lnTo>
                  <a:lnTo>
                    <a:pt x="1433513" y="990600"/>
                  </a:lnTo>
                  <a:lnTo>
                    <a:pt x="1519238" y="1026318"/>
                  </a:lnTo>
                  <a:lnTo>
                    <a:pt x="1731169" y="1097756"/>
                  </a:lnTo>
                  <a:lnTo>
                    <a:pt x="1769269" y="1107281"/>
                  </a:lnTo>
                  <a:lnTo>
                    <a:pt x="1785938" y="1116806"/>
                  </a:lnTo>
                  <a:lnTo>
                    <a:pt x="1795463" y="1126331"/>
                  </a:lnTo>
                  <a:lnTo>
                    <a:pt x="1797844" y="1140618"/>
                  </a:lnTo>
                  <a:lnTo>
                    <a:pt x="1793081" y="1159668"/>
                  </a:lnTo>
                  <a:lnTo>
                    <a:pt x="1778794" y="1171575"/>
                  </a:lnTo>
                  <a:lnTo>
                    <a:pt x="1750219" y="1178718"/>
                  </a:lnTo>
                  <a:lnTo>
                    <a:pt x="1462088" y="1193006"/>
                  </a:lnTo>
                  <a:lnTo>
                    <a:pt x="1319213" y="1195387"/>
                  </a:lnTo>
                  <a:lnTo>
                    <a:pt x="1254919" y="1193006"/>
                  </a:lnTo>
                  <a:lnTo>
                    <a:pt x="1164431" y="1183481"/>
                  </a:lnTo>
                  <a:lnTo>
                    <a:pt x="1069181" y="1164431"/>
                  </a:lnTo>
                  <a:lnTo>
                    <a:pt x="988219" y="1138237"/>
                  </a:lnTo>
                  <a:lnTo>
                    <a:pt x="931069" y="1104900"/>
                  </a:lnTo>
                  <a:lnTo>
                    <a:pt x="871538" y="1059656"/>
                  </a:lnTo>
                  <a:lnTo>
                    <a:pt x="831056" y="1014412"/>
                  </a:lnTo>
                  <a:lnTo>
                    <a:pt x="690563" y="828675"/>
                  </a:lnTo>
                  <a:lnTo>
                    <a:pt x="459581" y="540543"/>
                  </a:lnTo>
                  <a:lnTo>
                    <a:pt x="342900" y="407193"/>
                  </a:lnTo>
                  <a:lnTo>
                    <a:pt x="185738" y="235743"/>
                  </a:lnTo>
                  <a:lnTo>
                    <a:pt x="138113" y="188118"/>
                  </a:lnTo>
                  <a:lnTo>
                    <a:pt x="64294" y="126206"/>
                  </a:lnTo>
                  <a:lnTo>
                    <a:pt x="0" y="97631"/>
                  </a:lnTo>
                  <a:lnTo>
                    <a:pt x="28575" y="0"/>
                  </a:lnTo>
                  <a:lnTo>
                    <a:pt x="78581" y="45243"/>
                  </a:lnTo>
                  <a:lnTo>
                    <a:pt x="188119" y="130968"/>
                  </a:lnTo>
                  <a:lnTo>
                    <a:pt x="431006" y="323850"/>
                  </a:lnTo>
                  <a:lnTo>
                    <a:pt x="681038" y="5214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419;p309">
              <a:extLst>
                <a:ext uri="{FF2B5EF4-FFF2-40B4-BE49-F238E27FC236}">
                  <a16:creationId xmlns:a16="http://schemas.microsoft.com/office/drawing/2014/main" id="{AE72BF1B-FE8B-8F40-9B19-9507AFA54ADA}"/>
                </a:ext>
              </a:extLst>
            </p:cNvPr>
            <p:cNvSpPr/>
            <p:nvPr/>
          </p:nvSpPr>
          <p:spPr>
            <a:xfrm>
              <a:off x="3108325" y="1935163"/>
              <a:ext cx="3978275" cy="4038600"/>
            </a:xfrm>
            <a:custGeom>
              <a:avLst/>
              <a:gdLst/>
              <a:ahLst/>
              <a:cxnLst/>
              <a:rect l="l" t="t" r="r" b="b"/>
              <a:pathLst>
                <a:path w="3977640" h="4038600" extrusionOk="0">
                  <a:moveTo>
                    <a:pt x="160020" y="1706880"/>
                  </a:moveTo>
                  <a:lnTo>
                    <a:pt x="160020" y="1203960"/>
                  </a:lnTo>
                  <a:lnTo>
                    <a:pt x="160020" y="594360"/>
                  </a:lnTo>
                  <a:lnTo>
                    <a:pt x="160020" y="350520"/>
                  </a:lnTo>
                  <a:lnTo>
                    <a:pt x="160020" y="304800"/>
                  </a:lnTo>
                  <a:lnTo>
                    <a:pt x="129540" y="205740"/>
                  </a:lnTo>
                  <a:lnTo>
                    <a:pt x="99060" y="137160"/>
                  </a:lnTo>
                  <a:lnTo>
                    <a:pt x="53340" y="91440"/>
                  </a:lnTo>
                  <a:lnTo>
                    <a:pt x="22860" y="68580"/>
                  </a:lnTo>
                  <a:lnTo>
                    <a:pt x="15240" y="38100"/>
                  </a:lnTo>
                  <a:lnTo>
                    <a:pt x="22860" y="7620"/>
                  </a:lnTo>
                  <a:lnTo>
                    <a:pt x="38100" y="0"/>
                  </a:lnTo>
                  <a:lnTo>
                    <a:pt x="91440" y="7620"/>
                  </a:lnTo>
                  <a:lnTo>
                    <a:pt x="220980" y="68580"/>
                  </a:lnTo>
                  <a:lnTo>
                    <a:pt x="281940" y="106680"/>
                  </a:lnTo>
                  <a:lnTo>
                    <a:pt x="373380" y="175260"/>
                  </a:lnTo>
                  <a:lnTo>
                    <a:pt x="403860" y="358140"/>
                  </a:lnTo>
                  <a:lnTo>
                    <a:pt x="396240" y="914400"/>
                  </a:lnTo>
                  <a:lnTo>
                    <a:pt x="381000" y="1882140"/>
                  </a:lnTo>
                  <a:lnTo>
                    <a:pt x="365760" y="2659380"/>
                  </a:lnTo>
                  <a:lnTo>
                    <a:pt x="350520" y="3139440"/>
                  </a:lnTo>
                  <a:lnTo>
                    <a:pt x="342900" y="3589020"/>
                  </a:lnTo>
                  <a:lnTo>
                    <a:pt x="342900" y="3619500"/>
                  </a:lnTo>
                  <a:lnTo>
                    <a:pt x="350520" y="3627120"/>
                  </a:lnTo>
                  <a:lnTo>
                    <a:pt x="541020" y="3611880"/>
                  </a:lnTo>
                  <a:lnTo>
                    <a:pt x="1394460" y="3550920"/>
                  </a:lnTo>
                  <a:lnTo>
                    <a:pt x="2225040" y="3497580"/>
                  </a:lnTo>
                  <a:lnTo>
                    <a:pt x="2682240" y="3459480"/>
                  </a:lnTo>
                  <a:lnTo>
                    <a:pt x="3230880" y="3406140"/>
                  </a:lnTo>
                  <a:lnTo>
                    <a:pt x="3291840" y="3390900"/>
                  </a:lnTo>
                  <a:lnTo>
                    <a:pt x="3314700" y="3368040"/>
                  </a:lnTo>
                  <a:lnTo>
                    <a:pt x="3352800" y="3360420"/>
                  </a:lnTo>
                  <a:lnTo>
                    <a:pt x="3589020" y="3413760"/>
                  </a:lnTo>
                  <a:lnTo>
                    <a:pt x="3802380" y="3482340"/>
                  </a:lnTo>
                  <a:lnTo>
                    <a:pt x="3886200" y="3528060"/>
                  </a:lnTo>
                  <a:lnTo>
                    <a:pt x="3954780" y="3573780"/>
                  </a:lnTo>
                  <a:lnTo>
                    <a:pt x="3977640" y="3627120"/>
                  </a:lnTo>
                  <a:lnTo>
                    <a:pt x="3970020" y="3665220"/>
                  </a:lnTo>
                  <a:lnTo>
                    <a:pt x="3947160" y="3703320"/>
                  </a:lnTo>
                  <a:lnTo>
                    <a:pt x="3901440" y="3726180"/>
                  </a:lnTo>
                  <a:lnTo>
                    <a:pt x="3794760" y="3726180"/>
                  </a:lnTo>
                  <a:lnTo>
                    <a:pt x="3566160" y="3695700"/>
                  </a:lnTo>
                  <a:lnTo>
                    <a:pt x="3329940" y="3657600"/>
                  </a:lnTo>
                  <a:lnTo>
                    <a:pt x="3093720" y="3642360"/>
                  </a:lnTo>
                  <a:lnTo>
                    <a:pt x="2842260" y="3642360"/>
                  </a:lnTo>
                  <a:lnTo>
                    <a:pt x="2240280" y="3657600"/>
                  </a:lnTo>
                  <a:lnTo>
                    <a:pt x="1790700" y="3688080"/>
                  </a:lnTo>
                  <a:lnTo>
                    <a:pt x="1211580" y="3741420"/>
                  </a:lnTo>
                  <a:lnTo>
                    <a:pt x="914400" y="3779520"/>
                  </a:lnTo>
                  <a:lnTo>
                    <a:pt x="731520" y="3810000"/>
                  </a:lnTo>
                  <a:lnTo>
                    <a:pt x="586740" y="3832860"/>
                  </a:lnTo>
                  <a:lnTo>
                    <a:pt x="411480" y="3878580"/>
                  </a:lnTo>
                  <a:lnTo>
                    <a:pt x="373380" y="3901440"/>
                  </a:lnTo>
                  <a:lnTo>
                    <a:pt x="335280" y="3947160"/>
                  </a:lnTo>
                  <a:lnTo>
                    <a:pt x="274320" y="4008120"/>
                  </a:lnTo>
                  <a:lnTo>
                    <a:pt x="205740" y="4038600"/>
                  </a:lnTo>
                  <a:lnTo>
                    <a:pt x="190500" y="4038600"/>
                  </a:lnTo>
                  <a:lnTo>
                    <a:pt x="160020" y="4008120"/>
                  </a:lnTo>
                  <a:lnTo>
                    <a:pt x="114300" y="3893820"/>
                  </a:lnTo>
                  <a:lnTo>
                    <a:pt x="45720" y="3688080"/>
                  </a:lnTo>
                  <a:lnTo>
                    <a:pt x="7620" y="3558540"/>
                  </a:lnTo>
                  <a:lnTo>
                    <a:pt x="0" y="3528060"/>
                  </a:lnTo>
                  <a:lnTo>
                    <a:pt x="22860" y="3474720"/>
                  </a:lnTo>
                  <a:lnTo>
                    <a:pt x="45720" y="3390900"/>
                  </a:lnTo>
                  <a:lnTo>
                    <a:pt x="91440" y="3169920"/>
                  </a:lnTo>
                  <a:lnTo>
                    <a:pt x="121920" y="2857500"/>
                  </a:lnTo>
                  <a:lnTo>
                    <a:pt x="152400" y="2400300"/>
                  </a:lnTo>
                  <a:lnTo>
                    <a:pt x="160020" y="17068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3424;p310">
            <a:extLst>
              <a:ext uri="{FF2B5EF4-FFF2-40B4-BE49-F238E27FC236}">
                <a16:creationId xmlns:a16="http://schemas.microsoft.com/office/drawing/2014/main" id="{DFA7E92F-3BE4-B845-A975-B3E600E4FA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1660610"/>
            <a:ext cx="39814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31"/>
          <p:cNvSpPr txBox="1"/>
          <p:nvPr/>
        </p:nvSpPr>
        <p:spPr>
          <a:xfrm>
            <a:off x="7121525" y="6137274"/>
            <a:ext cx="8318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平</a:t>
            </a:r>
            <a:endParaRPr/>
          </a:p>
        </p:txBody>
      </p:sp>
      <p:sp>
        <p:nvSpPr>
          <p:cNvPr id="1513" name="Google Shape;1513;p131"/>
          <p:cNvSpPr/>
          <p:nvPr/>
        </p:nvSpPr>
        <p:spPr>
          <a:xfrm>
            <a:off x="3367088" y="1685925"/>
            <a:ext cx="2854325" cy="560388"/>
          </a:xfrm>
          <a:custGeom>
            <a:avLst/>
            <a:gdLst/>
            <a:ahLst/>
            <a:cxnLst/>
            <a:rect l="l" t="t" r="r" b="b"/>
            <a:pathLst>
              <a:path w="2855118" h="559594" extrusionOk="0">
                <a:moveTo>
                  <a:pt x="1600200" y="178594"/>
                </a:moveTo>
                <a:lnTo>
                  <a:pt x="1316831" y="207169"/>
                </a:lnTo>
                <a:lnTo>
                  <a:pt x="1057275" y="235744"/>
                </a:lnTo>
                <a:lnTo>
                  <a:pt x="814387" y="257175"/>
                </a:lnTo>
                <a:lnTo>
                  <a:pt x="561975" y="280988"/>
                </a:lnTo>
                <a:lnTo>
                  <a:pt x="440531" y="292894"/>
                </a:lnTo>
                <a:lnTo>
                  <a:pt x="395287" y="292894"/>
                </a:lnTo>
                <a:lnTo>
                  <a:pt x="309562" y="283369"/>
                </a:lnTo>
                <a:lnTo>
                  <a:pt x="216693" y="261938"/>
                </a:lnTo>
                <a:lnTo>
                  <a:pt x="116681" y="221456"/>
                </a:lnTo>
                <a:lnTo>
                  <a:pt x="69056" y="188119"/>
                </a:lnTo>
                <a:lnTo>
                  <a:pt x="33337" y="166688"/>
                </a:lnTo>
                <a:lnTo>
                  <a:pt x="11906" y="164306"/>
                </a:lnTo>
                <a:lnTo>
                  <a:pt x="0" y="173831"/>
                </a:lnTo>
                <a:lnTo>
                  <a:pt x="0" y="190500"/>
                </a:lnTo>
                <a:lnTo>
                  <a:pt x="14287" y="219075"/>
                </a:lnTo>
                <a:lnTo>
                  <a:pt x="50006" y="261938"/>
                </a:lnTo>
                <a:lnTo>
                  <a:pt x="128587" y="340519"/>
                </a:lnTo>
                <a:lnTo>
                  <a:pt x="214312" y="421481"/>
                </a:lnTo>
                <a:lnTo>
                  <a:pt x="285750" y="476250"/>
                </a:lnTo>
                <a:lnTo>
                  <a:pt x="333375" y="509588"/>
                </a:lnTo>
                <a:lnTo>
                  <a:pt x="395287" y="540544"/>
                </a:lnTo>
                <a:lnTo>
                  <a:pt x="426243" y="554831"/>
                </a:lnTo>
                <a:lnTo>
                  <a:pt x="452437" y="559594"/>
                </a:lnTo>
                <a:lnTo>
                  <a:pt x="516731" y="550069"/>
                </a:lnTo>
                <a:lnTo>
                  <a:pt x="683418" y="511969"/>
                </a:lnTo>
                <a:lnTo>
                  <a:pt x="892968" y="464344"/>
                </a:lnTo>
                <a:lnTo>
                  <a:pt x="1133475" y="421481"/>
                </a:lnTo>
                <a:lnTo>
                  <a:pt x="1281112" y="402431"/>
                </a:lnTo>
                <a:lnTo>
                  <a:pt x="1540668" y="373856"/>
                </a:lnTo>
                <a:lnTo>
                  <a:pt x="1764506" y="347663"/>
                </a:lnTo>
                <a:lnTo>
                  <a:pt x="1957387" y="328613"/>
                </a:lnTo>
                <a:lnTo>
                  <a:pt x="2145506" y="316706"/>
                </a:lnTo>
                <a:lnTo>
                  <a:pt x="2295525" y="314325"/>
                </a:lnTo>
                <a:lnTo>
                  <a:pt x="2462212" y="314325"/>
                </a:lnTo>
                <a:lnTo>
                  <a:pt x="2574131" y="307181"/>
                </a:lnTo>
                <a:lnTo>
                  <a:pt x="2676525" y="295275"/>
                </a:lnTo>
                <a:lnTo>
                  <a:pt x="2740818" y="290513"/>
                </a:lnTo>
                <a:lnTo>
                  <a:pt x="2795587" y="280988"/>
                </a:lnTo>
                <a:lnTo>
                  <a:pt x="2833687" y="266700"/>
                </a:lnTo>
                <a:lnTo>
                  <a:pt x="2852737" y="247650"/>
                </a:lnTo>
                <a:lnTo>
                  <a:pt x="2855118" y="228600"/>
                </a:lnTo>
                <a:lnTo>
                  <a:pt x="2850356" y="209550"/>
                </a:lnTo>
                <a:lnTo>
                  <a:pt x="2836068" y="176213"/>
                </a:lnTo>
                <a:lnTo>
                  <a:pt x="2805112" y="138113"/>
                </a:lnTo>
                <a:lnTo>
                  <a:pt x="2762250" y="102394"/>
                </a:lnTo>
                <a:lnTo>
                  <a:pt x="2728912" y="85725"/>
                </a:lnTo>
                <a:lnTo>
                  <a:pt x="2633662" y="57150"/>
                </a:lnTo>
                <a:lnTo>
                  <a:pt x="2488406" y="7144"/>
                </a:lnTo>
                <a:lnTo>
                  <a:pt x="2466975" y="2381"/>
                </a:lnTo>
                <a:lnTo>
                  <a:pt x="2438400" y="0"/>
                </a:lnTo>
                <a:lnTo>
                  <a:pt x="2407443" y="7144"/>
                </a:lnTo>
                <a:lnTo>
                  <a:pt x="2369343" y="26194"/>
                </a:lnTo>
                <a:lnTo>
                  <a:pt x="2336006" y="47625"/>
                </a:lnTo>
                <a:lnTo>
                  <a:pt x="2312193" y="73819"/>
                </a:lnTo>
                <a:lnTo>
                  <a:pt x="2216943" y="102394"/>
                </a:lnTo>
                <a:lnTo>
                  <a:pt x="2143125" y="121444"/>
                </a:lnTo>
                <a:lnTo>
                  <a:pt x="1931193" y="142875"/>
                </a:lnTo>
                <a:lnTo>
                  <a:pt x="1600200" y="1785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131"/>
          <p:cNvSpPr/>
          <p:nvPr/>
        </p:nvSpPr>
        <p:spPr>
          <a:xfrm>
            <a:off x="5400675" y="2278063"/>
            <a:ext cx="1052513" cy="1327150"/>
          </a:xfrm>
          <a:custGeom>
            <a:avLst/>
            <a:gdLst/>
            <a:ahLst/>
            <a:cxnLst/>
            <a:rect l="l" t="t" r="r" b="b"/>
            <a:pathLst>
              <a:path w="1052513" h="1326357" extrusionOk="0">
                <a:moveTo>
                  <a:pt x="600075" y="366713"/>
                </a:moveTo>
                <a:lnTo>
                  <a:pt x="647700" y="259557"/>
                </a:lnTo>
                <a:lnTo>
                  <a:pt x="661988" y="211932"/>
                </a:lnTo>
                <a:lnTo>
                  <a:pt x="661988" y="192882"/>
                </a:lnTo>
                <a:lnTo>
                  <a:pt x="657225" y="140494"/>
                </a:lnTo>
                <a:lnTo>
                  <a:pt x="638175" y="97632"/>
                </a:lnTo>
                <a:lnTo>
                  <a:pt x="614363" y="71438"/>
                </a:lnTo>
                <a:lnTo>
                  <a:pt x="592931" y="57150"/>
                </a:lnTo>
                <a:lnTo>
                  <a:pt x="585788" y="38100"/>
                </a:lnTo>
                <a:lnTo>
                  <a:pt x="583406" y="19050"/>
                </a:lnTo>
                <a:lnTo>
                  <a:pt x="585788" y="4763"/>
                </a:lnTo>
                <a:lnTo>
                  <a:pt x="592931" y="0"/>
                </a:lnTo>
                <a:lnTo>
                  <a:pt x="609600" y="2382"/>
                </a:lnTo>
                <a:lnTo>
                  <a:pt x="640556" y="11907"/>
                </a:lnTo>
                <a:lnTo>
                  <a:pt x="688181" y="19050"/>
                </a:lnTo>
                <a:lnTo>
                  <a:pt x="757238" y="47625"/>
                </a:lnTo>
                <a:lnTo>
                  <a:pt x="807244" y="73819"/>
                </a:lnTo>
                <a:lnTo>
                  <a:pt x="850106" y="107157"/>
                </a:lnTo>
                <a:lnTo>
                  <a:pt x="902494" y="150019"/>
                </a:lnTo>
                <a:lnTo>
                  <a:pt x="950119" y="207169"/>
                </a:lnTo>
                <a:lnTo>
                  <a:pt x="1004888" y="288132"/>
                </a:lnTo>
                <a:lnTo>
                  <a:pt x="1045369" y="352425"/>
                </a:lnTo>
                <a:lnTo>
                  <a:pt x="1052513" y="371475"/>
                </a:lnTo>
                <a:lnTo>
                  <a:pt x="1047750" y="390525"/>
                </a:lnTo>
                <a:lnTo>
                  <a:pt x="1028700" y="409575"/>
                </a:lnTo>
                <a:lnTo>
                  <a:pt x="990600" y="431007"/>
                </a:lnTo>
                <a:lnTo>
                  <a:pt x="926306" y="452438"/>
                </a:lnTo>
                <a:lnTo>
                  <a:pt x="902494" y="461963"/>
                </a:lnTo>
                <a:lnTo>
                  <a:pt x="816769" y="566738"/>
                </a:lnTo>
                <a:lnTo>
                  <a:pt x="638175" y="762000"/>
                </a:lnTo>
                <a:lnTo>
                  <a:pt x="504825" y="902494"/>
                </a:lnTo>
                <a:lnTo>
                  <a:pt x="357188" y="1050132"/>
                </a:lnTo>
                <a:lnTo>
                  <a:pt x="254794" y="1147763"/>
                </a:lnTo>
                <a:lnTo>
                  <a:pt x="104775" y="1290638"/>
                </a:lnTo>
                <a:lnTo>
                  <a:pt x="78581" y="1312069"/>
                </a:lnTo>
                <a:lnTo>
                  <a:pt x="54769" y="1321594"/>
                </a:lnTo>
                <a:lnTo>
                  <a:pt x="23813" y="1326357"/>
                </a:lnTo>
                <a:lnTo>
                  <a:pt x="9525" y="1319213"/>
                </a:lnTo>
                <a:lnTo>
                  <a:pt x="0" y="1302544"/>
                </a:lnTo>
                <a:lnTo>
                  <a:pt x="7144" y="1278732"/>
                </a:lnTo>
                <a:lnTo>
                  <a:pt x="30956" y="1238250"/>
                </a:lnTo>
                <a:lnTo>
                  <a:pt x="92869" y="1157288"/>
                </a:lnTo>
                <a:lnTo>
                  <a:pt x="190500" y="1026319"/>
                </a:lnTo>
                <a:lnTo>
                  <a:pt x="290513" y="885825"/>
                </a:lnTo>
                <a:lnTo>
                  <a:pt x="390525" y="738188"/>
                </a:lnTo>
                <a:lnTo>
                  <a:pt x="500063" y="559594"/>
                </a:lnTo>
                <a:lnTo>
                  <a:pt x="600075" y="366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131"/>
          <p:cNvSpPr/>
          <p:nvPr/>
        </p:nvSpPr>
        <p:spPr>
          <a:xfrm>
            <a:off x="3143250" y="2611438"/>
            <a:ext cx="893763" cy="1089025"/>
          </a:xfrm>
          <a:custGeom>
            <a:avLst/>
            <a:gdLst/>
            <a:ahLst/>
            <a:cxnLst/>
            <a:rect l="l" t="t" r="r" b="b"/>
            <a:pathLst>
              <a:path w="892969" h="1088232" extrusionOk="0">
                <a:moveTo>
                  <a:pt x="423863" y="230982"/>
                </a:moveTo>
                <a:lnTo>
                  <a:pt x="278606" y="142875"/>
                </a:lnTo>
                <a:lnTo>
                  <a:pt x="142875" y="61913"/>
                </a:lnTo>
                <a:lnTo>
                  <a:pt x="76200" y="23813"/>
                </a:lnTo>
                <a:lnTo>
                  <a:pt x="40481" y="4763"/>
                </a:lnTo>
                <a:lnTo>
                  <a:pt x="16669" y="0"/>
                </a:lnTo>
                <a:lnTo>
                  <a:pt x="0" y="7144"/>
                </a:lnTo>
                <a:lnTo>
                  <a:pt x="4763" y="38100"/>
                </a:lnTo>
                <a:lnTo>
                  <a:pt x="26194" y="66675"/>
                </a:lnTo>
                <a:lnTo>
                  <a:pt x="78581" y="121444"/>
                </a:lnTo>
                <a:lnTo>
                  <a:pt x="161925" y="211932"/>
                </a:lnTo>
                <a:lnTo>
                  <a:pt x="276225" y="345282"/>
                </a:lnTo>
                <a:lnTo>
                  <a:pt x="376238" y="483394"/>
                </a:lnTo>
                <a:lnTo>
                  <a:pt x="433388" y="576263"/>
                </a:lnTo>
                <a:lnTo>
                  <a:pt x="478631" y="671513"/>
                </a:lnTo>
                <a:lnTo>
                  <a:pt x="514350" y="776288"/>
                </a:lnTo>
                <a:lnTo>
                  <a:pt x="561975" y="897732"/>
                </a:lnTo>
                <a:lnTo>
                  <a:pt x="592931" y="962025"/>
                </a:lnTo>
                <a:lnTo>
                  <a:pt x="633413" y="1031082"/>
                </a:lnTo>
                <a:lnTo>
                  <a:pt x="661988" y="1069182"/>
                </a:lnTo>
                <a:lnTo>
                  <a:pt x="683419" y="1083469"/>
                </a:lnTo>
                <a:lnTo>
                  <a:pt x="704850" y="1088232"/>
                </a:lnTo>
                <a:lnTo>
                  <a:pt x="738188" y="1088232"/>
                </a:lnTo>
                <a:lnTo>
                  <a:pt x="790575" y="1073944"/>
                </a:lnTo>
                <a:lnTo>
                  <a:pt x="819150" y="1057275"/>
                </a:lnTo>
                <a:lnTo>
                  <a:pt x="842963" y="1038225"/>
                </a:lnTo>
                <a:lnTo>
                  <a:pt x="864394" y="1012032"/>
                </a:lnTo>
                <a:lnTo>
                  <a:pt x="876300" y="983457"/>
                </a:lnTo>
                <a:lnTo>
                  <a:pt x="885825" y="950119"/>
                </a:lnTo>
                <a:lnTo>
                  <a:pt x="890588" y="914400"/>
                </a:lnTo>
                <a:lnTo>
                  <a:pt x="892969" y="873919"/>
                </a:lnTo>
                <a:lnTo>
                  <a:pt x="885825" y="823913"/>
                </a:lnTo>
                <a:lnTo>
                  <a:pt x="854869" y="711994"/>
                </a:lnTo>
                <a:lnTo>
                  <a:pt x="819150" y="607219"/>
                </a:lnTo>
                <a:lnTo>
                  <a:pt x="773906" y="519113"/>
                </a:lnTo>
                <a:lnTo>
                  <a:pt x="745331" y="476250"/>
                </a:lnTo>
                <a:lnTo>
                  <a:pt x="714375" y="440532"/>
                </a:lnTo>
                <a:lnTo>
                  <a:pt x="673894" y="404813"/>
                </a:lnTo>
                <a:lnTo>
                  <a:pt x="623888" y="366713"/>
                </a:lnTo>
                <a:lnTo>
                  <a:pt x="533400" y="304800"/>
                </a:lnTo>
                <a:lnTo>
                  <a:pt x="423863" y="2309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131"/>
          <p:cNvSpPr/>
          <p:nvPr/>
        </p:nvSpPr>
        <p:spPr>
          <a:xfrm>
            <a:off x="2659063" y="3781425"/>
            <a:ext cx="4462462" cy="650875"/>
          </a:xfrm>
          <a:custGeom>
            <a:avLst/>
            <a:gdLst/>
            <a:ahLst/>
            <a:cxnLst/>
            <a:rect l="l" t="t" r="r" b="b"/>
            <a:pathLst>
              <a:path w="4462272" h="651053" extrusionOk="0">
                <a:moveTo>
                  <a:pt x="2681021" y="120701"/>
                </a:moveTo>
                <a:lnTo>
                  <a:pt x="2962656" y="102413"/>
                </a:lnTo>
                <a:lnTo>
                  <a:pt x="3284525" y="84125"/>
                </a:lnTo>
                <a:lnTo>
                  <a:pt x="3602736" y="65837"/>
                </a:lnTo>
                <a:lnTo>
                  <a:pt x="3781959" y="51207"/>
                </a:lnTo>
                <a:lnTo>
                  <a:pt x="3825850" y="47549"/>
                </a:lnTo>
                <a:lnTo>
                  <a:pt x="3869741" y="29261"/>
                </a:lnTo>
                <a:lnTo>
                  <a:pt x="3957523" y="7316"/>
                </a:lnTo>
                <a:lnTo>
                  <a:pt x="4023360" y="0"/>
                </a:lnTo>
                <a:lnTo>
                  <a:pt x="4067251" y="7316"/>
                </a:lnTo>
                <a:lnTo>
                  <a:pt x="4147719" y="36576"/>
                </a:lnTo>
                <a:lnTo>
                  <a:pt x="4272077" y="80468"/>
                </a:lnTo>
                <a:lnTo>
                  <a:pt x="4341571" y="113386"/>
                </a:lnTo>
                <a:lnTo>
                  <a:pt x="4407408" y="149962"/>
                </a:lnTo>
                <a:lnTo>
                  <a:pt x="4418381" y="164592"/>
                </a:lnTo>
                <a:lnTo>
                  <a:pt x="4436669" y="197511"/>
                </a:lnTo>
                <a:lnTo>
                  <a:pt x="4454957" y="237744"/>
                </a:lnTo>
                <a:lnTo>
                  <a:pt x="4462272" y="274320"/>
                </a:lnTo>
                <a:lnTo>
                  <a:pt x="4451299" y="314554"/>
                </a:lnTo>
                <a:lnTo>
                  <a:pt x="4425696" y="329184"/>
                </a:lnTo>
                <a:lnTo>
                  <a:pt x="4381805" y="340157"/>
                </a:lnTo>
                <a:lnTo>
                  <a:pt x="4250131" y="325527"/>
                </a:lnTo>
                <a:lnTo>
                  <a:pt x="3983127" y="303581"/>
                </a:lnTo>
                <a:lnTo>
                  <a:pt x="3664915" y="285293"/>
                </a:lnTo>
                <a:lnTo>
                  <a:pt x="3335731" y="274320"/>
                </a:lnTo>
                <a:lnTo>
                  <a:pt x="2980944" y="281636"/>
                </a:lnTo>
                <a:lnTo>
                  <a:pt x="2706624" y="292608"/>
                </a:lnTo>
                <a:lnTo>
                  <a:pt x="2446935" y="310896"/>
                </a:lnTo>
                <a:lnTo>
                  <a:pt x="2070202" y="340157"/>
                </a:lnTo>
                <a:lnTo>
                  <a:pt x="1770279" y="376733"/>
                </a:lnTo>
                <a:lnTo>
                  <a:pt x="1528877" y="413309"/>
                </a:lnTo>
                <a:lnTo>
                  <a:pt x="1291133" y="453543"/>
                </a:lnTo>
                <a:lnTo>
                  <a:pt x="1093623" y="490119"/>
                </a:lnTo>
                <a:lnTo>
                  <a:pt x="870509" y="541325"/>
                </a:lnTo>
                <a:lnTo>
                  <a:pt x="662026" y="588874"/>
                </a:lnTo>
                <a:lnTo>
                  <a:pt x="541325" y="629108"/>
                </a:lnTo>
                <a:lnTo>
                  <a:pt x="442570" y="651053"/>
                </a:lnTo>
                <a:lnTo>
                  <a:pt x="376733" y="636423"/>
                </a:lnTo>
                <a:lnTo>
                  <a:pt x="321869" y="603504"/>
                </a:lnTo>
                <a:lnTo>
                  <a:pt x="241402" y="541325"/>
                </a:lnTo>
                <a:lnTo>
                  <a:pt x="186538" y="482804"/>
                </a:lnTo>
                <a:lnTo>
                  <a:pt x="128016" y="427940"/>
                </a:lnTo>
                <a:lnTo>
                  <a:pt x="69495" y="358445"/>
                </a:lnTo>
                <a:lnTo>
                  <a:pt x="25603" y="310896"/>
                </a:lnTo>
                <a:lnTo>
                  <a:pt x="3658" y="274320"/>
                </a:lnTo>
                <a:lnTo>
                  <a:pt x="0" y="248717"/>
                </a:lnTo>
                <a:lnTo>
                  <a:pt x="10973" y="237744"/>
                </a:lnTo>
                <a:lnTo>
                  <a:pt x="29261" y="237744"/>
                </a:lnTo>
                <a:lnTo>
                  <a:pt x="58522" y="241402"/>
                </a:lnTo>
                <a:lnTo>
                  <a:pt x="76810" y="252375"/>
                </a:lnTo>
                <a:lnTo>
                  <a:pt x="124359" y="285293"/>
                </a:lnTo>
                <a:lnTo>
                  <a:pt x="175565" y="318212"/>
                </a:lnTo>
                <a:lnTo>
                  <a:pt x="219456" y="336500"/>
                </a:lnTo>
                <a:lnTo>
                  <a:pt x="296266" y="351130"/>
                </a:lnTo>
                <a:lnTo>
                  <a:pt x="373075" y="362103"/>
                </a:lnTo>
                <a:lnTo>
                  <a:pt x="475488" y="365760"/>
                </a:lnTo>
                <a:lnTo>
                  <a:pt x="720547" y="329184"/>
                </a:lnTo>
                <a:lnTo>
                  <a:pt x="936346" y="296266"/>
                </a:lnTo>
                <a:lnTo>
                  <a:pt x="1291133" y="248717"/>
                </a:lnTo>
                <a:lnTo>
                  <a:pt x="1671523" y="201168"/>
                </a:lnTo>
                <a:lnTo>
                  <a:pt x="2110435" y="160935"/>
                </a:lnTo>
                <a:lnTo>
                  <a:pt x="2340864" y="138989"/>
                </a:lnTo>
                <a:lnTo>
                  <a:pt x="2563978" y="128016"/>
                </a:lnTo>
                <a:lnTo>
                  <a:pt x="2681021" y="1207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131"/>
          <p:cNvSpPr/>
          <p:nvPr/>
        </p:nvSpPr>
        <p:spPr>
          <a:xfrm>
            <a:off x="4572000" y="1998663"/>
            <a:ext cx="539750" cy="4138612"/>
          </a:xfrm>
          <a:custGeom>
            <a:avLst/>
            <a:gdLst/>
            <a:ahLst/>
            <a:cxnLst/>
            <a:rect l="l" t="t" r="r" b="b"/>
            <a:pathLst>
              <a:path w="539126" h="4138585" extrusionOk="0">
                <a:moveTo>
                  <a:pt x="174423" y="1442954"/>
                </a:moveTo>
                <a:lnTo>
                  <a:pt x="174423" y="570839"/>
                </a:lnTo>
                <a:lnTo>
                  <a:pt x="174423" y="438700"/>
                </a:lnTo>
                <a:lnTo>
                  <a:pt x="169138" y="401701"/>
                </a:lnTo>
                <a:lnTo>
                  <a:pt x="142710" y="311847"/>
                </a:lnTo>
                <a:lnTo>
                  <a:pt x="79283" y="169137"/>
                </a:lnTo>
                <a:lnTo>
                  <a:pt x="21142" y="68712"/>
                </a:lnTo>
                <a:lnTo>
                  <a:pt x="0" y="0"/>
                </a:lnTo>
                <a:lnTo>
                  <a:pt x="258992" y="63426"/>
                </a:lnTo>
                <a:lnTo>
                  <a:pt x="385845" y="158566"/>
                </a:lnTo>
                <a:lnTo>
                  <a:pt x="459843" y="227278"/>
                </a:lnTo>
                <a:lnTo>
                  <a:pt x="517984" y="280134"/>
                </a:lnTo>
                <a:lnTo>
                  <a:pt x="539126" y="301276"/>
                </a:lnTo>
                <a:lnTo>
                  <a:pt x="539126" y="322418"/>
                </a:lnTo>
                <a:lnTo>
                  <a:pt x="517984" y="401701"/>
                </a:lnTo>
                <a:lnTo>
                  <a:pt x="491556" y="465128"/>
                </a:lnTo>
                <a:lnTo>
                  <a:pt x="486271" y="507412"/>
                </a:lnTo>
                <a:lnTo>
                  <a:pt x="470414" y="961970"/>
                </a:lnTo>
                <a:lnTo>
                  <a:pt x="454557" y="1427098"/>
                </a:lnTo>
                <a:lnTo>
                  <a:pt x="438701" y="1982080"/>
                </a:lnTo>
                <a:cubicBezTo>
                  <a:pt x="440463" y="2160027"/>
                  <a:pt x="442224" y="2337974"/>
                  <a:pt x="443986" y="2515921"/>
                </a:cubicBezTo>
                <a:cubicBezTo>
                  <a:pt x="442224" y="2716772"/>
                  <a:pt x="440463" y="2917623"/>
                  <a:pt x="438701" y="3118474"/>
                </a:cubicBezTo>
                <a:lnTo>
                  <a:pt x="459843" y="3414464"/>
                </a:lnTo>
                <a:lnTo>
                  <a:pt x="465128" y="3657600"/>
                </a:lnTo>
                <a:lnTo>
                  <a:pt x="449272" y="3863736"/>
                </a:lnTo>
                <a:lnTo>
                  <a:pt x="428129" y="3990589"/>
                </a:lnTo>
                <a:lnTo>
                  <a:pt x="396416" y="4064587"/>
                </a:lnTo>
                <a:lnTo>
                  <a:pt x="343561" y="4117442"/>
                </a:lnTo>
                <a:lnTo>
                  <a:pt x="306562" y="4138585"/>
                </a:lnTo>
                <a:lnTo>
                  <a:pt x="280134" y="4138585"/>
                </a:lnTo>
                <a:lnTo>
                  <a:pt x="243135" y="4117442"/>
                </a:lnTo>
                <a:lnTo>
                  <a:pt x="206136" y="4043445"/>
                </a:lnTo>
                <a:lnTo>
                  <a:pt x="179709" y="3932448"/>
                </a:lnTo>
                <a:lnTo>
                  <a:pt x="169138" y="3847879"/>
                </a:lnTo>
                <a:cubicBezTo>
                  <a:pt x="170900" y="3754501"/>
                  <a:pt x="172661" y="3661123"/>
                  <a:pt x="174423" y="3567745"/>
                </a:cubicBezTo>
                <a:cubicBezTo>
                  <a:pt x="172661" y="3375703"/>
                  <a:pt x="170900" y="3183662"/>
                  <a:pt x="169138" y="2991620"/>
                </a:cubicBezTo>
                <a:cubicBezTo>
                  <a:pt x="170900" y="2734390"/>
                  <a:pt x="172661" y="2477160"/>
                  <a:pt x="174423" y="2219930"/>
                </a:cubicBezTo>
                <a:lnTo>
                  <a:pt x="174423" y="14429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D862119-67D9-5641-990C-E0972F5A81C7}"/>
              </a:ext>
            </a:extLst>
          </p:cNvPr>
          <p:cNvGrpSpPr/>
          <p:nvPr/>
        </p:nvGrpSpPr>
        <p:grpSpPr>
          <a:xfrm>
            <a:off x="2667081" y="1681913"/>
            <a:ext cx="4462462" cy="4451350"/>
            <a:chOff x="2811463" y="1838325"/>
            <a:chExt cx="4462462" cy="4451350"/>
          </a:xfrm>
        </p:grpSpPr>
        <p:sp>
          <p:nvSpPr>
            <p:cNvPr id="8" name="Google Shape;1513;p131">
              <a:extLst>
                <a:ext uri="{FF2B5EF4-FFF2-40B4-BE49-F238E27FC236}">
                  <a16:creationId xmlns:a16="http://schemas.microsoft.com/office/drawing/2014/main" id="{EAF9BEAF-263B-AD45-8863-F6D056644F7A}"/>
                </a:ext>
              </a:extLst>
            </p:cNvPr>
            <p:cNvSpPr/>
            <p:nvPr/>
          </p:nvSpPr>
          <p:spPr>
            <a:xfrm>
              <a:off x="3519488" y="1838325"/>
              <a:ext cx="2854325" cy="560388"/>
            </a:xfrm>
            <a:custGeom>
              <a:avLst/>
              <a:gdLst/>
              <a:ahLst/>
              <a:cxnLst/>
              <a:rect l="l" t="t" r="r" b="b"/>
              <a:pathLst>
                <a:path w="2855118" h="559594" extrusionOk="0">
                  <a:moveTo>
                    <a:pt x="1600200" y="178594"/>
                  </a:moveTo>
                  <a:lnTo>
                    <a:pt x="1316831" y="207169"/>
                  </a:lnTo>
                  <a:lnTo>
                    <a:pt x="1057275" y="235744"/>
                  </a:lnTo>
                  <a:lnTo>
                    <a:pt x="814387" y="257175"/>
                  </a:lnTo>
                  <a:lnTo>
                    <a:pt x="561975" y="280988"/>
                  </a:lnTo>
                  <a:lnTo>
                    <a:pt x="440531" y="292894"/>
                  </a:lnTo>
                  <a:lnTo>
                    <a:pt x="395287" y="292894"/>
                  </a:lnTo>
                  <a:lnTo>
                    <a:pt x="309562" y="283369"/>
                  </a:lnTo>
                  <a:lnTo>
                    <a:pt x="216693" y="261938"/>
                  </a:lnTo>
                  <a:lnTo>
                    <a:pt x="116681" y="221456"/>
                  </a:lnTo>
                  <a:lnTo>
                    <a:pt x="69056" y="188119"/>
                  </a:lnTo>
                  <a:lnTo>
                    <a:pt x="33337" y="166688"/>
                  </a:lnTo>
                  <a:lnTo>
                    <a:pt x="11906" y="164306"/>
                  </a:lnTo>
                  <a:lnTo>
                    <a:pt x="0" y="173831"/>
                  </a:lnTo>
                  <a:lnTo>
                    <a:pt x="0" y="190500"/>
                  </a:lnTo>
                  <a:lnTo>
                    <a:pt x="14287" y="219075"/>
                  </a:lnTo>
                  <a:lnTo>
                    <a:pt x="50006" y="261938"/>
                  </a:lnTo>
                  <a:lnTo>
                    <a:pt x="128587" y="340519"/>
                  </a:lnTo>
                  <a:lnTo>
                    <a:pt x="214312" y="421481"/>
                  </a:lnTo>
                  <a:lnTo>
                    <a:pt x="285750" y="476250"/>
                  </a:lnTo>
                  <a:lnTo>
                    <a:pt x="333375" y="509588"/>
                  </a:lnTo>
                  <a:lnTo>
                    <a:pt x="395287" y="540544"/>
                  </a:lnTo>
                  <a:lnTo>
                    <a:pt x="426243" y="554831"/>
                  </a:lnTo>
                  <a:lnTo>
                    <a:pt x="452437" y="559594"/>
                  </a:lnTo>
                  <a:lnTo>
                    <a:pt x="516731" y="550069"/>
                  </a:lnTo>
                  <a:lnTo>
                    <a:pt x="683418" y="511969"/>
                  </a:lnTo>
                  <a:lnTo>
                    <a:pt x="892968" y="464344"/>
                  </a:lnTo>
                  <a:lnTo>
                    <a:pt x="1133475" y="421481"/>
                  </a:lnTo>
                  <a:lnTo>
                    <a:pt x="1281112" y="402431"/>
                  </a:lnTo>
                  <a:lnTo>
                    <a:pt x="1540668" y="373856"/>
                  </a:lnTo>
                  <a:lnTo>
                    <a:pt x="1764506" y="347663"/>
                  </a:lnTo>
                  <a:lnTo>
                    <a:pt x="1957387" y="328613"/>
                  </a:lnTo>
                  <a:lnTo>
                    <a:pt x="2145506" y="316706"/>
                  </a:lnTo>
                  <a:lnTo>
                    <a:pt x="2295525" y="314325"/>
                  </a:lnTo>
                  <a:lnTo>
                    <a:pt x="2462212" y="314325"/>
                  </a:lnTo>
                  <a:lnTo>
                    <a:pt x="2574131" y="307181"/>
                  </a:lnTo>
                  <a:lnTo>
                    <a:pt x="2676525" y="295275"/>
                  </a:lnTo>
                  <a:lnTo>
                    <a:pt x="2740818" y="290513"/>
                  </a:lnTo>
                  <a:lnTo>
                    <a:pt x="2795587" y="280988"/>
                  </a:lnTo>
                  <a:lnTo>
                    <a:pt x="2833687" y="266700"/>
                  </a:lnTo>
                  <a:lnTo>
                    <a:pt x="2852737" y="247650"/>
                  </a:lnTo>
                  <a:lnTo>
                    <a:pt x="2855118" y="228600"/>
                  </a:lnTo>
                  <a:lnTo>
                    <a:pt x="2850356" y="209550"/>
                  </a:lnTo>
                  <a:lnTo>
                    <a:pt x="2836068" y="176213"/>
                  </a:lnTo>
                  <a:lnTo>
                    <a:pt x="2805112" y="138113"/>
                  </a:lnTo>
                  <a:lnTo>
                    <a:pt x="2762250" y="102394"/>
                  </a:lnTo>
                  <a:lnTo>
                    <a:pt x="2728912" y="85725"/>
                  </a:lnTo>
                  <a:lnTo>
                    <a:pt x="2633662" y="57150"/>
                  </a:lnTo>
                  <a:lnTo>
                    <a:pt x="2488406" y="7144"/>
                  </a:lnTo>
                  <a:lnTo>
                    <a:pt x="2466975" y="2381"/>
                  </a:lnTo>
                  <a:lnTo>
                    <a:pt x="2438400" y="0"/>
                  </a:lnTo>
                  <a:lnTo>
                    <a:pt x="2407443" y="7144"/>
                  </a:lnTo>
                  <a:lnTo>
                    <a:pt x="2369343" y="26194"/>
                  </a:lnTo>
                  <a:lnTo>
                    <a:pt x="2336006" y="47625"/>
                  </a:lnTo>
                  <a:lnTo>
                    <a:pt x="2312193" y="73819"/>
                  </a:lnTo>
                  <a:lnTo>
                    <a:pt x="2216943" y="102394"/>
                  </a:lnTo>
                  <a:lnTo>
                    <a:pt x="2143125" y="121444"/>
                  </a:lnTo>
                  <a:lnTo>
                    <a:pt x="1931193" y="142875"/>
                  </a:lnTo>
                  <a:lnTo>
                    <a:pt x="1600200" y="1785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14;p131">
              <a:extLst>
                <a:ext uri="{FF2B5EF4-FFF2-40B4-BE49-F238E27FC236}">
                  <a16:creationId xmlns:a16="http://schemas.microsoft.com/office/drawing/2014/main" id="{53C90259-0ACA-E94B-864D-77956852C5A9}"/>
                </a:ext>
              </a:extLst>
            </p:cNvPr>
            <p:cNvSpPr/>
            <p:nvPr/>
          </p:nvSpPr>
          <p:spPr>
            <a:xfrm>
              <a:off x="5553075" y="2430463"/>
              <a:ext cx="1052513" cy="1327150"/>
            </a:xfrm>
            <a:custGeom>
              <a:avLst/>
              <a:gdLst/>
              <a:ahLst/>
              <a:cxnLst/>
              <a:rect l="l" t="t" r="r" b="b"/>
              <a:pathLst>
                <a:path w="1052513" h="1326357" extrusionOk="0">
                  <a:moveTo>
                    <a:pt x="600075" y="366713"/>
                  </a:moveTo>
                  <a:lnTo>
                    <a:pt x="647700" y="259557"/>
                  </a:lnTo>
                  <a:lnTo>
                    <a:pt x="661988" y="211932"/>
                  </a:lnTo>
                  <a:lnTo>
                    <a:pt x="661988" y="192882"/>
                  </a:lnTo>
                  <a:lnTo>
                    <a:pt x="657225" y="140494"/>
                  </a:lnTo>
                  <a:lnTo>
                    <a:pt x="638175" y="97632"/>
                  </a:lnTo>
                  <a:lnTo>
                    <a:pt x="614363" y="71438"/>
                  </a:lnTo>
                  <a:lnTo>
                    <a:pt x="592931" y="57150"/>
                  </a:lnTo>
                  <a:lnTo>
                    <a:pt x="585788" y="38100"/>
                  </a:lnTo>
                  <a:lnTo>
                    <a:pt x="583406" y="19050"/>
                  </a:lnTo>
                  <a:lnTo>
                    <a:pt x="585788" y="4763"/>
                  </a:lnTo>
                  <a:lnTo>
                    <a:pt x="592931" y="0"/>
                  </a:lnTo>
                  <a:lnTo>
                    <a:pt x="609600" y="2382"/>
                  </a:lnTo>
                  <a:lnTo>
                    <a:pt x="640556" y="11907"/>
                  </a:lnTo>
                  <a:lnTo>
                    <a:pt x="688181" y="19050"/>
                  </a:lnTo>
                  <a:lnTo>
                    <a:pt x="757238" y="47625"/>
                  </a:lnTo>
                  <a:lnTo>
                    <a:pt x="807244" y="73819"/>
                  </a:lnTo>
                  <a:lnTo>
                    <a:pt x="850106" y="107157"/>
                  </a:lnTo>
                  <a:lnTo>
                    <a:pt x="902494" y="150019"/>
                  </a:lnTo>
                  <a:lnTo>
                    <a:pt x="950119" y="207169"/>
                  </a:lnTo>
                  <a:lnTo>
                    <a:pt x="1004888" y="288132"/>
                  </a:lnTo>
                  <a:lnTo>
                    <a:pt x="1045369" y="352425"/>
                  </a:lnTo>
                  <a:lnTo>
                    <a:pt x="1052513" y="371475"/>
                  </a:lnTo>
                  <a:lnTo>
                    <a:pt x="1047750" y="390525"/>
                  </a:lnTo>
                  <a:lnTo>
                    <a:pt x="1028700" y="409575"/>
                  </a:lnTo>
                  <a:lnTo>
                    <a:pt x="990600" y="431007"/>
                  </a:lnTo>
                  <a:lnTo>
                    <a:pt x="926306" y="452438"/>
                  </a:lnTo>
                  <a:lnTo>
                    <a:pt x="902494" y="461963"/>
                  </a:lnTo>
                  <a:lnTo>
                    <a:pt x="816769" y="566738"/>
                  </a:lnTo>
                  <a:lnTo>
                    <a:pt x="638175" y="762000"/>
                  </a:lnTo>
                  <a:lnTo>
                    <a:pt x="504825" y="902494"/>
                  </a:lnTo>
                  <a:lnTo>
                    <a:pt x="357188" y="1050132"/>
                  </a:lnTo>
                  <a:lnTo>
                    <a:pt x="254794" y="1147763"/>
                  </a:lnTo>
                  <a:lnTo>
                    <a:pt x="104775" y="1290638"/>
                  </a:lnTo>
                  <a:lnTo>
                    <a:pt x="78581" y="1312069"/>
                  </a:lnTo>
                  <a:lnTo>
                    <a:pt x="54769" y="1321594"/>
                  </a:lnTo>
                  <a:lnTo>
                    <a:pt x="23813" y="1326357"/>
                  </a:lnTo>
                  <a:lnTo>
                    <a:pt x="9525" y="1319213"/>
                  </a:lnTo>
                  <a:lnTo>
                    <a:pt x="0" y="1302544"/>
                  </a:lnTo>
                  <a:lnTo>
                    <a:pt x="7144" y="1278732"/>
                  </a:lnTo>
                  <a:lnTo>
                    <a:pt x="30956" y="1238250"/>
                  </a:lnTo>
                  <a:lnTo>
                    <a:pt x="92869" y="1157288"/>
                  </a:lnTo>
                  <a:lnTo>
                    <a:pt x="190500" y="1026319"/>
                  </a:lnTo>
                  <a:lnTo>
                    <a:pt x="290513" y="885825"/>
                  </a:lnTo>
                  <a:lnTo>
                    <a:pt x="390525" y="738188"/>
                  </a:lnTo>
                  <a:lnTo>
                    <a:pt x="500063" y="559594"/>
                  </a:lnTo>
                  <a:lnTo>
                    <a:pt x="600075" y="3667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15;p131">
              <a:extLst>
                <a:ext uri="{FF2B5EF4-FFF2-40B4-BE49-F238E27FC236}">
                  <a16:creationId xmlns:a16="http://schemas.microsoft.com/office/drawing/2014/main" id="{868352F5-4915-484A-828F-5B466982F51C}"/>
                </a:ext>
              </a:extLst>
            </p:cNvPr>
            <p:cNvSpPr/>
            <p:nvPr/>
          </p:nvSpPr>
          <p:spPr>
            <a:xfrm>
              <a:off x="3295650" y="2763838"/>
              <a:ext cx="893763" cy="1089025"/>
            </a:xfrm>
            <a:custGeom>
              <a:avLst/>
              <a:gdLst/>
              <a:ahLst/>
              <a:cxnLst/>
              <a:rect l="l" t="t" r="r" b="b"/>
              <a:pathLst>
                <a:path w="892969" h="1088232" extrusionOk="0">
                  <a:moveTo>
                    <a:pt x="423863" y="230982"/>
                  </a:moveTo>
                  <a:lnTo>
                    <a:pt x="278606" y="142875"/>
                  </a:lnTo>
                  <a:lnTo>
                    <a:pt x="142875" y="61913"/>
                  </a:lnTo>
                  <a:lnTo>
                    <a:pt x="76200" y="23813"/>
                  </a:lnTo>
                  <a:lnTo>
                    <a:pt x="40481" y="4763"/>
                  </a:lnTo>
                  <a:lnTo>
                    <a:pt x="16669" y="0"/>
                  </a:lnTo>
                  <a:lnTo>
                    <a:pt x="0" y="7144"/>
                  </a:lnTo>
                  <a:lnTo>
                    <a:pt x="4763" y="38100"/>
                  </a:lnTo>
                  <a:lnTo>
                    <a:pt x="26194" y="66675"/>
                  </a:lnTo>
                  <a:lnTo>
                    <a:pt x="78581" y="121444"/>
                  </a:lnTo>
                  <a:lnTo>
                    <a:pt x="161925" y="211932"/>
                  </a:lnTo>
                  <a:lnTo>
                    <a:pt x="276225" y="345282"/>
                  </a:lnTo>
                  <a:lnTo>
                    <a:pt x="376238" y="483394"/>
                  </a:lnTo>
                  <a:lnTo>
                    <a:pt x="433388" y="576263"/>
                  </a:lnTo>
                  <a:lnTo>
                    <a:pt x="478631" y="671513"/>
                  </a:lnTo>
                  <a:lnTo>
                    <a:pt x="514350" y="776288"/>
                  </a:lnTo>
                  <a:lnTo>
                    <a:pt x="561975" y="897732"/>
                  </a:lnTo>
                  <a:lnTo>
                    <a:pt x="592931" y="962025"/>
                  </a:lnTo>
                  <a:lnTo>
                    <a:pt x="633413" y="1031082"/>
                  </a:lnTo>
                  <a:lnTo>
                    <a:pt x="661988" y="1069182"/>
                  </a:lnTo>
                  <a:lnTo>
                    <a:pt x="683419" y="1083469"/>
                  </a:lnTo>
                  <a:lnTo>
                    <a:pt x="704850" y="1088232"/>
                  </a:lnTo>
                  <a:lnTo>
                    <a:pt x="738188" y="1088232"/>
                  </a:lnTo>
                  <a:lnTo>
                    <a:pt x="790575" y="1073944"/>
                  </a:lnTo>
                  <a:lnTo>
                    <a:pt x="819150" y="1057275"/>
                  </a:lnTo>
                  <a:lnTo>
                    <a:pt x="842963" y="1038225"/>
                  </a:lnTo>
                  <a:lnTo>
                    <a:pt x="864394" y="1012032"/>
                  </a:lnTo>
                  <a:lnTo>
                    <a:pt x="876300" y="983457"/>
                  </a:lnTo>
                  <a:lnTo>
                    <a:pt x="885825" y="950119"/>
                  </a:lnTo>
                  <a:lnTo>
                    <a:pt x="890588" y="914400"/>
                  </a:lnTo>
                  <a:lnTo>
                    <a:pt x="892969" y="873919"/>
                  </a:lnTo>
                  <a:lnTo>
                    <a:pt x="885825" y="823913"/>
                  </a:lnTo>
                  <a:lnTo>
                    <a:pt x="854869" y="711994"/>
                  </a:lnTo>
                  <a:lnTo>
                    <a:pt x="819150" y="607219"/>
                  </a:lnTo>
                  <a:lnTo>
                    <a:pt x="773906" y="519113"/>
                  </a:lnTo>
                  <a:lnTo>
                    <a:pt x="745331" y="476250"/>
                  </a:lnTo>
                  <a:lnTo>
                    <a:pt x="714375" y="440532"/>
                  </a:lnTo>
                  <a:lnTo>
                    <a:pt x="673894" y="404813"/>
                  </a:lnTo>
                  <a:lnTo>
                    <a:pt x="623888" y="366713"/>
                  </a:lnTo>
                  <a:lnTo>
                    <a:pt x="533400" y="304800"/>
                  </a:lnTo>
                  <a:lnTo>
                    <a:pt x="423863" y="2309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16;p131">
              <a:extLst>
                <a:ext uri="{FF2B5EF4-FFF2-40B4-BE49-F238E27FC236}">
                  <a16:creationId xmlns:a16="http://schemas.microsoft.com/office/drawing/2014/main" id="{99EAFEAA-62C6-5C45-808E-D8317DE6ED63}"/>
                </a:ext>
              </a:extLst>
            </p:cNvPr>
            <p:cNvSpPr/>
            <p:nvPr/>
          </p:nvSpPr>
          <p:spPr>
            <a:xfrm>
              <a:off x="2811463" y="3933825"/>
              <a:ext cx="4462462" cy="650875"/>
            </a:xfrm>
            <a:custGeom>
              <a:avLst/>
              <a:gdLst/>
              <a:ahLst/>
              <a:cxnLst/>
              <a:rect l="l" t="t" r="r" b="b"/>
              <a:pathLst>
                <a:path w="4462272" h="651053" extrusionOk="0">
                  <a:moveTo>
                    <a:pt x="2681021" y="120701"/>
                  </a:moveTo>
                  <a:lnTo>
                    <a:pt x="2962656" y="102413"/>
                  </a:lnTo>
                  <a:lnTo>
                    <a:pt x="3284525" y="84125"/>
                  </a:lnTo>
                  <a:lnTo>
                    <a:pt x="3602736" y="65837"/>
                  </a:lnTo>
                  <a:lnTo>
                    <a:pt x="3781959" y="51207"/>
                  </a:lnTo>
                  <a:lnTo>
                    <a:pt x="3825850" y="47549"/>
                  </a:lnTo>
                  <a:lnTo>
                    <a:pt x="3869741" y="29261"/>
                  </a:lnTo>
                  <a:lnTo>
                    <a:pt x="3957523" y="7316"/>
                  </a:lnTo>
                  <a:lnTo>
                    <a:pt x="4023360" y="0"/>
                  </a:lnTo>
                  <a:lnTo>
                    <a:pt x="4067251" y="7316"/>
                  </a:lnTo>
                  <a:lnTo>
                    <a:pt x="4147719" y="36576"/>
                  </a:lnTo>
                  <a:lnTo>
                    <a:pt x="4272077" y="80468"/>
                  </a:lnTo>
                  <a:lnTo>
                    <a:pt x="4341571" y="113386"/>
                  </a:lnTo>
                  <a:lnTo>
                    <a:pt x="4407408" y="149962"/>
                  </a:lnTo>
                  <a:lnTo>
                    <a:pt x="4418381" y="164592"/>
                  </a:lnTo>
                  <a:lnTo>
                    <a:pt x="4436669" y="197511"/>
                  </a:lnTo>
                  <a:lnTo>
                    <a:pt x="4454957" y="237744"/>
                  </a:lnTo>
                  <a:lnTo>
                    <a:pt x="4462272" y="274320"/>
                  </a:lnTo>
                  <a:lnTo>
                    <a:pt x="4451299" y="314554"/>
                  </a:lnTo>
                  <a:lnTo>
                    <a:pt x="4425696" y="329184"/>
                  </a:lnTo>
                  <a:lnTo>
                    <a:pt x="4381805" y="340157"/>
                  </a:lnTo>
                  <a:lnTo>
                    <a:pt x="4250131" y="325527"/>
                  </a:lnTo>
                  <a:lnTo>
                    <a:pt x="3983127" y="303581"/>
                  </a:lnTo>
                  <a:lnTo>
                    <a:pt x="3664915" y="285293"/>
                  </a:lnTo>
                  <a:lnTo>
                    <a:pt x="3335731" y="274320"/>
                  </a:lnTo>
                  <a:lnTo>
                    <a:pt x="2980944" y="281636"/>
                  </a:lnTo>
                  <a:lnTo>
                    <a:pt x="2706624" y="292608"/>
                  </a:lnTo>
                  <a:lnTo>
                    <a:pt x="2446935" y="310896"/>
                  </a:lnTo>
                  <a:lnTo>
                    <a:pt x="2070202" y="340157"/>
                  </a:lnTo>
                  <a:lnTo>
                    <a:pt x="1770279" y="376733"/>
                  </a:lnTo>
                  <a:lnTo>
                    <a:pt x="1528877" y="413309"/>
                  </a:lnTo>
                  <a:lnTo>
                    <a:pt x="1291133" y="453543"/>
                  </a:lnTo>
                  <a:lnTo>
                    <a:pt x="1093623" y="490119"/>
                  </a:lnTo>
                  <a:lnTo>
                    <a:pt x="870509" y="541325"/>
                  </a:lnTo>
                  <a:lnTo>
                    <a:pt x="662026" y="588874"/>
                  </a:lnTo>
                  <a:lnTo>
                    <a:pt x="541325" y="629108"/>
                  </a:lnTo>
                  <a:lnTo>
                    <a:pt x="442570" y="651053"/>
                  </a:lnTo>
                  <a:lnTo>
                    <a:pt x="376733" y="636423"/>
                  </a:lnTo>
                  <a:lnTo>
                    <a:pt x="321869" y="603504"/>
                  </a:lnTo>
                  <a:lnTo>
                    <a:pt x="241402" y="541325"/>
                  </a:lnTo>
                  <a:lnTo>
                    <a:pt x="186538" y="482804"/>
                  </a:lnTo>
                  <a:lnTo>
                    <a:pt x="128016" y="427940"/>
                  </a:lnTo>
                  <a:lnTo>
                    <a:pt x="69495" y="358445"/>
                  </a:lnTo>
                  <a:lnTo>
                    <a:pt x="25603" y="310896"/>
                  </a:lnTo>
                  <a:lnTo>
                    <a:pt x="3658" y="274320"/>
                  </a:lnTo>
                  <a:lnTo>
                    <a:pt x="0" y="248717"/>
                  </a:lnTo>
                  <a:lnTo>
                    <a:pt x="10973" y="237744"/>
                  </a:lnTo>
                  <a:lnTo>
                    <a:pt x="29261" y="237744"/>
                  </a:lnTo>
                  <a:lnTo>
                    <a:pt x="58522" y="241402"/>
                  </a:lnTo>
                  <a:lnTo>
                    <a:pt x="76810" y="252375"/>
                  </a:lnTo>
                  <a:lnTo>
                    <a:pt x="124359" y="285293"/>
                  </a:lnTo>
                  <a:lnTo>
                    <a:pt x="175565" y="318212"/>
                  </a:lnTo>
                  <a:lnTo>
                    <a:pt x="219456" y="336500"/>
                  </a:lnTo>
                  <a:lnTo>
                    <a:pt x="296266" y="351130"/>
                  </a:lnTo>
                  <a:lnTo>
                    <a:pt x="373075" y="362103"/>
                  </a:lnTo>
                  <a:lnTo>
                    <a:pt x="475488" y="365760"/>
                  </a:lnTo>
                  <a:lnTo>
                    <a:pt x="720547" y="329184"/>
                  </a:lnTo>
                  <a:lnTo>
                    <a:pt x="936346" y="296266"/>
                  </a:lnTo>
                  <a:lnTo>
                    <a:pt x="1291133" y="248717"/>
                  </a:lnTo>
                  <a:lnTo>
                    <a:pt x="1671523" y="201168"/>
                  </a:lnTo>
                  <a:lnTo>
                    <a:pt x="2110435" y="160935"/>
                  </a:lnTo>
                  <a:lnTo>
                    <a:pt x="2340864" y="138989"/>
                  </a:lnTo>
                  <a:lnTo>
                    <a:pt x="2563978" y="128016"/>
                  </a:lnTo>
                  <a:lnTo>
                    <a:pt x="2681021" y="1207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17;p131">
              <a:extLst>
                <a:ext uri="{FF2B5EF4-FFF2-40B4-BE49-F238E27FC236}">
                  <a16:creationId xmlns:a16="http://schemas.microsoft.com/office/drawing/2014/main" id="{74F996FB-E542-C44A-8062-02D0C1FA7C52}"/>
                </a:ext>
              </a:extLst>
            </p:cNvPr>
            <p:cNvSpPr/>
            <p:nvPr/>
          </p:nvSpPr>
          <p:spPr>
            <a:xfrm>
              <a:off x="4724400" y="2151063"/>
              <a:ext cx="539750" cy="4138612"/>
            </a:xfrm>
            <a:custGeom>
              <a:avLst/>
              <a:gdLst/>
              <a:ahLst/>
              <a:cxnLst/>
              <a:rect l="l" t="t" r="r" b="b"/>
              <a:pathLst>
                <a:path w="539126" h="4138585" extrusionOk="0">
                  <a:moveTo>
                    <a:pt x="174423" y="1442954"/>
                  </a:moveTo>
                  <a:lnTo>
                    <a:pt x="174423" y="570839"/>
                  </a:lnTo>
                  <a:lnTo>
                    <a:pt x="174423" y="438700"/>
                  </a:lnTo>
                  <a:lnTo>
                    <a:pt x="169138" y="401701"/>
                  </a:lnTo>
                  <a:lnTo>
                    <a:pt x="142710" y="311847"/>
                  </a:lnTo>
                  <a:lnTo>
                    <a:pt x="79283" y="169137"/>
                  </a:lnTo>
                  <a:lnTo>
                    <a:pt x="21142" y="68712"/>
                  </a:lnTo>
                  <a:lnTo>
                    <a:pt x="0" y="0"/>
                  </a:lnTo>
                  <a:lnTo>
                    <a:pt x="258992" y="63426"/>
                  </a:lnTo>
                  <a:lnTo>
                    <a:pt x="385845" y="158566"/>
                  </a:lnTo>
                  <a:lnTo>
                    <a:pt x="459843" y="227278"/>
                  </a:lnTo>
                  <a:lnTo>
                    <a:pt x="517984" y="280134"/>
                  </a:lnTo>
                  <a:lnTo>
                    <a:pt x="539126" y="301276"/>
                  </a:lnTo>
                  <a:lnTo>
                    <a:pt x="539126" y="322418"/>
                  </a:lnTo>
                  <a:lnTo>
                    <a:pt x="517984" y="401701"/>
                  </a:lnTo>
                  <a:lnTo>
                    <a:pt x="491556" y="465128"/>
                  </a:lnTo>
                  <a:lnTo>
                    <a:pt x="486271" y="507412"/>
                  </a:lnTo>
                  <a:lnTo>
                    <a:pt x="470414" y="961970"/>
                  </a:lnTo>
                  <a:lnTo>
                    <a:pt x="454557" y="1427098"/>
                  </a:lnTo>
                  <a:lnTo>
                    <a:pt x="438701" y="1982080"/>
                  </a:lnTo>
                  <a:cubicBezTo>
                    <a:pt x="440463" y="2160027"/>
                    <a:pt x="442224" y="2337974"/>
                    <a:pt x="443986" y="2515921"/>
                  </a:cubicBezTo>
                  <a:cubicBezTo>
                    <a:pt x="442224" y="2716772"/>
                    <a:pt x="440463" y="2917623"/>
                    <a:pt x="438701" y="3118474"/>
                  </a:cubicBezTo>
                  <a:lnTo>
                    <a:pt x="459843" y="3414464"/>
                  </a:lnTo>
                  <a:lnTo>
                    <a:pt x="465128" y="3657600"/>
                  </a:lnTo>
                  <a:lnTo>
                    <a:pt x="449272" y="3863736"/>
                  </a:lnTo>
                  <a:lnTo>
                    <a:pt x="428129" y="3990589"/>
                  </a:lnTo>
                  <a:lnTo>
                    <a:pt x="396416" y="4064587"/>
                  </a:lnTo>
                  <a:lnTo>
                    <a:pt x="343561" y="4117442"/>
                  </a:lnTo>
                  <a:lnTo>
                    <a:pt x="306562" y="4138585"/>
                  </a:lnTo>
                  <a:lnTo>
                    <a:pt x="280134" y="4138585"/>
                  </a:lnTo>
                  <a:lnTo>
                    <a:pt x="243135" y="4117442"/>
                  </a:lnTo>
                  <a:lnTo>
                    <a:pt x="206136" y="4043445"/>
                  </a:lnTo>
                  <a:lnTo>
                    <a:pt x="179709" y="3932448"/>
                  </a:lnTo>
                  <a:lnTo>
                    <a:pt x="169138" y="3847879"/>
                  </a:lnTo>
                  <a:cubicBezTo>
                    <a:pt x="170900" y="3754501"/>
                    <a:pt x="172661" y="3661123"/>
                    <a:pt x="174423" y="3567745"/>
                  </a:cubicBezTo>
                  <a:cubicBezTo>
                    <a:pt x="172661" y="3375703"/>
                    <a:pt x="170900" y="3183662"/>
                    <a:pt x="169138" y="2991620"/>
                  </a:cubicBezTo>
                  <a:cubicBezTo>
                    <a:pt x="170900" y="2734390"/>
                    <a:pt x="172661" y="2477160"/>
                    <a:pt x="174423" y="2219930"/>
                  </a:cubicBezTo>
                  <a:lnTo>
                    <a:pt x="174423" y="14429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1522;p132">
            <a:extLst>
              <a:ext uri="{FF2B5EF4-FFF2-40B4-BE49-F238E27FC236}">
                <a16:creationId xmlns:a16="http://schemas.microsoft.com/office/drawing/2014/main" id="{D2FA0010-20B3-5041-B6F4-E81D41555A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819" y="1684592"/>
            <a:ext cx="4464050" cy="44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4" name="Google Shape;3424;p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1708738"/>
            <a:ext cx="39814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p221"/>
          <p:cNvSpPr txBox="1"/>
          <p:nvPr/>
        </p:nvSpPr>
        <p:spPr>
          <a:xfrm>
            <a:off x="4664968" y="6858000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薬</a:t>
            </a:r>
            <a:endParaRPr/>
          </a:p>
        </p:txBody>
      </p:sp>
      <p:sp>
        <p:nvSpPr>
          <p:cNvPr id="2440" name="Google Shape;2440;p221"/>
          <p:cNvSpPr/>
          <p:nvPr/>
        </p:nvSpPr>
        <p:spPr>
          <a:xfrm>
            <a:off x="3033713" y="1711325"/>
            <a:ext cx="3736975" cy="581025"/>
          </a:xfrm>
          <a:custGeom>
            <a:avLst/>
            <a:gdLst/>
            <a:ahLst/>
            <a:cxnLst/>
            <a:rect l="l" t="t" r="r" b="b"/>
            <a:pathLst>
              <a:path w="3736323" h="581341" extrusionOk="0">
                <a:moveTo>
                  <a:pt x="1834856" y="172586"/>
                </a:moveTo>
                <a:lnTo>
                  <a:pt x="2210305" y="139280"/>
                </a:lnTo>
                <a:lnTo>
                  <a:pt x="2440419" y="115057"/>
                </a:lnTo>
                <a:lnTo>
                  <a:pt x="2697783" y="87807"/>
                </a:lnTo>
                <a:lnTo>
                  <a:pt x="2891563" y="78723"/>
                </a:lnTo>
                <a:lnTo>
                  <a:pt x="3085343" y="69640"/>
                </a:lnTo>
                <a:lnTo>
                  <a:pt x="3151955" y="54501"/>
                </a:lnTo>
                <a:lnTo>
                  <a:pt x="3260956" y="30278"/>
                </a:lnTo>
                <a:lnTo>
                  <a:pt x="3327568" y="6056"/>
                </a:lnTo>
                <a:lnTo>
                  <a:pt x="3348763" y="0"/>
                </a:lnTo>
                <a:lnTo>
                  <a:pt x="3418403" y="18167"/>
                </a:lnTo>
                <a:lnTo>
                  <a:pt x="3551627" y="63584"/>
                </a:lnTo>
                <a:lnTo>
                  <a:pt x="3630350" y="99918"/>
                </a:lnTo>
                <a:lnTo>
                  <a:pt x="3687878" y="127168"/>
                </a:lnTo>
                <a:lnTo>
                  <a:pt x="3721184" y="142308"/>
                </a:lnTo>
                <a:lnTo>
                  <a:pt x="3736323" y="160474"/>
                </a:lnTo>
                <a:lnTo>
                  <a:pt x="3736323" y="175613"/>
                </a:lnTo>
                <a:lnTo>
                  <a:pt x="3730268" y="202864"/>
                </a:lnTo>
                <a:lnTo>
                  <a:pt x="3690906" y="260392"/>
                </a:lnTo>
                <a:lnTo>
                  <a:pt x="3678795" y="266448"/>
                </a:lnTo>
                <a:lnTo>
                  <a:pt x="3633378" y="269476"/>
                </a:lnTo>
                <a:lnTo>
                  <a:pt x="3518321" y="263420"/>
                </a:lnTo>
                <a:lnTo>
                  <a:pt x="3421431" y="248281"/>
                </a:lnTo>
                <a:lnTo>
                  <a:pt x="3324541" y="239198"/>
                </a:lnTo>
                <a:lnTo>
                  <a:pt x="3167094" y="236170"/>
                </a:lnTo>
                <a:lnTo>
                  <a:pt x="2900647" y="251309"/>
                </a:lnTo>
                <a:lnTo>
                  <a:pt x="2616032" y="272504"/>
                </a:lnTo>
                <a:lnTo>
                  <a:pt x="2391974" y="290670"/>
                </a:lnTo>
                <a:lnTo>
                  <a:pt x="2225444" y="296726"/>
                </a:lnTo>
                <a:lnTo>
                  <a:pt x="1925690" y="320949"/>
                </a:lnTo>
                <a:lnTo>
                  <a:pt x="1622909" y="354255"/>
                </a:lnTo>
                <a:lnTo>
                  <a:pt x="1220209" y="411783"/>
                </a:lnTo>
                <a:lnTo>
                  <a:pt x="1065791" y="445089"/>
                </a:lnTo>
                <a:lnTo>
                  <a:pt x="872011" y="478395"/>
                </a:lnTo>
                <a:lnTo>
                  <a:pt x="675203" y="535923"/>
                </a:lnTo>
                <a:lnTo>
                  <a:pt x="566202" y="578313"/>
                </a:lnTo>
                <a:lnTo>
                  <a:pt x="523812" y="581341"/>
                </a:lnTo>
                <a:lnTo>
                  <a:pt x="475367" y="566202"/>
                </a:lnTo>
                <a:lnTo>
                  <a:pt x="460228" y="560146"/>
                </a:lnTo>
                <a:lnTo>
                  <a:pt x="426922" y="551062"/>
                </a:lnTo>
                <a:lnTo>
                  <a:pt x="351227" y="517757"/>
                </a:lnTo>
                <a:lnTo>
                  <a:pt x="260392" y="466284"/>
                </a:lnTo>
                <a:lnTo>
                  <a:pt x="178641" y="405727"/>
                </a:lnTo>
                <a:lnTo>
                  <a:pt x="93862" y="336088"/>
                </a:lnTo>
                <a:lnTo>
                  <a:pt x="42390" y="281587"/>
                </a:lnTo>
                <a:lnTo>
                  <a:pt x="6056" y="227086"/>
                </a:lnTo>
                <a:lnTo>
                  <a:pt x="0" y="202864"/>
                </a:lnTo>
                <a:lnTo>
                  <a:pt x="9084" y="187725"/>
                </a:lnTo>
                <a:lnTo>
                  <a:pt x="39362" y="193780"/>
                </a:lnTo>
                <a:lnTo>
                  <a:pt x="99918" y="221031"/>
                </a:lnTo>
                <a:lnTo>
                  <a:pt x="184697" y="260392"/>
                </a:lnTo>
                <a:lnTo>
                  <a:pt x="269476" y="290670"/>
                </a:lnTo>
                <a:lnTo>
                  <a:pt x="360310" y="314893"/>
                </a:lnTo>
                <a:lnTo>
                  <a:pt x="445089" y="327004"/>
                </a:lnTo>
                <a:lnTo>
                  <a:pt x="511701" y="333060"/>
                </a:lnTo>
                <a:lnTo>
                  <a:pt x="626758" y="330032"/>
                </a:lnTo>
                <a:lnTo>
                  <a:pt x="865955" y="296726"/>
                </a:lnTo>
                <a:lnTo>
                  <a:pt x="1096069" y="251309"/>
                </a:lnTo>
                <a:lnTo>
                  <a:pt x="1268655" y="224059"/>
                </a:lnTo>
                <a:lnTo>
                  <a:pt x="1568408" y="199836"/>
                </a:lnTo>
                <a:lnTo>
                  <a:pt x="1834856" y="17258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221"/>
          <p:cNvSpPr/>
          <p:nvPr/>
        </p:nvSpPr>
        <p:spPr>
          <a:xfrm>
            <a:off x="4500563" y="2217738"/>
            <a:ext cx="482600" cy="600075"/>
          </a:xfrm>
          <a:custGeom>
            <a:avLst/>
            <a:gdLst/>
            <a:ahLst/>
            <a:cxnLst/>
            <a:rect l="l" t="t" r="r" b="b"/>
            <a:pathLst>
              <a:path w="483393" h="600075" extrusionOk="0">
                <a:moveTo>
                  <a:pt x="311943" y="354806"/>
                </a:moveTo>
                <a:lnTo>
                  <a:pt x="90487" y="538162"/>
                </a:lnTo>
                <a:lnTo>
                  <a:pt x="0" y="600075"/>
                </a:lnTo>
                <a:lnTo>
                  <a:pt x="30956" y="511969"/>
                </a:lnTo>
                <a:lnTo>
                  <a:pt x="121443" y="350044"/>
                </a:lnTo>
                <a:lnTo>
                  <a:pt x="140493" y="302419"/>
                </a:lnTo>
                <a:lnTo>
                  <a:pt x="150018" y="261937"/>
                </a:lnTo>
                <a:lnTo>
                  <a:pt x="157162" y="226219"/>
                </a:lnTo>
                <a:lnTo>
                  <a:pt x="159543" y="195262"/>
                </a:lnTo>
                <a:lnTo>
                  <a:pt x="152400" y="157162"/>
                </a:lnTo>
                <a:lnTo>
                  <a:pt x="138112" y="119062"/>
                </a:lnTo>
                <a:lnTo>
                  <a:pt x="116681" y="78581"/>
                </a:lnTo>
                <a:lnTo>
                  <a:pt x="76200" y="45244"/>
                </a:lnTo>
                <a:lnTo>
                  <a:pt x="57150" y="26194"/>
                </a:lnTo>
                <a:lnTo>
                  <a:pt x="57150" y="9525"/>
                </a:lnTo>
                <a:lnTo>
                  <a:pt x="66675" y="4762"/>
                </a:lnTo>
                <a:lnTo>
                  <a:pt x="104775" y="0"/>
                </a:lnTo>
                <a:lnTo>
                  <a:pt x="161925" y="2381"/>
                </a:lnTo>
                <a:lnTo>
                  <a:pt x="209550" y="14287"/>
                </a:lnTo>
                <a:lnTo>
                  <a:pt x="280987" y="45244"/>
                </a:lnTo>
                <a:lnTo>
                  <a:pt x="345281" y="76200"/>
                </a:lnTo>
                <a:lnTo>
                  <a:pt x="404812" y="114300"/>
                </a:lnTo>
                <a:lnTo>
                  <a:pt x="442912" y="154781"/>
                </a:lnTo>
                <a:lnTo>
                  <a:pt x="469106" y="190500"/>
                </a:lnTo>
                <a:lnTo>
                  <a:pt x="483393" y="216694"/>
                </a:lnTo>
                <a:lnTo>
                  <a:pt x="481012" y="230981"/>
                </a:lnTo>
                <a:lnTo>
                  <a:pt x="464343" y="254794"/>
                </a:lnTo>
                <a:lnTo>
                  <a:pt x="435768" y="266700"/>
                </a:lnTo>
                <a:lnTo>
                  <a:pt x="400050" y="276225"/>
                </a:lnTo>
                <a:lnTo>
                  <a:pt x="311943" y="354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221"/>
          <p:cNvSpPr/>
          <p:nvPr/>
        </p:nvSpPr>
        <p:spPr>
          <a:xfrm>
            <a:off x="4017963" y="2657475"/>
            <a:ext cx="434975" cy="1398588"/>
          </a:xfrm>
          <a:custGeom>
            <a:avLst/>
            <a:gdLst/>
            <a:ahLst/>
            <a:cxnLst/>
            <a:rect l="l" t="t" r="r" b="b"/>
            <a:pathLst>
              <a:path w="435769" h="1397794" extrusionOk="0">
                <a:moveTo>
                  <a:pt x="178594" y="526256"/>
                </a:moveTo>
                <a:lnTo>
                  <a:pt x="169069" y="385763"/>
                </a:lnTo>
                <a:lnTo>
                  <a:pt x="159544" y="316706"/>
                </a:lnTo>
                <a:lnTo>
                  <a:pt x="140494" y="257175"/>
                </a:lnTo>
                <a:lnTo>
                  <a:pt x="104775" y="185738"/>
                </a:lnTo>
                <a:lnTo>
                  <a:pt x="61912" y="121444"/>
                </a:lnTo>
                <a:lnTo>
                  <a:pt x="21431" y="69056"/>
                </a:lnTo>
                <a:lnTo>
                  <a:pt x="7144" y="47625"/>
                </a:lnTo>
                <a:lnTo>
                  <a:pt x="0" y="16669"/>
                </a:lnTo>
                <a:lnTo>
                  <a:pt x="9525" y="0"/>
                </a:lnTo>
                <a:lnTo>
                  <a:pt x="26194" y="0"/>
                </a:lnTo>
                <a:lnTo>
                  <a:pt x="76200" y="21431"/>
                </a:lnTo>
                <a:lnTo>
                  <a:pt x="126206" y="30956"/>
                </a:lnTo>
                <a:lnTo>
                  <a:pt x="269081" y="95250"/>
                </a:lnTo>
                <a:lnTo>
                  <a:pt x="347662" y="142875"/>
                </a:lnTo>
                <a:lnTo>
                  <a:pt x="369094" y="283369"/>
                </a:lnTo>
                <a:lnTo>
                  <a:pt x="395287" y="604838"/>
                </a:lnTo>
                <a:lnTo>
                  <a:pt x="416719" y="938213"/>
                </a:lnTo>
                <a:lnTo>
                  <a:pt x="435769" y="1135856"/>
                </a:lnTo>
                <a:lnTo>
                  <a:pt x="435769" y="1266825"/>
                </a:lnTo>
                <a:lnTo>
                  <a:pt x="428625" y="1304925"/>
                </a:lnTo>
                <a:lnTo>
                  <a:pt x="416719" y="1343025"/>
                </a:lnTo>
                <a:lnTo>
                  <a:pt x="402431" y="1373981"/>
                </a:lnTo>
                <a:lnTo>
                  <a:pt x="378619" y="1390650"/>
                </a:lnTo>
                <a:lnTo>
                  <a:pt x="352425" y="1397794"/>
                </a:lnTo>
                <a:lnTo>
                  <a:pt x="328612" y="1393031"/>
                </a:lnTo>
                <a:lnTo>
                  <a:pt x="273844" y="1354931"/>
                </a:lnTo>
                <a:lnTo>
                  <a:pt x="230981" y="1302544"/>
                </a:lnTo>
                <a:lnTo>
                  <a:pt x="202406" y="1231106"/>
                </a:lnTo>
                <a:lnTo>
                  <a:pt x="190500" y="1164431"/>
                </a:lnTo>
                <a:lnTo>
                  <a:pt x="190500" y="1045369"/>
                </a:lnTo>
                <a:cubicBezTo>
                  <a:pt x="189706" y="958056"/>
                  <a:pt x="188913" y="870744"/>
                  <a:pt x="188119" y="783431"/>
                </a:cubicBezTo>
                <a:lnTo>
                  <a:pt x="178594" y="526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221"/>
          <p:cNvSpPr/>
          <p:nvPr/>
        </p:nvSpPr>
        <p:spPr>
          <a:xfrm>
            <a:off x="2989263" y="2719388"/>
            <a:ext cx="796925" cy="517525"/>
          </a:xfrm>
          <a:custGeom>
            <a:avLst/>
            <a:gdLst/>
            <a:ahLst/>
            <a:cxnLst/>
            <a:rect l="l" t="t" r="r" b="b"/>
            <a:pathLst>
              <a:path w="797719" h="516731" extrusionOk="0">
                <a:moveTo>
                  <a:pt x="385762" y="326231"/>
                </a:moveTo>
                <a:lnTo>
                  <a:pt x="209550" y="204787"/>
                </a:lnTo>
                <a:lnTo>
                  <a:pt x="78581" y="109537"/>
                </a:lnTo>
                <a:lnTo>
                  <a:pt x="19050" y="61912"/>
                </a:lnTo>
                <a:lnTo>
                  <a:pt x="9525" y="47625"/>
                </a:lnTo>
                <a:lnTo>
                  <a:pt x="0" y="26193"/>
                </a:lnTo>
                <a:lnTo>
                  <a:pt x="0" y="7143"/>
                </a:lnTo>
                <a:lnTo>
                  <a:pt x="14287" y="0"/>
                </a:lnTo>
                <a:lnTo>
                  <a:pt x="42862" y="9525"/>
                </a:lnTo>
                <a:lnTo>
                  <a:pt x="80962" y="21431"/>
                </a:lnTo>
                <a:lnTo>
                  <a:pt x="166687" y="38100"/>
                </a:lnTo>
                <a:lnTo>
                  <a:pt x="373856" y="88106"/>
                </a:lnTo>
                <a:lnTo>
                  <a:pt x="583406" y="128587"/>
                </a:lnTo>
                <a:lnTo>
                  <a:pt x="602456" y="133350"/>
                </a:lnTo>
                <a:lnTo>
                  <a:pt x="642937" y="161925"/>
                </a:lnTo>
                <a:lnTo>
                  <a:pt x="702469" y="226218"/>
                </a:lnTo>
                <a:lnTo>
                  <a:pt x="764381" y="319087"/>
                </a:lnTo>
                <a:lnTo>
                  <a:pt x="795337" y="373856"/>
                </a:lnTo>
                <a:lnTo>
                  <a:pt x="797719" y="397668"/>
                </a:lnTo>
                <a:lnTo>
                  <a:pt x="790575" y="459581"/>
                </a:lnTo>
                <a:lnTo>
                  <a:pt x="771525" y="490537"/>
                </a:lnTo>
                <a:lnTo>
                  <a:pt x="745331" y="507206"/>
                </a:lnTo>
                <a:lnTo>
                  <a:pt x="704850" y="516731"/>
                </a:lnTo>
                <a:lnTo>
                  <a:pt x="659606" y="509587"/>
                </a:lnTo>
                <a:lnTo>
                  <a:pt x="583406" y="457200"/>
                </a:lnTo>
                <a:lnTo>
                  <a:pt x="385762" y="3262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221"/>
          <p:cNvSpPr/>
          <p:nvPr/>
        </p:nvSpPr>
        <p:spPr>
          <a:xfrm>
            <a:off x="2836863" y="3457575"/>
            <a:ext cx="1120775" cy="690563"/>
          </a:xfrm>
          <a:custGeom>
            <a:avLst/>
            <a:gdLst/>
            <a:ahLst/>
            <a:cxnLst/>
            <a:rect l="l" t="t" r="r" b="b"/>
            <a:pathLst>
              <a:path w="1121569" h="690563" extrusionOk="0">
                <a:moveTo>
                  <a:pt x="607219" y="250031"/>
                </a:moveTo>
                <a:lnTo>
                  <a:pt x="459581" y="307181"/>
                </a:lnTo>
                <a:lnTo>
                  <a:pt x="400050" y="330994"/>
                </a:lnTo>
                <a:lnTo>
                  <a:pt x="326231" y="354806"/>
                </a:lnTo>
                <a:lnTo>
                  <a:pt x="273844" y="364331"/>
                </a:lnTo>
                <a:lnTo>
                  <a:pt x="207169" y="373856"/>
                </a:lnTo>
                <a:lnTo>
                  <a:pt x="161925" y="371475"/>
                </a:lnTo>
                <a:lnTo>
                  <a:pt x="128587" y="361950"/>
                </a:lnTo>
                <a:lnTo>
                  <a:pt x="85725" y="338138"/>
                </a:lnTo>
                <a:lnTo>
                  <a:pt x="57150" y="311944"/>
                </a:lnTo>
                <a:lnTo>
                  <a:pt x="33337" y="297656"/>
                </a:lnTo>
                <a:lnTo>
                  <a:pt x="9525" y="297656"/>
                </a:lnTo>
                <a:lnTo>
                  <a:pt x="0" y="309563"/>
                </a:lnTo>
                <a:lnTo>
                  <a:pt x="4762" y="330994"/>
                </a:lnTo>
                <a:lnTo>
                  <a:pt x="28575" y="378619"/>
                </a:lnTo>
                <a:lnTo>
                  <a:pt x="85725" y="450056"/>
                </a:lnTo>
                <a:lnTo>
                  <a:pt x="154781" y="528638"/>
                </a:lnTo>
                <a:lnTo>
                  <a:pt x="230981" y="597694"/>
                </a:lnTo>
                <a:lnTo>
                  <a:pt x="307181" y="657225"/>
                </a:lnTo>
                <a:lnTo>
                  <a:pt x="338137" y="678656"/>
                </a:lnTo>
                <a:lnTo>
                  <a:pt x="361950" y="690563"/>
                </a:lnTo>
                <a:lnTo>
                  <a:pt x="376237" y="690563"/>
                </a:lnTo>
                <a:lnTo>
                  <a:pt x="395287" y="688181"/>
                </a:lnTo>
                <a:lnTo>
                  <a:pt x="423862" y="676275"/>
                </a:lnTo>
                <a:lnTo>
                  <a:pt x="433387" y="654844"/>
                </a:lnTo>
                <a:lnTo>
                  <a:pt x="435769" y="626269"/>
                </a:lnTo>
                <a:lnTo>
                  <a:pt x="442912" y="597694"/>
                </a:lnTo>
                <a:lnTo>
                  <a:pt x="461962" y="554831"/>
                </a:lnTo>
                <a:lnTo>
                  <a:pt x="483394" y="531019"/>
                </a:lnTo>
                <a:lnTo>
                  <a:pt x="583406" y="457200"/>
                </a:lnTo>
                <a:lnTo>
                  <a:pt x="714375" y="359569"/>
                </a:lnTo>
                <a:lnTo>
                  <a:pt x="985837" y="154781"/>
                </a:lnTo>
                <a:lnTo>
                  <a:pt x="1102519" y="61913"/>
                </a:lnTo>
                <a:lnTo>
                  <a:pt x="1119187" y="38100"/>
                </a:lnTo>
                <a:lnTo>
                  <a:pt x="1121569" y="19050"/>
                </a:lnTo>
                <a:lnTo>
                  <a:pt x="1116806" y="2381"/>
                </a:lnTo>
                <a:lnTo>
                  <a:pt x="1088231" y="0"/>
                </a:lnTo>
                <a:lnTo>
                  <a:pt x="997744" y="52388"/>
                </a:lnTo>
                <a:lnTo>
                  <a:pt x="802481" y="157163"/>
                </a:lnTo>
                <a:lnTo>
                  <a:pt x="607219" y="2500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221"/>
          <p:cNvSpPr/>
          <p:nvPr/>
        </p:nvSpPr>
        <p:spPr>
          <a:xfrm>
            <a:off x="5738813" y="2398713"/>
            <a:ext cx="933450" cy="733425"/>
          </a:xfrm>
          <a:custGeom>
            <a:avLst/>
            <a:gdLst/>
            <a:ahLst/>
            <a:cxnLst/>
            <a:rect l="l" t="t" r="r" b="b"/>
            <a:pathLst>
              <a:path w="933450" h="733425" extrusionOk="0">
                <a:moveTo>
                  <a:pt x="402431" y="314325"/>
                </a:moveTo>
                <a:lnTo>
                  <a:pt x="140493" y="557212"/>
                </a:lnTo>
                <a:lnTo>
                  <a:pt x="21431" y="669131"/>
                </a:lnTo>
                <a:lnTo>
                  <a:pt x="4762" y="690562"/>
                </a:lnTo>
                <a:lnTo>
                  <a:pt x="0" y="711994"/>
                </a:lnTo>
                <a:lnTo>
                  <a:pt x="7143" y="731044"/>
                </a:lnTo>
                <a:lnTo>
                  <a:pt x="28575" y="733425"/>
                </a:lnTo>
                <a:lnTo>
                  <a:pt x="100012" y="695325"/>
                </a:lnTo>
                <a:lnTo>
                  <a:pt x="333375" y="581025"/>
                </a:lnTo>
                <a:lnTo>
                  <a:pt x="526256" y="483394"/>
                </a:lnTo>
                <a:lnTo>
                  <a:pt x="695325" y="407194"/>
                </a:lnTo>
                <a:lnTo>
                  <a:pt x="819150" y="354806"/>
                </a:lnTo>
                <a:lnTo>
                  <a:pt x="900112" y="330994"/>
                </a:lnTo>
                <a:lnTo>
                  <a:pt x="926306" y="309562"/>
                </a:lnTo>
                <a:lnTo>
                  <a:pt x="933450" y="288131"/>
                </a:lnTo>
                <a:lnTo>
                  <a:pt x="928687" y="266700"/>
                </a:lnTo>
                <a:lnTo>
                  <a:pt x="897731" y="242887"/>
                </a:lnTo>
                <a:lnTo>
                  <a:pt x="795337" y="169069"/>
                </a:lnTo>
                <a:lnTo>
                  <a:pt x="673893" y="95250"/>
                </a:lnTo>
                <a:lnTo>
                  <a:pt x="569118" y="40481"/>
                </a:lnTo>
                <a:lnTo>
                  <a:pt x="464343" y="4762"/>
                </a:lnTo>
                <a:lnTo>
                  <a:pt x="421481" y="0"/>
                </a:lnTo>
                <a:lnTo>
                  <a:pt x="402431" y="2381"/>
                </a:lnTo>
                <a:lnTo>
                  <a:pt x="402431" y="23812"/>
                </a:lnTo>
                <a:lnTo>
                  <a:pt x="411956" y="42862"/>
                </a:lnTo>
                <a:lnTo>
                  <a:pt x="438150" y="66675"/>
                </a:lnTo>
                <a:lnTo>
                  <a:pt x="476250" y="97631"/>
                </a:lnTo>
                <a:lnTo>
                  <a:pt x="497681" y="121444"/>
                </a:lnTo>
                <a:lnTo>
                  <a:pt x="509587" y="142875"/>
                </a:lnTo>
                <a:lnTo>
                  <a:pt x="516731" y="166687"/>
                </a:lnTo>
                <a:lnTo>
                  <a:pt x="516731" y="202406"/>
                </a:lnTo>
                <a:lnTo>
                  <a:pt x="504825" y="226219"/>
                </a:lnTo>
                <a:lnTo>
                  <a:pt x="402431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221"/>
          <p:cNvSpPr/>
          <p:nvPr/>
        </p:nvSpPr>
        <p:spPr>
          <a:xfrm>
            <a:off x="5781675" y="3303588"/>
            <a:ext cx="998538" cy="657225"/>
          </a:xfrm>
          <a:custGeom>
            <a:avLst/>
            <a:gdLst/>
            <a:ahLst/>
            <a:cxnLst/>
            <a:rect l="l" t="t" r="r" b="b"/>
            <a:pathLst>
              <a:path w="997744" h="657225" extrusionOk="0">
                <a:moveTo>
                  <a:pt x="452438" y="83344"/>
                </a:moveTo>
                <a:lnTo>
                  <a:pt x="376238" y="61912"/>
                </a:lnTo>
                <a:lnTo>
                  <a:pt x="271463" y="33337"/>
                </a:lnTo>
                <a:lnTo>
                  <a:pt x="157163" y="19050"/>
                </a:lnTo>
                <a:lnTo>
                  <a:pt x="73819" y="16669"/>
                </a:lnTo>
                <a:lnTo>
                  <a:pt x="42863" y="7144"/>
                </a:lnTo>
                <a:lnTo>
                  <a:pt x="21431" y="0"/>
                </a:lnTo>
                <a:lnTo>
                  <a:pt x="0" y="4762"/>
                </a:lnTo>
                <a:lnTo>
                  <a:pt x="0" y="38100"/>
                </a:lnTo>
                <a:lnTo>
                  <a:pt x="16669" y="61912"/>
                </a:lnTo>
                <a:lnTo>
                  <a:pt x="61913" y="85725"/>
                </a:lnTo>
                <a:lnTo>
                  <a:pt x="176213" y="142875"/>
                </a:lnTo>
                <a:lnTo>
                  <a:pt x="381000" y="261937"/>
                </a:lnTo>
                <a:lnTo>
                  <a:pt x="571500" y="395287"/>
                </a:lnTo>
                <a:lnTo>
                  <a:pt x="738188" y="516731"/>
                </a:lnTo>
                <a:lnTo>
                  <a:pt x="845344" y="607219"/>
                </a:lnTo>
                <a:lnTo>
                  <a:pt x="890588" y="647700"/>
                </a:lnTo>
                <a:lnTo>
                  <a:pt x="919163" y="657225"/>
                </a:lnTo>
                <a:lnTo>
                  <a:pt x="938213" y="657225"/>
                </a:lnTo>
                <a:lnTo>
                  <a:pt x="969169" y="642937"/>
                </a:lnTo>
                <a:lnTo>
                  <a:pt x="990600" y="609600"/>
                </a:lnTo>
                <a:lnTo>
                  <a:pt x="997744" y="590550"/>
                </a:lnTo>
                <a:lnTo>
                  <a:pt x="997744" y="552450"/>
                </a:lnTo>
                <a:lnTo>
                  <a:pt x="978694" y="473869"/>
                </a:lnTo>
                <a:lnTo>
                  <a:pt x="942975" y="388144"/>
                </a:lnTo>
                <a:lnTo>
                  <a:pt x="888206" y="314325"/>
                </a:lnTo>
                <a:lnTo>
                  <a:pt x="821531" y="242887"/>
                </a:lnTo>
                <a:lnTo>
                  <a:pt x="735806" y="176212"/>
                </a:lnTo>
                <a:lnTo>
                  <a:pt x="711994" y="161925"/>
                </a:lnTo>
                <a:lnTo>
                  <a:pt x="564356" y="114300"/>
                </a:lnTo>
                <a:lnTo>
                  <a:pt x="452438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221"/>
          <p:cNvSpPr/>
          <p:nvPr/>
        </p:nvSpPr>
        <p:spPr>
          <a:xfrm>
            <a:off x="2743200" y="4238625"/>
            <a:ext cx="4241800" cy="577850"/>
          </a:xfrm>
          <a:custGeom>
            <a:avLst/>
            <a:gdLst/>
            <a:ahLst/>
            <a:cxnLst/>
            <a:rect l="l" t="t" r="r" b="b"/>
            <a:pathLst>
              <a:path w="4242272" h="577873" extrusionOk="0">
                <a:moveTo>
                  <a:pt x="1893386" y="166563"/>
                </a:moveTo>
                <a:lnTo>
                  <a:pt x="2083744" y="149567"/>
                </a:lnTo>
                <a:lnTo>
                  <a:pt x="2263905" y="129172"/>
                </a:lnTo>
                <a:lnTo>
                  <a:pt x="2525648" y="118974"/>
                </a:lnTo>
                <a:lnTo>
                  <a:pt x="2909764" y="101978"/>
                </a:lnTo>
                <a:lnTo>
                  <a:pt x="3287081" y="81582"/>
                </a:lnTo>
                <a:lnTo>
                  <a:pt x="3596413" y="67985"/>
                </a:lnTo>
                <a:lnTo>
                  <a:pt x="3684794" y="47589"/>
                </a:lnTo>
                <a:lnTo>
                  <a:pt x="3749380" y="23795"/>
                </a:lnTo>
                <a:lnTo>
                  <a:pt x="3800369" y="0"/>
                </a:lnTo>
                <a:lnTo>
                  <a:pt x="3810567" y="0"/>
                </a:lnTo>
                <a:lnTo>
                  <a:pt x="3878552" y="13597"/>
                </a:lnTo>
                <a:lnTo>
                  <a:pt x="4079108" y="78183"/>
                </a:lnTo>
                <a:lnTo>
                  <a:pt x="4194683" y="132571"/>
                </a:lnTo>
                <a:lnTo>
                  <a:pt x="4211679" y="146168"/>
                </a:lnTo>
                <a:lnTo>
                  <a:pt x="4228675" y="166563"/>
                </a:lnTo>
                <a:lnTo>
                  <a:pt x="4235474" y="176761"/>
                </a:lnTo>
                <a:lnTo>
                  <a:pt x="4242272" y="193757"/>
                </a:lnTo>
                <a:lnTo>
                  <a:pt x="4235474" y="214153"/>
                </a:lnTo>
                <a:lnTo>
                  <a:pt x="4204880" y="244746"/>
                </a:lnTo>
                <a:lnTo>
                  <a:pt x="4174287" y="261743"/>
                </a:lnTo>
                <a:lnTo>
                  <a:pt x="4153891" y="261743"/>
                </a:lnTo>
                <a:lnTo>
                  <a:pt x="4011123" y="254944"/>
                </a:lnTo>
                <a:lnTo>
                  <a:pt x="3912544" y="237948"/>
                </a:lnTo>
                <a:lnTo>
                  <a:pt x="3630406" y="244746"/>
                </a:lnTo>
                <a:lnTo>
                  <a:pt x="3154510" y="248146"/>
                </a:lnTo>
                <a:lnTo>
                  <a:pt x="2644622" y="254944"/>
                </a:lnTo>
                <a:lnTo>
                  <a:pt x="2253707" y="261743"/>
                </a:lnTo>
                <a:lnTo>
                  <a:pt x="1828800" y="309332"/>
                </a:lnTo>
                <a:lnTo>
                  <a:pt x="1522867" y="353523"/>
                </a:lnTo>
                <a:lnTo>
                  <a:pt x="1193139" y="411310"/>
                </a:lnTo>
                <a:lnTo>
                  <a:pt x="877008" y="458899"/>
                </a:lnTo>
                <a:lnTo>
                  <a:pt x="792027" y="479295"/>
                </a:lnTo>
                <a:lnTo>
                  <a:pt x="571075" y="564276"/>
                </a:lnTo>
                <a:lnTo>
                  <a:pt x="526885" y="577873"/>
                </a:lnTo>
                <a:lnTo>
                  <a:pt x="489493" y="577873"/>
                </a:lnTo>
                <a:lnTo>
                  <a:pt x="428306" y="560877"/>
                </a:lnTo>
                <a:lnTo>
                  <a:pt x="360321" y="530284"/>
                </a:lnTo>
                <a:lnTo>
                  <a:pt x="234549" y="458899"/>
                </a:lnTo>
                <a:lnTo>
                  <a:pt x="67985" y="339926"/>
                </a:lnTo>
                <a:lnTo>
                  <a:pt x="13597" y="292336"/>
                </a:lnTo>
                <a:lnTo>
                  <a:pt x="6799" y="278739"/>
                </a:lnTo>
                <a:lnTo>
                  <a:pt x="0" y="248146"/>
                </a:lnTo>
                <a:lnTo>
                  <a:pt x="6799" y="234549"/>
                </a:lnTo>
                <a:lnTo>
                  <a:pt x="30593" y="227750"/>
                </a:lnTo>
                <a:lnTo>
                  <a:pt x="64586" y="241347"/>
                </a:lnTo>
                <a:lnTo>
                  <a:pt x="200556" y="295735"/>
                </a:lnTo>
                <a:lnTo>
                  <a:pt x="312732" y="333127"/>
                </a:lnTo>
                <a:lnTo>
                  <a:pt x="377317" y="343325"/>
                </a:lnTo>
                <a:lnTo>
                  <a:pt x="560877" y="336526"/>
                </a:lnTo>
                <a:lnTo>
                  <a:pt x="673053" y="312731"/>
                </a:lnTo>
                <a:lnTo>
                  <a:pt x="907601" y="278739"/>
                </a:lnTo>
                <a:lnTo>
                  <a:pt x="1199938" y="237948"/>
                </a:lnTo>
                <a:lnTo>
                  <a:pt x="1706427" y="180160"/>
                </a:lnTo>
                <a:lnTo>
                  <a:pt x="1893386" y="1665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221"/>
          <p:cNvSpPr/>
          <p:nvPr/>
        </p:nvSpPr>
        <p:spPr>
          <a:xfrm>
            <a:off x="3790950" y="1414463"/>
            <a:ext cx="541338" cy="1168400"/>
          </a:xfrm>
          <a:custGeom>
            <a:avLst/>
            <a:gdLst/>
            <a:ahLst/>
            <a:cxnLst/>
            <a:rect l="l" t="t" r="r" b="b"/>
            <a:pathLst>
              <a:path w="540544" h="1169193" extrusionOk="0">
                <a:moveTo>
                  <a:pt x="238125" y="383381"/>
                </a:moveTo>
                <a:lnTo>
                  <a:pt x="254794" y="500062"/>
                </a:lnTo>
                <a:lnTo>
                  <a:pt x="278606" y="638175"/>
                </a:lnTo>
                <a:lnTo>
                  <a:pt x="302419" y="742950"/>
                </a:lnTo>
                <a:lnTo>
                  <a:pt x="314325" y="878681"/>
                </a:lnTo>
                <a:lnTo>
                  <a:pt x="326231" y="945356"/>
                </a:lnTo>
                <a:lnTo>
                  <a:pt x="342900" y="1012031"/>
                </a:lnTo>
                <a:lnTo>
                  <a:pt x="352425" y="1054893"/>
                </a:lnTo>
                <a:lnTo>
                  <a:pt x="366713" y="1097756"/>
                </a:lnTo>
                <a:lnTo>
                  <a:pt x="383381" y="1128712"/>
                </a:lnTo>
                <a:lnTo>
                  <a:pt x="407194" y="1152525"/>
                </a:lnTo>
                <a:lnTo>
                  <a:pt x="423863" y="1162050"/>
                </a:lnTo>
                <a:lnTo>
                  <a:pt x="450056" y="1169193"/>
                </a:lnTo>
                <a:lnTo>
                  <a:pt x="473869" y="1164431"/>
                </a:lnTo>
                <a:lnTo>
                  <a:pt x="492919" y="1147762"/>
                </a:lnTo>
                <a:lnTo>
                  <a:pt x="507206" y="1128712"/>
                </a:lnTo>
                <a:lnTo>
                  <a:pt x="519113" y="1097756"/>
                </a:lnTo>
                <a:lnTo>
                  <a:pt x="531019" y="1038225"/>
                </a:lnTo>
                <a:cubicBezTo>
                  <a:pt x="531813" y="976312"/>
                  <a:pt x="532606" y="914400"/>
                  <a:pt x="533400" y="852487"/>
                </a:cubicBezTo>
                <a:lnTo>
                  <a:pt x="533400" y="671512"/>
                </a:lnTo>
                <a:lnTo>
                  <a:pt x="504825" y="466725"/>
                </a:lnTo>
                <a:lnTo>
                  <a:pt x="495300" y="350043"/>
                </a:lnTo>
                <a:lnTo>
                  <a:pt x="500063" y="290512"/>
                </a:lnTo>
                <a:lnTo>
                  <a:pt x="509588" y="250031"/>
                </a:lnTo>
                <a:lnTo>
                  <a:pt x="526256" y="235743"/>
                </a:lnTo>
                <a:lnTo>
                  <a:pt x="540544" y="207168"/>
                </a:lnTo>
                <a:lnTo>
                  <a:pt x="540544" y="188118"/>
                </a:lnTo>
                <a:lnTo>
                  <a:pt x="531019" y="164306"/>
                </a:lnTo>
                <a:lnTo>
                  <a:pt x="509588" y="140493"/>
                </a:lnTo>
                <a:lnTo>
                  <a:pt x="469106" y="114300"/>
                </a:lnTo>
                <a:lnTo>
                  <a:pt x="419100" y="92868"/>
                </a:lnTo>
                <a:lnTo>
                  <a:pt x="385763" y="66675"/>
                </a:lnTo>
                <a:lnTo>
                  <a:pt x="335756" y="35718"/>
                </a:lnTo>
                <a:lnTo>
                  <a:pt x="280988" y="19050"/>
                </a:lnTo>
                <a:lnTo>
                  <a:pt x="216694" y="4762"/>
                </a:lnTo>
                <a:lnTo>
                  <a:pt x="171450" y="0"/>
                </a:lnTo>
                <a:lnTo>
                  <a:pt x="90488" y="4762"/>
                </a:lnTo>
                <a:lnTo>
                  <a:pt x="28575" y="11906"/>
                </a:lnTo>
                <a:lnTo>
                  <a:pt x="9525" y="21431"/>
                </a:lnTo>
                <a:lnTo>
                  <a:pt x="0" y="45243"/>
                </a:lnTo>
                <a:lnTo>
                  <a:pt x="7144" y="59531"/>
                </a:lnTo>
                <a:lnTo>
                  <a:pt x="30956" y="76200"/>
                </a:lnTo>
                <a:lnTo>
                  <a:pt x="69056" y="90487"/>
                </a:lnTo>
                <a:lnTo>
                  <a:pt x="111919" y="114300"/>
                </a:lnTo>
                <a:lnTo>
                  <a:pt x="152400" y="142875"/>
                </a:lnTo>
                <a:lnTo>
                  <a:pt x="185738" y="183356"/>
                </a:lnTo>
                <a:lnTo>
                  <a:pt x="207169" y="233362"/>
                </a:lnTo>
                <a:lnTo>
                  <a:pt x="238125" y="3833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221"/>
          <p:cNvSpPr/>
          <p:nvPr/>
        </p:nvSpPr>
        <p:spPr>
          <a:xfrm>
            <a:off x="5334000" y="1328738"/>
            <a:ext cx="485775" cy="1185862"/>
          </a:xfrm>
          <a:custGeom>
            <a:avLst/>
            <a:gdLst/>
            <a:ahLst/>
            <a:cxnLst/>
            <a:rect l="l" t="t" r="r" b="b"/>
            <a:pathLst>
              <a:path w="485775" h="1185862" extrusionOk="0">
                <a:moveTo>
                  <a:pt x="140494" y="357187"/>
                </a:moveTo>
                <a:lnTo>
                  <a:pt x="121444" y="531018"/>
                </a:lnTo>
                <a:lnTo>
                  <a:pt x="83344" y="659606"/>
                </a:lnTo>
                <a:lnTo>
                  <a:pt x="47625" y="923925"/>
                </a:lnTo>
                <a:lnTo>
                  <a:pt x="14288" y="1073943"/>
                </a:lnTo>
                <a:lnTo>
                  <a:pt x="7144" y="1126331"/>
                </a:lnTo>
                <a:lnTo>
                  <a:pt x="14288" y="1152525"/>
                </a:lnTo>
                <a:lnTo>
                  <a:pt x="28575" y="1169193"/>
                </a:lnTo>
                <a:lnTo>
                  <a:pt x="42863" y="1178718"/>
                </a:lnTo>
                <a:lnTo>
                  <a:pt x="73819" y="1185862"/>
                </a:lnTo>
                <a:lnTo>
                  <a:pt x="104775" y="1183481"/>
                </a:lnTo>
                <a:lnTo>
                  <a:pt x="135731" y="1171575"/>
                </a:lnTo>
                <a:lnTo>
                  <a:pt x="161925" y="1147762"/>
                </a:lnTo>
                <a:lnTo>
                  <a:pt x="183356" y="1116806"/>
                </a:lnTo>
                <a:lnTo>
                  <a:pt x="221456" y="1023937"/>
                </a:lnTo>
                <a:lnTo>
                  <a:pt x="338138" y="688181"/>
                </a:lnTo>
                <a:lnTo>
                  <a:pt x="354806" y="626268"/>
                </a:lnTo>
                <a:lnTo>
                  <a:pt x="407194" y="423862"/>
                </a:lnTo>
                <a:lnTo>
                  <a:pt x="447675" y="335756"/>
                </a:lnTo>
                <a:lnTo>
                  <a:pt x="478631" y="288131"/>
                </a:lnTo>
                <a:lnTo>
                  <a:pt x="485775" y="264318"/>
                </a:lnTo>
                <a:lnTo>
                  <a:pt x="485775" y="245268"/>
                </a:lnTo>
                <a:lnTo>
                  <a:pt x="476250" y="221456"/>
                </a:lnTo>
                <a:lnTo>
                  <a:pt x="452438" y="192881"/>
                </a:lnTo>
                <a:lnTo>
                  <a:pt x="335756" y="121443"/>
                </a:lnTo>
                <a:lnTo>
                  <a:pt x="219075" y="57150"/>
                </a:lnTo>
                <a:lnTo>
                  <a:pt x="161925" y="30956"/>
                </a:lnTo>
                <a:lnTo>
                  <a:pt x="133350" y="19050"/>
                </a:lnTo>
                <a:lnTo>
                  <a:pt x="83344" y="4762"/>
                </a:lnTo>
                <a:lnTo>
                  <a:pt x="38100" y="0"/>
                </a:lnTo>
                <a:lnTo>
                  <a:pt x="14288" y="7143"/>
                </a:lnTo>
                <a:lnTo>
                  <a:pt x="0" y="19050"/>
                </a:lnTo>
                <a:lnTo>
                  <a:pt x="0" y="38100"/>
                </a:lnTo>
                <a:lnTo>
                  <a:pt x="14288" y="61912"/>
                </a:lnTo>
                <a:lnTo>
                  <a:pt x="40481" y="78581"/>
                </a:lnTo>
                <a:lnTo>
                  <a:pt x="61913" y="90487"/>
                </a:lnTo>
                <a:lnTo>
                  <a:pt x="102394" y="126206"/>
                </a:lnTo>
                <a:lnTo>
                  <a:pt x="126206" y="150018"/>
                </a:lnTo>
                <a:lnTo>
                  <a:pt x="138113" y="178593"/>
                </a:lnTo>
                <a:lnTo>
                  <a:pt x="145256" y="228600"/>
                </a:lnTo>
                <a:lnTo>
                  <a:pt x="140494" y="3571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221"/>
          <p:cNvSpPr/>
          <p:nvPr/>
        </p:nvSpPr>
        <p:spPr>
          <a:xfrm>
            <a:off x="4119563" y="2608263"/>
            <a:ext cx="1519237" cy="1327150"/>
          </a:xfrm>
          <a:custGeom>
            <a:avLst/>
            <a:gdLst/>
            <a:ahLst/>
            <a:cxnLst/>
            <a:rect l="l" t="t" r="r" b="b"/>
            <a:pathLst>
              <a:path w="1519237" h="1328737" extrusionOk="0">
                <a:moveTo>
                  <a:pt x="800100" y="216694"/>
                </a:moveTo>
                <a:lnTo>
                  <a:pt x="523875" y="242887"/>
                </a:lnTo>
                <a:lnTo>
                  <a:pt x="259556" y="264319"/>
                </a:lnTo>
                <a:lnTo>
                  <a:pt x="183356" y="264319"/>
                </a:lnTo>
                <a:lnTo>
                  <a:pt x="0" y="152400"/>
                </a:lnTo>
                <a:lnTo>
                  <a:pt x="169068" y="152400"/>
                </a:lnTo>
                <a:lnTo>
                  <a:pt x="419100" y="130969"/>
                </a:lnTo>
                <a:lnTo>
                  <a:pt x="528637" y="128587"/>
                </a:lnTo>
                <a:lnTo>
                  <a:pt x="788193" y="102394"/>
                </a:lnTo>
                <a:lnTo>
                  <a:pt x="1066800" y="64294"/>
                </a:lnTo>
                <a:lnTo>
                  <a:pt x="1097756" y="54769"/>
                </a:lnTo>
                <a:lnTo>
                  <a:pt x="1231106" y="4762"/>
                </a:lnTo>
                <a:lnTo>
                  <a:pt x="1247775" y="0"/>
                </a:lnTo>
                <a:lnTo>
                  <a:pt x="1264443" y="4762"/>
                </a:lnTo>
                <a:lnTo>
                  <a:pt x="1454943" y="88106"/>
                </a:lnTo>
                <a:lnTo>
                  <a:pt x="1483518" y="107156"/>
                </a:lnTo>
                <a:lnTo>
                  <a:pt x="1495425" y="119062"/>
                </a:lnTo>
                <a:lnTo>
                  <a:pt x="1507331" y="133350"/>
                </a:lnTo>
                <a:lnTo>
                  <a:pt x="1516856" y="157162"/>
                </a:lnTo>
                <a:lnTo>
                  <a:pt x="1519237" y="178594"/>
                </a:lnTo>
                <a:lnTo>
                  <a:pt x="1514475" y="216694"/>
                </a:lnTo>
                <a:lnTo>
                  <a:pt x="1500187" y="259556"/>
                </a:lnTo>
                <a:lnTo>
                  <a:pt x="1481137" y="307181"/>
                </a:lnTo>
                <a:lnTo>
                  <a:pt x="1462087" y="392906"/>
                </a:lnTo>
                <a:lnTo>
                  <a:pt x="1419225" y="657225"/>
                </a:lnTo>
                <a:lnTo>
                  <a:pt x="1371600" y="1002506"/>
                </a:lnTo>
                <a:lnTo>
                  <a:pt x="1340643" y="1223962"/>
                </a:lnTo>
                <a:lnTo>
                  <a:pt x="1323975" y="1269206"/>
                </a:lnTo>
                <a:lnTo>
                  <a:pt x="1302543" y="1302544"/>
                </a:lnTo>
                <a:lnTo>
                  <a:pt x="1283493" y="1321594"/>
                </a:lnTo>
                <a:lnTo>
                  <a:pt x="1266825" y="1328737"/>
                </a:lnTo>
                <a:lnTo>
                  <a:pt x="1245393" y="1323975"/>
                </a:lnTo>
                <a:lnTo>
                  <a:pt x="1226343" y="1304925"/>
                </a:lnTo>
                <a:lnTo>
                  <a:pt x="1202531" y="1264444"/>
                </a:lnTo>
                <a:lnTo>
                  <a:pt x="1159668" y="1121569"/>
                </a:lnTo>
                <a:lnTo>
                  <a:pt x="1195387" y="800100"/>
                </a:lnTo>
                <a:lnTo>
                  <a:pt x="1214437" y="540544"/>
                </a:lnTo>
                <a:lnTo>
                  <a:pt x="1228725" y="319087"/>
                </a:lnTo>
                <a:lnTo>
                  <a:pt x="1228725" y="273844"/>
                </a:lnTo>
                <a:lnTo>
                  <a:pt x="1221581" y="240506"/>
                </a:lnTo>
                <a:lnTo>
                  <a:pt x="1204912" y="216694"/>
                </a:lnTo>
                <a:lnTo>
                  <a:pt x="1178718" y="200025"/>
                </a:lnTo>
                <a:lnTo>
                  <a:pt x="1138237" y="197644"/>
                </a:lnTo>
                <a:lnTo>
                  <a:pt x="971550" y="202406"/>
                </a:lnTo>
                <a:lnTo>
                  <a:pt x="800100" y="2166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221"/>
          <p:cNvSpPr/>
          <p:nvPr/>
        </p:nvSpPr>
        <p:spPr>
          <a:xfrm>
            <a:off x="4257675" y="3162300"/>
            <a:ext cx="1236663" cy="230188"/>
          </a:xfrm>
          <a:custGeom>
            <a:avLst/>
            <a:gdLst/>
            <a:ahLst/>
            <a:cxnLst/>
            <a:rect l="l" t="t" r="r" b="b"/>
            <a:pathLst>
              <a:path w="1235869" h="230981" extrusionOk="0">
                <a:moveTo>
                  <a:pt x="814388" y="30956"/>
                </a:moveTo>
                <a:lnTo>
                  <a:pt x="1081088" y="0"/>
                </a:lnTo>
                <a:lnTo>
                  <a:pt x="1235869" y="83344"/>
                </a:lnTo>
                <a:lnTo>
                  <a:pt x="1083469" y="135731"/>
                </a:lnTo>
                <a:lnTo>
                  <a:pt x="876300" y="157163"/>
                </a:lnTo>
                <a:lnTo>
                  <a:pt x="431006" y="209550"/>
                </a:lnTo>
                <a:lnTo>
                  <a:pt x="302419" y="223838"/>
                </a:lnTo>
                <a:lnTo>
                  <a:pt x="269081" y="230981"/>
                </a:lnTo>
                <a:lnTo>
                  <a:pt x="235744" y="230981"/>
                </a:lnTo>
                <a:lnTo>
                  <a:pt x="200025" y="221456"/>
                </a:lnTo>
                <a:lnTo>
                  <a:pt x="147638" y="195263"/>
                </a:lnTo>
                <a:lnTo>
                  <a:pt x="0" y="42863"/>
                </a:lnTo>
                <a:lnTo>
                  <a:pt x="135731" y="66675"/>
                </a:lnTo>
                <a:lnTo>
                  <a:pt x="240506" y="88106"/>
                </a:lnTo>
                <a:lnTo>
                  <a:pt x="266700" y="90488"/>
                </a:lnTo>
                <a:lnTo>
                  <a:pt x="388144" y="80963"/>
                </a:lnTo>
                <a:lnTo>
                  <a:pt x="814388" y="309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221"/>
          <p:cNvSpPr/>
          <p:nvPr/>
        </p:nvSpPr>
        <p:spPr>
          <a:xfrm>
            <a:off x="4268788" y="3716338"/>
            <a:ext cx="1177925" cy="206375"/>
          </a:xfrm>
          <a:custGeom>
            <a:avLst/>
            <a:gdLst/>
            <a:ahLst/>
            <a:cxnLst/>
            <a:rect l="l" t="t" r="r" b="b"/>
            <a:pathLst>
              <a:path w="1176338" h="204788" extrusionOk="0">
                <a:moveTo>
                  <a:pt x="488157" y="54769"/>
                </a:moveTo>
                <a:lnTo>
                  <a:pt x="159544" y="71438"/>
                </a:lnTo>
                <a:lnTo>
                  <a:pt x="0" y="83344"/>
                </a:lnTo>
                <a:lnTo>
                  <a:pt x="157163" y="204788"/>
                </a:lnTo>
                <a:lnTo>
                  <a:pt x="314325" y="202407"/>
                </a:lnTo>
                <a:lnTo>
                  <a:pt x="416719" y="192882"/>
                </a:lnTo>
                <a:lnTo>
                  <a:pt x="511969" y="176213"/>
                </a:lnTo>
                <a:lnTo>
                  <a:pt x="657225" y="157163"/>
                </a:lnTo>
                <a:lnTo>
                  <a:pt x="840582" y="145257"/>
                </a:lnTo>
                <a:lnTo>
                  <a:pt x="1052513" y="161925"/>
                </a:lnTo>
                <a:lnTo>
                  <a:pt x="1176338" y="107157"/>
                </a:lnTo>
                <a:lnTo>
                  <a:pt x="1038225" y="0"/>
                </a:lnTo>
                <a:lnTo>
                  <a:pt x="854869" y="19050"/>
                </a:lnTo>
                <a:lnTo>
                  <a:pt x="488157" y="54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221"/>
          <p:cNvSpPr/>
          <p:nvPr/>
        </p:nvSpPr>
        <p:spPr>
          <a:xfrm>
            <a:off x="4724400" y="3813175"/>
            <a:ext cx="307975" cy="2116138"/>
          </a:xfrm>
          <a:custGeom>
            <a:avLst/>
            <a:gdLst/>
            <a:ahLst/>
            <a:cxnLst/>
            <a:rect l="l" t="t" r="r" b="b"/>
            <a:pathLst>
              <a:path w="307521" h="2117272" extrusionOk="0">
                <a:moveTo>
                  <a:pt x="62593" y="1102179"/>
                </a:moveTo>
                <a:lnTo>
                  <a:pt x="68036" y="849086"/>
                </a:lnTo>
                <a:lnTo>
                  <a:pt x="70757" y="587829"/>
                </a:lnTo>
                <a:cubicBezTo>
                  <a:pt x="71664" y="540658"/>
                  <a:pt x="72572" y="493486"/>
                  <a:pt x="73479" y="446315"/>
                </a:cubicBezTo>
                <a:cubicBezTo>
                  <a:pt x="72572" y="396422"/>
                  <a:pt x="76653" y="353786"/>
                  <a:pt x="70757" y="296636"/>
                </a:cubicBezTo>
                <a:lnTo>
                  <a:pt x="65314" y="234043"/>
                </a:lnTo>
                <a:lnTo>
                  <a:pt x="54429" y="160565"/>
                </a:lnTo>
                <a:lnTo>
                  <a:pt x="16329" y="59872"/>
                </a:lnTo>
                <a:lnTo>
                  <a:pt x="51707" y="0"/>
                </a:lnTo>
                <a:lnTo>
                  <a:pt x="166007" y="48986"/>
                </a:lnTo>
                <a:lnTo>
                  <a:pt x="239486" y="114300"/>
                </a:lnTo>
                <a:lnTo>
                  <a:pt x="274864" y="152400"/>
                </a:lnTo>
                <a:lnTo>
                  <a:pt x="296636" y="190500"/>
                </a:lnTo>
                <a:lnTo>
                  <a:pt x="307521" y="247650"/>
                </a:lnTo>
                <a:lnTo>
                  <a:pt x="304800" y="381000"/>
                </a:lnTo>
                <a:lnTo>
                  <a:pt x="285750" y="598715"/>
                </a:lnTo>
                <a:lnTo>
                  <a:pt x="280307" y="832758"/>
                </a:lnTo>
                <a:lnTo>
                  <a:pt x="269421" y="895350"/>
                </a:lnTo>
                <a:lnTo>
                  <a:pt x="250371" y="1151165"/>
                </a:lnTo>
                <a:lnTo>
                  <a:pt x="247650" y="1401536"/>
                </a:lnTo>
                <a:lnTo>
                  <a:pt x="258536" y="1711779"/>
                </a:lnTo>
                <a:lnTo>
                  <a:pt x="266700" y="1864179"/>
                </a:lnTo>
                <a:lnTo>
                  <a:pt x="250371" y="1926772"/>
                </a:lnTo>
                <a:lnTo>
                  <a:pt x="209550" y="2079172"/>
                </a:lnTo>
                <a:lnTo>
                  <a:pt x="193221" y="2100943"/>
                </a:lnTo>
                <a:lnTo>
                  <a:pt x="171450" y="2111829"/>
                </a:lnTo>
                <a:lnTo>
                  <a:pt x="144236" y="2117272"/>
                </a:lnTo>
                <a:lnTo>
                  <a:pt x="106136" y="2103665"/>
                </a:lnTo>
                <a:lnTo>
                  <a:pt x="78921" y="2079172"/>
                </a:lnTo>
                <a:lnTo>
                  <a:pt x="51707" y="2027465"/>
                </a:lnTo>
                <a:lnTo>
                  <a:pt x="21771" y="1915886"/>
                </a:lnTo>
                <a:lnTo>
                  <a:pt x="0" y="1787979"/>
                </a:lnTo>
                <a:lnTo>
                  <a:pt x="2721" y="1738993"/>
                </a:lnTo>
                <a:lnTo>
                  <a:pt x="24493" y="1681843"/>
                </a:lnTo>
                <a:lnTo>
                  <a:pt x="35379" y="1611086"/>
                </a:lnTo>
                <a:lnTo>
                  <a:pt x="54429" y="1431472"/>
                </a:lnTo>
                <a:lnTo>
                  <a:pt x="62593" y="11021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221"/>
          <p:cNvSpPr/>
          <p:nvPr/>
        </p:nvSpPr>
        <p:spPr>
          <a:xfrm>
            <a:off x="2898775" y="4484688"/>
            <a:ext cx="1912938" cy="1192212"/>
          </a:xfrm>
          <a:custGeom>
            <a:avLst/>
            <a:gdLst/>
            <a:ahLst/>
            <a:cxnLst/>
            <a:rect l="l" t="t" r="r" b="b"/>
            <a:pathLst>
              <a:path w="1913165" h="1191986" extrusionOk="0">
                <a:moveTo>
                  <a:pt x="1338943" y="378279"/>
                </a:moveTo>
                <a:lnTo>
                  <a:pt x="1553936" y="190500"/>
                </a:lnTo>
                <a:lnTo>
                  <a:pt x="1670958" y="78922"/>
                </a:lnTo>
                <a:lnTo>
                  <a:pt x="1725386" y="19050"/>
                </a:lnTo>
                <a:lnTo>
                  <a:pt x="1910443" y="0"/>
                </a:lnTo>
                <a:cubicBezTo>
                  <a:pt x="1911350" y="58964"/>
                  <a:pt x="1912258" y="117929"/>
                  <a:pt x="1913165" y="176893"/>
                </a:cubicBezTo>
                <a:lnTo>
                  <a:pt x="1785258" y="285750"/>
                </a:lnTo>
                <a:lnTo>
                  <a:pt x="1529443" y="481693"/>
                </a:lnTo>
                <a:lnTo>
                  <a:pt x="1314450" y="623207"/>
                </a:lnTo>
                <a:lnTo>
                  <a:pt x="1023258" y="794657"/>
                </a:lnTo>
                <a:lnTo>
                  <a:pt x="647700" y="976993"/>
                </a:lnTo>
                <a:lnTo>
                  <a:pt x="443593" y="1055915"/>
                </a:lnTo>
                <a:lnTo>
                  <a:pt x="242208" y="1123950"/>
                </a:lnTo>
                <a:lnTo>
                  <a:pt x="48986" y="1186543"/>
                </a:lnTo>
                <a:lnTo>
                  <a:pt x="27215" y="1191986"/>
                </a:lnTo>
                <a:lnTo>
                  <a:pt x="5443" y="1183822"/>
                </a:lnTo>
                <a:lnTo>
                  <a:pt x="0" y="1164772"/>
                </a:lnTo>
                <a:lnTo>
                  <a:pt x="13608" y="1134836"/>
                </a:lnTo>
                <a:lnTo>
                  <a:pt x="54429" y="1115786"/>
                </a:lnTo>
                <a:lnTo>
                  <a:pt x="228600" y="1031422"/>
                </a:lnTo>
                <a:lnTo>
                  <a:pt x="498022" y="900793"/>
                </a:lnTo>
                <a:lnTo>
                  <a:pt x="832758" y="726622"/>
                </a:lnTo>
                <a:lnTo>
                  <a:pt x="960665" y="658586"/>
                </a:lnTo>
                <a:lnTo>
                  <a:pt x="1164772" y="517072"/>
                </a:lnTo>
                <a:lnTo>
                  <a:pt x="1338943" y="3782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221"/>
          <p:cNvSpPr/>
          <p:nvPr/>
        </p:nvSpPr>
        <p:spPr>
          <a:xfrm>
            <a:off x="4976813" y="4479925"/>
            <a:ext cx="2254250" cy="1238250"/>
          </a:xfrm>
          <a:custGeom>
            <a:avLst/>
            <a:gdLst/>
            <a:ahLst/>
            <a:cxnLst/>
            <a:rect l="l" t="t" r="r" b="b"/>
            <a:pathLst>
              <a:path w="2253343" h="1238250" extrusionOk="0">
                <a:moveTo>
                  <a:pt x="498021" y="457200"/>
                </a:moveTo>
                <a:lnTo>
                  <a:pt x="318407" y="315686"/>
                </a:lnTo>
                <a:lnTo>
                  <a:pt x="111578" y="149679"/>
                </a:lnTo>
                <a:lnTo>
                  <a:pt x="0" y="57150"/>
                </a:lnTo>
                <a:lnTo>
                  <a:pt x="5443" y="0"/>
                </a:lnTo>
                <a:lnTo>
                  <a:pt x="76200" y="10886"/>
                </a:lnTo>
                <a:lnTo>
                  <a:pt x="174171" y="87086"/>
                </a:lnTo>
                <a:lnTo>
                  <a:pt x="356507" y="201386"/>
                </a:lnTo>
                <a:lnTo>
                  <a:pt x="574221" y="337458"/>
                </a:lnTo>
                <a:lnTo>
                  <a:pt x="783771" y="459922"/>
                </a:lnTo>
                <a:lnTo>
                  <a:pt x="944336" y="544286"/>
                </a:lnTo>
                <a:lnTo>
                  <a:pt x="1123950" y="639536"/>
                </a:lnTo>
                <a:lnTo>
                  <a:pt x="1349828" y="745672"/>
                </a:lnTo>
                <a:lnTo>
                  <a:pt x="1578428" y="840922"/>
                </a:lnTo>
                <a:lnTo>
                  <a:pt x="1747157" y="906236"/>
                </a:lnTo>
                <a:lnTo>
                  <a:pt x="2084614" y="1015093"/>
                </a:lnTo>
                <a:lnTo>
                  <a:pt x="2234293" y="1053193"/>
                </a:lnTo>
                <a:lnTo>
                  <a:pt x="2247900" y="1061358"/>
                </a:lnTo>
                <a:lnTo>
                  <a:pt x="2253343" y="1072243"/>
                </a:lnTo>
                <a:lnTo>
                  <a:pt x="2250621" y="1088572"/>
                </a:lnTo>
                <a:lnTo>
                  <a:pt x="2215243" y="1104900"/>
                </a:lnTo>
                <a:lnTo>
                  <a:pt x="2054678" y="1140279"/>
                </a:lnTo>
                <a:lnTo>
                  <a:pt x="1823357" y="1189265"/>
                </a:lnTo>
                <a:lnTo>
                  <a:pt x="1744436" y="1202872"/>
                </a:lnTo>
                <a:lnTo>
                  <a:pt x="1660071" y="1230086"/>
                </a:lnTo>
                <a:lnTo>
                  <a:pt x="1602921" y="1238250"/>
                </a:lnTo>
                <a:lnTo>
                  <a:pt x="1545771" y="1238250"/>
                </a:lnTo>
                <a:lnTo>
                  <a:pt x="1491343" y="1230086"/>
                </a:lnTo>
                <a:lnTo>
                  <a:pt x="1434193" y="1202872"/>
                </a:lnTo>
                <a:lnTo>
                  <a:pt x="1341664" y="1126672"/>
                </a:lnTo>
                <a:lnTo>
                  <a:pt x="1015093" y="873579"/>
                </a:lnTo>
                <a:lnTo>
                  <a:pt x="498021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C89AB22-72A7-2544-B16E-FF676FA7D287}"/>
              </a:ext>
            </a:extLst>
          </p:cNvPr>
          <p:cNvGrpSpPr/>
          <p:nvPr/>
        </p:nvGrpSpPr>
        <p:grpSpPr>
          <a:xfrm>
            <a:off x="2751220" y="1324726"/>
            <a:ext cx="4487863" cy="4600575"/>
            <a:chOff x="2895600" y="1481138"/>
            <a:chExt cx="4487863" cy="4600575"/>
          </a:xfrm>
        </p:grpSpPr>
        <p:sp>
          <p:nvSpPr>
            <p:cNvPr id="19" name="Google Shape;2440;p221">
              <a:extLst>
                <a:ext uri="{FF2B5EF4-FFF2-40B4-BE49-F238E27FC236}">
                  <a16:creationId xmlns:a16="http://schemas.microsoft.com/office/drawing/2014/main" id="{702EB540-9C29-5341-9ECB-899A043F1CFB}"/>
                </a:ext>
              </a:extLst>
            </p:cNvPr>
            <p:cNvSpPr/>
            <p:nvPr/>
          </p:nvSpPr>
          <p:spPr>
            <a:xfrm>
              <a:off x="3186113" y="1863725"/>
              <a:ext cx="3736975" cy="581025"/>
            </a:xfrm>
            <a:custGeom>
              <a:avLst/>
              <a:gdLst/>
              <a:ahLst/>
              <a:cxnLst/>
              <a:rect l="l" t="t" r="r" b="b"/>
              <a:pathLst>
                <a:path w="3736323" h="581341" extrusionOk="0">
                  <a:moveTo>
                    <a:pt x="1834856" y="172586"/>
                  </a:moveTo>
                  <a:lnTo>
                    <a:pt x="2210305" y="139280"/>
                  </a:lnTo>
                  <a:lnTo>
                    <a:pt x="2440419" y="115057"/>
                  </a:lnTo>
                  <a:lnTo>
                    <a:pt x="2697783" y="87807"/>
                  </a:lnTo>
                  <a:lnTo>
                    <a:pt x="2891563" y="78723"/>
                  </a:lnTo>
                  <a:lnTo>
                    <a:pt x="3085343" y="69640"/>
                  </a:lnTo>
                  <a:lnTo>
                    <a:pt x="3151955" y="54501"/>
                  </a:lnTo>
                  <a:lnTo>
                    <a:pt x="3260956" y="30278"/>
                  </a:lnTo>
                  <a:lnTo>
                    <a:pt x="3327568" y="6056"/>
                  </a:lnTo>
                  <a:lnTo>
                    <a:pt x="3348763" y="0"/>
                  </a:lnTo>
                  <a:lnTo>
                    <a:pt x="3418403" y="18167"/>
                  </a:lnTo>
                  <a:lnTo>
                    <a:pt x="3551627" y="63584"/>
                  </a:lnTo>
                  <a:lnTo>
                    <a:pt x="3630350" y="99918"/>
                  </a:lnTo>
                  <a:lnTo>
                    <a:pt x="3687878" y="127168"/>
                  </a:lnTo>
                  <a:lnTo>
                    <a:pt x="3721184" y="142308"/>
                  </a:lnTo>
                  <a:lnTo>
                    <a:pt x="3736323" y="160474"/>
                  </a:lnTo>
                  <a:lnTo>
                    <a:pt x="3736323" y="175613"/>
                  </a:lnTo>
                  <a:lnTo>
                    <a:pt x="3730268" y="202864"/>
                  </a:lnTo>
                  <a:lnTo>
                    <a:pt x="3690906" y="260392"/>
                  </a:lnTo>
                  <a:lnTo>
                    <a:pt x="3678795" y="266448"/>
                  </a:lnTo>
                  <a:lnTo>
                    <a:pt x="3633378" y="269476"/>
                  </a:lnTo>
                  <a:lnTo>
                    <a:pt x="3518321" y="263420"/>
                  </a:lnTo>
                  <a:lnTo>
                    <a:pt x="3421431" y="248281"/>
                  </a:lnTo>
                  <a:lnTo>
                    <a:pt x="3324541" y="239198"/>
                  </a:lnTo>
                  <a:lnTo>
                    <a:pt x="3167094" y="236170"/>
                  </a:lnTo>
                  <a:lnTo>
                    <a:pt x="2900647" y="251309"/>
                  </a:lnTo>
                  <a:lnTo>
                    <a:pt x="2616032" y="272504"/>
                  </a:lnTo>
                  <a:lnTo>
                    <a:pt x="2391974" y="290670"/>
                  </a:lnTo>
                  <a:lnTo>
                    <a:pt x="2225444" y="296726"/>
                  </a:lnTo>
                  <a:lnTo>
                    <a:pt x="1925690" y="320949"/>
                  </a:lnTo>
                  <a:lnTo>
                    <a:pt x="1622909" y="354255"/>
                  </a:lnTo>
                  <a:lnTo>
                    <a:pt x="1220209" y="411783"/>
                  </a:lnTo>
                  <a:lnTo>
                    <a:pt x="1065791" y="445089"/>
                  </a:lnTo>
                  <a:lnTo>
                    <a:pt x="872011" y="478395"/>
                  </a:lnTo>
                  <a:lnTo>
                    <a:pt x="675203" y="535923"/>
                  </a:lnTo>
                  <a:lnTo>
                    <a:pt x="566202" y="578313"/>
                  </a:lnTo>
                  <a:lnTo>
                    <a:pt x="523812" y="581341"/>
                  </a:lnTo>
                  <a:lnTo>
                    <a:pt x="475367" y="566202"/>
                  </a:lnTo>
                  <a:lnTo>
                    <a:pt x="460228" y="560146"/>
                  </a:lnTo>
                  <a:lnTo>
                    <a:pt x="426922" y="551062"/>
                  </a:lnTo>
                  <a:lnTo>
                    <a:pt x="351227" y="517757"/>
                  </a:lnTo>
                  <a:lnTo>
                    <a:pt x="260392" y="466284"/>
                  </a:lnTo>
                  <a:lnTo>
                    <a:pt x="178641" y="405727"/>
                  </a:lnTo>
                  <a:lnTo>
                    <a:pt x="93862" y="336088"/>
                  </a:lnTo>
                  <a:lnTo>
                    <a:pt x="42390" y="281587"/>
                  </a:lnTo>
                  <a:lnTo>
                    <a:pt x="6056" y="227086"/>
                  </a:lnTo>
                  <a:lnTo>
                    <a:pt x="0" y="202864"/>
                  </a:lnTo>
                  <a:lnTo>
                    <a:pt x="9084" y="187725"/>
                  </a:lnTo>
                  <a:lnTo>
                    <a:pt x="39362" y="193780"/>
                  </a:lnTo>
                  <a:lnTo>
                    <a:pt x="99918" y="221031"/>
                  </a:lnTo>
                  <a:lnTo>
                    <a:pt x="184697" y="260392"/>
                  </a:lnTo>
                  <a:lnTo>
                    <a:pt x="269476" y="290670"/>
                  </a:lnTo>
                  <a:lnTo>
                    <a:pt x="360310" y="314893"/>
                  </a:lnTo>
                  <a:lnTo>
                    <a:pt x="445089" y="327004"/>
                  </a:lnTo>
                  <a:lnTo>
                    <a:pt x="511701" y="333060"/>
                  </a:lnTo>
                  <a:lnTo>
                    <a:pt x="626758" y="330032"/>
                  </a:lnTo>
                  <a:lnTo>
                    <a:pt x="865955" y="296726"/>
                  </a:lnTo>
                  <a:lnTo>
                    <a:pt x="1096069" y="251309"/>
                  </a:lnTo>
                  <a:lnTo>
                    <a:pt x="1268655" y="224059"/>
                  </a:lnTo>
                  <a:lnTo>
                    <a:pt x="1568408" y="199836"/>
                  </a:lnTo>
                  <a:lnTo>
                    <a:pt x="1834856" y="17258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41;p221">
              <a:extLst>
                <a:ext uri="{FF2B5EF4-FFF2-40B4-BE49-F238E27FC236}">
                  <a16:creationId xmlns:a16="http://schemas.microsoft.com/office/drawing/2014/main" id="{57E1CAAD-AC63-FD47-95AF-039ECA85974B}"/>
                </a:ext>
              </a:extLst>
            </p:cNvPr>
            <p:cNvSpPr/>
            <p:nvPr/>
          </p:nvSpPr>
          <p:spPr>
            <a:xfrm>
              <a:off x="4652963" y="2370138"/>
              <a:ext cx="482600" cy="600075"/>
            </a:xfrm>
            <a:custGeom>
              <a:avLst/>
              <a:gdLst/>
              <a:ahLst/>
              <a:cxnLst/>
              <a:rect l="l" t="t" r="r" b="b"/>
              <a:pathLst>
                <a:path w="483393" h="600075" extrusionOk="0">
                  <a:moveTo>
                    <a:pt x="311943" y="354806"/>
                  </a:moveTo>
                  <a:lnTo>
                    <a:pt x="90487" y="538162"/>
                  </a:lnTo>
                  <a:lnTo>
                    <a:pt x="0" y="600075"/>
                  </a:lnTo>
                  <a:lnTo>
                    <a:pt x="30956" y="511969"/>
                  </a:lnTo>
                  <a:lnTo>
                    <a:pt x="121443" y="350044"/>
                  </a:lnTo>
                  <a:lnTo>
                    <a:pt x="140493" y="302419"/>
                  </a:lnTo>
                  <a:lnTo>
                    <a:pt x="150018" y="261937"/>
                  </a:lnTo>
                  <a:lnTo>
                    <a:pt x="157162" y="226219"/>
                  </a:lnTo>
                  <a:lnTo>
                    <a:pt x="159543" y="195262"/>
                  </a:lnTo>
                  <a:lnTo>
                    <a:pt x="152400" y="157162"/>
                  </a:lnTo>
                  <a:lnTo>
                    <a:pt x="138112" y="119062"/>
                  </a:lnTo>
                  <a:lnTo>
                    <a:pt x="116681" y="78581"/>
                  </a:lnTo>
                  <a:lnTo>
                    <a:pt x="76200" y="45244"/>
                  </a:lnTo>
                  <a:lnTo>
                    <a:pt x="57150" y="26194"/>
                  </a:lnTo>
                  <a:lnTo>
                    <a:pt x="57150" y="9525"/>
                  </a:lnTo>
                  <a:lnTo>
                    <a:pt x="66675" y="4762"/>
                  </a:lnTo>
                  <a:lnTo>
                    <a:pt x="104775" y="0"/>
                  </a:lnTo>
                  <a:lnTo>
                    <a:pt x="161925" y="2381"/>
                  </a:lnTo>
                  <a:lnTo>
                    <a:pt x="209550" y="14287"/>
                  </a:lnTo>
                  <a:lnTo>
                    <a:pt x="280987" y="45244"/>
                  </a:lnTo>
                  <a:lnTo>
                    <a:pt x="345281" y="76200"/>
                  </a:lnTo>
                  <a:lnTo>
                    <a:pt x="404812" y="114300"/>
                  </a:lnTo>
                  <a:lnTo>
                    <a:pt x="442912" y="154781"/>
                  </a:lnTo>
                  <a:lnTo>
                    <a:pt x="469106" y="190500"/>
                  </a:lnTo>
                  <a:lnTo>
                    <a:pt x="483393" y="216694"/>
                  </a:lnTo>
                  <a:lnTo>
                    <a:pt x="481012" y="230981"/>
                  </a:lnTo>
                  <a:lnTo>
                    <a:pt x="464343" y="254794"/>
                  </a:lnTo>
                  <a:lnTo>
                    <a:pt x="435768" y="266700"/>
                  </a:lnTo>
                  <a:lnTo>
                    <a:pt x="400050" y="276225"/>
                  </a:lnTo>
                  <a:lnTo>
                    <a:pt x="311943" y="3548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42;p221">
              <a:extLst>
                <a:ext uri="{FF2B5EF4-FFF2-40B4-BE49-F238E27FC236}">
                  <a16:creationId xmlns:a16="http://schemas.microsoft.com/office/drawing/2014/main" id="{5D96CD59-1CE4-714E-8C5C-47943BE10873}"/>
                </a:ext>
              </a:extLst>
            </p:cNvPr>
            <p:cNvSpPr/>
            <p:nvPr/>
          </p:nvSpPr>
          <p:spPr>
            <a:xfrm>
              <a:off x="4170363" y="2809875"/>
              <a:ext cx="434975" cy="1398588"/>
            </a:xfrm>
            <a:custGeom>
              <a:avLst/>
              <a:gdLst/>
              <a:ahLst/>
              <a:cxnLst/>
              <a:rect l="l" t="t" r="r" b="b"/>
              <a:pathLst>
                <a:path w="435769" h="1397794" extrusionOk="0">
                  <a:moveTo>
                    <a:pt x="178594" y="526256"/>
                  </a:moveTo>
                  <a:lnTo>
                    <a:pt x="169069" y="385763"/>
                  </a:lnTo>
                  <a:lnTo>
                    <a:pt x="159544" y="316706"/>
                  </a:lnTo>
                  <a:lnTo>
                    <a:pt x="140494" y="257175"/>
                  </a:lnTo>
                  <a:lnTo>
                    <a:pt x="104775" y="185738"/>
                  </a:lnTo>
                  <a:lnTo>
                    <a:pt x="61912" y="121444"/>
                  </a:lnTo>
                  <a:lnTo>
                    <a:pt x="21431" y="69056"/>
                  </a:lnTo>
                  <a:lnTo>
                    <a:pt x="7144" y="47625"/>
                  </a:lnTo>
                  <a:lnTo>
                    <a:pt x="0" y="16669"/>
                  </a:lnTo>
                  <a:lnTo>
                    <a:pt x="9525" y="0"/>
                  </a:lnTo>
                  <a:lnTo>
                    <a:pt x="26194" y="0"/>
                  </a:lnTo>
                  <a:lnTo>
                    <a:pt x="76200" y="21431"/>
                  </a:lnTo>
                  <a:lnTo>
                    <a:pt x="126206" y="30956"/>
                  </a:lnTo>
                  <a:lnTo>
                    <a:pt x="269081" y="95250"/>
                  </a:lnTo>
                  <a:lnTo>
                    <a:pt x="347662" y="142875"/>
                  </a:lnTo>
                  <a:lnTo>
                    <a:pt x="369094" y="283369"/>
                  </a:lnTo>
                  <a:lnTo>
                    <a:pt x="395287" y="604838"/>
                  </a:lnTo>
                  <a:lnTo>
                    <a:pt x="416719" y="938213"/>
                  </a:lnTo>
                  <a:lnTo>
                    <a:pt x="435769" y="1135856"/>
                  </a:lnTo>
                  <a:lnTo>
                    <a:pt x="435769" y="1266825"/>
                  </a:lnTo>
                  <a:lnTo>
                    <a:pt x="428625" y="1304925"/>
                  </a:lnTo>
                  <a:lnTo>
                    <a:pt x="416719" y="1343025"/>
                  </a:lnTo>
                  <a:lnTo>
                    <a:pt x="402431" y="1373981"/>
                  </a:lnTo>
                  <a:lnTo>
                    <a:pt x="378619" y="1390650"/>
                  </a:lnTo>
                  <a:lnTo>
                    <a:pt x="352425" y="1397794"/>
                  </a:lnTo>
                  <a:lnTo>
                    <a:pt x="328612" y="1393031"/>
                  </a:lnTo>
                  <a:lnTo>
                    <a:pt x="273844" y="1354931"/>
                  </a:lnTo>
                  <a:lnTo>
                    <a:pt x="230981" y="1302544"/>
                  </a:lnTo>
                  <a:lnTo>
                    <a:pt x="202406" y="1231106"/>
                  </a:lnTo>
                  <a:lnTo>
                    <a:pt x="190500" y="1164431"/>
                  </a:lnTo>
                  <a:lnTo>
                    <a:pt x="190500" y="1045369"/>
                  </a:lnTo>
                  <a:cubicBezTo>
                    <a:pt x="189706" y="958056"/>
                    <a:pt x="188913" y="870744"/>
                    <a:pt x="188119" y="783431"/>
                  </a:cubicBezTo>
                  <a:lnTo>
                    <a:pt x="178594" y="526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43;p221">
              <a:extLst>
                <a:ext uri="{FF2B5EF4-FFF2-40B4-BE49-F238E27FC236}">
                  <a16:creationId xmlns:a16="http://schemas.microsoft.com/office/drawing/2014/main" id="{BC318D39-461F-054F-BE79-326CC071494D}"/>
                </a:ext>
              </a:extLst>
            </p:cNvPr>
            <p:cNvSpPr/>
            <p:nvPr/>
          </p:nvSpPr>
          <p:spPr>
            <a:xfrm>
              <a:off x="3141663" y="2871788"/>
              <a:ext cx="796925" cy="517525"/>
            </a:xfrm>
            <a:custGeom>
              <a:avLst/>
              <a:gdLst/>
              <a:ahLst/>
              <a:cxnLst/>
              <a:rect l="l" t="t" r="r" b="b"/>
              <a:pathLst>
                <a:path w="797719" h="516731" extrusionOk="0">
                  <a:moveTo>
                    <a:pt x="385762" y="326231"/>
                  </a:moveTo>
                  <a:lnTo>
                    <a:pt x="209550" y="204787"/>
                  </a:lnTo>
                  <a:lnTo>
                    <a:pt x="78581" y="109537"/>
                  </a:lnTo>
                  <a:lnTo>
                    <a:pt x="19050" y="61912"/>
                  </a:lnTo>
                  <a:lnTo>
                    <a:pt x="9525" y="47625"/>
                  </a:lnTo>
                  <a:lnTo>
                    <a:pt x="0" y="26193"/>
                  </a:lnTo>
                  <a:lnTo>
                    <a:pt x="0" y="7143"/>
                  </a:lnTo>
                  <a:lnTo>
                    <a:pt x="14287" y="0"/>
                  </a:lnTo>
                  <a:lnTo>
                    <a:pt x="42862" y="9525"/>
                  </a:lnTo>
                  <a:lnTo>
                    <a:pt x="80962" y="21431"/>
                  </a:lnTo>
                  <a:lnTo>
                    <a:pt x="166687" y="38100"/>
                  </a:lnTo>
                  <a:lnTo>
                    <a:pt x="373856" y="88106"/>
                  </a:lnTo>
                  <a:lnTo>
                    <a:pt x="583406" y="128587"/>
                  </a:lnTo>
                  <a:lnTo>
                    <a:pt x="602456" y="133350"/>
                  </a:lnTo>
                  <a:lnTo>
                    <a:pt x="642937" y="161925"/>
                  </a:lnTo>
                  <a:lnTo>
                    <a:pt x="702469" y="226218"/>
                  </a:lnTo>
                  <a:lnTo>
                    <a:pt x="764381" y="319087"/>
                  </a:lnTo>
                  <a:lnTo>
                    <a:pt x="795337" y="373856"/>
                  </a:lnTo>
                  <a:lnTo>
                    <a:pt x="797719" y="397668"/>
                  </a:lnTo>
                  <a:lnTo>
                    <a:pt x="790575" y="459581"/>
                  </a:lnTo>
                  <a:lnTo>
                    <a:pt x="771525" y="490537"/>
                  </a:lnTo>
                  <a:lnTo>
                    <a:pt x="745331" y="507206"/>
                  </a:lnTo>
                  <a:lnTo>
                    <a:pt x="704850" y="516731"/>
                  </a:lnTo>
                  <a:lnTo>
                    <a:pt x="659606" y="509587"/>
                  </a:lnTo>
                  <a:lnTo>
                    <a:pt x="583406" y="457200"/>
                  </a:lnTo>
                  <a:lnTo>
                    <a:pt x="385762" y="326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44;p221">
              <a:extLst>
                <a:ext uri="{FF2B5EF4-FFF2-40B4-BE49-F238E27FC236}">
                  <a16:creationId xmlns:a16="http://schemas.microsoft.com/office/drawing/2014/main" id="{24B8BF93-221C-4743-9710-34191409B947}"/>
                </a:ext>
              </a:extLst>
            </p:cNvPr>
            <p:cNvSpPr/>
            <p:nvPr/>
          </p:nvSpPr>
          <p:spPr>
            <a:xfrm>
              <a:off x="2989263" y="3609975"/>
              <a:ext cx="1120775" cy="690563"/>
            </a:xfrm>
            <a:custGeom>
              <a:avLst/>
              <a:gdLst/>
              <a:ahLst/>
              <a:cxnLst/>
              <a:rect l="l" t="t" r="r" b="b"/>
              <a:pathLst>
                <a:path w="1121569" h="690563" extrusionOk="0">
                  <a:moveTo>
                    <a:pt x="607219" y="250031"/>
                  </a:moveTo>
                  <a:lnTo>
                    <a:pt x="459581" y="307181"/>
                  </a:lnTo>
                  <a:lnTo>
                    <a:pt x="400050" y="330994"/>
                  </a:lnTo>
                  <a:lnTo>
                    <a:pt x="326231" y="354806"/>
                  </a:lnTo>
                  <a:lnTo>
                    <a:pt x="273844" y="364331"/>
                  </a:lnTo>
                  <a:lnTo>
                    <a:pt x="207169" y="373856"/>
                  </a:lnTo>
                  <a:lnTo>
                    <a:pt x="161925" y="371475"/>
                  </a:lnTo>
                  <a:lnTo>
                    <a:pt x="128587" y="361950"/>
                  </a:lnTo>
                  <a:lnTo>
                    <a:pt x="85725" y="338138"/>
                  </a:lnTo>
                  <a:lnTo>
                    <a:pt x="57150" y="311944"/>
                  </a:lnTo>
                  <a:lnTo>
                    <a:pt x="33337" y="297656"/>
                  </a:lnTo>
                  <a:lnTo>
                    <a:pt x="9525" y="297656"/>
                  </a:lnTo>
                  <a:lnTo>
                    <a:pt x="0" y="309563"/>
                  </a:lnTo>
                  <a:lnTo>
                    <a:pt x="4762" y="330994"/>
                  </a:lnTo>
                  <a:lnTo>
                    <a:pt x="28575" y="378619"/>
                  </a:lnTo>
                  <a:lnTo>
                    <a:pt x="85725" y="450056"/>
                  </a:lnTo>
                  <a:lnTo>
                    <a:pt x="154781" y="528638"/>
                  </a:lnTo>
                  <a:lnTo>
                    <a:pt x="230981" y="597694"/>
                  </a:lnTo>
                  <a:lnTo>
                    <a:pt x="307181" y="657225"/>
                  </a:lnTo>
                  <a:lnTo>
                    <a:pt x="338137" y="678656"/>
                  </a:lnTo>
                  <a:lnTo>
                    <a:pt x="361950" y="690563"/>
                  </a:lnTo>
                  <a:lnTo>
                    <a:pt x="376237" y="690563"/>
                  </a:lnTo>
                  <a:lnTo>
                    <a:pt x="395287" y="688181"/>
                  </a:lnTo>
                  <a:lnTo>
                    <a:pt x="423862" y="676275"/>
                  </a:lnTo>
                  <a:lnTo>
                    <a:pt x="433387" y="654844"/>
                  </a:lnTo>
                  <a:lnTo>
                    <a:pt x="435769" y="626269"/>
                  </a:lnTo>
                  <a:lnTo>
                    <a:pt x="442912" y="597694"/>
                  </a:lnTo>
                  <a:lnTo>
                    <a:pt x="461962" y="554831"/>
                  </a:lnTo>
                  <a:lnTo>
                    <a:pt x="483394" y="531019"/>
                  </a:lnTo>
                  <a:lnTo>
                    <a:pt x="583406" y="457200"/>
                  </a:lnTo>
                  <a:lnTo>
                    <a:pt x="714375" y="359569"/>
                  </a:lnTo>
                  <a:lnTo>
                    <a:pt x="985837" y="154781"/>
                  </a:lnTo>
                  <a:lnTo>
                    <a:pt x="1102519" y="61913"/>
                  </a:lnTo>
                  <a:lnTo>
                    <a:pt x="1119187" y="38100"/>
                  </a:lnTo>
                  <a:lnTo>
                    <a:pt x="1121569" y="19050"/>
                  </a:lnTo>
                  <a:lnTo>
                    <a:pt x="1116806" y="2381"/>
                  </a:lnTo>
                  <a:lnTo>
                    <a:pt x="1088231" y="0"/>
                  </a:lnTo>
                  <a:lnTo>
                    <a:pt x="997744" y="52388"/>
                  </a:lnTo>
                  <a:lnTo>
                    <a:pt x="802481" y="157163"/>
                  </a:lnTo>
                  <a:lnTo>
                    <a:pt x="607219" y="250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45;p221">
              <a:extLst>
                <a:ext uri="{FF2B5EF4-FFF2-40B4-BE49-F238E27FC236}">
                  <a16:creationId xmlns:a16="http://schemas.microsoft.com/office/drawing/2014/main" id="{CCBB2D24-DAA0-9345-9FAE-AB0EE0B32250}"/>
                </a:ext>
              </a:extLst>
            </p:cNvPr>
            <p:cNvSpPr/>
            <p:nvPr/>
          </p:nvSpPr>
          <p:spPr>
            <a:xfrm>
              <a:off x="5891213" y="2551113"/>
              <a:ext cx="933450" cy="733425"/>
            </a:xfrm>
            <a:custGeom>
              <a:avLst/>
              <a:gdLst/>
              <a:ahLst/>
              <a:cxnLst/>
              <a:rect l="l" t="t" r="r" b="b"/>
              <a:pathLst>
                <a:path w="933450" h="733425" extrusionOk="0">
                  <a:moveTo>
                    <a:pt x="402431" y="314325"/>
                  </a:moveTo>
                  <a:lnTo>
                    <a:pt x="140493" y="557212"/>
                  </a:lnTo>
                  <a:lnTo>
                    <a:pt x="21431" y="669131"/>
                  </a:lnTo>
                  <a:lnTo>
                    <a:pt x="4762" y="690562"/>
                  </a:lnTo>
                  <a:lnTo>
                    <a:pt x="0" y="711994"/>
                  </a:lnTo>
                  <a:lnTo>
                    <a:pt x="7143" y="731044"/>
                  </a:lnTo>
                  <a:lnTo>
                    <a:pt x="28575" y="733425"/>
                  </a:lnTo>
                  <a:lnTo>
                    <a:pt x="100012" y="695325"/>
                  </a:lnTo>
                  <a:lnTo>
                    <a:pt x="333375" y="581025"/>
                  </a:lnTo>
                  <a:lnTo>
                    <a:pt x="526256" y="483394"/>
                  </a:lnTo>
                  <a:lnTo>
                    <a:pt x="695325" y="407194"/>
                  </a:lnTo>
                  <a:lnTo>
                    <a:pt x="819150" y="354806"/>
                  </a:lnTo>
                  <a:lnTo>
                    <a:pt x="900112" y="330994"/>
                  </a:lnTo>
                  <a:lnTo>
                    <a:pt x="926306" y="309562"/>
                  </a:lnTo>
                  <a:lnTo>
                    <a:pt x="933450" y="288131"/>
                  </a:lnTo>
                  <a:lnTo>
                    <a:pt x="928687" y="266700"/>
                  </a:lnTo>
                  <a:lnTo>
                    <a:pt x="897731" y="242887"/>
                  </a:lnTo>
                  <a:lnTo>
                    <a:pt x="795337" y="169069"/>
                  </a:lnTo>
                  <a:lnTo>
                    <a:pt x="673893" y="95250"/>
                  </a:lnTo>
                  <a:lnTo>
                    <a:pt x="569118" y="40481"/>
                  </a:lnTo>
                  <a:lnTo>
                    <a:pt x="464343" y="4762"/>
                  </a:lnTo>
                  <a:lnTo>
                    <a:pt x="421481" y="0"/>
                  </a:lnTo>
                  <a:lnTo>
                    <a:pt x="402431" y="2381"/>
                  </a:lnTo>
                  <a:lnTo>
                    <a:pt x="402431" y="23812"/>
                  </a:lnTo>
                  <a:lnTo>
                    <a:pt x="411956" y="42862"/>
                  </a:lnTo>
                  <a:lnTo>
                    <a:pt x="438150" y="66675"/>
                  </a:lnTo>
                  <a:lnTo>
                    <a:pt x="476250" y="97631"/>
                  </a:lnTo>
                  <a:lnTo>
                    <a:pt x="497681" y="121444"/>
                  </a:lnTo>
                  <a:lnTo>
                    <a:pt x="509587" y="142875"/>
                  </a:lnTo>
                  <a:lnTo>
                    <a:pt x="516731" y="166687"/>
                  </a:lnTo>
                  <a:lnTo>
                    <a:pt x="516731" y="202406"/>
                  </a:lnTo>
                  <a:lnTo>
                    <a:pt x="504825" y="226219"/>
                  </a:lnTo>
                  <a:lnTo>
                    <a:pt x="402431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46;p221">
              <a:extLst>
                <a:ext uri="{FF2B5EF4-FFF2-40B4-BE49-F238E27FC236}">
                  <a16:creationId xmlns:a16="http://schemas.microsoft.com/office/drawing/2014/main" id="{1518F65B-4661-484E-8FAE-3618E29B0F42}"/>
                </a:ext>
              </a:extLst>
            </p:cNvPr>
            <p:cNvSpPr/>
            <p:nvPr/>
          </p:nvSpPr>
          <p:spPr>
            <a:xfrm>
              <a:off x="5934075" y="3455988"/>
              <a:ext cx="998538" cy="657225"/>
            </a:xfrm>
            <a:custGeom>
              <a:avLst/>
              <a:gdLst/>
              <a:ahLst/>
              <a:cxnLst/>
              <a:rect l="l" t="t" r="r" b="b"/>
              <a:pathLst>
                <a:path w="997744" h="657225" extrusionOk="0">
                  <a:moveTo>
                    <a:pt x="452438" y="83344"/>
                  </a:moveTo>
                  <a:lnTo>
                    <a:pt x="376238" y="61912"/>
                  </a:lnTo>
                  <a:lnTo>
                    <a:pt x="271463" y="33337"/>
                  </a:lnTo>
                  <a:lnTo>
                    <a:pt x="157163" y="19050"/>
                  </a:lnTo>
                  <a:lnTo>
                    <a:pt x="73819" y="16669"/>
                  </a:lnTo>
                  <a:lnTo>
                    <a:pt x="42863" y="7144"/>
                  </a:lnTo>
                  <a:lnTo>
                    <a:pt x="21431" y="0"/>
                  </a:lnTo>
                  <a:lnTo>
                    <a:pt x="0" y="4762"/>
                  </a:lnTo>
                  <a:lnTo>
                    <a:pt x="0" y="38100"/>
                  </a:lnTo>
                  <a:lnTo>
                    <a:pt x="16669" y="61912"/>
                  </a:lnTo>
                  <a:lnTo>
                    <a:pt x="61913" y="85725"/>
                  </a:lnTo>
                  <a:lnTo>
                    <a:pt x="176213" y="142875"/>
                  </a:lnTo>
                  <a:lnTo>
                    <a:pt x="381000" y="261937"/>
                  </a:lnTo>
                  <a:lnTo>
                    <a:pt x="571500" y="395287"/>
                  </a:lnTo>
                  <a:lnTo>
                    <a:pt x="738188" y="516731"/>
                  </a:lnTo>
                  <a:lnTo>
                    <a:pt x="845344" y="607219"/>
                  </a:lnTo>
                  <a:lnTo>
                    <a:pt x="890588" y="647700"/>
                  </a:lnTo>
                  <a:lnTo>
                    <a:pt x="919163" y="657225"/>
                  </a:lnTo>
                  <a:lnTo>
                    <a:pt x="938213" y="657225"/>
                  </a:lnTo>
                  <a:lnTo>
                    <a:pt x="969169" y="642937"/>
                  </a:lnTo>
                  <a:lnTo>
                    <a:pt x="990600" y="609600"/>
                  </a:lnTo>
                  <a:lnTo>
                    <a:pt x="997744" y="590550"/>
                  </a:lnTo>
                  <a:lnTo>
                    <a:pt x="997744" y="552450"/>
                  </a:lnTo>
                  <a:lnTo>
                    <a:pt x="978694" y="473869"/>
                  </a:lnTo>
                  <a:lnTo>
                    <a:pt x="942975" y="388144"/>
                  </a:lnTo>
                  <a:lnTo>
                    <a:pt x="888206" y="314325"/>
                  </a:lnTo>
                  <a:lnTo>
                    <a:pt x="821531" y="242887"/>
                  </a:lnTo>
                  <a:lnTo>
                    <a:pt x="735806" y="176212"/>
                  </a:lnTo>
                  <a:lnTo>
                    <a:pt x="711994" y="161925"/>
                  </a:lnTo>
                  <a:lnTo>
                    <a:pt x="564356" y="114300"/>
                  </a:lnTo>
                  <a:lnTo>
                    <a:pt x="452438" y="83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47;p221">
              <a:extLst>
                <a:ext uri="{FF2B5EF4-FFF2-40B4-BE49-F238E27FC236}">
                  <a16:creationId xmlns:a16="http://schemas.microsoft.com/office/drawing/2014/main" id="{FB53DA6C-FDB5-5A4F-909A-B13B71983D4B}"/>
                </a:ext>
              </a:extLst>
            </p:cNvPr>
            <p:cNvSpPr/>
            <p:nvPr/>
          </p:nvSpPr>
          <p:spPr>
            <a:xfrm>
              <a:off x="2895600" y="4391025"/>
              <a:ext cx="4241800" cy="577850"/>
            </a:xfrm>
            <a:custGeom>
              <a:avLst/>
              <a:gdLst/>
              <a:ahLst/>
              <a:cxnLst/>
              <a:rect l="l" t="t" r="r" b="b"/>
              <a:pathLst>
                <a:path w="4242272" h="577873" extrusionOk="0">
                  <a:moveTo>
                    <a:pt x="1893386" y="166563"/>
                  </a:moveTo>
                  <a:lnTo>
                    <a:pt x="2083744" y="149567"/>
                  </a:lnTo>
                  <a:lnTo>
                    <a:pt x="2263905" y="129172"/>
                  </a:lnTo>
                  <a:lnTo>
                    <a:pt x="2525648" y="118974"/>
                  </a:lnTo>
                  <a:lnTo>
                    <a:pt x="2909764" y="101978"/>
                  </a:lnTo>
                  <a:lnTo>
                    <a:pt x="3287081" y="81582"/>
                  </a:lnTo>
                  <a:lnTo>
                    <a:pt x="3596413" y="67985"/>
                  </a:lnTo>
                  <a:lnTo>
                    <a:pt x="3684794" y="47589"/>
                  </a:lnTo>
                  <a:lnTo>
                    <a:pt x="3749380" y="23795"/>
                  </a:lnTo>
                  <a:lnTo>
                    <a:pt x="3800369" y="0"/>
                  </a:lnTo>
                  <a:lnTo>
                    <a:pt x="3810567" y="0"/>
                  </a:lnTo>
                  <a:lnTo>
                    <a:pt x="3878552" y="13597"/>
                  </a:lnTo>
                  <a:lnTo>
                    <a:pt x="4079108" y="78183"/>
                  </a:lnTo>
                  <a:lnTo>
                    <a:pt x="4194683" y="132571"/>
                  </a:lnTo>
                  <a:lnTo>
                    <a:pt x="4211679" y="146168"/>
                  </a:lnTo>
                  <a:lnTo>
                    <a:pt x="4228675" y="166563"/>
                  </a:lnTo>
                  <a:lnTo>
                    <a:pt x="4235474" y="176761"/>
                  </a:lnTo>
                  <a:lnTo>
                    <a:pt x="4242272" y="193757"/>
                  </a:lnTo>
                  <a:lnTo>
                    <a:pt x="4235474" y="214153"/>
                  </a:lnTo>
                  <a:lnTo>
                    <a:pt x="4204880" y="244746"/>
                  </a:lnTo>
                  <a:lnTo>
                    <a:pt x="4174287" y="261743"/>
                  </a:lnTo>
                  <a:lnTo>
                    <a:pt x="4153891" y="261743"/>
                  </a:lnTo>
                  <a:lnTo>
                    <a:pt x="4011123" y="254944"/>
                  </a:lnTo>
                  <a:lnTo>
                    <a:pt x="3912544" y="237948"/>
                  </a:lnTo>
                  <a:lnTo>
                    <a:pt x="3630406" y="244746"/>
                  </a:lnTo>
                  <a:lnTo>
                    <a:pt x="3154510" y="248146"/>
                  </a:lnTo>
                  <a:lnTo>
                    <a:pt x="2644622" y="254944"/>
                  </a:lnTo>
                  <a:lnTo>
                    <a:pt x="2253707" y="261743"/>
                  </a:lnTo>
                  <a:lnTo>
                    <a:pt x="1828800" y="309332"/>
                  </a:lnTo>
                  <a:lnTo>
                    <a:pt x="1522867" y="353523"/>
                  </a:lnTo>
                  <a:lnTo>
                    <a:pt x="1193139" y="411310"/>
                  </a:lnTo>
                  <a:lnTo>
                    <a:pt x="877008" y="458899"/>
                  </a:lnTo>
                  <a:lnTo>
                    <a:pt x="792027" y="479295"/>
                  </a:lnTo>
                  <a:lnTo>
                    <a:pt x="571075" y="564276"/>
                  </a:lnTo>
                  <a:lnTo>
                    <a:pt x="526885" y="577873"/>
                  </a:lnTo>
                  <a:lnTo>
                    <a:pt x="489493" y="577873"/>
                  </a:lnTo>
                  <a:lnTo>
                    <a:pt x="428306" y="560877"/>
                  </a:lnTo>
                  <a:lnTo>
                    <a:pt x="360321" y="530284"/>
                  </a:lnTo>
                  <a:lnTo>
                    <a:pt x="234549" y="458899"/>
                  </a:lnTo>
                  <a:lnTo>
                    <a:pt x="67985" y="339926"/>
                  </a:lnTo>
                  <a:lnTo>
                    <a:pt x="13597" y="292336"/>
                  </a:lnTo>
                  <a:lnTo>
                    <a:pt x="6799" y="278739"/>
                  </a:lnTo>
                  <a:lnTo>
                    <a:pt x="0" y="248146"/>
                  </a:lnTo>
                  <a:lnTo>
                    <a:pt x="6799" y="234549"/>
                  </a:lnTo>
                  <a:lnTo>
                    <a:pt x="30593" y="227750"/>
                  </a:lnTo>
                  <a:lnTo>
                    <a:pt x="64586" y="241347"/>
                  </a:lnTo>
                  <a:lnTo>
                    <a:pt x="200556" y="295735"/>
                  </a:lnTo>
                  <a:lnTo>
                    <a:pt x="312732" y="333127"/>
                  </a:lnTo>
                  <a:lnTo>
                    <a:pt x="377317" y="343325"/>
                  </a:lnTo>
                  <a:lnTo>
                    <a:pt x="560877" y="336526"/>
                  </a:lnTo>
                  <a:lnTo>
                    <a:pt x="673053" y="312731"/>
                  </a:lnTo>
                  <a:lnTo>
                    <a:pt x="907601" y="278739"/>
                  </a:lnTo>
                  <a:lnTo>
                    <a:pt x="1199938" y="237948"/>
                  </a:lnTo>
                  <a:lnTo>
                    <a:pt x="1706427" y="180160"/>
                  </a:lnTo>
                  <a:lnTo>
                    <a:pt x="1893386" y="1665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48;p221">
              <a:extLst>
                <a:ext uri="{FF2B5EF4-FFF2-40B4-BE49-F238E27FC236}">
                  <a16:creationId xmlns:a16="http://schemas.microsoft.com/office/drawing/2014/main" id="{18C7DB37-4034-1946-9FF1-550FBB3FF9E0}"/>
                </a:ext>
              </a:extLst>
            </p:cNvPr>
            <p:cNvSpPr/>
            <p:nvPr/>
          </p:nvSpPr>
          <p:spPr>
            <a:xfrm>
              <a:off x="3943350" y="1566863"/>
              <a:ext cx="541338" cy="1168400"/>
            </a:xfrm>
            <a:custGeom>
              <a:avLst/>
              <a:gdLst/>
              <a:ahLst/>
              <a:cxnLst/>
              <a:rect l="l" t="t" r="r" b="b"/>
              <a:pathLst>
                <a:path w="540544" h="1169193" extrusionOk="0">
                  <a:moveTo>
                    <a:pt x="238125" y="383381"/>
                  </a:moveTo>
                  <a:lnTo>
                    <a:pt x="254794" y="500062"/>
                  </a:lnTo>
                  <a:lnTo>
                    <a:pt x="278606" y="638175"/>
                  </a:lnTo>
                  <a:lnTo>
                    <a:pt x="302419" y="742950"/>
                  </a:lnTo>
                  <a:lnTo>
                    <a:pt x="314325" y="878681"/>
                  </a:lnTo>
                  <a:lnTo>
                    <a:pt x="326231" y="945356"/>
                  </a:lnTo>
                  <a:lnTo>
                    <a:pt x="342900" y="1012031"/>
                  </a:lnTo>
                  <a:lnTo>
                    <a:pt x="352425" y="1054893"/>
                  </a:lnTo>
                  <a:lnTo>
                    <a:pt x="366713" y="1097756"/>
                  </a:lnTo>
                  <a:lnTo>
                    <a:pt x="383381" y="1128712"/>
                  </a:lnTo>
                  <a:lnTo>
                    <a:pt x="407194" y="1152525"/>
                  </a:lnTo>
                  <a:lnTo>
                    <a:pt x="423863" y="1162050"/>
                  </a:lnTo>
                  <a:lnTo>
                    <a:pt x="450056" y="1169193"/>
                  </a:lnTo>
                  <a:lnTo>
                    <a:pt x="473869" y="1164431"/>
                  </a:lnTo>
                  <a:lnTo>
                    <a:pt x="492919" y="1147762"/>
                  </a:lnTo>
                  <a:lnTo>
                    <a:pt x="507206" y="1128712"/>
                  </a:lnTo>
                  <a:lnTo>
                    <a:pt x="519113" y="1097756"/>
                  </a:lnTo>
                  <a:lnTo>
                    <a:pt x="531019" y="1038225"/>
                  </a:lnTo>
                  <a:cubicBezTo>
                    <a:pt x="531813" y="976312"/>
                    <a:pt x="532606" y="914400"/>
                    <a:pt x="533400" y="852487"/>
                  </a:cubicBezTo>
                  <a:lnTo>
                    <a:pt x="533400" y="671512"/>
                  </a:lnTo>
                  <a:lnTo>
                    <a:pt x="504825" y="466725"/>
                  </a:lnTo>
                  <a:lnTo>
                    <a:pt x="495300" y="350043"/>
                  </a:lnTo>
                  <a:lnTo>
                    <a:pt x="500063" y="290512"/>
                  </a:lnTo>
                  <a:lnTo>
                    <a:pt x="509588" y="250031"/>
                  </a:lnTo>
                  <a:lnTo>
                    <a:pt x="526256" y="235743"/>
                  </a:lnTo>
                  <a:lnTo>
                    <a:pt x="540544" y="207168"/>
                  </a:lnTo>
                  <a:lnTo>
                    <a:pt x="540544" y="188118"/>
                  </a:lnTo>
                  <a:lnTo>
                    <a:pt x="531019" y="164306"/>
                  </a:lnTo>
                  <a:lnTo>
                    <a:pt x="509588" y="140493"/>
                  </a:lnTo>
                  <a:lnTo>
                    <a:pt x="469106" y="114300"/>
                  </a:lnTo>
                  <a:lnTo>
                    <a:pt x="419100" y="92868"/>
                  </a:lnTo>
                  <a:lnTo>
                    <a:pt x="385763" y="66675"/>
                  </a:lnTo>
                  <a:lnTo>
                    <a:pt x="335756" y="35718"/>
                  </a:lnTo>
                  <a:lnTo>
                    <a:pt x="280988" y="19050"/>
                  </a:lnTo>
                  <a:lnTo>
                    <a:pt x="216694" y="4762"/>
                  </a:lnTo>
                  <a:lnTo>
                    <a:pt x="171450" y="0"/>
                  </a:lnTo>
                  <a:lnTo>
                    <a:pt x="90488" y="4762"/>
                  </a:lnTo>
                  <a:lnTo>
                    <a:pt x="28575" y="11906"/>
                  </a:lnTo>
                  <a:lnTo>
                    <a:pt x="9525" y="21431"/>
                  </a:lnTo>
                  <a:lnTo>
                    <a:pt x="0" y="45243"/>
                  </a:lnTo>
                  <a:lnTo>
                    <a:pt x="7144" y="59531"/>
                  </a:lnTo>
                  <a:lnTo>
                    <a:pt x="30956" y="76200"/>
                  </a:lnTo>
                  <a:lnTo>
                    <a:pt x="69056" y="90487"/>
                  </a:lnTo>
                  <a:lnTo>
                    <a:pt x="111919" y="114300"/>
                  </a:lnTo>
                  <a:lnTo>
                    <a:pt x="152400" y="142875"/>
                  </a:lnTo>
                  <a:lnTo>
                    <a:pt x="185738" y="183356"/>
                  </a:lnTo>
                  <a:lnTo>
                    <a:pt x="207169" y="233362"/>
                  </a:lnTo>
                  <a:lnTo>
                    <a:pt x="238125" y="3833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49;p221">
              <a:extLst>
                <a:ext uri="{FF2B5EF4-FFF2-40B4-BE49-F238E27FC236}">
                  <a16:creationId xmlns:a16="http://schemas.microsoft.com/office/drawing/2014/main" id="{7CDED326-2629-7D4E-926C-A88CED7FC754}"/>
                </a:ext>
              </a:extLst>
            </p:cNvPr>
            <p:cNvSpPr/>
            <p:nvPr/>
          </p:nvSpPr>
          <p:spPr>
            <a:xfrm>
              <a:off x="5486400" y="1481138"/>
              <a:ext cx="485775" cy="1185862"/>
            </a:xfrm>
            <a:custGeom>
              <a:avLst/>
              <a:gdLst/>
              <a:ahLst/>
              <a:cxnLst/>
              <a:rect l="l" t="t" r="r" b="b"/>
              <a:pathLst>
                <a:path w="485775" h="1185862" extrusionOk="0">
                  <a:moveTo>
                    <a:pt x="140494" y="357187"/>
                  </a:moveTo>
                  <a:lnTo>
                    <a:pt x="121444" y="531018"/>
                  </a:lnTo>
                  <a:lnTo>
                    <a:pt x="83344" y="659606"/>
                  </a:lnTo>
                  <a:lnTo>
                    <a:pt x="47625" y="923925"/>
                  </a:lnTo>
                  <a:lnTo>
                    <a:pt x="14288" y="1073943"/>
                  </a:lnTo>
                  <a:lnTo>
                    <a:pt x="7144" y="1126331"/>
                  </a:lnTo>
                  <a:lnTo>
                    <a:pt x="14288" y="1152525"/>
                  </a:lnTo>
                  <a:lnTo>
                    <a:pt x="28575" y="1169193"/>
                  </a:lnTo>
                  <a:lnTo>
                    <a:pt x="42863" y="1178718"/>
                  </a:lnTo>
                  <a:lnTo>
                    <a:pt x="73819" y="1185862"/>
                  </a:lnTo>
                  <a:lnTo>
                    <a:pt x="104775" y="1183481"/>
                  </a:lnTo>
                  <a:lnTo>
                    <a:pt x="135731" y="1171575"/>
                  </a:lnTo>
                  <a:lnTo>
                    <a:pt x="161925" y="1147762"/>
                  </a:lnTo>
                  <a:lnTo>
                    <a:pt x="183356" y="1116806"/>
                  </a:lnTo>
                  <a:lnTo>
                    <a:pt x="221456" y="1023937"/>
                  </a:lnTo>
                  <a:lnTo>
                    <a:pt x="338138" y="688181"/>
                  </a:lnTo>
                  <a:lnTo>
                    <a:pt x="354806" y="626268"/>
                  </a:lnTo>
                  <a:lnTo>
                    <a:pt x="407194" y="423862"/>
                  </a:lnTo>
                  <a:lnTo>
                    <a:pt x="447675" y="335756"/>
                  </a:lnTo>
                  <a:lnTo>
                    <a:pt x="478631" y="288131"/>
                  </a:lnTo>
                  <a:lnTo>
                    <a:pt x="485775" y="264318"/>
                  </a:lnTo>
                  <a:lnTo>
                    <a:pt x="485775" y="245268"/>
                  </a:lnTo>
                  <a:lnTo>
                    <a:pt x="476250" y="221456"/>
                  </a:lnTo>
                  <a:lnTo>
                    <a:pt x="452438" y="192881"/>
                  </a:lnTo>
                  <a:lnTo>
                    <a:pt x="335756" y="121443"/>
                  </a:lnTo>
                  <a:lnTo>
                    <a:pt x="219075" y="57150"/>
                  </a:lnTo>
                  <a:lnTo>
                    <a:pt x="161925" y="30956"/>
                  </a:lnTo>
                  <a:lnTo>
                    <a:pt x="133350" y="19050"/>
                  </a:lnTo>
                  <a:lnTo>
                    <a:pt x="83344" y="4762"/>
                  </a:lnTo>
                  <a:lnTo>
                    <a:pt x="38100" y="0"/>
                  </a:lnTo>
                  <a:lnTo>
                    <a:pt x="14288" y="7143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4288" y="61912"/>
                  </a:lnTo>
                  <a:lnTo>
                    <a:pt x="40481" y="78581"/>
                  </a:lnTo>
                  <a:lnTo>
                    <a:pt x="61913" y="90487"/>
                  </a:lnTo>
                  <a:lnTo>
                    <a:pt x="102394" y="126206"/>
                  </a:lnTo>
                  <a:lnTo>
                    <a:pt x="126206" y="150018"/>
                  </a:lnTo>
                  <a:lnTo>
                    <a:pt x="138113" y="178593"/>
                  </a:lnTo>
                  <a:lnTo>
                    <a:pt x="145256" y="228600"/>
                  </a:lnTo>
                  <a:lnTo>
                    <a:pt x="140494" y="3571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50;p221">
              <a:extLst>
                <a:ext uri="{FF2B5EF4-FFF2-40B4-BE49-F238E27FC236}">
                  <a16:creationId xmlns:a16="http://schemas.microsoft.com/office/drawing/2014/main" id="{5144B8C9-1A96-3A41-BF20-C03296932AD0}"/>
                </a:ext>
              </a:extLst>
            </p:cNvPr>
            <p:cNvSpPr/>
            <p:nvPr/>
          </p:nvSpPr>
          <p:spPr>
            <a:xfrm>
              <a:off x="4271963" y="2760663"/>
              <a:ext cx="1519237" cy="1327150"/>
            </a:xfrm>
            <a:custGeom>
              <a:avLst/>
              <a:gdLst/>
              <a:ahLst/>
              <a:cxnLst/>
              <a:rect l="l" t="t" r="r" b="b"/>
              <a:pathLst>
                <a:path w="1519237" h="1328737" extrusionOk="0">
                  <a:moveTo>
                    <a:pt x="800100" y="216694"/>
                  </a:moveTo>
                  <a:lnTo>
                    <a:pt x="523875" y="242887"/>
                  </a:lnTo>
                  <a:lnTo>
                    <a:pt x="259556" y="264319"/>
                  </a:lnTo>
                  <a:lnTo>
                    <a:pt x="183356" y="264319"/>
                  </a:lnTo>
                  <a:lnTo>
                    <a:pt x="0" y="152400"/>
                  </a:lnTo>
                  <a:lnTo>
                    <a:pt x="169068" y="152400"/>
                  </a:lnTo>
                  <a:lnTo>
                    <a:pt x="419100" y="130969"/>
                  </a:lnTo>
                  <a:lnTo>
                    <a:pt x="528637" y="128587"/>
                  </a:lnTo>
                  <a:lnTo>
                    <a:pt x="788193" y="102394"/>
                  </a:lnTo>
                  <a:lnTo>
                    <a:pt x="1066800" y="64294"/>
                  </a:lnTo>
                  <a:lnTo>
                    <a:pt x="1097756" y="54769"/>
                  </a:lnTo>
                  <a:lnTo>
                    <a:pt x="1231106" y="4762"/>
                  </a:lnTo>
                  <a:lnTo>
                    <a:pt x="1247775" y="0"/>
                  </a:lnTo>
                  <a:lnTo>
                    <a:pt x="1264443" y="4762"/>
                  </a:lnTo>
                  <a:lnTo>
                    <a:pt x="1454943" y="88106"/>
                  </a:lnTo>
                  <a:lnTo>
                    <a:pt x="1483518" y="107156"/>
                  </a:lnTo>
                  <a:lnTo>
                    <a:pt x="1495425" y="119062"/>
                  </a:lnTo>
                  <a:lnTo>
                    <a:pt x="1507331" y="133350"/>
                  </a:lnTo>
                  <a:lnTo>
                    <a:pt x="1516856" y="157162"/>
                  </a:lnTo>
                  <a:lnTo>
                    <a:pt x="1519237" y="178594"/>
                  </a:lnTo>
                  <a:lnTo>
                    <a:pt x="1514475" y="216694"/>
                  </a:lnTo>
                  <a:lnTo>
                    <a:pt x="1500187" y="259556"/>
                  </a:lnTo>
                  <a:lnTo>
                    <a:pt x="1481137" y="307181"/>
                  </a:lnTo>
                  <a:lnTo>
                    <a:pt x="1462087" y="392906"/>
                  </a:lnTo>
                  <a:lnTo>
                    <a:pt x="1419225" y="657225"/>
                  </a:lnTo>
                  <a:lnTo>
                    <a:pt x="1371600" y="1002506"/>
                  </a:lnTo>
                  <a:lnTo>
                    <a:pt x="1340643" y="1223962"/>
                  </a:lnTo>
                  <a:lnTo>
                    <a:pt x="1323975" y="1269206"/>
                  </a:lnTo>
                  <a:lnTo>
                    <a:pt x="1302543" y="1302544"/>
                  </a:lnTo>
                  <a:lnTo>
                    <a:pt x="1283493" y="1321594"/>
                  </a:lnTo>
                  <a:lnTo>
                    <a:pt x="1266825" y="1328737"/>
                  </a:lnTo>
                  <a:lnTo>
                    <a:pt x="1245393" y="1323975"/>
                  </a:lnTo>
                  <a:lnTo>
                    <a:pt x="1226343" y="1304925"/>
                  </a:lnTo>
                  <a:lnTo>
                    <a:pt x="1202531" y="1264444"/>
                  </a:lnTo>
                  <a:lnTo>
                    <a:pt x="1159668" y="1121569"/>
                  </a:lnTo>
                  <a:lnTo>
                    <a:pt x="1195387" y="800100"/>
                  </a:lnTo>
                  <a:lnTo>
                    <a:pt x="1214437" y="540544"/>
                  </a:lnTo>
                  <a:lnTo>
                    <a:pt x="1228725" y="319087"/>
                  </a:lnTo>
                  <a:lnTo>
                    <a:pt x="1228725" y="273844"/>
                  </a:lnTo>
                  <a:lnTo>
                    <a:pt x="1221581" y="240506"/>
                  </a:lnTo>
                  <a:lnTo>
                    <a:pt x="1204912" y="216694"/>
                  </a:lnTo>
                  <a:lnTo>
                    <a:pt x="1178718" y="200025"/>
                  </a:lnTo>
                  <a:lnTo>
                    <a:pt x="1138237" y="197644"/>
                  </a:lnTo>
                  <a:lnTo>
                    <a:pt x="971550" y="202406"/>
                  </a:lnTo>
                  <a:lnTo>
                    <a:pt x="800100" y="2166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51;p221">
              <a:extLst>
                <a:ext uri="{FF2B5EF4-FFF2-40B4-BE49-F238E27FC236}">
                  <a16:creationId xmlns:a16="http://schemas.microsoft.com/office/drawing/2014/main" id="{E2C00B76-679B-484A-946E-F5226498150C}"/>
                </a:ext>
              </a:extLst>
            </p:cNvPr>
            <p:cNvSpPr/>
            <p:nvPr/>
          </p:nvSpPr>
          <p:spPr>
            <a:xfrm>
              <a:off x="4410075" y="3314700"/>
              <a:ext cx="1236663" cy="230188"/>
            </a:xfrm>
            <a:custGeom>
              <a:avLst/>
              <a:gdLst/>
              <a:ahLst/>
              <a:cxnLst/>
              <a:rect l="l" t="t" r="r" b="b"/>
              <a:pathLst>
                <a:path w="1235869" h="230981" extrusionOk="0">
                  <a:moveTo>
                    <a:pt x="814388" y="30956"/>
                  </a:moveTo>
                  <a:lnTo>
                    <a:pt x="1081088" y="0"/>
                  </a:lnTo>
                  <a:lnTo>
                    <a:pt x="1235869" y="83344"/>
                  </a:lnTo>
                  <a:lnTo>
                    <a:pt x="1083469" y="135731"/>
                  </a:lnTo>
                  <a:lnTo>
                    <a:pt x="876300" y="157163"/>
                  </a:lnTo>
                  <a:lnTo>
                    <a:pt x="431006" y="209550"/>
                  </a:lnTo>
                  <a:lnTo>
                    <a:pt x="302419" y="223838"/>
                  </a:lnTo>
                  <a:lnTo>
                    <a:pt x="269081" y="230981"/>
                  </a:lnTo>
                  <a:lnTo>
                    <a:pt x="235744" y="230981"/>
                  </a:lnTo>
                  <a:lnTo>
                    <a:pt x="200025" y="221456"/>
                  </a:lnTo>
                  <a:lnTo>
                    <a:pt x="147638" y="195263"/>
                  </a:lnTo>
                  <a:lnTo>
                    <a:pt x="0" y="42863"/>
                  </a:lnTo>
                  <a:lnTo>
                    <a:pt x="135731" y="66675"/>
                  </a:lnTo>
                  <a:lnTo>
                    <a:pt x="240506" y="88106"/>
                  </a:lnTo>
                  <a:lnTo>
                    <a:pt x="266700" y="90488"/>
                  </a:lnTo>
                  <a:lnTo>
                    <a:pt x="388144" y="80963"/>
                  </a:lnTo>
                  <a:lnTo>
                    <a:pt x="814388" y="309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52;p221">
              <a:extLst>
                <a:ext uri="{FF2B5EF4-FFF2-40B4-BE49-F238E27FC236}">
                  <a16:creationId xmlns:a16="http://schemas.microsoft.com/office/drawing/2014/main" id="{F8B2DE46-B056-6742-B54F-EA1482B9170B}"/>
                </a:ext>
              </a:extLst>
            </p:cNvPr>
            <p:cNvSpPr/>
            <p:nvPr/>
          </p:nvSpPr>
          <p:spPr>
            <a:xfrm>
              <a:off x="4421188" y="3868738"/>
              <a:ext cx="1177925" cy="206375"/>
            </a:xfrm>
            <a:custGeom>
              <a:avLst/>
              <a:gdLst/>
              <a:ahLst/>
              <a:cxnLst/>
              <a:rect l="l" t="t" r="r" b="b"/>
              <a:pathLst>
                <a:path w="1176338" h="204788" extrusionOk="0">
                  <a:moveTo>
                    <a:pt x="488157" y="54769"/>
                  </a:moveTo>
                  <a:lnTo>
                    <a:pt x="159544" y="71438"/>
                  </a:lnTo>
                  <a:lnTo>
                    <a:pt x="0" y="83344"/>
                  </a:lnTo>
                  <a:lnTo>
                    <a:pt x="157163" y="204788"/>
                  </a:lnTo>
                  <a:lnTo>
                    <a:pt x="314325" y="202407"/>
                  </a:lnTo>
                  <a:lnTo>
                    <a:pt x="416719" y="192882"/>
                  </a:lnTo>
                  <a:lnTo>
                    <a:pt x="511969" y="176213"/>
                  </a:lnTo>
                  <a:lnTo>
                    <a:pt x="657225" y="157163"/>
                  </a:lnTo>
                  <a:lnTo>
                    <a:pt x="840582" y="145257"/>
                  </a:lnTo>
                  <a:lnTo>
                    <a:pt x="1052513" y="161925"/>
                  </a:lnTo>
                  <a:lnTo>
                    <a:pt x="1176338" y="107157"/>
                  </a:lnTo>
                  <a:lnTo>
                    <a:pt x="1038225" y="0"/>
                  </a:lnTo>
                  <a:lnTo>
                    <a:pt x="854869" y="19050"/>
                  </a:lnTo>
                  <a:lnTo>
                    <a:pt x="488157" y="547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53;p221">
              <a:extLst>
                <a:ext uri="{FF2B5EF4-FFF2-40B4-BE49-F238E27FC236}">
                  <a16:creationId xmlns:a16="http://schemas.microsoft.com/office/drawing/2014/main" id="{B0B8E766-88A0-004C-9D16-504C980C0055}"/>
                </a:ext>
              </a:extLst>
            </p:cNvPr>
            <p:cNvSpPr/>
            <p:nvPr/>
          </p:nvSpPr>
          <p:spPr>
            <a:xfrm>
              <a:off x="4876800" y="3965575"/>
              <a:ext cx="307975" cy="2116138"/>
            </a:xfrm>
            <a:custGeom>
              <a:avLst/>
              <a:gdLst/>
              <a:ahLst/>
              <a:cxnLst/>
              <a:rect l="l" t="t" r="r" b="b"/>
              <a:pathLst>
                <a:path w="307521" h="2117272" extrusionOk="0">
                  <a:moveTo>
                    <a:pt x="62593" y="1102179"/>
                  </a:moveTo>
                  <a:lnTo>
                    <a:pt x="68036" y="849086"/>
                  </a:lnTo>
                  <a:lnTo>
                    <a:pt x="70757" y="587829"/>
                  </a:lnTo>
                  <a:cubicBezTo>
                    <a:pt x="71664" y="540658"/>
                    <a:pt x="72572" y="493486"/>
                    <a:pt x="73479" y="446315"/>
                  </a:cubicBezTo>
                  <a:cubicBezTo>
                    <a:pt x="72572" y="396422"/>
                    <a:pt x="76653" y="353786"/>
                    <a:pt x="70757" y="296636"/>
                  </a:cubicBezTo>
                  <a:lnTo>
                    <a:pt x="65314" y="234043"/>
                  </a:lnTo>
                  <a:lnTo>
                    <a:pt x="54429" y="160565"/>
                  </a:lnTo>
                  <a:lnTo>
                    <a:pt x="16329" y="59872"/>
                  </a:lnTo>
                  <a:lnTo>
                    <a:pt x="51707" y="0"/>
                  </a:lnTo>
                  <a:lnTo>
                    <a:pt x="166007" y="48986"/>
                  </a:lnTo>
                  <a:lnTo>
                    <a:pt x="239486" y="114300"/>
                  </a:lnTo>
                  <a:lnTo>
                    <a:pt x="274864" y="152400"/>
                  </a:lnTo>
                  <a:lnTo>
                    <a:pt x="296636" y="190500"/>
                  </a:lnTo>
                  <a:lnTo>
                    <a:pt x="307521" y="247650"/>
                  </a:lnTo>
                  <a:lnTo>
                    <a:pt x="304800" y="381000"/>
                  </a:lnTo>
                  <a:lnTo>
                    <a:pt x="285750" y="598715"/>
                  </a:lnTo>
                  <a:lnTo>
                    <a:pt x="280307" y="832758"/>
                  </a:lnTo>
                  <a:lnTo>
                    <a:pt x="269421" y="895350"/>
                  </a:lnTo>
                  <a:lnTo>
                    <a:pt x="250371" y="1151165"/>
                  </a:lnTo>
                  <a:lnTo>
                    <a:pt x="247650" y="1401536"/>
                  </a:lnTo>
                  <a:lnTo>
                    <a:pt x="258536" y="1711779"/>
                  </a:lnTo>
                  <a:lnTo>
                    <a:pt x="266700" y="1864179"/>
                  </a:lnTo>
                  <a:lnTo>
                    <a:pt x="250371" y="1926772"/>
                  </a:lnTo>
                  <a:lnTo>
                    <a:pt x="209550" y="2079172"/>
                  </a:lnTo>
                  <a:lnTo>
                    <a:pt x="193221" y="2100943"/>
                  </a:lnTo>
                  <a:lnTo>
                    <a:pt x="171450" y="2111829"/>
                  </a:lnTo>
                  <a:lnTo>
                    <a:pt x="144236" y="2117272"/>
                  </a:lnTo>
                  <a:lnTo>
                    <a:pt x="106136" y="2103665"/>
                  </a:lnTo>
                  <a:lnTo>
                    <a:pt x="78921" y="2079172"/>
                  </a:lnTo>
                  <a:lnTo>
                    <a:pt x="51707" y="2027465"/>
                  </a:lnTo>
                  <a:lnTo>
                    <a:pt x="21771" y="1915886"/>
                  </a:lnTo>
                  <a:lnTo>
                    <a:pt x="0" y="1787979"/>
                  </a:lnTo>
                  <a:lnTo>
                    <a:pt x="2721" y="1738993"/>
                  </a:lnTo>
                  <a:lnTo>
                    <a:pt x="24493" y="1681843"/>
                  </a:lnTo>
                  <a:lnTo>
                    <a:pt x="35379" y="1611086"/>
                  </a:lnTo>
                  <a:lnTo>
                    <a:pt x="54429" y="1431472"/>
                  </a:lnTo>
                  <a:lnTo>
                    <a:pt x="62593" y="11021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54;p221">
              <a:extLst>
                <a:ext uri="{FF2B5EF4-FFF2-40B4-BE49-F238E27FC236}">
                  <a16:creationId xmlns:a16="http://schemas.microsoft.com/office/drawing/2014/main" id="{B7BFF871-2645-9847-B548-71D78F63155E}"/>
                </a:ext>
              </a:extLst>
            </p:cNvPr>
            <p:cNvSpPr/>
            <p:nvPr/>
          </p:nvSpPr>
          <p:spPr>
            <a:xfrm>
              <a:off x="3051175" y="4637088"/>
              <a:ext cx="1912938" cy="1192212"/>
            </a:xfrm>
            <a:custGeom>
              <a:avLst/>
              <a:gdLst/>
              <a:ahLst/>
              <a:cxnLst/>
              <a:rect l="l" t="t" r="r" b="b"/>
              <a:pathLst>
                <a:path w="1913165" h="1191986" extrusionOk="0">
                  <a:moveTo>
                    <a:pt x="1338943" y="378279"/>
                  </a:moveTo>
                  <a:lnTo>
                    <a:pt x="1553936" y="190500"/>
                  </a:lnTo>
                  <a:lnTo>
                    <a:pt x="1670958" y="78922"/>
                  </a:lnTo>
                  <a:lnTo>
                    <a:pt x="1725386" y="19050"/>
                  </a:lnTo>
                  <a:lnTo>
                    <a:pt x="1910443" y="0"/>
                  </a:lnTo>
                  <a:cubicBezTo>
                    <a:pt x="1911350" y="58964"/>
                    <a:pt x="1912258" y="117929"/>
                    <a:pt x="1913165" y="176893"/>
                  </a:cubicBezTo>
                  <a:lnTo>
                    <a:pt x="1785258" y="285750"/>
                  </a:lnTo>
                  <a:lnTo>
                    <a:pt x="1529443" y="481693"/>
                  </a:lnTo>
                  <a:lnTo>
                    <a:pt x="1314450" y="623207"/>
                  </a:lnTo>
                  <a:lnTo>
                    <a:pt x="1023258" y="794657"/>
                  </a:lnTo>
                  <a:lnTo>
                    <a:pt x="647700" y="976993"/>
                  </a:lnTo>
                  <a:lnTo>
                    <a:pt x="443593" y="1055915"/>
                  </a:lnTo>
                  <a:lnTo>
                    <a:pt x="242208" y="1123950"/>
                  </a:lnTo>
                  <a:lnTo>
                    <a:pt x="48986" y="1186543"/>
                  </a:lnTo>
                  <a:lnTo>
                    <a:pt x="27215" y="1191986"/>
                  </a:lnTo>
                  <a:lnTo>
                    <a:pt x="5443" y="1183822"/>
                  </a:lnTo>
                  <a:lnTo>
                    <a:pt x="0" y="1164772"/>
                  </a:lnTo>
                  <a:lnTo>
                    <a:pt x="13608" y="1134836"/>
                  </a:lnTo>
                  <a:lnTo>
                    <a:pt x="54429" y="1115786"/>
                  </a:lnTo>
                  <a:lnTo>
                    <a:pt x="228600" y="1031422"/>
                  </a:lnTo>
                  <a:lnTo>
                    <a:pt x="498022" y="900793"/>
                  </a:lnTo>
                  <a:lnTo>
                    <a:pt x="832758" y="726622"/>
                  </a:lnTo>
                  <a:lnTo>
                    <a:pt x="960665" y="658586"/>
                  </a:lnTo>
                  <a:lnTo>
                    <a:pt x="1164772" y="517072"/>
                  </a:lnTo>
                  <a:lnTo>
                    <a:pt x="1338943" y="3782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55;p221">
              <a:extLst>
                <a:ext uri="{FF2B5EF4-FFF2-40B4-BE49-F238E27FC236}">
                  <a16:creationId xmlns:a16="http://schemas.microsoft.com/office/drawing/2014/main" id="{07F62EA7-36D5-6C47-9662-BBA1207D6EBA}"/>
                </a:ext>
              </a:extLst>
            </p:cNvPr>
            <p:cNvSpPr/>
            <p:nvPr/>
          </p:nvSpPr>
          <p:spPr>
            <a:xfrm>
              <a:off x="5129213" y="4632325"/>
              <a:ext cx="2254250" cy="1238250"/>
            </a:xfrm>
            <a:custGeom>
              <a:avLst/>
              <a:gdLst/>
              <a:ahLst/>
              <a:cxnLst/>
              <a:rect l="l" t="t" r="r" b="b"/>
              <a:pathLst>
                <a:path w="2253343" h="1238250" extrusionOk="0">
                  <a:moveTo>
                    <a:pt x="498021" y="457200"/>
                  </a:moveTo>
                  <a:lnTo>
                    <a:pt x="318407" y="315686"/>
                  </a:lnTo>
                  <a:lnTo>
                    <a:pt x="111578" y="149679"/>
                  </a:lnTo>
                  <a:lnTo>
                    <a:pt x="0" y="57150"/>
                  </a:lnTo>
                  <a:lnTo>
                    <a:pt x="5443" y="0"/>
                  </a:lnTo>
                  <a:lnTo>
                    <a:pt x="76200" y="10886"/>
                  </a:lnTo>
                  <a:lnTo>
                    <a:pt x="174171" y="87086"/>
                  </a:lnTo>
                  <a:lnTo>
                    <a:pt x="356507" y="201386"/>
                  </a:lnTo>
                  <a:lnTo>
                    <a:pt x="574221" y="337458"/>
                  </a:lnTo>
                  <a:lnTo>
                    <a:pt x="783771" y="459922"/>
                  </a:lnTo>
                  <a:lnTo>
                    <a:pt x="944336" y="544286"/>
                  </a:lnTo>
                  <a:lnTo>
                    <a:pt x="1123950" y="639536"/>
                  </a:lnTo>
                  <a:lnTo>
                    <a:pt x="1349828" y="745672"/>
                  </a:lnTo>
                  <a:lnTo>
                    <a:pt x="1578428" y="840922"/>
                  </a:lnTo>
                  <a:lnTo>
                    <a:pt x="1747157" y="906236"/>
                  </a:lnTo>
                  <a:lnTo>
                    <a:pt x="2084614" y="1015093"/>
                  </a:lnTo>
                  <a:lnTo>
                    <a:pt x="2234293" y="1053193"/>
                  </a:lnTo>
                  <a:lnTo>
                    <a:pt x="2247900" y="1061358"/>
                  </a:lnTo>
                  <a:lnTo>
                    <a:pt x="2253343" y="1072243"/>
                  </a:lnTo>
                  <a:lnTo>
                    <a:pt x="2250621" y="1088572"/>
                  </a:lnTo>
                  <a:lnTo>
                    <a:pt x="2215243" y="1104900"/>
                  </a:lnTo>
                  <a:lnTo>
                    <a:pt x="2054678" y="1140279"/>
                  </a:lnTo>
                  <a:lnTo>
                    <a:pt x="1823357" y="1189265"/>
                  </a:lnTo>
                  <a:lnTo>
                    <a:pt x="1744436" y="1202872"/>
                  </a:lnTo>
                  <a:lnTo>
                    <a:pt x="1660071" y="1230086"/>
                  </a:lnTo>
                  <a:lnTo>
                    <a:pt x="1602921" y="1238250"/>
                  </a:lnTo>
                  <a:lnTo>
                    <a:pt x="1545771" y="1238250"/>
                  </a:lnTo>
                  <a:lnTo>
                    <a:pt x="1491343" y="1230086"/>
                  </a:lnTo>
                  <a:lnTo>
                    <a:pt x="1434193" y="1202872"/>
                  </a:lnTo>
                  <a:lnTo>
                    <a:pt x="1341664" y="1126672"/>
                  </a:lnTo>
                  <a:lnTo>
                    <a:pt x="1015093" y="873579"/>
                  </a:lnTo>
                  <a:lnTo>
                    <a:pt x="498021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2460;p222">
            <a:extLst>
              <a:ext uri="{FF2B5EF4-FFF2-40B4-BE49-F238E27FC236}">
                <a16:creationId xmlns:a16="http://schemas.microsoft.com/office/drawing/2014/main" id="{08C4457E-1133-2544-A9B0-0CB4DA0B68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5959" y="1331661"/>
            <a:ext cx="448627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" name="Google Shape;2460;p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863" y="1403853"/>
            <a:ext cx="448627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p249"/>
          <p:cNvSpPr txBox="1"/>
          <p:nvPr/>
        </p:nvSpPr>
        <p:spPr>
          <a:xfrm>
            <a:off x="3296815" y="6818312"/>
            <a:ext cx="46565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箱</a:t>
            </a:r>
            <a:endParaRPr/>
          </a:p>
        </p:txBody>
      </p:sp>
      <p:sp>
        <p:nvSpPr>
          <p:cNvPr id="2740" name="Google Shape;2740;p249"/>
          <p:cNvSpPr/>
          <p:nvPr/>
        </p:nvSpPr>
        <p:spPr>
          <a:xfrm>
            <a:off x="2811463" y="1592263"/>
            <a:ext cx="1000125" cy="1273175"/>
          </a:xfrm>
          <a:custGeom>
            <a:avLst/>
            <a:gdLst/>
            <a:ahLst/>
            <a:cxnLst/>
            <a:rect l="l" t="t" r="r" b="b"/>
            <a:pathLst>
              <a:path w="1000125" h="1271588" extrusionOk="0">
                <a:moveTo>
                  <a:pt x="828675" y="466725"/>
                </a:moveTo>
                <a:lnTo>
                  <a:pt x="673894" y="685800"/>
                </a:lnTo>
                <a:lnTo>
                  <a:pt x="578644" y="802482"/>
                </a:lnTo>
                <a:lnTo>
                  <a:pt x="509588" y="881063"/>
                </a:lnTo>
                <a:lnTo>
                  <a:pt x="411957" y="981075"/>
                </a:lnTo>
                <a:lnTo>
                  <a:pt x="314325" y="1066800"/>
                </a:lnTo>
                <a:lnTo>
                  <a:pt x="228600" y="1135857"/>
                </a:lnTo>
                <a:lnTo>
                  <a:pt x="142875" y="1202532"/>
                </a:lnTo>
                <a:lnTo>
                  <a:pt x="66675" y="1252538"/>
                </a:lnTo>
                <a:lnTo>
                  <a:pt x="38100" y="1266825"/>
                </a:lnTo>
                <a:lnTo>
                  <a:pt x="21432" y="1271588"/>
                </a:lnTo>
                <a:lnTo>
                  <a:pt x="7144" y="1271588"/>
                </a:lnTo>
                <a:lnTo>
                  <a:pt x="0" y="1257300"/>
                </a:lnTo>
                <a:lnTo>
                  <a:pt x="4763" y="1231107"/>
                </a:lnTo>
                <a:lnTo>
                  <a:pt x="16669" y="1204913"/>
                </a:lnTo>
                <a:lnTo>
                  <a:pt x="69057" y="1154907"/>
                </a:lnTo>
                <a:lnTo>
                  <a:pt x="176213" y="1035844"/>
                </a:lnTo>
                <a:lnTo>
                  <a:pt x="307182" y="878682"/>
                </a:lnTo>
                <a:lnTo>
                  <a:pt x="404813" y="750094"/>
                </a:lnTo>
                <a:lnTo>
                  <a:pt x="469107" y="652463"/>
                </a:lnTo>
                <a:lnTo>
                  <a:pt x="523875" y="557213"/>
                </a:lnTo>
                <a:lnTo>
                  <a:pt x="583407" y="435769"/>
                </a:lnTo>
                <a:lnTo>
                  <a:pt x="640557" y="300038"/>
                </a:lnTo>
                <a:lnTo>
                  <a:pt x="657225" y="238125"/>
                </a:lnTo>
                <a:lnTo>
                  <a:pt x="661988" y="211932"/>
                </a:lnTo>
                <a:lnTo>
                  <a:pt x="659607" y="183357"/>
                </a:lnTo>
                <a:lnTo>
                  <a:pt x="645319" y="145257"/>
                </a:lnTo>
                <a:lnTo>
                  <a:pt x="614363" y="100013"/>
                </a:lnTo>
                <a:lnTo>
                  <a:pt x="581025" y="57150"/>
                </a:lnTo>
                <a:lnTo>
                  <a:pt x="571500" y="42863"/>
                </a:lnTo>
                <a:lnTo>
                  <a:pt x="569119" y="23813"/>
                </a:lnTo>
                <a:lnTo>
                  <a:pt x="578644" y="4763"/>
                </a:lnTo>
                <a:lnTo>
                  <a:pt x="592932" y="0"/>
                </a:lnTo>
                <a:lnTo>
                  <a:pt x="635794" y="7144"/>
                </a:lnTo>
                <a:lnTo>
                  <a:pt x="685800" y="26194"/>
                </a:lnTo>
                <a:lnTo>
                  <a:pt x="762000" y="59532"/>
                </a:lnTo>
                <a:lnTo>
                  <a:pt x="809625" y="88107"/>
                </a:lnTo>
                <a:lnTo>
                  <a:pt x="859632" y="123825"/>
                </a:lnTo>
                <a:lnTo>
                  <a:pt x="916782" y="173832"/>
                </a:lnTo>
                <a:lnTo>
                  <a:pt x="973932" y="228600"/>
                </a:lnTo>
                <a:lnTo>
                  <a:pt x="995363" y="250032"/>
                </a:lnTo>
                <a:lnTo>
                  <a:pt x="1000125" y="264319"/>
                </a:lnTo>
                <a:lnTo>
                  <a:pt x="1000125" y="292894"/>
                </a:lnTo>
                <a:lnTo>
                  <a:pt x="992982" y="319088"/>
                </a:lnTo>
                <a:lnTo>
                  <a:pt x="976313" y="338138"/>
                </a:lnTo>
                <a:lnTo>
                  <a:pt x="942975" y="354807"/>
                </a:lnTo>
                <a:lnTo>
                  <a:pt x="914400" y="359569"/>
                </a:lnTo>
                <a:lnTo>
                  <a:pt x="900113" y="364332"/>
                </a:lnTo>
                <a:lnTo>
                  <a:pt x="828675" y="466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249"/>
          <p:cNvSpPr/>
          <p:nvPr/>
        </p:nvSpPr>
        <p:spPr>
          <a:xfrm>
            <a:off x="4646613" y="1481138"/>
            <a:ext cx="830262" cy="1314450"/>
          </a:xfrm>
          <a:custGeom>
            <a:avLst/>
            <a:gdLst/>
            <a:ahLst/>
            <a:cxnLst/>
            <a:rect l="l" t="t" r="r" b="b"/>
            <a:pathLst>
              <a:path w="831056" h="1314450" extrusionOk="0">
                <a:moveTo>
                  <a:pt x="421481" y="554831"/>
                </a:moveTo>
                <a:lnTo>
                  <a:pt x="454819" y="459581"/>
                </a:lnTo>
                <a:lnTo>
                  <a:pt x="476250" y="376237"/>
                </a:lnTo>
                <a:lnTo>
                  <a:pt x="488156" y="300037"/>
                </a:lnTo>
                <a:lnTo>
                  <a:pt x="495300" y="228600"/>
                </a:lnTo>
                <a:lnTo>
                  <a:pt x="495300" y="192881"/>
                </a:lnTo>
                <a:lnTo>
                  <a:pt x="492919" y="169068"/>
                </a:lnTo>
                <a:lnTo>
                  <a:pt x="457200" y="130968"/>
                </a:lnTo>
                <a:lnTo>
                  <a:pt x="392906" y="73818"/>
                </a:lnTo>
                <a:lnTo>
                  <a:pt x="369094" y="54768"/>
                </a:lnTo>
                <a:lnTo>
                  <a:pt x="366712" y="45243"/>
                </a:lnTo>
                <a:lnTo>
                  <a:pt x="376237" y="19050"/>
                </a:lnTo>
                <a:lnTo>
                  <a:pt x="390525" y="4762"/>
                </a:lnTo>
                <a:lnTo>
                  <a:pt x="426244" y="0"/>
                </a:lnTo>
                <a:lnTo>
                  <a:pt x="471487" y="4762"/>
                </a:lnTo>
                <a:lnTo>
                  <a:pt x="540544" y="23812"/>
                </a:lnTo>
                <a:lnTo>
                  <a:pt x="600075" y="50006"/>
                </a:lnTo>
                <a:lnTo>
                  <a:pt x="685800" y="100012"/>
                </a:lnTo>
                <a:lnTo>
                  <a:pt x="726281" y="126206"/>
                </a:lnTo>
                <a:lnTo>
                  <a:pt x="771525" y="164306"/>
                </a:lnTo>
                <a:lnTo>
                  <a:pt x="816769" y="216693"/>
                </a:lnTo>
                <a:lnTo>
                  <a:pt x="831056" y="240506"/>
                </a:lnTo>
                <a:lnTo>
                  <a:pt x="831056" y="261937"/>
                </a:lnTo>
                <a:lnTo>
                  <a:pt x="785812" y="333375"/>
                </a:lnTo>
                <a:lnTo>
                  <a:pt x="728662" y="442912"/>
                </a:lnTo>
                <a:lnTo>
                  <a:pt x="671512" y="554831"/>
                </a:lnTo>
                <a:lnTo>
                  <a:pt x="566737" y="738187"/>
                </a:lnTo>
                <a:lnTo>
                  <a:pt x="452437" y="883443"/>
                </a:lnTo>
                <a:lnTo>
                  <a:pt x="266700" y="1088231"/>
                </a:lnTo>
                <a:lnTo>
                  <a:pt x="71437" y="1285875"/>
                </a:lnTo>
                <a:lnTo>
                  <a:pt x="42862" y="1307306"/>
                </a:lnTo>
                <a:lnTo>
                  <a:pt x="23812" y="1314450"/>
                </a:lnTo>
                <a:lnTo>
                  <a:pt x="4762" y="1307306"/>
                </a:lnTo>
                <a:lnTo>
                  <a:pt x="0" y="1293018"/>
                </a:lnTo>
                <a:lnTo>
                  <a:pt x="7144" y="1264443"/>
                </a:lnTo>
                <a:lnTo>
                  <a:pt x="23812" y="1233487"/>
                </a:lnTo>
                <a:lnTo>
                  <a:pt x="83344" y="1162050"/>
                </a:lnTo>
                <a:lnTo>
                  <a:pt x="173831" y="1033462"/>
                </a:lnTo>
                <a:lnTo>
                  <a:pt x="235744" y="938212"/>
                </a:lnTo>
                <a:lnTo>
                  <a:pt x="288131" y="854868"/>
                </a:lnTo>
                <a:lnTo>
                  <a:pt x="335756" y="766762"/>
                </a:lnTo>
                <a:lnTo>
                  <a:pt x="397669" y="631031"/>
                </a:lnTo>
                <a:lnTo>
                  <a:pt x="421481" y="5548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249"/>
          <p:cNvSpPr/>
          <p:nvPr/>
        </p:nvSpPr>
        <p:spPr>
          <a:xfrm>
            <a:off x="2805113" y="3563938"/>
            <a:ext cx="1825625" cy="558800"/>
          </a:xfrm>
          <a:custGeom>
            <a:avLst/>
            <a:gdLst/>
            <a:ahLst/>
            <a:cxnLst/>
            <a:rect l="l" t="t" r="r" b="b"/>
            <a:pathLst>
              <a:path w="1826418" h="557213" extrusionOk="0">
                <a:moveTo>
                  <a:pt x="931068" y="180975"/>
                </a:moveTo>
                <a:lnTo>
                  <a:pt x="1097756" y="145257"/>
                </a:lnTo>
                <a:lnTo>
                  <a:pt x="1257300" y="111919"/>
                </a:lnTo>
                <a:lnTo>
                  <a:pt x="1438275" y="76200"/>
                </a:lnTo>
                <a:lnTo>
                  <a:pt x="1497806" y="54769"/>
                </a:lnTo>
                <a:lnTo>
                  <a:pt x="1535906" y="38100"/>
                </a:lnTo>
                <a:lnTo>
                  <a:pt x="1559718" y="19050"/>
                </a:lnTo>
                <a:lnTo>
                  <a:pt x="1576387" y="4763"/>
                </a:lnTo>
                <a:lnTo>
                  <a:pt x="1597818" y="0"/>
                </a:lnTo>
                <a:lnTo>
                  <a:pt x="1624012" y="0"/>
                </a:lnTo>
                <a:lnTo>
                  <a:pt x="1659731" y="9525"/>
                </a:lnTo>
                <a:lnTo>
                  <a:pt x="1707356" y="28575"/>
                </a:lnTo>
                <a:lnTo>
                  <a:pt x="1781175" y="71438"/>
                </a:lnTo>
                <a:lnTo>
                  <a:pt x="1802606" y="83344"/>
                </a:lnTo>
                <a:lnTo>
                  <a:pt x="1814512" y="95250"/>
                </a:lnTo>
                <a:lnTo>
                  <a:pt x="1821656" y="111919"/>
                </a:lnTo>
                <a:lnTo>
                  <a:pt x="1826418" y="135732"/>
                </a:lnTo>
                <a:lnTo>
                  <a:pt x="1824037" y="164307"/>
                </a:lnTo>
                <a:lnTo>
                  <a:pt x="1816893" y="190500"/>
                </a:lnTo>
                <a:lnTo>
                  <a:pt x="1800225" y="200025"/>
                </a:lnTo>
                <a:lnTo>
                  <a:pt x="1750218" y="209550"/>
                </a:lnTo>
                <a:lnTo>
                  <a:pt x="1538287" y="238125"/>
                </a:lnTo>
                <a:lnTo>
                  <a:pt x="1269206" y="285750"/>
                </a:lnTo>
                <a:lnTo>
                  <a:pt x="878681" y="359569"/>
                </a:lnTo>
                <a:lnTo>
                  <a:pt x="735806" y="411957"/>
                </a:lnTo>
                <a:lnTo>
                  <a:pt x="564356" y="473869"/>
                </a:lnTo>
                <a:lnTo>
                  <a:pt x="373856" y="535782"/>
                </a:lnTo>
                <a:lnTo>
                  <a:pt x="342900" y="550069"/>
                </a:lnTo>
                <a:lnTo>
                  <a:pt x="314325" y="557213"/>
                </a:lnTo>
                <a:lnTo>
                  <a:pt x="297656" y="557213"/>
                </a:lnTo>
                <a:lnTo>
                  <a:pt x="266700" y="550069"/>
                </a:lnTo>
                <a:lnTo>
                  <a:pt x="235743" y="531019"/>
                </a:lnTo>
                <a:lnTo>
                  <a:pt x="159543" y="452438"/>
                </a:lnTo>
                <a:lnTo>
                  <a:pt x="50006" y="345282"/>
                </a:lnTo>
                <a:lnTo>
                  <a:pt x="9525" y="300038"/>
                </a:lnTo>
                <a:lnTo>
                  <a:pt x="0" y="280988"/>
                </a:lnTo>
                <a:lnTo>
                  <a:pt x="2381" y="259557"/>
                </a:lnTo>
                <a:lnTo>
                  <a:pt x="16668" y="250032"/>
                </a:lnTo>
                <a:lnTo>
                  <a:pt x="38100" y="245269"/>
                </a:lnTo>
                <a:lnTo>
                  <a:pt x="61912" y="252413"/>
                </a:lnTo>
                <a:lnTo>
                  <a:pt x="90487" y="269082"/>
                </a:lnTo>
                <a:lnTo>
                  <a:pt x="147637" y="292894"/>
                </a:lnTo>
                <a:lnTo>
                  <a:pt x="200025" y="307182"/>
                </a:lnTo>
                <a:lnTo>
                  <a:pt x="254793" y="319088"/>
                </a:lnTo>
                <a:lnTo>
                  <a:pt x="319087" y="314325"/>
                </a:lnTo>
                <a:lnTo>
                  <a:pt x="552450" y="264319"/>
                </a:lnTo>
                <a:lnTo>
                  <a:pt x="931068" y="180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249"/>
          <p:cNvSpPr/>
          <p:nvPr/>
        </p:nvSpPr>
        <p:spPr>
          <a:xfrm>
            <a:off x="4875213" y="3265488"/>
            <a:ext cx="452437" cy="2725737"/>
          </a:xfrm>
          <a:custGeom>
            <a:avLst/>
            <a:gdLst/>
            <a:ahLst/>
            <a:cxnLst/>
            <a:rect l="l" t="t" r="r" b="b"/>
            <a:pathLst>
              <a:path w="451904" h="2725548" extrusionOk="0">
                <a:moveTo>
                  <a:pt x="437782" y="487210"/>
                </a:moveTo>
                <a:lnTo>
                  <a:pt x="427191" y="215361"/>
                </a:lnTo>
                <a:lnTo>
                  <a:pt x="423660" y="98854"/>
                </a:lnTo>
                <a:lnTo>
                  <a:pt x="370703" y="74141"/>
                </a:lnTo>
                <a:lnTo>
                  <a:pt x="278910" y="42366"/>
                </a:lnTo>
                <a:lnTo>
                  <a:pt x="208300" y="24714"/>
                </a:lnTo>
                <a:lnTo>
                  <a:pt x="120037" y="7061"/>
                </a:lnTo>
                <a:lnTo>
                  <a:pt x="74141" y="7061"/>
                </a:lnTo>
                <a:lnTo>
                  <a:pt x="38836" y="0"/>
                </a:lnTo>
                <a:lnTo>
                  <a:pt x="17653" y="0"/>
                </a:lnTo>
                <a:lnTo>
                  <a:pt x="0" y="10592"/>
                </a:lnTo>
                <a:lnTo>
                  <a:pt x="0" y="31775"/>
                </a:lnTo>
                <a:lnTo>
                  <a:pt x="10592" y="56488"/>
                </a:lnTo>
                <a:lnTo>
                  <a:pt x="31775" y="81202"/>
                </a:lnTo>
                <a:lnTo>
                  <a:pt x="70610" y="109446"/>
                </a:lnTo>
                <a:lnTo>
                  <a:pt x="109446" y="155342"/>
                </a:lnTo>
                <a:lnTo>
                  <a:pt x="155342" y="225952"/>
                </a:lnTo>
                <a:lnTo>
                  <a:pt x="180056" y="278910"/>
                </a:lnTo>
                <a:lnTo>
                  <a:pt x="201239" y="363642"/>
                </a:lnTo>
                <a:lnTo>
                  <a:pt x="215361" y="462496"/>
                </a:lnTo>
                <a:lnTo>
                  <a:pt x="225952" y="579003"/>
                </a:lnTo>
                <a:cubicBezTo>
                  <a:pt x="224775" y="667265"/>
                  <a:pt x="223599" y="755528"/>
                  <a:pt x="222422" y="843790"/>
                </a:cubicBezTo>
                <a:lnTo>
                  <a:pt x="211830" y="1292164"/>
                </a:lnTo>
                <a:cubicBezTo>
                  <a:pt x="210653" y="1462805"/>
                  <a:pt x="209477" y="1633446"/>
                  <a:pt x="208300" y="1804087"/>
                </a:cubicBezTo>
                <a:lnTo>
                  <a:pt x="204769" y="2111240"/>
                </a:lnTo>
                <a:lnTo>
                  <a:pt x="194178" y="2181850"/>
                </a:lnTo>
                <a:lnTo>
                  <a:pt x="162403" y="2287766"/>
                </a:lnTo>
                <a:lnTo>
                  <a:pt x="162403" y="2337193"/>
                </a:lnTo>
                <a:lnTo>
                  <a:pt x="165934" y="2436047"/>
                </a:lnTo>
                <a:lnTo>
                  <a:pt x="183586" y="2556084"/>
                </a:lnTo>
                <a:lnTo>
                  <a:pt x="201239" y="2633755"/>
                </a:lnTo>
                <a:lnTo>
                  <a:pt x="222422" y="2683182"/>
                </a:lnTo>
                <a:lnTo>
                  <a:pt x="240074" y="2714956"/>
                </a:lnTo>
                <a:lnTo>
                  <a:pt x="250666" y="2722017"/>
                </a:lnTo>
                <a:lnTo>
                  <a:pt x="271849" y="2725548"/>
                </a:lnTo>
                <a:lnTo>
                  <a:pt x="303623" y="2707895"/>
                </a:lnTo>
                <a:lnTo>
                  <a:pt x="335398" y="2672590"/>
                </a:lnTo>
                <a:lnTo>
                  <a:pt x="363642" y="2612572"/>
                </a:lnTo>
                <a:lnTo>
                  <a:pt x="441313" y="2432516"/>
                </a:lnTo>
                <a:lnTo>
                  <a:pt x="451904" y="2287766"/>
                </a:lnTo>
                <a:lnTo>
                  <a:pt x="451904" y="928522"/>
                </a:lnTo>
                <a:lnTo>
                  <a:pt x="437782" y="4872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249"/>
          <p:cNvSpPr/>
          <p:nvPr/>
        </p:nvSpPr>
        <p:spPr>
          <a:xfrm>
            <a:off x="3363913" y="2090738"/>
            <a:ext cx="1397000" cy="384175"/>
          </a:xfrm>
          <a:custGeom>
            <a:avLst/>
            <a:gdLst/>
            <a:ahLst/>
            <a:cxnLst/>
            <a:rect l="l" t="t" r="r" b="b"/>
            <a:pathLst>
              <a:path w="1395413" h="383381" extrusionOk="0">
                <a:moveTo>
                  <a:pt x="676275" y="176212"/>
                </a:moveTo>
                <a:lnTo>
                  <a:pt x="595313" y="200025"/>
                </a:lnTo>
                <a:lnTo>
                  <a:pt x="500063" y="223837"/>
                </a:lnTo>
                <a:lnTo>
                  <a:pt x="433388" y="238125"/>
                </a:lnTo>
                <a:lnTo>
                  <a:pt x="371475" y="245268"/>
                </a:lnTo>
                <a:lnTo>
                  <a:pt x="335757" y="247650"/>
                </a:lnTo>
                <a:lnTo>
                  <a:pt x="273844" y="245268"/>
                </a:lnTo>
                <a:lnTo>
                  <a:pt x="216694" y="233362"/>
                </a:lnTo>
                <a:lnTo>
                  <a:pt x="169069" y="211931"/>
                </a:lnTo>
                <a:lnTo>
                  <a:pt x="119063" y="180975"/>
                </a:lnTo>
                <a:lnTo>
                  <a:pt x="0" y="152400"/>
                </a:lnTo>
                <a:lnTo>
                  <a:pt x="35719" y="280987"/>
                </a:lnTo>
                <a:lnTo>
                  <a:pt x="76200" y="311943"/>
                </a:lnTo>
                <a:lnTo>
                  <a:pt x="111919" y="330993"/>
                </a:lnTo>
                <a:lnTo>
                  <a:pt x="145257" y="345281"/>
                </a:lnTo>
                <a:lnTo>
                  <a:pt x="192882" y="359568"/>
                </a:lnTo>
                <a:lnTo>
                  <a:pt x="242888" y="369093"/>
                </a:lnTo>
                <a:lnTo>
                  <a:pt x="304800" y="378618"/>
                </a:lnTo>
                <a:lnTo>
                  <a:pt x="381000" y="383381"/>
                </a:lnTo>
                <a:lnTo>
                  <a:pt x="483394" y="383381"/>
                </a:lnTo>
                <a:lnTo>
                  <a:pt x="528638" y="378618"/>
                </a:lnTo>
                <a:lnTo>
                  <a:pt x="611982" y="364331"/>
                </a:lnTo>
                <a:lnTo>
                  <a:pt x="723900" y="333375"/>
                </a:lnTo>
                <a:lnTo>
                  <a:pt x="854869" y="295275"/>
                </a:lnTo>
                <a:lnTo>
                  <a:pt x="978694" y="261937"/>
                </a:lnTo>
                <a:lnTo>
                  <a:pt x="1176338" y="219075"/>
                </a:lnTo>
                <a:lnTo>
                  <a:pt x="1276350" y="192881"/>
                </a:lnTo>
                <a:lnTo>
                  <a:pt x="1362075" y="166687"/>
                </a:lnTo>
                <a:lnTo>
                  <a:pt x="1385888" y="152400"/>
                </a:lnTo>
                <a:lnTo>
                  <a:pt x="1395413" y="133350"/>
                </a:lnTo>
                <a:lnTo>
                  <a:pt x="1393032" y="114300"/>
                </a:lnTo>
                <a:lnTo>
                  <a:pt x="1373982" y="90487"/>
                </a:lnTo>
                <a:lnTo>
                  <a:pt x="1340644" y="66675"/>
                </a:lnTo>
                <a:lnTo>
                  <a:pt x="1269207" y="45243"/>
                </a:lnTo>
                <a:lnTo>
                  <a:pt x="1138238" y="9525"/>
                </a:lnTo>
                <a:lnTo>
                  <a:pt x="1090613" y="0"/>
                </a:lnTo>
                <a:lnTo>
                  <a:pt x="1078707" y="0"/>
                </a:lnTo>
                <a:lnTo>
                  <a:pt x="1054894" y="9525"/>
                </a:lnTo>
                <a:lnTo>
                  <a:pt x="931069" y="73818"/>
                </a:lnTo>
                <a:lnTo>
                  <a:pt x="862013" y="114300"/>
                </a:lnTo>
                <a:lnTo>
                  <a:pt x="676275" y="1762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249"/>
          <p:cNvSpPr/>
          <p:nvPr/>
        </p:nvSpPr>
        <p:spPr>
          <a:xfrm>
            <a:off x="3925888" y="2379663"/>
            <a:ext cx="377825" cy="601662"/>
          </a:xfrm>
          <a:custGeom>
            <a:avLst/>
            <a:gdLst/>
            <a:ahLst/>
            <a:cxnLst/>
            <a:rect l="l" t="t" r="r" b="b"/>
            <a:pathLst>
              <a:path w="376238" h="602456" extrusionOk="0">
                <a:moveTo>
                  <a:pt x="273844" y="164306"/>
                </a:moveTo>
                <a:lnTo>
                  <a:pt x="180975" y="90487"/>
                </a:lnTo>
                <a:lnTo>
                  <a:pt x="121444" y="47625"/>
                </a:lnTo>
                <a:lnTo>
                  <a:pt x="0" y="0"/>
                </a:lnTo>
                <a:lnTo>
                  <a:pt x="11907" y="76200"/>
                </a:lnTo>
                <a:lnTo>
                  <a:pt x="30957" y="130969"/>
                </a:lnTo>
                <a:lnTo>
                  <a:pt x="69057" y="223837"/>
                </a:lnTo>
                <a:lnTo>
                  <a:pt x="104775" y="309562"/>
                </a:lnTo>
                <a:lnTo>
                  <a:pt x="161925" y="419100"/>
                </a:lnTo>
                <a:lnTo>
                  <a:pt x="204788" y="490537"/>
                </a:lnTo>
                <a:lnTo>
                  <a:pt x="240507" y="545306"/>
                </a:lnTo>
                <a:lnTo>
                  <a:pt x="278607" y="585787"/>
                </a:lnTo>
                <a:lnTo>
                  <a:pt x="297657" y="600075"/>
                </a:lnTo>
                <a:lnTo>
                  <a:pt x="307182" y="602456"/>
                </a:lnTo>
                <a:lnTo>
                  <a:pt x="330994" y="590550"/>
                </a:lnTo>
                <a:lnTo>
                  <a:pt x="357188" y="564356"/>
                </a:lnTo>
                <a:lnTo>
                  <a:pt x="369094" y="535781"/>
                </a:lnTo>
                <a:lnTo>
                  <a:pt x="376238" y="490537"/>
                </a:lnTo>
                <a:lnTo>
                  <a:pt x="376238" y="416719"/>
                </a:lnTo>
                <a:lnTo>
                  <a:pt x="366713" y="311944"/>
                </a:lnTo>
                <a:lnTo>
                  <a:pt x="354807" y="240506"/>
                </a:lnTo>
                <a:lnTo>
                  <a:pt x="347663" y="223837"/>
                </a:lnTo>
                <a:lnTo>
                  <a:pt x="311944" y="197644"/>
                </a:lnTo>
                <a:lnTo>
                  <a:pt x="273844" y="1643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249"/>
          <p:cNvSpPr/>
          <p:nvPr/>
        </p:nvSpPr>
        <p:spPr>
          <a:xfrm>
            <a:off x="5154613" y="1820863"/>
            <a:ext cx="1665287" cy="460375"/>
          </a:xfrm>
          <a:custGeom>
            <a:avLst/>
            <a:gdLst/>
            <a:ahLst/>
            <a:cxnLst/>
            <a:rect l="l" t="t" r="r" b="b"/>
            <a:pathLst>
              <a:path w="1664494" h="459582" extrusionOk="0">
                <a:moveTo>
                  <a:pt x="673894" y="245269"/>
                </a:moveTo>
                <a:lnTo>
                  <a:pt x="538163" y="269082"/>
                </a:lnTo>
                <a:lnTo>
                  <a:pt x="428625" y="283369"/>
                </a:lnTo>
                <a:lnTo>
                  <a:pt x="354807" y="290513"/>
                </a:lnTo>
                <a:lnTo>
                  <a:pt x="285750" y="292894"/>
                </a:lnTo>
                <a:lnTo>
                  <a:pt x="242888" y="292894"/>
                </a:lnTo>
                <a:lnTo>
                  <a:pt x="195263" y="292894"/>
                </a:lnTo>
                <a:lnTo>
                  <a:pt x="176213" y="288132"/>
                </a:lnTo>
                <a:lnTo>
                  <a:pt x="164307" y="278607"/>
                </a:lnTo>
                <a:lnTo>
                  <a:pt x="152400" y="266700"/>
                </a:lnTo>
                <a:lnTo>
                  <a:pt x="135732" y="240507"/>
                </a:lnTo>
                <a:lnTo>
                  <a:pt x="0" y="271463"/>
                </a:lnTo>
                <a:lnTo>
                  <a:pt x="52388" y="400050"/>
                </a:lnTo>
                <a:lnTo>
                  <a:pt x="135732" y="411957"/>
                </a:lnTo>
                <a:lnTo>
                  <a:pt x="247650" y="431007"/>
                </a:lnTo>
                <a:lnTo>
                  <a:pt x="302419" y="440532"/>
                </a:lnTo>
                <a:lnTo>
                  <a:pt x="345282" y="450057"/>
                </a:lnTo>
                <a:lnTo>
                  <a:pt x="392907" y="459582"/>
                </a:lnTo>
                <a:lnTo>
                  <a:pt x="597694" y="423863"/>
                </a:lnTo>
                <a:lnTo>
                  <a:pt x="676275" y="419100"/>
                </a:lnTo>
                <a:lnTo>
                  <a:pt x="771525" y="407194"/>
                </a:lnTo>
                <a:lnTo>
                  <a:pt x="938213" y="376238"/>
                </a:lnTo>
                <a:lnTo>
                  <a:pt x="1133475" y="335757"/>
                </a:lnTo>
                <a:lnTo>
                  <a:pt x="1276350" y="304800"/>
                </a:lnTo>
                <a:lnTo>
                  <a:pt x="1352550" y="288132"/>
                </a:lnTo>
                <a:lnTo>
                  <a:pt x="1504950" y="259557"/>
                </a:lnTo>
                <a:lnTo>
                  <a:pt x="1564482" y="240507"/>
                </a:lnTo>
                <a:lnTo>
                  <a:pt x="1614488" y="219075"/>
                </a:lnTo>
                <a:lnTo>
                  <a:pt x="1638300" y="207169"/>
                </a:lnTo>
                <a:lnTo>
                  <a:pt x="1657350" y="185738"/>
                </a:lnTo>
                <a:lnTo>
                  <a:pt x="1664494" y="169069"/>
                </a:lnTo>
                <a:lnTo>
                  <a:pt x="1662113" y="135732"/>
                </a:lnTo>
                <a:lnTo>
                  <a:pt x="1650207" y="116682"/>
                </a:lnTo>
                <a:lnTo>
                  <a:pt x="1607344" y="78582"/>
                </a:lnTo>
                <a:lnTo>
                  <a:pt x="1550194" y="38100"/>
                </a:lnTo>
                <a:lnTo>
                  <a:pt x="1497807" y="16669"/>
                </a:lnTo>
                <a:lnTo>
                  <a:pt x="1445419" y="0"/>
                </a:lnTo>
                <a:lnTo>
                  <a:pt x="1423988" y="2382"/>
                </a:lnTo>
                <a:lnTo>
                  <a:pt x="1381125" y="9525"/>
                </a:lnTo>
                <a:lnTo>
                  <a:pt x="1345407" y="19050"/>
                </a:lnTo>
                <a:lnTo>
                  <a:pt x="1278732" y="47625"/>
                </a:lnTo>
                <a:lnTo>
                  <a:pt x="1216819" y="83344"/>
                </a:lnTo>
                <a:lnTo>
                  <a:pt x="1157288" y="111919"/>
                </a:lnTo>
                <a:lnTo>
                  <a:pt x="954882" y="178594"/>
                </a:lnTo>
                <a:lnTo>
                  <a:pt x="745332" y="230982"/>
                </a:lnTo>
                <a:lnTo>
                  <a:pt x="673894" y="2452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249"/>
          <p:cNvSpPr/>
          <p:nvPr/>
        </p:nvSpPr>
        <p:spPr>
          <a:xfrm>
            <a:off x="5265738" y="2224088"/>
            <a:ext cx="782637" cy="815975"/>
          </a:xfrm>
          <a:custGeom>
            <a:avLst/>
            <a:gdLst/>
            <a:ahLst/>
            <a:cxnLst/>
            <a:rect l="l" t="t" r="r" b="b"/>
            <a:pathLst>
              <a:path w="783431" h="816768" extrusionOk="0">
                <a:moveTo>
                  <a:pt x="185737" y="557212"/>
                </a:moveTo>
                <a:lnTo>
                  <a:pt x="326231" y="392906"/>
                </a:lnTo>
                <a:lnTo>
                  <a:pt x="392906" y="288131"/>
                </a:lnTo>
                <a:lnTo>
                  <a:pt x="416719" y="216693"/>
                </a:lnTo>
                <a:lnTo>
                  <a:pt x="407194" y="145256"/>
                </a:lnTo>
                <a:lnTo>
                  <a:pt x="388144" y="107156"/>
                </a:lnTo>
                <a:lnTo>
                  <a:pt x="347662" y="76200"/>
                </a:lnTo>
                <a:lnTo>
                  <a:pt x="280987" y="57150"/>
                </a:lnTo>
                <a:lnTo>
                  <a:pt x="228600" y="45243"/>
                </a:lnTo>
                <a:lnTo>
                  <a:pt x="488156" y="0"/>
                </a:lnTo>
                <a:lnTo>
                  <a:pt x="481012" y="40481"/>
                </a:lnTo>
                <a:lnTo>
                  <a:pt x="492919" y="73818"/>
                </a:lnTo>
                <a:lnTo>
                  <a:pt x="523875" y="95250"/>
                </a:lnTo>
                <a:lnTo>
                  <a:pt x="623887" y="150018"/>
                </a:lnTo>
                <a:lnTo>
                  <a:pt x="692944" y="197643"/>
                </a:lnTo>
                <a:lnTo>
                  <a:pt x="733425" y="230981"/>
                </a:lnTo>
                <a:lnTo>
                  <a:pt x="766762" y="269081"/>
                </a:lnTo>
                <a:lnTo>
                  <a:pt x="783431" y="311943"/>
                </a:lnTo>
                <a:lnTo>
                  <a:pt x="773906" y="323850"/>
                </a:lnTo>
                <a:lnTo>
                  <a:pt x="740569" y="350043"/>
                </a:lnTo>
                <a:lnTo>
                  <a:pt x="66675" y="800100"/>
                </a:lnTo>
                <a:lnTo>
                  <a:pt x="33337" y="816768"/>
                </a:lnTo>
                <a:lnTo>
                  <a:pt x="21431" y="816768"/>
                </a:lnTo>
                <a:lnTo>
                  <a:pt x="0" y="807243"/>
                </a:lnTo>
                <a:lnTo>
                  <a:pt x="2381" y="788193"/>
                </a:lnTo>
                <a:lnTo>
                  <a:pt x="19050" y="747712"/>
                </a:lnTo>
                <a:lnTo>
                  <a:pt x="76200" y="690562"/>
                </a:lnTo>
                <a:lnTo>
                  <a:pt x="185737" y="5572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249"/>
          <p:cNvSpPr/>
          <p:nvPr/>
        </p:nvSpPr>
        <p:spPr>
          <a:xfrm>
            <a:off x="3692525" y="2987675"/>
            <a:ext cx="444500" cy="2974975"/>
          </a:xfrm>
          <a:custGeom>
            <a:avLst/>
            <a:gdLst/>
            <a:ahLst/>
            <a:cxnLst/>
            <a:rect l="l" t="t" r="r" b="b"/>
            <a:pathLst>
              <a:path w="445770" h="2975610" extrusionOk="0">
                <a:moveTo>
                  <a:pt x="160020" y="453390"/>
                </a:moveTo>
                <a:lnTo>
                  <a:pt x="160020" y="262890"/>
                </a:lnTo>
                <a:lnTo>
                  <a:pt x="152400" y="224790"/>
                </a:lnTo>
                <a:lnTo>
                  <a:pt x="129540" y="171450"/>
                </a:lnTo>
                <a:lnTo>
                  <a:pt x="91440" y="129540"/>
                </a:lnTo>
                <a:lnTo>
                  <a:pt x="19050" y="57150"/>
                </a:lnTo>
                <a:lnTo>
                  <a:pt x="3810" y="38100"/>
                </a:lnTo>
                <a:lnTo>
                  <a:pt x="0" y="19050"/>
                </a:lnTo>
                <a:lnTo>
                  <a:pt x="11430" y="3810"/>
                </a:lnTo>
                <a:lnTo>
                  <a:pt x="49530" y="0"/>
                </a:lnTo>
                <a:lnTo>
                  <a:pt x="87630" y="0"/>
                </a:lnTo>
                <a:lnTo>
                  <a:pt x="133350" y="11430"/>
                </a:lnTo>
                <a:lnTo>
                  <a:pt x="205740" y="38100"/>
                </a:lnTo>
                <a:lnTo>
                  <a:pt x="262890" y="64770"/>
                </a:lnTo>
                <a:lnTo>
                  <a:pt x="323850" y="106680"/>
                </a:lnTo>
                <a:lnTo>
                  <a:pt x="350520" y="129540"/>
                </a:lnTo>
                <a:lnTo>
                  <a:pt x="403860" y="186690"/>
                </a:lnTo>
                <a:lnTo>
                  <a:pt x="434340" y="224790"/>
                </a:lnTo>
                <a:lnTo>
                  <a:pt x="445770" y="255270"/>
                </a:lnTo>
                <a:lnTo>
                  <a:pt x="445770" y="274320"/>
                </a:lnTo>
                <a:lnTo>
                  <a:pt x="430530" y="316230"/>
                </a:lnTo>
                <a:lnTo>
                  <a:pt x="392430" y="369570"/>
                </a:lnTo>
                <a:lnTo>
                  <a:pt x="384810" y="377190"/>
                </a:lnTo>
                <a:lnTo>
                  <a:pt x="373380" y="556260"/>
                </a:lnTo>
                <a:lnTo>
                  <a:pt x="361950" y="708660"/>
                </a:lnTo>
                <a:lnTo>
                  <a:pt x="361950" y="1101090"/>
                </a:lnTo>
                <a:lnTo>
                  <a:pt x="350520" y="1885950"/>
                </a:lnTo>
                <a:lnTo>
                  <a:pt x="342900" y="2404110"/>
                </a:lnTo>
                <a:lnTo>
                  <a:pt x="339090" y="2606040"/>
                </a:lnTo>
                <a:lnTo>
                  <a:pt x="335280" y="2674620"/>
                </a:lnTo>
                <a:lnTo>
                  <a:pt x="316230" y="2788920"/>
                </a:lnTo>
                <a:lnTo>
                  <a:pt x="289560" y="2887980"/>
                </a:lnTo>
                <a:lnTo>
                  <a:pt x="270510" y="2945130"/>
                </a:lnTo>
                <a:lnTo>
                  <a:pt x="251460" y="2967990"/>
                </a:lnTo>
                <a:lnTo>
                  <a:pt x="228600" y="2975610"/>
                </a:lnTo>
                <a:lnTo>
                  <a:pt x="186690" y="2956560"/>
                </a:lnTo>
                <a:lnTo>
                  <a:pt x="160020" y="2914650"/>
                </a:lnTo>
                <a:lnTo>
                  <a:pt x="121920" y="2781300"/>
                </a:lnTo>
                <a:lnTo>
                  <a:pt x="76200" y="2613660"/>
                </a:lnTo>
                <a:lnTo>
                  <a:pt x="72390" y="2583180"/>
                </a:lnTo>
                <a:lnTo>
                  <a:pt x="83820" y="2522220"/>
                </a:lnTo>
                <a:lnTo>
                  <a:pt x="110490" y="2381250"/>
                </a:lnTo>
                <a:lnTo>
                  <a:pt x="133350" y="2247900"/>
                </a:lnTo>
                <a:lnTo>
                  <a:pt x="144780" y="2095500"/>
                </a:lnTo>
                <a:lnTo>
                  <a:pt x="156210" y="1744980"/>
                </a:lnTo>
                <a:lnTo>
                  <a:pt x="163830" y="1177290"/>
                </a:lnTo>
                <a:lnTo>
                  <a:pt x="160020" y="4533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9" name="Google Shape;2749;p249"/>
          <p:cNvSpPr/>
          <p:nvPr/>
        </p:nvSpPr>
        <p:spPr>
          <a:xfrm>
            <a:off x="2665413" y="3857625"/>
            <a:ext cx="1209675" cy="1481138"/>
          </a:xfrm>
          <a:custGeom>
            <a:avLst/>
            <a:gdLst/>
            <a:ahLst/>
            <a:cxnLst/>
            <a:rect l="l" t="t" r="r" b="b"/>
            <a:pathLst>
              <a:path w="1209675" h="1481138" extrusionOk="0">
                <a:moveTo>
                  <a:pt x="947737" y="628650"/>
                </a:moveTo>
                <a:lnTo>
                  <a:pt x="816769" y="783431"/>
                </a:lnTo>
                <a:lnTo>
                  <a:pt x="616744" y="997744"/>
                </a:lnTo>
                <a:lnTo>
                  <a:pt x="421481" y="1176338"/>
                </a:lnTo>
                <a:lnTo>
                  <a:pt x="214312" y="1359694"/>
                </a:lnTo>
                <a:lnTo>
                  <a:pt x="97631" y="1447800"/>
                </a:lnTo>
                <a:lnTo>
                  <a:pt x="59531" y="1473994"/>
                </a:lnTo>
                <a:lnTo>
                  <a:pt x="38100" y="1481138"/>
                </a:lnTo>
                <a:lnTo>
                  <a:pt x="19050" y="1481138"/>
                </a:lnTo>
                <a:lnTo>
                  <a:pt x="2381" y="1471613"/>
                </a:lnTo>
                <a:lnTo>
                  <a:pt x="0" y="1457325"/>
                </a:lnTo>
                <a:lnTo>
                  <a:pt x="11906" y="1423988"/>
                </a:lnTo>
                <a:lnTo>
                  <a:pt x="33337" y="1393031"/>
                </a:lnTo>
                <a:lnTo>
                  <a:pt x="138112" y="1304925"/>
                </a:lnTo>
                <a:lnTo>
                  <a:pt x="330994" y="1119188"/>
                </a:lnTo>
                <a:lnTo>
                  <a:pt x="492919" y="945356"/>
                </a:lnTo>
                <a:lnTo>
                  <a:pt x="609600" y="804863"/>
                </a:lnTo>
                <a:lnTo>
                  <a:pt x="709612" y="666750"/>
                </a:lnTo>
                <a:lnTo>
                  <a:pt x="821531" y="497681"/>
                </a:lnTo>
                <a:lnTo>
                  <a:pt x="952500" y="252413"/>
                </a:lnTo>
                <a:lnTo>
                  <a:pt x="1047750" y="23813"/>
                </a:lnTo>
                <a:lnTo>
                  <a:pt x="1209675" y="0"/>
                </a:lnTo>
                <a:lnTo>
                  <a:pt x="1202531" y="288131"/>
                </a:lnTo>
                <a:lnTo>
                  <a:pt x="1100137" y="431006"/>
                </a:lnTo>
                <a:lnTo>
                  <a:pt x="947737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0" name="Google Shape;2750;p249"/>
          <p:cNvSpPr/>
          <p:nvPr/>
        </p:nvSpPr>
        <p:spPr>
          <a:xfrm>
            <a:off x="3963988" y="4078288"/>
            <a:ext cx="673100" cy="555625"/>
          </a:xfrm>
          <a:custGeom>
            <a:avLst/>
            <a:gdLst/>
            <a:ahLst/>
            <a:cxnLst/>
            <a:rect l="l" t="t" r="r" b="b"/>
            <a:pathLst>
              <a:path w="671513" h="554832" extrusionOk="0">
                <a:moveTo>
                  <a:pt x="288132" y="88107"/>
                </a:moveTo>
                <a:lnTo>
                  <a:pt x="147638" y="23813"/>
                </a:lnTo>
                <a:lnTo>
                  <a:pt x="76200" y="0"/>
                </a:lnTo>
                <a:lnTo>
                  <a:pt x="0" y="4763"/>
                </a:lnTo>
                <a:lnTo>
                  <a:pt x="38100" y="59532"/>
                </a:lnTo>
                <a:lnTo>
                  <a:pt x="119063" y="111919"/>
                </a:lnTo>
                <a:lnTo>
                  <a:pt x="190500" y="166688"/>
                </a:lnTo>
                <a:lnTo>
                  <a:pt x="302419" y="278607"/>
                </a:lnTo>
                <a:lnTo>
                  <a:pt x="561975" y="540544"/>
                </a:lnTo>
                <a:lnTo>
                  <a:pt x="573882" y="550069"/>
                </a:lnTo>
                <a:lnTo>
                  <a:pt x="588169" y="554832"/>
                </a:lnTo>
                <a:lnTo>
                  <a:pt x="609600" y="552450"/>
                </a:lnTo>
                <a:lnTo>
                  <a:pt x="633413" y="540544"/>
                </a:lnTo>
                <a:lnTo>
                  <a:pt x="652463" y="519113"/>
                </a:lnTo>
                <a:lnTo>
                  <a:pt x="664369" y="492919"/>
                </a:lnTo>
                <a:lnTo>
                  <a:pt x="671513" y="459582"/>
                </a:lnTo>
                <a:lnTo>
                  <a:pt x="669132" y="421482"/>
                </a:lnTo>
                <a:lnTo>
                  <a:pt x="659607" y="366713"/>
                </a:lnTo>
                <a:lnTo>
                  <a:pt x="638175" y="311944"/>
                </a:lnTo>
                <a:lnTo>
                  <a:pt x="602457" y="247650"/>
                </a:lnTo>
                <a:lnTo>
                  <a:pt x="585788" y="223838"/>
                </a:lnTo>
                <a:lnTo>
                  <a:pt x="521494" y="195263"/>
                </a:lnTo>
                <a:lnTo>
                  <a:pt x="288132" y="88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249"/>
          <p:cNvSpPr/>
          <p:nvPr/>
        </p:nvSpPr>
        <p:spPr>
          <a:xfrm>
            <a:off x="5048250" y="3063875"/>
            <a:ext cx="1798638" cy="2890838"/>
          </a:xfrm>
          <a:custGeom>
            <a:avLst/>
            <a:gdLst/>
            <a:ahLst/>
            <a:cxnLst/>
            <a:rect l="l" t="t" r="r" b="b"/>
            <a:pathLst>
              <a:path w="1798320" h="2891790" extrusionOk="0">
                <a:moveTo>
                  <a:pt x="830580" y="167640"/>
                </a:moveTo>
                <a:lnTo>
                  <a:pt x="518160" y="236220"/>
                </a:lnTo>
                <a:lnTo>
                  <a:pt x="300990" y="293370"/>
                </a:lnTo>
                <a:lnTo>
                  <a:pt x="217170" y="312420"/>
                </a:lnTo>
                <a:lnTo>
                  <a:pt x="0" y="358140"/>
                </a:lnTo>
                <a:lnTo>
                  <a:pt x="163830" y="461010"/>
                </a:lnTo>
                <a:lnTo>
                  <a:pt x="361950" y="403860"/>
                </a:lnTo>
                <a:lnTo>
                  <a:pt x="499110" y="369570"/>
                </a:lnTo>
                <a:lnTo>
                  <a:pt x="636270" y="339090"/>
                </a:lnTo>
                <a:lnTo>
                  <a:pt x="788670" y="308610"/>
                </a:lnTo>
                <a:lnTo>
                  <a:pt x="944880" y="278130"/>
                </a:lnTo>
                <a:lnTo>
                  <a:pt x="1093470" y="251460"/>
                </a:lnTo>
                <a:lnTo>
                  <a:pt x="1192530" y="243840"/>
                </a:lnTo>
                <a:lnTo>
                  <a:pt x="1276350" y="236220"/>
                </a:lnTo>
                <a:lnTo>
                  <a:pt x="1352550" y="232410"/>
                </a:lnTo>
                <a:lnTo>
                  <a:pt x="1390650" y="240030"/>
                </a:lnTo>
                <a:lnTo>
                  <a:pt x="1440180" y="262890"/>
                </a:lnTo>
                <a:lnTo>
                  <a:pt x="1466850" y="281940"/>
                </a:lnTo>
                <a:lnTo>
                  <a:pt x="1489710" y="308610"/>
                </a:lnTo>
                <a:lnTo>
                  <a:pt x="1501140" y="335280"/>
                </a:lnTo>
                <a:lnTo>
                  <a:pt x="1508760" y="941070"/>
                </a:lnTo>
                <a:lnTo>
                  <a:pt x="1504950" y="1615440"/>
                </a:lnTo>
                <a:lnTo>
                  <a:pt x="1504950" y="2438400"/>
                </a:lnTo>
                <a:lnTo>
                  <a:pt x="1478280" y="2567940"/>
                </a:lnTo>
                <a:lnTo>
                  <a:pt x="1497330" y="2670810"/>
                </a:lnTo>
                <a:lnTo>
                  <a:pt x="1527810" y="2788920"/>
                </a:lnTo>
                <a:lnTo>
                  <a:pt x="1543050" y="2834640"/>
                </a:lnTo>
                <a:lnTo>
                  <a:pt x="1562100" y="2865120"/>
                </a:lnTo>
                <a:lnTo>
                  <a:pt x="1581150" y="2876550"/>
                </a:lnTo>
                <a:lnTo>
                  <a:pt x="1611630" y="2887980"/>
                </a:lnTo>
                <a:lnTo>
                  <a:pt x="1634490" y="2891790"/>
                </a:lnTo>
                <a:lnTo>
                  <a:pt x="1672590" y="2880360"/>
                </a:lnTo>
                <a:lnTo>
                  <a:pt x="1703070" y="2849880"/>
                </a:lnTo>
                <a:lnTo>
                  <a:pt x="1725930" y="2807970"/>
                </a:lnTo>
                <a:lnTo>
                  <a:pt x="1744980" y="2754630"/>
                </a:lnTo>
                <a:lnTo>
                  <a:pt x="1764030" y="2670810"/>
                </a:lnTo>
                <a:lnTo>
                  <a:pt x="1771650" y="2594610"/>
                </a:lnTo>
                <a:lnTo>
                  <a:pt x="1775460" y="2350770"/>
                </a:lnTo>
                <a:lnTo>
                  <a:pt x="1775460" y="1626870"/>
                </a:lnTo>
                <a:lnTo>
                  <a:pt x="1771650" y="914400"/>
                </a:lnTo>
                <a:lnTo>
                  <a:pt x="1775460" y="384810"/>
                </a:lnTo>
                <a:lnTo>
                  <a:pt x="1779270" y="323850"/>
                </a:lnTo>
                <a:lnTo>
                  <a:pt x="1794510" y="240030"/>
                </a:lnTo>
                <a:lnTo>
                  <a:pt x="1798320" y="213360"/>
                </a:lnTo>
                <a:lnTo>
                  <a:pt x="1786890" y="190500"/>
                </a:lnTo>
                <a:lnTo>
                  <a:pt x="1744980" y="137160"/>
                </a:lnTo>
                <a:lnTo>
                  <a:pt x="1684020" y="83820"/>
                </a:lnTo>
                <a:lnTo>
                  <a:pt x="1604010" y="26670"/>
                </a:lnTo>
                <a:lnTo>
                  <a:pt x="1554480" y="0"/>
                </a:lnTo>
                <a:lnTo>
                  <a:pt x="1531620" y="0"/>
                </a:lnTo>
                <a:lnTo>
                  <a:pt x="1485900" y="11430"/>
                </a:lnTo>
                <a:lnTo>
                  <a:pt x="1386840" y="53340"/>
                </a:lnTo>
                <a:lnTo>
                  <a:pt x="1272540" y="72390"/>
                </a:lnTo>
                <a:lnTo>
                  <a:pt x="1002030" y="133350"/>
                </a:lnTo>
                <a:lnTo>
                  <a:pt x="830580" y="1676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2" name="Google Shape;2752;p249"/>
          <p:cNvSpPr/>
          <p:nvPr/>
        </p:nvSpPr>
        <p:spPr>
          <a:xfrm>
            <a:off x="5133975" y="3876675"/>
            <a:ext cx="1608138" cy="361950"/>
          </a:xfrm>
          <a:custGeom>
            <a:avLst/>
            <a:gdLst/>
            <a:ahLst/>
            <a:cxnLst/>
            <a:rect l="l" t="t" r="r" b="b"/>
            <a:pathLst>
              <a:path w="1607344" h="361950" extrusionOk="0">
                <a:moveTo>
                  <a:pt x="716756" y="78581"/>
                </a:moveTo>
                <a:lnTo>
                  <a:pt x="828675" y="54769"/>
                </a:lnTo>
                <a:lnTo>
                  <a:pt x="947738" y="33338"/>
                </a:lnTo>
                <a:lnTo>
                  <a:pt x="1059656" y="14288"/>
                </a:lnTo>
                <a:lnTo>
                  <a:pt x="1143000" y="2381"/>
                </a:lnTo>
                <a:lnTo>
                  <a:pt x="1221581" y="0"/>
                </a:lnTo>
                <a:lnTo>
                  <a:pt x="1288256" y="2381"/>
                </a:lnTo>
                <a:lnTo>
                  <a:pt x="1364456" y="9525"/>
                </a:lnTo>
                <a:lnTo>
                  <a:pt x="1423988" y="21431"/>
                </a:lnTo>
                <a:lnTo>
                  <a:pt x="1464469" y="38100"/>
                </a:lnTo>
                <a:lnTo>
                  <a:pt x="1554956" y="102394"/>
                </a:lnTo>
                <a:lnTo>
                  <a:pt x="1607344" y="173831"/>
                </a:lnTo>
                <a:lnTo>
                  <a:pt x="1514475" y="216694"/>
                </a:lnTo>
                <a:lnTo>
                  <a:pt x="1433513" y="226219"/>
                </a:lnTo>
                <a:lnTo>
                  <a:pt x="1366838" y="197644"/>
                </a:lnTo>
                <a:lnTo>
                  <a:pt x="1269206" y="180975"/>
                </a:lnTo>
                <a:lnTo>
                  <a:pt x="1169194" y="176213"/>
                </a:lnTo>
                <a:lnTo>
                  <a:pt x="1050131" y="183356"/>
                </a:lnTo>
                <a:lnTo>
                  <a:pt x="909638" y="197644"/>
                </a:lnTo>
                <a:lnTo>
                  <a:pt x="738188" y="226219"/>
                </a:lnTo>
                <a:lnTo>
                  <a:pt x="559594" y="261938"/>
                </a:lnTo>
                <a:lnTo>
                  <a:pt x="423863" y="295275"/>
                </a:lnTo>
                <a:lnTo>
                  <a:pt x="226219" y="347663"/>
                </a:lnTo>
                <a:lnTo>
                  <a:pt x="166688" y="361950"/>
                </a:lnTo>
                <a:lnTo>
                  <a:pt x="76200" y="316706"/>
                </a:lnTo>
                <a:lnTo>
                  <a:pt x="0" y="223838"/>
                </a:lnTo>
                <a:lnTo>
                  <a:pt x="128588" y="209550"/>
                </a:lnTo>
                <a:lnTo>
                  <a:pt x="257175" y="183356"/>
                </a:lnTo>
                <a:lnTo>
                  <a:pt x="416719" y="145256"/>
                </a:lnTo>
                <a:lnTo>
                  <a:pt x="590550" y="104775"/>
                </a:lnTo>
                <a:lnTo>
                  <a:pt x="716756" y="78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249"/>
          <p:cNvSpPr/>
          <p:nvPr/>
        </p:nvSpPr>
        <p:spPr>
          <a:xfrm>
            <a:off x="5105400" y="4611688"/>
            <a:ext cx="1647825" cy="322262"/>
          </a:xfrm>
          <a:custGeom>
            <a:avLst/>
            <a:gdLst/>
            <a:ahLst/>
            <a:cxnLst/>
            <a:rect l="l" t="t" r="r" b="b"/>
            <a:pathLst>
              <a:path w="1647825" h="321469" extrusionOk="0">
                <a:moveTo>
                  <a:pt x="516731" y="95250"/>
                </a:moveTo>
                <a:lnTo>
                  <a:pt x="340519" y="130969"/>
                </a:lnTo>
                <a:lnTo>
                  <a:pt x="185738" y="164307"/>
                </a:lnTo>
                <a:lnTo>
                  <a:pt x="59531" y="190500"/>
                </a:lnTo>
                <a:lnTo>
                  <a:pt x="0" y="219075"/>
                </a:lnTo>
                <a:lnTo>
                  <a:pt x="116681" y="321469"/>
                </a:lnTo>
                <a:lnTo>
                  <a:pt x="242888" y="285750"/>
                </a:lnTo>
                <a:lnTo>
                  <a:pt x="385763" y="259557"/>
                </a:lnTo>
                <a:lnTo>
                  <a:pt x="557213" y="233363"/>
                </a:lnTo>
                <a:lnTo>
                  <a:pt x="695325" y="214313"/>
                </a:lnTo>
                <a:lnTo>
                  <a:pt x="866775" y="197644"/>
                </a:lnTo>
                <a:lnTo>
                  <a:pt x="1019175" y="183357"/>
                </a:lnTo>
                <a:lnTo>
                  <a:pt x="1135856" y="178594"/>
                </a:lnTo>
                <a:lnTo>
                  <a:pt x="1231106" y="178594"/>
                </a:lnTo>
                <a:lnTo>
                  <a:pt x="1340644" y="180975"/>
                </a:lnTo>
                <a:lnTo>
                  <a:pt x="1426369" y="192882"/>
                </a:lnTo>
                <a:lnTo>
                  <a:pt x="1488281" y="211932"/>
                </a:lnTo>
                <a:lnTo>
                  <a:pt x="1566863" y="197644"/>
                </a:lnTo>
                <a:lnTo>
                  <a:pt x="1647825" y="154782"/>
                </a:lnTo>
                <a:lnTo>
                  <a:pt x="1545431" y="35719"/>
                </a:lnTo>
                <a:lnTo>
                  <a:pt x="1450181" y="14288"/>
                </a:lnTo>
                <a:lnTo>
                  <a:pt x="1366838" y="4763"/>
                </a:lnTo>
                <a:lnTo>
                  <a:pt x="1269206" y="0"/>
                </a:lnTo>
                <a:lnTo>
                  <a:pt x="1181100" y="4763"/>
                </a:lnTo>
                <a:lnTo>
                  <a:pt x="1028700" y="19050"/>
                </a:lnTo>
                <a:lnTo>
                  <a:pt x="842963" y="40482"/>
                </a:lnTo>
                <a:lnTo>
                  <a:pt x="678656" y="69057"/>
                </a:lnTo>
                <a:lnTo>
                  <a:pt x="516731" y="95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249"/>
          <p:cNvSpPr/>
          <p:nvPr/>
        </p:nvSpPr>
        <p:spPr>
          <a:xfrm>
            <a:off x="5053013" y="5449888"/>
            <a:ext cx="1685925" cy="292100"/>
          </a:xfrm>
          <a:custGeom>
            <a:avLst/>
            <a:gdLst/>
            <a:ahLst/>
            <a:cxnLst/>
            <a:rect l="l" t="t" r="r" b="b"/>
            <a:pathLst>
              <a:path w="1685925" h="290513" extrusionOk="0">
                <a:moveTo>
                  <a:pt x="642937" y="38100"/>
                </a:moveTo>
                <a:lnTo>
                  <a:pt x="559593" y="42863"/>
                </a:lnTo>
                <a:lnTo>
                  <a:pt x="416718" y="64294"/>
                </a:lnTo>
                <a:lnTo>
                  <a:pt x="245268" y="102394"/>
                </a:lnTo>
                <a:lnTo>
                  <a:pt x="45243" y="116682"/>
                </a:lnTo>
                <a:lnTo>
                  <a:pt x="0" y="128588"/>
                </a:lnTo>
                <a:lnTo>
                  <a:pt x="152400" y="290513"/>
                </a:lnTo>
                <a:lnTo>
                  <a:pt x="257175" y="278607"/>
                </a:lnTo>
                <a:lnTo>
                  <a:pt x="404812" y="252413"/>
                </a:lnTo>
                <a:lnTo>
                  <a:pt x="576262" y="226219"/>
                </a:lnTo>
                <a:lnTo>
                  <a:pt x="757237" y="202407"/>
                </a:lnTo>
                <a:lnTo>
                  <a:pt x="876300" y="190500"/>
                </a:lnTo>
                <a:lnTo>
                  <a:pt x="997743" y="178594"/>
                </a:lnTo>
                <a:lnTo>
                  <a:pt x="1121568" y="171450"/>
                </a:lnTo>
                <a:lnTo>
                  <a:pt x="1195387" y="166688"/>
                </a:lnTo>
                <a:lnTo>
                  <a:pt x="1285875" y="169069"/>
                </a:lnTo>
                <a:lnTo>
                  <a:pt x="1393031" y="178594"/>
                </a:lnTo>
                <a:lnTo>
                  <a:pt x="1497806" y="195263"/>
                </a:lnTo>
                <a:lnTo>
                  <a:pt x="1578768" y="207169"/>
                </a:lnTo>
                <a:lnTo>
                  <a:pt x="1685925" y="176213"/>
                </a:lnTo>
                <a:lnTo>
                  <a:pt x="1621631" y="66675"/>
                </a:lnTo>
                <a:lnTo>
                  <a:pt x="1500187" y="26194"/>
                </a:lnTo>
                <a:lnTo>
                  <a:pt x="1412081" y="14288"/>
                </a:lnTo>
                <a:lnTo>
                  <a:pt x="1319212" y="7144"/>
                </a:lnTo>
                <a:lnTo>
                  <a:pt x="1207293" y="0"/>
                </a:lnTo>
                <a:lnTo>
                  <a:pt x="1073943" y="7144"/>
                </a:lnTo>
                <a:lnTo>
                  <a:pt x="1002506" y="14288"/>
                </a:lnTo>
                <a:lnTo>
                  <a:pt x="847725" y="19050"/>
                </a:lnTo>
                <a:lnTo>
                  <a:pt x="702468" y="35719"/>
                </a:lnTo>
                <a:lnTo>
                  <a:pt x="642937" y="381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5C9009-59C2-FB47-80D9-A2292D023C15}"/>
              </a:ext>
            </a:extLst>
          </p:cNvPr>
          <p:cNvGrpSpPr/>
          <p:nvPr/>
        </p:nvGrpSpPr>
        <p:grpSpPr>
          <a:xfrm>
            <a:off x="2661399" y="1477122"/>
            <a:ext cx="4181475" cy="4510087"/>
            <a:chOff x="2817813" y="1633538"/>
            <a:chExt cx="4181475" cy="4510087"/>
          </a:xfrm>
        </p:grpSpPr>
        <p:sp>
          <p:nvSpPr>
            <p:cNvPr id="18" name="Google Shape;2740;p249">
              <a:extLst>
                <a:ext uri="{FF2B5EF4-FFF2-40B4-BE49-F238E27FC236}">
                  <a16:creationId xmlns:a16="http://schemas.microsoft.com/office/drawing/2014/main" id="{16CB8BDC-7955-F745-B33E-D60E91F78B67}"/>
                </a:ext>
              </a:extLst>
            </p:cNvPr>
            <p:cNvSpPr/>
            <p:nvPr/>
          </p:nvSpPr>
          <p:spPr>
            <a:xfrm>
              <a:off x="2963863" y="1744663"/>
              <a:ext cx="1000125" cy="1273175"/>
            </a:xfrm>
            <a:custGeom>
              <a:avLst/>
              <a:gdLst/>
              <a:ahLst/>
              <a:cxnLst/>
              <a:rect l="l" t="t" r="r" b="b"/>
              <a:pathLst>
                <a:path w="1000125" h="1271588" extrusionOk="0">
                  <a:moveTo>
                    <a:pt x="828675" y="466725"/>
                  </a:moveTo>
                  <a:lnTo>
                    <a:pt x="673894" y="685800"/>
                  </a:lnTo>
                  <a:lnTo>
                    <a:pt x="578644" y="802482"/>
                  </a:lnTo>
                  <a:lnTo>
                    <a:pt x="509588" y="881063"/>
                  </a:lnTo>
                  <a:lnTo>
                    <a:pt x="411957" y="981075"/>
                  </a:lnTo>
                  <a:lnTo>
                    <a:pt x="314325" y="1066800"/>
                  </a:lnTo>
                  <a:lnTo>
                    <a:pt x="228600" y="1135857"/>
                  </a:lnTo>
                  <a:lnTo>
                    <a:pt x="142875" y="1202532"/>
                  </a:lnTo>
                  <a:lnTo>
                    <a:pt x="66675" y="1252538"/>
                  </a:lnTo>
                  <a:lnTo>
                    <a:pt x="38100" y="1266825"/>
                  </a:lnTo>
                  <a:lnTo>
                    <a:pt x="21432" y="1271588"/>
                  </a:lnTo>
                  <a:lnTo>
                    <a:pt x="7144" y="1271588"/>
                  </a:lnTo>
                  <a:lnTo>
                    <a:pt x="0" y="1257300"/>
                  </a:lnTo>
                  <a:lnTo>
                    <a:pt x="4763" y="1231107"/>
                  </a:lnTo>
                  <a:lnTo>
                    <a:pt x="16669" y="1204913"/>
                  </a:lnTo>
                  <a:lnTo>
                    <a:pt x="69057" y="1154907"/>
                  </a:lnTo>
                  <a:lnTo>
                    <a:pt x="176213" y="1035844"/>
                  </a:lnTo>
                  <a:lnTo>
                    <a:pt x="307182" y="878682"/>
                  </a:lnTo>
                  <a:lnTo>
                    <a:pt x="404813" y="750094"/>
                  </a:lnTo>
                  <a:lnTo>
                    <a:pt x="469107" y="652463"/>
                  </a:lnTo>
                  <a:lnTo>
                    <a:pt x="523875" y="557213"/>
                  </a:lnTo>
                  <a:lnTo>
                    <a:pt x="583407" y="435769"/>
                  </a:lnTo>
                  <a:lnTo>
                    <a:pt x="640557" y="300038"/>
                  </a:lnTo>
                  <a:lnTo>
                    <a:pt x="657225" y="238125"/>
                  </a:lnTo>
                  <a:lnTo>
                    <a:pt x="661988" y="211932"/>
                  </a:lnTo>
                  <a:lnTo>
                    <a:pt x="659607" y="183357"/>
                  </a:lnTo>
                  <a:lnTo>
                    <a:pt x="645319" y="145257"/>
                  </a:lnTo>
                  <a:lnTo>
                    <a:pt x="614363" y="100013"/>
                  </a:lnTo>
                  <a:lnTo>
                    <a:pt x="581025" y="57150"/>
                  </a:lnTo>
                  <a:lnTo>
                    <a:pt x="571500" y="42863"/>
                  </a:lnTo>
                  <a:lnTo>
                    <a:pt x="569119" y="23813"/>
                  </a:lnTo>
                  <a:lnTo>
                    <a:pt x="578644" y="4763"/>
                  </a:lnTo>
                  <a:lnTo>
                    <a:pt x="592932" y="0"/>
                  </a:lnTo>
                  <a:lnTo>
                    <a:pt x="635794" y="7144"/>
                  </a:lnTo>
                  <a:lnTo>
                    <a:pt x="685800" y="26194"/>
                  </a:lnTo>
                  <a:lnTo>
                    <a:pt x="762000" y="59532"/>
                  </a:lnTo>
                  <a:lnTo>
                    <a:pt x="809625" y="88107"/>
                  </a:lnTo>
                  <a:lnTo>
                    <a:pt x="859632" y="123825"/>
                  </a:lnTo>
                  <a:lnTo>
                    <a:pt x="916782" y="173832"/>
                  </a:lnTo>
                  <a:lnTo>
                    <a:pt x="973932" y="228600"/>
                  </a:lnTo>
                  <a:lnTo>
                    <a:pt x="995363" y="250032"/>
                  </a:lnTo>
                  <a:lnTo>
                    <a:pt x="1000125" y="264319"/>
                  </a:lnTo>
                  <a:lnTo>
                    <a:pt x="1000125" y="292894"/>
                  </a:lnTo>
                  <a:lnTo>
                    <a:pt x="992982" y="319088"/>
                  </a:lnTo>
                  <a:lnTo>
                    <a:pt x="976313" y="338138"/>
                  </a:lnTo>
                  <a:lnTo>
                    <a:pt x="942975" y="354807"/>
                  </a:lnTo>
                  <a:lnTo>
                    <a:pt x="914400" y="359569"/>
                  </a:lnTo>
                  <a:lnTo>
                    <a:pt x="900113" y="364332"/>
                  </a:lnTo>
                  <a:lnTo>
                    <a:pt x="828675" y="466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41;p249">
              <a:extLst>
                <a:ext uri="{FF2B5EF4-FFF2-40B4-BE49-F238E27FC236}">
                  <a16:creationId xmlns:a16="http://schemas.microsoft.com/office/drawing/2014/main" id="{BED61B7D-F94E-B04D-82D3-DD2F3C7A1F05}"/>
                </a:ext>
              </a:extLst>
            </p:cNvPr>
            <p:cNvSpPr/>
            <p:nvPr/>
          </p:nvSpPr>
          <p:spPr>
            <a:xfrm>
              <a:off x="4799013" y="1633538"/>
              <a:ext cx="830262" cy="1314450"/>
            </a:xfrm>
            <a:custGeom>
              <a:avLst/>
              <a:gdLst/>
              <a:ahLst/>
              <a:cxnLst/>
              <a:rect l="l" t="t" r="r" b="b"/>
              <a:pathLst>
                <a:path w="831056" h="1314450" extrusionOk="0">
                  <a:moveTo>
                    <a:pt x="421481" y="554831"/>
                  </a:moveTo>
                  <a:lnTo>
                    <a:pt x="454819" y="459581"/>
                  </a:lnTo>
                  <a:lnTo>
                    <a:pt x="476250" y="376237"/>
                  </a:lnTo>
                  <a:lnTo>
                    <a:pt x="488156" y="300037"/>
                  </a:lnTo>
                  <a:lnTo>
                    <a:pt x="495300" y="228600"/>
                  </a:lnTo>
                  <a:lnTo>
                    <a:pt x="495300" y="192881"/>
                  </a:lnTo>
                  <a:lnTo>
                    <a:pt x="492919" y="169068"/>
                  </a:lnTo>
                  <a:lnTo>
                    <a:pt x="457200" y="130968"/>
                  </a:lnTo>
                  <a:lnTo>
                    <a:pt x="392906" y="73818"/>
                  </a:lnTo>
                  <a:lnTo>
                    <a:pt x="369094" y="54768"/>
                  </a:lnTo>
                  <a:lnTo>
                    <a:pt x="366712" y="45243"/>
                  </a:lnTo>
                  <a:lnTo>
                    <a:pt x="376237" y="19050"/>
                  </a:lnTo>
                  <a:lnTo>
                    <a:pt x="390525" y="4762"/>
                  </a:lnTo>
                  <a:lnTo>
                    <a:pt x="426244" y="0"/>
                  </a:lnTo>
                  <a:lnTo>
                    <a:pt x="471487" y="4762"/>
                  </a:lnTo>
                  <a:lnTo>
                    <a:pt x="540544" y="23812"/>
                  </a:lnTo>
                  <a:lnTo>
                    <a:pt x="600075" y="50006"/>
                  </a:lnTo>
                  <a:lnTo>
                    <a:pt x="685800" y="100012"/>
                  </a:lnTo>
                  <a:lnTo>
                    <a:pt x="726281" y="126206"/>
                  </a:lnTo>
                  <a:lnTo>
                    <a:pt x="771525" y="164306"/>
                  </a:lnTo>
                  <a:lnTo>
                    <a:pt x="816769" y="216693"/>
                  </a:lnTo>
                  <a:lnTo>
                    <a:pt x="831056" y="240506"/>
                  </a:lnTo>
                  <a:lnTo>
                    <a:pt x="831056" y="261937"/>
                  </a:lnTo>
                  <a:lnTo>
                    <a:pt x="785812" y="333375"/>
                  </a:lnTo>
                  <a:lnTo>
                    <a:pt x="728662" y="442912"/>
                  </a:lnTo>
                  <a:lnTo>
                    <a:pt x="671512" y="554831"/>
                  </a:lnTo>
                  <a:lnTo>
                    <a:pt x="566737" y="738187"/>
                  </a:lnTo>
                  <a:lnTo>
                    <a:pt x="452437" y="883443"/>
                  </a:lnTo>
                  <a:lnTo>
                    <a:pt x="266700" y="1088231"/>
                  </a:lnTo>
                  <a:lnTo>
                    <a:pt x="71437" y="1285875"/>
                  </a:lnTo>
                  <a:lnTo>
                    <a:pt x="42862" y="1307306"/>
                  </a:lnTo>
                  <a:lnTo>
                    <a:pt x="23812" y="1314450"/>
                  </a:lnTo>
                  <a:lnTo>
                    <a:pt x="4762" y="1307306"/>
                  </a:lnTo>
                  <a:lnTo>
                    <a:pt x="0" y="1293018"/>
                  </a:lnTo>
                  <a:lnTo>
                    <a:pt x="7144" y="1264443"/>
                  </a:lnTo>
                  <a:lnTo>
                    <a:pt x="23812" y="1233487"/>
                  </a:lnTo>
                  <a:lnTo>
                    <a:pt x="83344" y="1162050"/>
                  </a:lnTo>
                  <a:lnTo>
                    <a:pt x="173831" y="1033462"/>
                  </a:lnTo>
                  <a:lnTo>
                    <a:pt x="235744" y="938212"/>
                  </a:lnTo>
                  <a:lnTo>
                    <a:pt x="288131" y="854868"/>
                  </a:lnTo>
                  <a:lnTo>
                    <a:pt x="335756" y="766762"/>
                  </a:lnTo>
                  <a:lnTo>
                    <a:pt x="397669" y="631031"/>
                  </a:lnTo>
                  <a:lnTo>
                    <a:pt x="421481" y="5548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42;p249">
              <a:extLst>
                <a:ext uri="{FF2B5EF4-FFF2-40B4-BE49-F238E27FC236}">
                  <a16:creationId xmlns:a16="http://schemas.microsoft.com/office/drawing/2014/main" id="{52EE6E1F-6049-0A43-9C9F-C68F7D622A23}"/>
                </a:ext>
              </a:extLst>
            </p:cNvPr>
            <p:cNvSpPr/>
            <p:nvPr/>
          </p:nvSpPr>
          <p:spPr>
            <a:xfrm>
              <a:off x="2957513" y="3716338"/>
              <a:ext cx="1825625" cy="558800"/>
            </a:xfrm>
            <a:custGeom>
              <a:avLst/>
              <a:gdLst/>
              <a:ahLst/>
              <a:cxnLst/>
              <a:rect l="l" t="t" r="r" b="b"/>
              <a:pathLst>
                <a:path w="1826418" h="557213" extrusionOk="0">
                  <a:moveTo>
                    <a:pt x="931068" y="180975"/>
                  </a:moveTo>
                  <a:lnTo>
                    <a:pt x="1097756" y="145257"/>
                  </a:lnTo>
                  <a:lnTo>
                    <a:pt x="1257300" y="111919"/>
                  </a:lnTo>
                  <a:lnTo>
                    <a:pt x="1438275" y="76200"/>
                  </a:lnTo>
                  <a:lnTo>
                    <a:pt x="1497806" y="54769"/>
                  </a:lnTo>
                  <a:lnTo>
                    <a:pt x="1535906" y="38100"/>
                  </a:lnTo>
                  <a:lnTo>
                    <a:pt x="1559718" y="19050"/>
                  </a:lnTo>
                  <a:lnTo>
                    <a:pt x="1576387" y="4763"/>
                  </a:lnTo>
                  <a:lnTo>
                    <a:pt x="1597818" y="0"/>
                  </a:lnTo>
                  <a:lnTo>
                    <a:pt x="1624012" y="0"/>
                  </a:lnTo>
                  <a:lnTo>
                    <a:pt x="1659731" y="9525"/>
                  </a:lnTo>
                  <a:lnTo>
                    <a:pt x="1707356" y="28575"/>
                  </a:lnTo>
                  <a:lnTo>
                    <a:pt x="1781175" y="71438"/>
                  </a:lnTo>
                  <a:lnTo>
                    <a:pt x="1802606" y="83344"/>
                  </a:lnTo>
                  <a:lnTo>
                    <a:pt x="1814512" y="95250"/>
                  </a:lnTo>
                  <a:lnTo>
                    <a:pt x="1821656" y="111919"/>
                  </a:lnTo>
                  <a:lnTo>
                    <a:pt x="1826418" y="135732"/>
                  </a:lnTo>
                  <a:lnTo>
                    <a:pt x="1824037" y="164307"/>
                  </a:lnTo>
                  <a:lnTo>
                    <a:pt x="1816893" y="190500"/>
                  </a:lnTo>
                  <a:lnTo>
                    <a:pt x="1800225" y="200025"/>
                  </a:lnTo>
                  <a:lnTo>
                    <a:pt x="1750218" y="209550"/>
                  </a:lnTo>
                  <a:lnTo>
                    <a:pt x="1538287" y="238125"/>
                  </a:lnTo>
                  <a:lnTo>
                    <a:pt x="1269206" y="285750"/>
                  </a:lnTo>
                  <a:lnTo>
                    <a:pt x="878681" y="359569"/>
                  </a:lnTo>
                  <a:lnTo>
                    <a:pt x="735806" y="411957"/>
                  </a:lnTo>
                  <a:lnTo>
                    <a:pt x="564356" y="473869"/>
                  </a:lnTo>
                  <a:lnTo>
                    <a:pt x="373856" y="535782"/>
                  </a:lnTo>
                  <a:lnTo>
                    <a:pt x="342900" y="550069"/>
                  </a:lnTo>
                  <a:lnTo>
                    <a:pt x="314325" y="557213"/>
                  </a:lnTo>
                  <a:lnTo>
                    <a:pt x="297656" y="557213"/>
                  </a:lnTo>
                  <a:lnTo>
                    <a:pt x="266700" y="550069"/>
                  </a:lnTo>
                  <a:lnTo>
                    <a:pt x="235743" y="531019"/>
                  </a:lnTo>
                  <a:lnTo>
                    <a:pt x="159543" y="452438"/>
                  </a:lnTo>
                  <a:lnTo>
                    <a:pt x="50006" y="345282"/>
                  </a:lnTo>
                  <a:lnTo>
                    <a:pt x="9525" y="300038"/>
                  </a:lnTo>
                  <a:lnTo>
                    <a:pt x="0" y="280988"/>
                  </a:lnTo>
                  <a:lnTo>
                    <a:pt x="2381" y="259557"/>
                  </a:lnTo>
                  <a:lnTo>
                    <a:pt x="16668" y="250032"/>
                  </a:lnTo>
                  <a:lnTo>
                    <a:pt x="38100" y="245269"/>
                  </a:lnTo>
                  <a:lnTo>
                    <a:pt x="61912" y="252413"/>
                  </a:lnTo>
                  <a:lnTo>
                    <a:pt x="90487" y="269082"/>
                  </a:lnTo>
                  <a:lnTo>
                    <a:pt x="147637" y="292894"/>
                  </a:lnTo>
                  <a:lnTo>
                    <a:pt x="200025" y="307182"/>
                  </a:lnTo>
                  <a:lnTo>
                    <a:pt x="254793" y="319088"/>
                  </a:lnTo>
                  <a:lnTo>
                    <a:pt x="319087" y="314325"/>
                  </a:lnTo>
                  <a:lnTo>
                    <a:pt x="552450" y="264319"/>
                  </a:lnTo>
                  <a:lnTo>
                    <a:pt x="931068" y="180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3;p249">
              <a:extLst>
                <a:ext uri="{FF2B5EF4-FFF2-40B4-BE49-F238E27FC236}">
                  <a16:creationId xmlns:a16="http://schemas.microsoft.com/office/drawing/2014/main" id="{4D7A3D8C-10D6-B140-AB0A-D9E6E4D21C1E}"/>
                </a:ext>
              </a:extLst>
            </p:cNvPr>
            <p:cNvSpPr/>
            <p:nvPr/>
          </p:nvSpPr>
          <p:spPr>
            <a:xfrm>
              <a:off x="5027613" y="3417888"/>
              <a:ext cx="452437" cy="2725737"/>
            </a:xfrm>
            <a:custGeom>
              <a:avLst/>
              <a:gdLst/>
              <a:ahLst/>
              <a:cxnLst/>
              <a:rect l="l" t="t" r="r" b="b"/>
              <a:pathLst>
                <a:path w="451904" h="2725548" extrusionOk="0">
                  <a:moveTo>
                    <a:pt x="437782" y="487210"/>
                  </a:moveTo>
                  <a:lnTo>
                    <a:pt x="427191" y="215361"/>
                  </a:lnTo>
                  <a:lnTo>
                    <a:pt x="423660" y="98854"/>
                  </a:lnTo>
                  <a:lnTo>
                    <a:pt x="370703" y="74141"/>
                  </a:lnTo>
                  <a:lnTo>
                    <a:pt x="278910" y="42366"/>
                  </a:lnTo>
                  <a:lnTo>
                    <a:pt x="208300" y="24714"/>
                  </a:lnTo>
                  <a:lnTo>
                    <a:pt x="120037" y="7061"/>
                  </a:lnTo>
                  <a:lnTo>
                    <a:pt x="74141" y="7061"/>
                  </a:lnTo>
                  <a:lnTo>
                    <a:pt x="38836" y="0"/>
                  </a:lnTo>
                  <a:lnTo>
                    <a:pt x="17653" y="0"/>
                  </a:lnTo>
                  <a:lnTo>
                    <a:pt x="0" y="10592"/>
                  </a:lnTo>
                  <a:lnTo>
                    <a:pt x="0" y="31775"/>
                  </a:lnTo>
                  <a:lnTo>
                    <a:pt x="10592" y="56488"/>
                  </a:lnTo>
                  <a:lnTo>
                    <a:pt x="31775" y="81202"/>
                  </a:lnTo>
                  <a:lnTo>
                    <a:pt x="70610" y="109446"/>
                  </a:lnTo>
                  <a:lnTo>
                    <a:pt x="109446" y="155342"/>
                  </a:lnTo>
                  <a:lnTo>
                    <a:pt x="155342" y="225952"/>
                  </a:lnTo>
                  <a:lnTo>
                    <a:pt x="180056" y="278910"/>
                  </a:lnTo>
                  <a:lnTo>
                    <a:pt x="201239" y="363642"/>
                  </a:lnTo>
                  <a:lnTo>
                    <a:pt x="215361" y="462496"/>
                  </a:lnTo>
                  <a:lnTo>
                    <a:pt x="225952" y="579003"/>
                  </a:lnTo>
                  <a:cubicBezTo>
                    <a:pt x="224775" y="667265"/>
                    <a:pt x="223599" y="755528"/>
                    <a:pt x="222422" y="843790"/>
                  </a:cubicBezTo>
                  <a:lnTo>
                    <a:pt x="211830" y="1292164"/>
                  </a:lnTo>
                  <a:cubicBezTo>
                    <a:pt x="210653" y="1462805"/>
                    <a:pt x="209477" y="1633446"/>
                    <a:pt x="208300" y="1804087"/>
                  </a:cubicBezTo>
                  <a:lnTo>
                    <a:pt x="204769" y="2111240"/>
                  </a:lnTo>
                  <a:lnTo>
                    <a:pt x="194178" y="2181850"/>
                  </a:lnTo>
                  <a:lnTo>
                    <a:pt x="162403" y="2287766"/>
                  </a:lnTo>
                  <a:lnTo>
                    <a:pt x="162403" y="2337193"/>
                  </a:lnTo>
                  <a:lnTo>
                    <a:pt x="165934" y="2436047"/>
                  </a:lnTo>
                  <a:lnTo>
                    <a:pt x="183586" y="2556084"/>
                  </a:lnTo>
                  <a:lnTo>
                    <a:pt x="201239" y="2633755"/>
                  </a:lnTo>
                  <a:lnTo>
                    <a:pt x="222422" y="2683182"/>
                  </a:lnTo>
                  <a:lnTo>
                    <a:pt x="240074" y="2714956"/>
                  </a:lnTo>
                  <a:lnTo>
                    <a:pt x="250666" y="2722017"/>
                  </a:lnTo>
                  <a:lnTo>
                    <a:pt x="271849" y="2725548"/>
                  </a:lnTo>
                  <a:lnTo>
                    <a:pt x="303623" y="2707895"/>
                  </a:lnTo>
                  <a:lnTo>
                    <a:pt x="335398" y="2672590"/>
                  </a:lnTo>
                  <a:lnTo>
                    <a:pt x="363642" y="2612572"/>
                  </a:lnTo>
                  <a:lnTo>
                    <a:pt x="441313" y="2432516"/>
                  </a:lnTo>
                  <a:lnTo>
                    <a:pt x="451904" y="2287766"/>
                  </a:lnTo>
                  <a:lnTo>
                    <a:pt x="451904" y="928522"/>
                  </a:lnTo>
                  <a:lnTo>
                    <a:pt x="437782" y="48721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44;p249">
              <a:extLst>
                <a:ext uri="{FF2B5EF4-FFF2-40B4-BE49-F238E27FC236}">
                  <a16:creationId xmlns:a16="http://schemas.microsoft.com/office/drawing/2014/main" id="{506F5A08-80DD-7948-B879-374B6F6407F9}"/>
                </a:ext>
              </a:extLst>
            </p:cNvPr>
            <p:cNvSpPr/>
            <p:nvPr/>
          </p:nvSpPr>
          <p:spPr>
            <a:xfrm>
              <a:off x="3516313" y="2243138"/>
              <a:ext cx="1397000" cy="384175"/>
            </a:xfrm>
            <a:custGeom>
              <a:avLst/>
              <a:gdLst/>
              <a:ahLst/>
              <a:cxnLst/>
              <a:rect l="l" t="t" r="r" b="b"/>
              <a:pathLst>
                <a:path w="1395413" h="383381" extrusionOk="0">
                  <a:moveTo>
                    <a:pt x="676275" y="176212"/>
                  </a:moveTo>
                  <a:lnTo>
                    <a:pt x="595313" y="200025"/>
                  </a:lnTo>
                  <a:lnTo>
                    <a:pt x="500063" y="223837"/>
                  </a:lnTo>
                  <a:lnTo>
                    <a:pt x="433388" y="238125"/>
                  </a:lnTo>
                  <a:lnTo>
                    <a:pt x="371475" y="245268"/>
                  </a:lnTo>
                  <a:lnTo>
                    <a:pt x="335757" y="247650"/>
                  </a:lnTo>
                  <a:lnTo>
                    <a:pt x="273844" y="245268"/>
                  </a:lnTo>
                  <a:lnTo>
                    <a:pt x="216694" y="233362"/>
                  </a:lnTo>
                  <a:lnTo>
                    <a:pt x="169069" y="211931"/>
                  </a:lnTo>
                  <a:lnTo>
                    <a:pt x="119063" y="180975"/>
                  </a:lnTo>
                  <a:lnTo>
                    <a:pt x="0" y="152400"/>
                  </a:lnTo>
                  <a:lnTo>
                    <a:pt x="35719" y="280987"/>
                  </a:lnTo>
                  <a:lnTo>
                    <a:pt x="76200" y="311943"/>
                  </a:lnTo>
                  <a:lnTo>
                    <a:pt x="111919" y="330993"/>
                  </a:lnTo>
                  <a:lnTo>
                    <a:pt x="145257" y="345281"/>
                  </a:lnTo>
                  <a:lnTo>
                    <a:pt x="192882" y="359568"/>
                  </a:lnTo>
                  <a:lnTo>
                    <a:pt x="242888" y="369093"/>
                  </a:lnTo>
                  <a:lnTo>
                    <a:pt x="304800" y="378618"/>
                  </a:lnTo>
                  <a:lnTo>
                    <a:pt x="381000" y="383381"/>
                  </a:lnTo>
                  <a:lnTo>
                    <a:pt x="483394" y="383381"/>
                  </a:lnTo>
                  <a:lnTo>
                    <a:pt x="528638" y="378618"/>
                  </a:lnTo>
                  <a:lnTo>
                    <a:pt x="611982" y="364331"/>
                  </a:lnTo>
                  <a:lnTo>
                    <a:pt x="723900" y="333375"/>
                  </a:lnTo>
                  <a:lnTo>
                    <a:pt x="854869" y="295275"/>
                  </a:lnTo>
                  <a:lnTo>
                    <a:pt x="978694" y="261937"/>
                  </a:lnTo>
                  <a:lnTo>
                    <a:pt x="1176338" y="219075"/>
                  </a:lnTo>
                  <a:lnTo>
                    <a:pt x="1276350" y="192881"/>
                  </a:lnTo>
                  <a:lnTo>
                    <a:pt x="1362075" y="166687"/>
                  </a:lnTo>
                  <a:lnTo>
                    <a:pt x="1385888" y="152400"/>
                  </a:lnTo>
                  <a:lnTo>
                    <a:pt x="1395413" y="133350"/>
                  </a:lnTo>
                  <a:lnTo>
                    <a:pt x="1393032" y="114300"/>
                  </a:lnTo>
                  <a:lnTo>
                    <a:pt x="1373982" y="90487"/>
                  </a:lnTo>
                  <a:lnTo>
                    <a:pt x="1340644" y="66675"/>
                  </a:lnTo>
                  <a:lnTo>
                    <a:pt x="1269207" y="45243"/>
                  </a:lnTo>
                  <a:lnTo>
                    <a:pt x="1138238" y="9525"/>
                  </a:lnTo>
                  <a:lnTo>
                    <a:pt x="1090613" y="0"/>
                  </a:lnTo>
                  <a:lnTo>
                    <a:pt x="1078707" y="0"/>
                  </a:lnTo>
                  <a:lnTo>
                    <a:pt x="1054894" y="9525"/>
                  </a:lnTo>
                  <a:lnTo>
                    <a:pt x="931069" y="73818"/>
                  </a:lnTo>
                  <a:lnTo>
                    <a:pt x="862013" y="114300"/>
                  </a:lnTo>
                  <a:lnTo>
                    <a:pt x="676275" y="1762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45;p249">
              <a:extLst>
                <a:ext uri="{FF2B5EF4-FFF2-40B4-BE49-F238E27FC236}">
                  <a16:creationId xmlns:a16="http://schemas.microsoft.com/office/drawing/2014/main" id="{B32E1D62-06CE-B541-9E75-9FBF42B437F9}"/>
                </a:ext>
              </a:extLst>
            </p:cNvPr>
            <p:cNvSpPr/>
            <p:nvPr/>
          </p:nvSpPr>
          <p:spPr>
            <a:xfrm>
              <a:off x="4078288" y="2532063"/>
              <a:ext cx="377825" cy="601662"/>
            </a:xfrm>
            <a:custGeom>
              <a:avLst/>
              <a:gdLst/>
              <a:ahLst/>
              <a:cxnLst/>
              <a:rect l="l" t="t" r="r" b="b"/>
              <a:pathLst>
                <a:path w="376238" h="602456" extrusionOk="0">
                  <a:moveTo>
                    <a:pt x="273844" y="164306"/>
                  </a:moveTo>
                  <a:lnTo>
                    <a:pt x="180975" y="90487"/>
                  </a:lnTo>
                  <a:lnTo>
                    <a:pt x="121444" y="47625"/>
                  </a:lnTo>
                  <a:lnTo>
                    <a:pt x="0" y="0"/>
                  </a:lnTo>
                  <a:lnTo>
                    <a:pt x="11907" y="76200"/>
                  </a:lnTo>
                  <a:lnTo>
                    <a:pt x="30957" y="130969"/>
                  </a:lnTo>
                  <a:lnTo>
                    <a:pt x="69057" y="223837"/>
                  </a:lnTo>
                  <a:lnTo>
                    <a:pt x="104775" y="309562"/>
                  </a:lnTo>
                  <a:lnTo>
                    <a:pt x="161925" y="419100"/>
                  </a:lnTo>
                  <a:lnTo>
                    <a:pt x="204788" y="490537"/>
                  </a:lnTo>
                  <a:lnTo>
                    <a:pt x="240507" y="545306"/>
                  </a:lnTo>
                  <a:lnTo>
                    <a:pt x="278607" y="585787"/>
                  </a:lnTo>
                  <a:lnTo>
                    <a:pt x="297657" y="600075"/>
                  </a:lnTo>
                  <a:lnTo>
                    <a:pt x="307182" y="602456"/>
                  </a:lnTo>
                  <a:lnTo>
                    <a:pt x="330994" y="590550"/>
                  </a:lnTo>
                  <a:lnTo>
                    <a:pt x="357188" y="564356"/>
                  </a:lnTo>
                  <a:lnTo>
                    <a:pt x="369094" y="535781"/>
                  </a:lnTo>
                  <a:lnTo>
                    <a:pt x="376238" y="490537"/>
                  </a:lnTo>
                  <a:lnTo>
                    <a:pt x="376238" y="416719"/>
                  </a:lnTo>
                  <a:lnTo>
                    <a:pt x="366713" y="311944"/>
                  </a:lnTo>
                  <a:lnTo>
                    <a:pt x="354807" y="240506"/>
                  </a:lnTo>
                  <a:lnTo>
                    <a:pt x="347663" y="223837"/>
                  </a:lnTo>
                  <a:lnTo>
                    <a:pt x="311944" y="197644"/>
                  </a:lnTo>
                  <a:lnTo>
                    <a:pt x="273844" y="1643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46;p249">
              <a:extLst>
                <a:ext uri="{FF2B5EF4-FFF2-40B4-BE49-F238E27FC236}">
                  <a16:creationId xmlns:a16="http://schemas.microsoft.com/office/drawing/2014/main" id="{9D092449-D20E-B744-B595-CD7A27193BF5}"/>
                </a:ext>
              </a:extLst>
            </p:cNvPr>
            <p:cNvSpPr/>
            <p:nvPr/>
          </p:nvSpPr>
          <p:spPr>
            <a:xfrm>
              <a:off x="5307013" y="1973263"/>
              <a:ext cx="1665287" cy="460375"/>
            </a:xfrm>
            <a:custGeom>
              <a:avLst/>
              <a:gdLst/>
              <a:ahLst/>
              <a:cxnLst/>
              <a:rect l="l" t="t" r="r" b="b"/>
              <a:pathLst>
                <a:path w="1664494" h="459582" extrusionOk="0">
                  <a:moveTo>
                    <a:pt x="673894" y="245269"/>
                  </a:moveTo>
                  <a:lnTo>
                    <a:pt x="538163" y="269082"/>
                  </a:lnTo>
                  <a:lnTo>
                    <a:pt x="428625" y="283369"/>
                  </a:lnTo>
                  <a:lnTo>
                    <a:pt x="354807" y="290513"/>
                  </a:lnTo>
                  <a:lnTo>
                    <a:pt x="285750" y="292894"/>
                  </a:lnTo>
                  <a:lnTo>
                    <a:pt x="242888" y="292894"/>
                  </a:lnTo>
                  <a:lnTo>
                    <a:pt x="195263" y="292894"/>
                  </a:lnTo>
                  <a:lnTo>
                    <a:pt x="176213" y="288132"/>
                  </a:lnTo>
                  <a:lnTo>
                    <a:pt x="164307" y="278607"/>
                  </a:lnTo>
                  <a:lnTo>
                    <a:pt x="152400" y="266700"/>
                  </a:lnTo>
                  <a:lnTo>
                    <a:pt x="135732" y="240507"/>
                  </a:lnTo>
                  <a:lnTo>
                    <a:pt x="0" y="271463"/>
                  </a:lnTo>
                  <a:lnTo>
                    <a:pt x="52388" y="400050"/>
                  </a:lnTo>
                  <a:lnTo>
                    <a:pt x="135732" y="411957"/>
                  </a:lnTo>
                  <a:lnTo>
                    <a:pt x="247650" y="431007"/>
                  </a:lnTo>
                  <a:lnTo>
                    <a:pt x="302419" y="440532"/>
                  </a:lnTo>
                  <a:lnTo>
                    <a:pt x="345282" y="450057"/>
                  </a:lnTo>
                  <a:lnTo>
                    <a:pt x="392907" y="459582"/>
                  </a:lnTo>
                  <a:lnTo>
                    <a:pt x="597694" y="423863"/>
                  </a:lnTo>
                  <a:lnTo>
                    <a:pt x="676275" y="419100"/>
                  </a:lnTo>
                  <a:lnTo>
                    <a:pt x="771525" y="407194"/>
                  </a:lnTo>
                  <a:lnTo>
                    <a:pt x="938213" y="376238"/>
                  </a:lnTo>
                  <a:lnTo>
                    <a:pt x="1133475" y="335757"/>
                  </a:lnTo>
                  <a:lnTo>
                    <a:pt x="1276350" y="304800"/>
                  </a:lnTo>
                  <a:lnTo>
                    <a:pt x="1352550" y="288132"/>
                  </a:lnTo>
                  <a:lnTo>
                    <a:pt x="1504950" y="259557"/>
                  </a:lnTo>
                  <a:lnTo>
                    <a:pt x="1564482" y="240507"/>
                  </a:lnTo>
                  <a:lnTo>
                    <a:pt x="1614488" y="219075"/>
                  </a:lnTo>
                  <a:lnTo>
                    <a:pt x="1638300" y="207169"/>
                  </a:lnTo>
                  <a:lnTo>
                    <a:pt x="1657350" y="185738"/>
                  </a:lnTo>
                  <a:lnTo>
                    <a:pt x="1664494" y="169069"/>
                  </a:lnTo>
                  <a:lnTo>
                    <a:pt x="1662113" y="135732"/>
                  </a:lnTo>
                  <a:lnTo>
                    <a:pt x="1650207" y="116682"/>
                  </a:lnTo>
                  <a:lnTo>
                    <a:pt x="1607344" y="78582"/>
                  </a:lnTo>
                  <a:lnTo>
                    <a:pt x="1550194" y="38100"/>
                  </a:lnTo>
                  <a:lnTo>
                    <a:pt x="1497807" y="16669"/>
                  </a:lnTo>
                  <a:lnTo>
                    <a:pt x="1445419" y="0"/>
                  </a:lnTo>
                  <a:lnTo>
                    <a:pt x="1423988" y="2382"/>
                  </a:lnTo>
                  <a:lnTo>
                    <a:pt x="1381125" y="9525"/>
                  </a:lnTo>
                  <a:lnTo>
                    <a:pt x="1345407" y="19050"/>
                  </a:lnTo>
                  <a:lnTo>
                    <a:pt x="1278732" y="47625"/>
                  </a:lnTo>
                  <a:lnTo>
                    <a:pt x="1216819" y="83344"/>
                  </a:lnTo>
                  <a:lnTo>
                    <a:pt x="1157288" y="111919"/>
                  </a:lnTo>
                  <a:lnTo>
                    <a:pt x="954882" y="178594"/>
                  </a:lnTo>
                  <a:lnTo>
                    <a:pt x="745332" y="230982"/>
                  </a:lnTo>
                  <a:lnTo>
                    <a:pt x="673894" y="2452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47;p249">
              <a:extLst>
                <a:ext uri="{FF2B5EF4-FFF2-40B4-BE49-F238E27FC236}">
                  <a16:creationId xmlns:a16="http://schemas.microsoft.com/office/drawing/2014/main" id="{CBBEC235-8F6F-DC46-992C-9D6F9EAC43DD}"/>
                </a:ext>
              </a:extLst>
            </p:cNvPr>
            <p:cNvSpPr/>
            <p:nvPr/>
          </p:nvSpPr>
          <p:spPr>
            <a:xfrm>
              <a:off x="5418138" y="2376488"/>
              <a:ext cx="782637" cy="815975"/>
            </a:xfrm>
            <a:custGeom>
              <a:avLst/>
              <a:gdLst/>
              <a:ahLst/>
              <a:cxnLst/>
              <a:rect l="l" t="t" r="r" b="b"/>
              <a:pathLst>
                <a:path w="783431" h="816768" extrusionOk="0">
                  <a:moveTo>
                    <a:pt x="185737" y="557212"/>
                  </a:moveTo>
                  <a:lnTo>
                    <a:pt x="326231" y="392906"/>
                  </a:lnTo>
                  <a:lnTo>
                    <a:pt x="392906" y="288131"/>
                  </a:lnTo>
                  <a:lnTo>
                    <a:pt x="416719" y="216693"/>
                  </a:lnTo>
                  <a:lnTo>
                    <a:pt x="407194" y="145256"/>
                  </a:lnTo>
                  <a:lnTo>
                    <a:pt x="388144" y="107156"/>
                  </a:lnTo>
                  <a:lnTo>
                    <a:pt x="347662" y="76200"/>
                  </a:lnTo>
                  <a:lnTo>
                    <a:pt x="280987" y="57150"/>
                  </a:lnTo>
                  <a:lnTo>
                    <a:pt x="228600" y="45243"/>
                  </a:lnTo>
                  <a:lnTo>
                    <a:pt x="488156" y="0"/>
                  </a:lnTo>
                  <a:lnTo>
                    <a:pt x="481012" y="40481"/>
                  </a:lnTo>
                  <a:lnTo>
                    <a:pt x="492919" y="73818"/>
                  </a:lnTo>
                  <a:lnTo>
                    <a:pt x="523875" y="95250"/>
                  </a:lnTo>
                  <a:lnTo>
                    <a:pt x="623887" y="150018"/>
                  </a:lnTo>
                  <a:lnTo>
                    <a:pt x="692944" y="197643"/>
                  </a:lnTo>
                  <a:lnTo>
                    <a:pt x="733425" y="230981"/>
                  </a:lnTo>
                  <a:lnTo>
                    <a:pt x="766762" y="269081"/>
                  </a:lnTo>
                  <a:lnTo>
                    <a:pt x="783431" y="311943"/>
                  </a:lnTo>
                  <a:lnTo>
                    <a:pt x="773906" y="323850"/>
                  </a:lnTo>
                  <a:lnTo>
                    <a:pt x="740569" y="350043"/>
                  </a:lnTo>
                  <a:lnTo>
                    <a:pt x="66675" y="800100"/>
                  </a:lnTo>
                  <a:lnTo>
                    <a:pt x="33337" y="816768"/>
                  </a:lnTo>
                  <a:lnTo>
                    <a:pt x="21431" y="816768"/>
                  </a:lnTo>
                  <a:lnTo>
                    <a:pt x="0" y="807243"/>
                  </a:lnTo>
                  <a:lnTo>
                    <a:pt x="2381" y="788193"/>
                  </a:lnTo>
                  <a:lnTo>
                    <a:pt x="19050" y="747712"/>
                  </a:lnTo>
                  <a:lnTo>
                    <a:pt x="76200" y="690562"/>
                  </a:lnTo>
                  <a:lnTo>
                    <a:pt x="185737" y="5572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48;p249">
              <a:extLst>
                <a:ext uri="{FF2B5EF4-FFF2-40B4-BE49-F238E27FC236}">
                  <a16:creationId xmlns:a16="http://schemas.microsoft.com/office/drawing/2014/main" id="{E1650992-90A9-3043-A6DB-5FC302365F2B}"/>
                </a:ext>
              </a:extLst>
            </p:cNvPr>
            <p:cNvSpPr/>
            <p:nvPr/>
          </p:nvSpPr>
          <p:spPr>
            <a:xfrm>
              <a:off x="3844925" y="3140075"/>
              <a:ext cx="444500" cy="2974975"/>
            </a:xfrm>
            <a:custGeom>
              <a:avLst/>
              <a:gdLst/>
              <a:ahLst/>
              <a:cxnLst/>
              <a:rect l="l" t="t" r="r" b="b"/>
              <a:pathLst>
                <a:path w="445770" h="2975610" extrusionOk="0">
                  <a:moveTo>
                    <a:pt x="160020" y="453390"/>
                  </a:moveTo>
                  <a:lnTo>
                    <a:pt x="160020" y="262890"/>
                  </a:lnTo>
                  <a:lnTo>
                    <a:pt x="152400" y="224790"/>
                  </a:lnTo>
                  <a:lnTo>
                    <a:pt x="129540" y="171450"/>
                  </a:lnTo>
                  <a:lnTo>
                    <a:pt x="91440" y="129540"/>
                  </a:lnTo>
                  <a:lnTo>
                    <a:pt x="19050" y="57150"/>
                  </a:lnTo>
                  <a:lnTo>
                    <a:pt x="3810" y="38100"/>
                  </a:lnTo>
                  <a:lnTo>
                    <a:pt x="0" y="19050"/>
                  </a:lnTo>
                  <a:lnTo>
                    <a:pt x="11430" y="3810"/>
                  </a:lnTo>
                  <a:lnTo>
                    <a:pt x="49530" y="0"/>
                  </a:lnTo>
                  <a:lnTo>
                    <a:pt x="87630" y="0"/>
                  </a:lnTo>
                  <a:lnTo>
                    <a:pt x="133350" y="11430"/>
                  </a:lnTo>
                  <a:lnTo>
                    <a:pt x="205740" y="38100"/>
                  </a:lnTo>
                  <a:lnTo>
                    <a:pt x="262890" y="64770"/>
                  </a:lnTo>
                  <a:lnTo>
                    <a:pt x="323850" y="106680"/>
                  </a:lnTo>
                  <a:lnTo>
                    <a:pt x="350520" y="129540"/>
                  </a:lnTo>
                  <a:lnTo>
                    <a:pt x="403860" y="186690"/>
                  </a:lnTo>
                  <a:lnTo>
                    <a:pt x="434340" y="224790"/>
                  </a:lnTo>
                  <a:lnTo>
                    <a:pt x="445770" y="255270"/>
                  </a:lnTo>
                  <a:lnTo>
                    <a:pt x="445770" y="274320"/>
                  </a:lnTo>
                  <a:lnTo>
                    <a:pt x="430530" y="316230"/>
                  </a:lnTo>
                  <a:lnTo>
                    <a:pt x="392430" y="369570"/>
                  </a:lnTo>
                  <a:lnTo>
                    <a:pt x="384810" y="377190"/>
                  </a:lnTo>
                  <a:lnTo>
                    <a:pt x="373380" y="556260"/>
                  </a:lnTo>
                  <a:lnTo>
                    <a:pt x="361950" y="708660"/>
                  </a:lnTo>
                  <a:lnTo>
                    <a:pt x="361950" y="1101090"/>
                  </a:lnTo>
                  <a:lnTo>
                    <a:pt x="350520" y="1885950"/>
                  </a:lnTo>
                  <a:lnTo>
                    <a:pt x="342900" y="2404110"/>
                  </a:lnTo>
                  <a:lnTo>
                    <a:pt x="339090" y="2606040"/>
                  </a:lnTo>
                  <a:lnTo>
                    <a:pt x="335280" y="2674620"/>
                  </a:lnTo>
                  <a:lnTo>
                    <a:pt x="316230" y="2788920"/>
                  </a:lnTo>
                  <a:lnTo>
                    <a:pt x="289560" y="2887980"/>
                  </a:lnTo>
                  <a:lnTo>
                    <a:pt x="270510" y="2945130"/>
                  </a:lnTo>
                  <a:lnTo>
                    <a:pt x="251460" y="2967990"/>
                  </a:lnTo>
                  <a:lnTo>
                    <a:pt x="228600" y="2975610"/>
                  </a:lnTo>
                  <a:lnTo>
                    <a:pt x="186690" y="2956560"/>
                  </a:lnTo>
                  <a:lnTo>
                    <a:pt x="160020" y="2914650"/>
                  </a:lnTo>
                  <a:lnTo>
                    <a:pt x="121920" y="2781300"/>
                  </a:lnTo>
                  <a:lnTo>
                    <a:pt x="76200" y="2613660"/>
                  </a:lnTo>
                  <a:lnTo>
                    <a:pt x="72390" y="2583180"/>
                  </a:lnTo>
                  <a:lnTo>
                    <a:pt x="83820" y="2522220"/>
                  </a:lnTo>
                  <a:lnTo>
                    <a:pt x="110490" y="2381250"/>
                  </a:lnTo>
                  <a:lnTo>
                    <a:pt x="133350" y="2247900"/>
                  </a:lnTo>
                  <a:lnTo>
                    <a:pt x="144780" y="2095500"/>
                  </a:lnTo>
                  <a:lnTo>
                    <a:pt x="156210" y="1744980"/>
                  </a:lnTo>
                  <a:lnTo>
                    <a:pt x="163830" y="1177290"/>
                  </a:lnTo>
                  <a:lnTo>
                    <a:pt x="160020" y="4533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49;p249">
              <a:extLst>
                <a:ext uri="{FF2B5EF4-FFF2-40B4-BE49-F238E27FC236}">
                  <a16:creationId xmlns:a16="http://schemas.microsoft.com/office/drawing/2014/main" id="{BB3D4951-274B-2B4D-A30E-C59EC7B256F4}"/>
                </a:ext>
              </a:extLst>
            </p:cNvPr>
            <p:cNvSpPr/>
            <p:nvPr/>
          </p:nvSpPr>
          <p:spPr>
            <a:xfrm>
              <a:off x="2817813" y="4010025"/>
              <a:ext cx="1209675" cy="1481138"/>
            </a:xfrm>
            <a:custGeom>
              <a:avLst/>
              <a:gdLst/>
              <a:ahLst/>
              <a:cxnLst/>
              <a:rect l="l" t="t" r="r" b="b"/>
              <a:pathLst>
                <a:path w="1209675" h="1481138" extrusionOk="0">
                  <a:moveTo>
                    <a:pt x="947737" y="628650"/>
                  </a:moveTo>
                  <a:lnTo>
                    <a:pt x="816769" y="783431"/>
                  </a:lnTo>
                  <a:lnTo>
                    <a:pt x="616744" y="997744"/>
                  </a:lnTo>
                  <a:lnTo>
                    <a:pt x="421481" y="1176338"/>
                  </a:lnTo>
                  <a:lnTo>
                    <a:pt x="214312" y="1359694"/>
                  </a:lnTo>
                  <a:lnTo>
                    <a:pt x="97631" y="1447800"/>
                  </a:lnTo>
                  <a:lnTo>
                    <a:pt x="59531" y="1473994"/>
                  </a:lnTo>
                  <a:lnTo>
                    <a:pt x="38100" y="1481138"/>
                  </a:lnTo>
                  <a:lnTo>
                    <a:pt x="19050" y="1481138"/>
                  </a:lnTo>
                  <a:lnTo>
                    <a:pt x="2381" y="1471613"/>
                  </a:lnTo>
                  <a:lnTo>
                    <a:pt x="0" y="1457325"/>
                  </a:lnTo>
                  <a:lnTo>
                    <a:pt x="11906" y="1423988"/>
                  </a:lnTo>
                  <a:lnTo>
                    <a:pt x="33337" y="1393031"/>
                  </a:lnTo>
                  <a:lnTo>
                    <a:pt x="138112" y="1304925"/>
                  </a:lnTo>
                  <a:lnTo>
                    <a:pt x="330994" y="1119188"/>
                  </a:lnTo>
                  <a:lnTo>
                    <a:pt x="492919" y="945356"/>
                  </a:lnTo>
                  <a:lnTo>
                    <a:pt x="609600" y="804863"/>
                  </a:lnTo>
                  <a:lnTo>
                    <a:pt x="709612" y="666750"/>
                  </a:lnTo>
                  <a:lnTo>
                    <a:pt x="821531" y="497681"/>
                  </a:lnTo>
                  <a:lnTo>
                    <a:pt x="952500" y="252413"/>
                  </a:lnTo>
                  <a:lnTo>
                    <a:pt x="1047750" y="23813"/>
                  </a:lnTo>
                  <a:lnTo>
                    <a:pt x="1209675" y="0"/>
                  </a:lnTo>
                  <a:lnTo>
                    <a:pt x="1202531" y="288131"/>
                  </a:lnTo>
                  <a:lnTo>
                    <a:pt x="1100137" y="431006"/>
                  </a:lnTo>
                  <a:lnTo>
                    <a:pt x="947737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50;p249">
              <a:extLst>
                <a:ext uri="{FF2B5EF4-FFF2-40B4-BE49-F238E27FC236}">
                  <a16:creationId xmlns:a16="http://schemas.microsoft.com/office/drawing/2014/main" id="{864B45F6-F538-E441-9921-4CEC2FFA492F}"/>
                </a:ext>
              </a:extLst>
            </p:cNvPr>
            <p:cNvSpPr/>
            <p:nvPr/>
          </p:nvSpPr>
          <p:spPr>
            <a:xfrm>
              <a:off x="4116388" y="4230688"/>
              <a:ext cx="673100" cy="555625"/>
            </a:xfrm>
            <a:custGeom>
              <a:avLst/>
              <a:gdLst/>
              <a:ahLst/>
              <a:cxnLst/>
              <a:rect l="l" t="t" r="r" b="b"/>
              <a:pathLst>
                <a:path w="671513" h="554832" extrusionOk="0">
                  <a:moveTo>
                    <a:pt x="288132" y="88107"/>
                  </a:moveTo>
                  <a:lnTo>
                    <a:pt x="147638" y="23813"/>
                  </a:lnTo>
                  <a:lnTo>
                    <a:pt x="76200" y="0"/>
                  </a:lnTo>
                  <a:lnTo>
                    <a:pt x="0" y="4763"/>
                  </a:lnTo>
                  <a:lnTo>
                    <a:pt x="38100" y="59532"/>
                  </a:lnTo>
                  <a:lnTo>
                    <a:pt x="119063" y="111919"/>
                  </a:lnTo>
                  <a:lnTo>
                    <a:pt x="190500" y="166688"/>
                  </a:lnTo>
                  <a:lnTo>
                    <a:pt x="302419" y="278607"/>
                  </a:lnTo>
                  <a:lnTo>
                    <a:pt x="561975" y="540544"/>
                  </a:lnTo>
                  <a:lnTo>
                    <a:pt x="573882" y="550069"/>
                  </a:lnTo>
                  <a:lnTo>
                    <a:pt x="588169" y="554832"/>
                  </a:lnTo>
                  <a:lnTo>
                    <a:pt x="609600" y="552450"/>
                  </a:lnTo>
                  <a:lnTo>
                    <a:pt x="633413" y="540544"/>
                  </a:lnTo>
                  <a:lnTo>
                    <a:pt x="652463" y="519113"/>
                  </a:lnTo>
                  <a:lnTo>
                    <a:pt x="664369" y="492919"/>
                  </a:lnTo>
                  <a:lnTo>
                    <a:pt x="671513" y="459582"/>
                  </a:lnTo>
                  <a:lnTo>
                    <a:pt x="669132" y="421482"/>
                  </a:lnTo>
                  <a:lnTo>
                    <a:pt x="659607" y="366713"/>
                  </a:lnTo>
                  <a:lnTo>
                    <a:pt x="638175" y="311944"/>
                  </a:lnTo>
                  <a:lnTo>
                    <a:pt x="602457" y="247650"/>
                  </a:lnTo>
                  <a:lnTo>
                    <a:pt x="585788" y="223838"/>
                  </a:lnTo>
                  <a:lnTo>
                    <a:pt x="521494" y="195263"/>
                  </a:lnTo>
                  <a:lnTo>
                    <a:pt x="288132" y="88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51;p249">
              <a:extLst>
                <a:ext uri="{FF2B5EF4-FFF2-40B4-BE49-F238E27FC236}">
                  <a16:creationId xmlns:a16="http://schemas.microsoft.com/office/drawing/2014/main" id="{51FE4C08-84CC-D344-AEC5-B6CC211EFA3A}"/>
                </a:ext>
              </a:extLst>
            </p:cNvPr>
            <p:cNvSpPr/>
            <p:nvPr/>
          </p:nvSpPr>
          <p:spPr>
            <a:xfrm>
              <a:off x="5200650" y="3216275"/>
              <a:ext cx="1798638" cy="2890838"/>
            </a:xfrm>
            <a:custGeom>
              <a:avLst/>
              <a:gdLst/>
              <a:ahLst/>
              <a:cxnLst/>
              <a:rect l="l" t="t" r="r" b="b"/>
              <a:pathLst>
                <a:path w="1798320" h="2891790" extrusionOk="0">
                  <a:moveTo>
                    <a:pt x="830580" y="167640"/>
                  </a:moveTo>
                  <a:lnTo>
                    <a:pt x="518160" y="236220"/>
                  </a:lnTo>
                  <a:lnTo>
                    <a:pt x="300990" y="293370"/>
                  </a:lnTo>
                  <a:lnTo>
                    <a:pt x="217170" y="312420"/>
                  </a:lnTo>
                  <a:lnTo>
                    <a:pt x="0" y="358140"/>
                  </a:lnTo>
                  <a:lnTo>
                    <a:pt x="163830" y="461010"/>
                  </a:lnTo>
                  <a:lnTo>
                    <a:pt x="361950" y="403860"/>
                  </a:lnTo>
                  <a:lnTo>
                    <a:pt x="499110" y="369570"/>
                  </a:lnTo>
                  <a:lnTo>
                    <a:pt x="636270" y="339090"/>
                  </a:lnTo>
                  <a:lnTo>
                    <a:pt x="788670" y="308610"/>
                  </a:lnTo>
                  <a:lnTo>
                    <a:pt x="944880" y="278130"/>
                  </a:lnTo>
                  <a:lnTo>
                    <a:pt x="1093470" y="251460"/>
                  </a:lnTo>
                  <a:lnTo>
                    <a:pt x="1192530" y="243840"/>
                  </a:lnTo>
                  <a:lnTo>
                    <a:pt x="1276350" y="236220"/>
                  </a:lnTo>
                  <a:lnTo>
                    <a:pt x="1352550" y="232410"/>
                  </a:lnTo>
                  <a:lnTo>
                    <a:pt x="1390650" y="240030"/>
                  </a:lnTo>
                  <a:lnTo>
                    <a:pt x="1440180" y="262890"/>
                  </a:lnTo>
                  <a:lnTo>
                    <a:pt x="1466850" y="281940"/>
                  </a:lnTo>
                  <a:lnTo>
                    <a:pt x="1489710" y="308610"/>
                  </a:lnTo>
                  <a:lnTo>
                    <a:pt x="1501140" y="335280"/>
                  </a:lnTo>
                  <a:lnTo>
                    <a:pt x="1508760" y="941070"/>
                  </a:lnTo>
                  <a:lnTo>
                    <a:pt x="1504950" y="1615440"/>
                  </a:lnTo>
                  <a:lnTo>
                    <a:pt x="1504950" y="2438400"/>
                  </a:lnTo>
                  <a:lnTo>
                    <a:pt x="1478280" y="2567940"/>
                  </a:lnTo>
                  <a:lnTo>
                    <a:pt x="1497330" y="2670810"/>
                  </a:lnTo>
                  <a:lnTo>
                    <a:pt x="1527810" y="2788920"/>
                  </a:lnTo>
                  <a:lnTo>
                    <a:pt x="1543050" y="2834640"/>
                  </a:lnTo>
                  <a:lnTo>
                    <a:pt x="1562100" y="2865120"/>
                  </a:lnTo>
                  <a:lnTo>
                    <a:pt x="1581150" y="2876550"/>
                  </a:lnTo>
                  <a:lnTo>
                    <a:pt x="1611630" y="2887980"/>
                  </a:lnTo>
                  <a:lnTo>
                    <a:pt x="1634490" y="2891790"/>
                  </a:lnTo>
                  <a:lnTo>
                    <a:pt x="1672590" y="2880360"/>
                  </a:lnTo>
                  <a:lnTo>
                    <a:pt x="1703070" y="2849880"/>
                  </a:lnTo>
                  <a:lnTo>
                    <a:pt x="1725930" y="2807970"/>
                  </a:lnTo>
                  <a:lnTo>
                    <a:pt x="1744980" y="2754630"/>
                  </a:lnTo>
                  <a:lnTo>
                    <a:pt x="1764030" y="2670810"/>
                  </a:lnTo>
                  <a:lnTo>
                    <a:pt x="1771650" y="2594610"/>
                  </a:lnTo>
                  <a:lnTo>
                    <a:pt x="1775460" y="2350770"/>
                  </a:lnTo>
                  <a:lnTo>
                    <a:pt x="1775460" y="1626870"/>
                  </a:lnTo>
                  <a:lnTo>
                    <a:pt x="1771650" y="914400"/>
                  </a:lnTo>
                  <a:lnTo>
                    <a:pt x="1775460" y="384810"/>
                  </a:lnTo>
                  <a:lnTo>
                    <a:pt x="1779270" y="323850"/>
                  </a:lnTo>
                  <a:lnTo>
                    <a:pt x="1794510" y="240030"/>
                  </a:lnTo>
                  <a:lnTo>
                    <a:pt x="1798320" y="213360"/>
                  </a:lnTo>
                  <a:lnTo>
                    <a:pt x="1786890" y="190500"/>
                  </a:lnTo>
                  <a:lnTo>
                    <a:pt x="1744980" y="137160"/>
                  </a:lnTo>
                  <a:lnTo>
                    <a:pt x="1684020" y="83820"/>
                  </a:lnTo>
                  <a:lnTo>
                    <a:pt x="1604010" y="26670"/>
                  </a:lnTo>
                  <a:lnTo>
                    <a:pt x="1554480" y="0"/>
                  </a:lnTo>
                  <a:lnTo>
                    <a:pt x="1531620" y="0"/>
                  </a:lnTo>
                  <a:lnTo>
                    <a:pt x="1485900" y="11430"/>
                  </a:lnTo>
                  <a:lnTo>
                    <a:pt x="1386840" y="53340"/>
                  </a:lnTo>
                  <a:lnTo>
                    <a:pt x="1272540" y="72390"/>
                  </a:lnTo>
                  <a:lnTo>
                    <a:pt x="1002030" y="133350"/>
                  </a:lnTo>
                  <a:lnTo>
                    <a:pt x="830580" y="16764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52;p249">
              <a:extLst>
                <a:ext uri="{FF2B5EF4-FFF2-40B4-BE49-F238E27FC236}">
                  <a16:creationId xmlns:a16="http://schemas.microsoft.com/office/drawing/2014/main" id="{B0D0CFCB-2B57-3942-82FA-AE8020B7B05E}"/>
                </a:ext>
              </a:extLst>
            </p:cNvPr>
            <p:cNvSpPr/>
            <p:nvPr/>
          </p:nvSpPr>
          <p:spPr>
            <a:xfrm>
              <a:off x="5286375" y="4029075"/>
              <a:ext cx="1608138" cy="361950"/>
            </a:xfrm>
            <a:custGeom>
              <a:avLst/>
              <a:gdLst/>
              <a:ahLst/>
              <a:cxnLst/>
              <a:rect l="l" t="t" r="r" b="b"/>
              <a:pathLst>
                <a:path w="1607344" h="361950" extrusionOk="0">
                  <a:moveTo>
                    <a:pt x="716756" y="78581"/>
                  </a:moveTo>
                  <a:lnTo>
                    <a:pt x="828675" y="54769"/>
                  </a:lnTo>
                  <a:lnTo>
                    <a:pt x="947738" y="33338"/>
                  </a:lnTo>
                  <a:lnTo>
                    <a:pt x="1059656" y="14288"/>
                  </a:lnTo>
                  <a:lnTo>
                    <a:pt x="1143000" y="2381"/>
                  </a:lnTo>
                  <a:lnTo>
                    <a:pt x="1221581" y="0"/>
                  </a:lnTo>
                  <a:lnTo>
                    <a:pt x="1288256" y="2381"/>
                  </a:lnTo>
                  <a:lnTo>
                    <a:pt x="1364456" y="9525"/>
                  </a:lnTo>
                  <a:lnTo>
                    <a:pt x="1423988" y="21431"/>
                  </a:lnTo>
                  <a:lnTo>
                    <a:pt x="1464469" y="38100"/>
                  </a:lnTo>
                  <a:lnTo>
                    <a:pt x="1554956" y="102394"/>
                  </a:lnTo>
                  <a:lnTo>
                    <a:pt x="1607344" y="173831"/>
                  </a:lnTo>
                  <a:lnTo>
                    <a:pt x="1514475" y="216694"/>
                  </a:lnTo>
                  <a:lnTo>
                    <a:pt x="1433513" y="226219"/>
                  </a:lnTo>
                  <a:lnTo>
                    <a:pt x="1366838" y="197644"/>
                  </a:lnTo>
                  <a:lnTo>
                    <a:pt x="1269206" y="180975"/>
                  </a:lnTo>
                  <a:lnTo>
                    <a:pt x="1169194" y="176213"/>
                  </a:lnTo>
                  <a:lnTo>
                    <a:pt x="1050131" y="183356"/>
                  </a:lnTo>
                  <a:lnTo>
                    <a:pt x="909638" y="197644"/>
                  </a:lnTo>
                  <a:lnTo>
                    <a:pt x="738188" y="226219"/>
                  </a:lnTo>
                  <a:lnTo>
                    <a:pt x="559594" y="261938"/>
                  </a:lnTo>
                  <a:lnTo>
                    <a:pt x="423863" y="295275"/>
                  </a:lnTo>
                  <a:lnTo>
                    <a:pt x="226219" y="347663"/>
                  </a:lnTo>
                  <a:lnTo>
                    <a:pt x="166688" y="361950"/>
                  </a:lnTo>
                  <a:lnTo>
                    <a:pt x="76200" y="316706"/>
                  </a:lnTo>
                  <a:lnTo>
                    <a:pt x="0" y="223838"/>
                  </a:lnTo>
                  <a:lnTo>
                    <a:pt x="128588" y="209550"/>
                  </a:lnTo>
                  <a:lnTo>
                    <a:pt x="257175" y="183356"/>
                  </a:lnTo>
                  <a:lnTo>
                    <a:pt x="416719" y="145256"/>
                  </a:lnTo>
                  <a:lnTo>
                    <a:pt x="590550" y="104775"/>
                  </a:lnTo>
                  <a:lnTo>
                    <a:pt x="716756" y="78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53;p249">
              <a:extLst>
                <a:ext uri="{FF2B5EF4-FFF2-40B4-BE49-F238E27FC236}">
                  <a16:creationId xmlns:a16="http://schemas.microsoft.com/office/drawing/2014/main" id="{D0978FC1-05FD-404E-9B77-3E75D69B2BC0}"/>
                </a:ext>
              </a:extLst>
            </p:cNvPr>
            <p:cNvSpPr/>
            <p:nvPr/>
          </p:nvSpPr>
          <p:spPr>
            <a:xfrm>
              <a:off x="5257800" y="4764088"/>
              <a:ext cx="1647825" cy="322262"/>
            </a:xfrm>
            <a:custGeom>
              <a:avLst/>
              <a:gdLst/>
              <a:ahLst/>
              <a:cxnLst/>
              <a:rect l="l" t="t" r="r" b="b"/>
              <a:pathLst>
                <a:path w="1647825" h="321469" extrusionOk="0">
                  <a:moveTo>
                    <a:pt x="516731" y="95250"/>
                  </a:moveTo>
                  <a:lnTo>
                    <a:pt x="340519" y="130969"/>
                  </a:lnTo>
                  <a:lnTo>
                    <a:pt x="185738" y="164307"/>
                  </a:lnTo>
                  <a:lnTo>
                    <a:pt x="59531" y="190500"/>
                  </a:lnTo>
                  <a:lnTo>
                    <a:pt x="0" y="219075"/>
                  </a:lnTo>
                  <a:lnTo>
                    <a:pt x="116681" y="321469"/>
                  </a:lnTo>
                  <a:lnTo>
                    <a:pt x="242888" y="285750"/>
                  </a:lnTo>
                  <a:lnTo>
                    <a:pt x="385763" y="259557"/>
                  </a:lnTo>
                  <a:lnTo>
                    <a:pt x="557213" y="233363"/>
                  </a:lnTo>
                  <a:lnTo>
                    <a:pt x="695325" y="214313"/>
                  </a:lnTo>
                  <a:lnTo>
                    <a:pt x="866775" y="197644"/>
                  </a:lnTo>
                  <a:lnTo>
                    <a:pt x="1019175" y="183357"/>
                  </a:lnTo>
                  <a:lnTo>
                    <a:pt x="1135856" y="178594"/>
                  </a:lnTo>
                  <a:lnTo>
                    <a:pt x="1231106" y="178594"/>
                  </a:lnTo>
                  <a:lnTo>
                    <a:pt x="1340644" y="180975"/>
                  </a:lnTo>
                  <a:lnTo>
                    <a:pt x="1426369" y="192882"/>
                  </a:lnTo>
                  <a:lnTo>
                    <a:pt x="1488281" y="211932"/>
                  </a:lnTo>
                  <a:lnTo>
                    <a:pt x="1566863" y="197644"/>
                  </a:lnTo>
                  <a:lnTo>
                    <a:pt x="1647825" y="154782"/>
                  </a:lnTo>
                  <a:lnTo>
                    <a:pt x="1545431" y="35719"/>
                  </a:lnTo>
                  <a:lnTo>
                    <a:pt x="1450181" y="14288"/>
                  </a:lnTo>
                  <a:lnTo>
                    <a:pt x="1366838" y="4763"/>
                  </a:lnTo>
                  <a:lnTo>
                    <a:pt x="1269206" y="0"/>
                  </a:lnTo>
                  <a:lnTo>
                    <a:pt x="1181100" y="4763"/>
                  </a:lnTo>
                  <a:lnTo>
                    <a:pt x="1028700" y="19050"/>
                  </a:lnTo>
                  <a:lnTo>
                    <a:pt x="842963" y="40482"/>
                  </a:lnTo>
                  <a:lnTo>
                    <a:pt x="678656" y="69057"/>
                  </a:lnTo>
                  <a:lnTo>
                    <a:pt x="516731" y="95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54;p249">
              <a:extLst>
                <a:ext uri="{FF2B5EF4-FFF2-40B4-BE49-F238E27FC236}">
                  <a16:creationId xmlns:a16="http://schemas.microsoft.com/office/drawing/2014/main" id="{BAFBF36A-A91B-924A-9142-E6F81A5FC541}"/>
                </a:ext>
              </a:extLst>
            </p:cNvPr>
            <p:cNvSpPr/>
            <p:nvPr/>
          </p:nvSpPr>
          <p:spPr>
            <a:xfrm>
              <a:off x="5205413" y="5602288"/>
              <a:ext cx="1685925" cy="292100"/>
            </a:xfrm>
            <a:custGeom>
              <a:avLst/>
              <a:gdLst/>
              <a:ahLst/>
              <a:cxnLst/>
              <a:rect l="l" t="t" r="r" b="b"/>
              <a:pathLst>
                <a:path w="1685925" h="290513" extrusionOk="0">
                  <a:moveTo>
                    <a:pt x="642937" y="38100"/>
                  </a:moveTo>
                  <a:lnTo>
                    <a:pt x="559593" y="42863"/>
                  </a:lnTo>
                  <a:lnTo>
                    <a:pt x="416718" y="64294"/>
                  </a:lnTo>
                  <a:lnTo>
                    <a:pt x="245268" y="102394"/>
                  </a:lnTo>
                  <a:lnTo>
                    <a:pt x="45243" y="116682"/>
                  </a:lnTo>
                  <a:lnTo>
                    <a:pt x="0" y="128588"/>
                  </a:lnTo>
                  <a:lnTo>
                    <a:pt x="152400" y="290513"/>
                  </a:lnTo>
                  <a:lnTo>
                    <a:pt x="257175" y="278607"/>
                  </a:lnTo>
                  <a:lnTo>
                    <a:pt x="404812" y="252413"/>
                  </a:lnTo>
                  <a:lnTo>
                    <a:pt x="576262" y="226219"/>
                  </a:lnTo>
                  <a:lnTo>
                    <a:pt x="757237" y="202407"/>
                  </a:lnTo>
                  <a:lnTo>
                    <a:pt x="876300" y="190500"/>
                  </a:lnTo>
                  <a:lnTo>
                    <a:pt x="997743" y="178594"/>
                  </a:lnTo>
                  <a:lnTo>
                    <a:pt x="1121568" y="171450"/>
                  </a:lnTo>
                  <a:lnTo>
                    <a:pt x="1195387" y="166688"/>
                  </a:lnTo>
                  <a:lnTo>
                    <a:pt x="1285875" y="169069"/>
                  </a:lnTo>
                  <a:lnTo>
                    <a:pt x="1393031" y="178594"/>
                  </a:lnTo>
                  <a:lnTo>
                    <a:pt x="1497806" y="195263"/>
                  </a:lnTo>
                  <a:lnTo>
                    <a:pt x="1578768" y="207169"/>
                  </a:lnTo>
                  <a:lnTo>
                    <a:pt x="1685925" y="176213"/>
                  </a:lnTo>
                  <a:lnTo>
                    <a:pt x="1621631" y="66675"/>
                  </a:lnTo>
                  <a:lnTo>
                    <a:pt x="1500187" y="26194"/>
                  </a:lnTo>
                  <a:lnTo>
                    <a:pt x="1412081" y="14288"/>
                  </a:lnTo>
                  <a:lnTo>
                    <a:pt x="1319212" y="7144"/>
                  </a:lnTo>
                  <a:lnTo>
                    <a:pt x="1207293" y="0"/>
                  </a:lnTo>
                  <a:lnTo>
                    <a:pt x="1073943" y="7144"/>
                  </a:lnTo>
                  <a:lnTo>
                    <a:pt x="1002506" y="14288"/>
                  </a:lnTo>
                  <a:lnTo>
                    <a:pt x="847725" y="19050"/>
                  </a:lnTo>
                  <a:lnTo>
                    <a:pt x="702468" y="35719"/>
                  </a:lnTo>
                  <a:lnTo>
                    <a:pt x="642937" y="381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2759;p250">
            <a:extLst>
              <a:ext uri="{FF2B5EF4-FFF2-40B4-BE49-F238E27FC236}">
                <a16:creationId xmlns:a16="http://schemas.microsoft.com/office/drawing/2014/main" id="{29334564-9CFB-4641-9EE1-A2506A5DEC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720" y="1473951"/>
            <a:ext cx="41814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9" name="Google Shape;2759;p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784" y="1485983"/>
            <a:ext cx="41814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15"/>
          <p:cNvSpPr txBox="1"/>
          <p:nvPr/>
        </p:nvSpPr>
        <p:spPr>
          <a:xfrm>
            <a:off x="4322763" y="6470650"/>
            <a:ext cx="363064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他</a:t>
            </a:r>
            <a:endParaRPr/>
          </a:p>
        </p:txBody>
      </p:sp>
      <p:sp>
        <p:nvSpPr>
          <p:cNvPr id="3467" name="Google Shape;3467;p315"/>
          <p:cNvSpPr/>
          <p:nvPr/>
        </p:nvSpPr>
        <p:spPr>
          <a:xfrm>
            <a:off x="2362200" y="1685925"/>
            <a:ext cx="1476375" cy="2473325"/>
          </a:xfrm>
          <a:custGeom>
            <a:avLst/>
            <a:gdLst/>
            <a:ahLst/>
            <a:cxnLst/>
            <a:rect l="l" t="t" r="r" b="b"/>
            <a:pathLst>
              <a:path w="1476375" h="2473325" extrusionOk="0">
                <a:moveTo>
                  <a:pt x="1076325" y="1095375"/>
                </a:moveTo>
                <a:lnTo>
                  <a:pt x="1187450" y="885825"/>
                </a:lnTo>
                <a:lnTo>
                  <a:pt x="1285875" y="701675"/>
                </a:lnTo>
                <a:lnTo>
                  <a:pt x="1317625" y="635000"/>
                </a:lnTo>
                <a:lnTo>
                  <a:pt x="1330325" y="609600"/>
                </a:lnTo>
                <a:lnTo>
                  <a:pt x="1355725" y="581025"/>
                </a:lnTo>
                <a:lnTo>
                  <a:pt x="1377950" y="565150"/>
                </a:lnTo>
                <a:lnTo>
                  <a:pt x="1428750" y="533400"/>
                </a:lnTo>
                <a:lnTo>
                  <a:pt x="1454150" y="517525"/>
                </a:lnTo>
                <a:lnTo>
                  <a:pt x="1463675" y="501650"/>
                </a:lnTo>
                <a:lnTo>
                  <a:pt x="1473200" y="482600"/>
                </a:lnTo>
                <a:lnTo>
                  <a:pt x="1476375" y="454025"/>
                </a:lnTo>
                <a:lnTo>
                  <a:pt x="1466850" y="393700"/>
                </a:lnTo>
                <a:lnTo>
                  <a:pt x="1447800" y="339725"/>
                </a:lnTo>
                <a:lnTo>
                  <a:pt x="1428750" y="304800"/>
                </a:lnTo>
                <a:lnTo>
                  <a:pt x="1381125" y="234950"/>
                </a:lnTo>
                <a:lnTo>
                  <a:pt x="1320800" y="165100"/>
                </a:lnTo>
                <a:lnTo>
                  <a:pt x="1247775" y="95250"/>
                </a:lnTo>
                <a:lnTo>
                  <a:pt x="1177925" y="38100"/>
                </a:lnTo>
                <a:lnTo>
                  <a:pt x="1133475" y="12700"/>
                </a:lnTo>
                <a:lnTo>
                  <a:pt x="1089025" y="0"/>
                </a:lnTo>
                <a:lnTo>
                  <a:pt x="1063625" y="3175"/>
                </a:lnTo>
                <a:lnTo>
                  <a:pt x="1050925" y="12700"/>
                </a:lnTo>
                <a:lnTo>
                  <a:pt x="1047750" y="31750"/>
                </a:lnTo>
                <a:lnTo>
                  <a:pt x="1054100" y="60325"/>
                </a:lnTo>
                <a:lnTo>
                  <a:pt x="1079500" y="111125"/>
                </a:lnTo>
                <a:lnTo>
                  <a:pt x="1101725" y="155575"/>
                </a:lnTo>
                <a:lnTo>
                  <a:pt x="1117600" y="196850"/>
                </a:lnTo>
                <a:lnTo>
                  <a:pt x="1130300" y="250825"/>
                </a:lnTo>
                <a:lnTo>
                  <a:pt x="1133475" y="288925"/>
                </a:lnTo>
                <a:lnTo>
                  <a:pt x="1123950" y="361950"/>
                </a:lnTo>
                <a:lnTo>
                  <a:pt x="1085850" y="508000"/>
                </a:lnTo>
                <a:lnTo>
                  <a:pt x="990600" y="758825"/>
                </a:lnTo>
                <a:lnTo>
                  <a:pt x="866775" y="1047750"/>
                </a:lnTo>
                <a:lnTo>
                  <a:pt x="714375" y="1371600"/>
                </a:lnTo>
                <a:lnTo>
                  <a:pt x="549275" y="1660525"/>
                </a:lnTo>
                <a:lnTo>
                  <a:pt x="419100" y="1866900"/>
                </a:lnTo>
                <a:lnTo>
                  <a:pt x="292100" y="2051050"/>
                </a:lnTo>
                <a:lnTo>
                  <a:pt x="155575" y="2235200"/>
                </a:lnTo>
                <a:lnTo>
                  <a:pt x="50800" y="2368550"/>
                </a:lnTo>
                <a:lnTo>
                  <a:pt x="15875" y="2416175"/>
                </a:lnTo>
                <a:lnTo>
                  <a:pt x="3175" y="2441575"/>
                </a:lnTo>
                <a:lnTo>
                  <a:pt x="0" y="2457450"/>
                </a:lnTo>
                <a:lnTo>
                  <a:pt x="6350" y="2466975"/>
                </a:lnTo>
                <a:lnTo>
                  <a:pt x="25400" y="2473325"/>
                </a:lnTo>
                <a:lnTo>
                  <a:pt x="60325" y="2457450"/>
                </a:lnTo>
                <a:lnTo>
                  <a:pt x="146050" y="2378075"/>
                </a:lnTo>
                <a:lnTo>
                  <a:pt x="298450" y="2219325"/>
                </a:lnTo>
                <a:lnTo>
                  <a:pt x="434975" y="2063750"/>
                </a:lnTo>
                <a:lnTo>
                  <a:pt x="581025" y="1876425"/>
                </a:lnTo>
                <a:lnTo>
                  <a:pt x="793750" y="1587500"/>
                </a:lnTo>
                <a:lnTo>
                  <a:pt x="939800" y="1343025"/>
                </a:lnTo>
                <a:lnTo>
                  <a:pt x="1076325" y="1095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8" name="Google Shape;3468;p315"/>
          <p:cNvSpPr/>
          <p:nvPr/>
        </p:nvSpPr>
        <p:spPr>
          <a:xfrm>
            <a:off x="3786188" y="2624138"/>
            <a:ext cx="3096722" cy="1063967"/>
          </a:xfrm>
          <a:custGeom>
            <a:avLst/>
            <a:gdLst/>
            <a:ahLst/>
            <a:cxnLst/>
            <a:rect l="l" t="t" r="r" b="b"/>
            <a:pathLst>
              <a:path w="3096722" h="1063967" extrusionOk="0">
                <a:moveTo>
                  <a:pt x="968788" y="594870"/>
                </a:moveTo>
                <a:lnTo>
                  <a:pt x="1369900" y="445303"/>
                </a:lnTo>
                <a:lnTo>
                  <a:pt x="1655438" y="339926"/>
                </a:lnTo>
                <a:lnTo>
                  <a:pt x="1944374" y="258344"/>
                </a:lnTo>
                <a:lnTo>
                  <a:pt x="2287699" y="159765"/>
                </a:lnTo>
                <a:lnTo>
                  <a:pt x="2474658" y="118974"/>
                </a:lnTo>
                <a:lnTo>
                  <a:pt x="2593632" y="91780"/>
                </a:lnTo>
                <a:lnTo>
                  <a:pt x="2658218" y="47590"/>
                </a:lnTo>
                <a:lnTo>
                  <a:pt x="2705808" y="16996"/>
                </a:lnTo>
                <a:lnTo>
                  <a:pt x="2736401" y="0"/>
                </a:lnTo>
                <a:lnTo>
                  <a:pt x="2756797" y="3399"/>
                </a:lnTo>
                <a:lnTo>
                  <a:pt x="2821383" y="30593"/>
                </a:lnTo>
                <a:lnTo>
                  <a:pt x="2879170" y="67985"/>
                </a:lnTo>
                <a:lnTo>
                  <a:pt x="2953954" y="125773"/>
                </a:lnTo>
                <a:lnTo>
                  <a:pt x="3004942" y="169963"/>
                </a:lnTo>
                <a:lnTo>
                  <a:pt x="3055931" y="220952"/>
                </a:lnTo>
                <a:lnTo>
                  <a:pt x="3083125" y="254944"/>
                </a:lnTo>
                <a:lnTo>
                  <a:pt x="3096722" y="288937"/>
                </a:lnTo>
                <a:lnTo>
                  <a:pt x="3096722" y="316131"/>
                </a:lnTo>
                <a:lnTo>
                  <a:pt x="3089924" y="333127"/>
                </a:lnTo>
                <a:lnTo>
                  <a:pt x="3076327" y="343325"/>
                </a:lnTo>
                <a:lnTo>
                  <a:pt x="2641222" y="278739"/>
                </a:lnTo>
                <a:lnTo>
                  <a:pt x="2586834" y="271941"/>
                </a:lnTo>
                <a:lnTo>
                  <a:pt x="2535845" y="271941"/>
                </a:lnTo>
                <a:lnTo>
                  <a:pt x="2461061" y="285538"/>
                </a:lnTo>
                <a:lnTo>
                  <a:pt x="2294498" y="326329"/>
                </a:lnTo>
                <a:lnTo>
                  <a:pt x="2073546" y="390915"/>
                </a:lnTo>
                <a:lnTo>
                  <a:pt x="1879789" y="455500"/>
                </a:lnTo>
                <a:lnTo>
                  <a:pt x="1580654" y="550680"/>
                </a:lnTo>
                <a:lnTo>
                  <a:pt x="1407292" y="615265"/>
                </a:lnTo>
                <a:lnTo>
                  <a:pt x="1148948" y="717243"/>
                </a:lnTo>
                <a:lnTo>
                  <a:pt x="873609" y="832818"/>
                </a:lnTo>
                <a:lnTo>
                  <a:pt x="601668" y="948393"/>
                </a:lnTo>
                <a:lnTo>
                  <a:pt x="462299" y="1009579"/>
                </a:lnTo>
                <a:lnTo>
                  <a:pt x="373918" y="1046971"/>
                </a:lnTo>
                <a:lnTo>
                  <a:pt x="339925" y="1060568"/>
                </a:lnTo>
                <a:lnTo>
                  <a:pt x="316131" y="1063967"/>
                </a:lnTo>
                <a:lnTo>
                  <a:pt x="285537" y="1053770"/>
                </a:lnTo>
                <a:lnTo>
                  <a:pt x="251545" y="1040173"/>
                </a:lnTo>
                <a:lnTo>
                  <a:pt x="186959" y="999381"/>
                </a:lnTo>
                <a:lnTo>
                  <a:pt x="122373" y="941594"/>
                </a:lnTo>
                <a:lnTo>
                  <a:pt x="67985" y="883807"/>
                </a:lnTo>
                <a:lnTo>
                  <a:pt x="23795" y="829419"/>
                </a:lnTo>
                <a:lnTo>
                  <a:pt x="3399" y="792027"/>
                </a:lnTo>
                <a:lnTo>
                  <a:pt x="0" y="761433"/>
                </a:lnTo>
                <a:lnTo>
                  <a:pt x="10198" y="744437"/>
                </a:lnTo>
                <a:lnTo>
                  <a:pt x="33992" y="744437"/>
                </a:lnTo>
                <a:lnTo>
                  <a:pt x="50989" y="754635"/>
                </a:lnTo>
                <a:lnTo>
                  <a:pt x="81582" y="771631"/>
                </a:lnTo>
                <a:lnTo>
                  <a:pt x="129171" y="788628"/>
                </a:lnTo>
                <a:lnTo>
                  <a:pt x="173362" y="802225"/>
                </a:lnTo>
                <a:lnTo>
                  <a:pt x="231149" y="805624"/>
                </a:lnTo>
                <a:lnTo>
                  <a:pt x="275340" y="805624"/>
                </a:lnTo>
                <a:lnTo>
                  <a:pt x="322929" y="798825"/>
                </a:lnTo>
                <a:lnTo>
                  <a:pt x="407911" y="781829"/>
                </a:lnTo>
                <a:lnTo>
                  <a:pt x="659456" y="707045"/>
                </a:lnTo>
                <a:lnTo>
                  <a:pt x="968788" y="5948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9" name="Google Shape;3469;p315"/>
          <p:cNvSpPr/>
          <p:nvPr/>
        </p:nvSpPr>
        <p:spPr>
          <a:xfrm>
            <a:off x="3049588" y="3092450"/>
            <a:ext cx="357187" cy="2700338"/>
          </a:xfrm>
          <a:custGeom>
            <a:avLst/>
            <a:gdLst/>
            <a:ahLst/>
            <a:cxnLst/>
            <a:rect l="l" t="t" r="r" b="b"/>
            <a:pathLst>
              <a:path w="356580" h="2700834" extrusionOk="0">
                <a:moveTo>
                  <a:pt x="141220" y="910869"/>
                </a:moveTo>
                <a:lnTo>
                  <a:pt x="151811" y="543697"/>
                </a:lnTo>
                <a:lnTo>
                  <a:pt x="155342" y="360111"/>
                </a:lnTo>
                <a:lnTo>
                  <a:pt x="151811" y="321275"/>
                </a:lnTo>
                <a:lnTo>
                  <a:pt x="141220" y="278909"/>
                </a:lnTo>
                <a:lnTo>
                  <a:pt x="120037" y="240074"/>
                </a:lnTo>
                <a:lnTo>
                  <a:pt x="52957" y="158872"/>
                </a:lnTo>
                <a:lnTo>
                  <a:pt x="165933" y="0"/>
                </a:lnTo>
                <a:lnTo>
                  <a:pt x="222421" y="45896"/>
                </a:lnTo>
                <a:lnTo>
                  <a:pt x="254196" y="81201"/>
                </a:lnTo>
                <a:lnTo>
                  <a:pt x="285970" y="127098"/>
                </a:lnTo>
                <a:lnTo>
                  <a:pt x="317745" y="176525"/>
                </a:lnTo>
                <a:lnTo>
                  <a:pt x="342458" y="236543"/>
                </a:lnTo>
                <a:lnTo>
                  <a:pt x="353050" y="289501"/>
                </a:lnTo>
                <a:cubicBezTo>
                  <a:pt x="354227" y="344812"/>
                  <a:pt x="355403" y="400123"/>
                  <a:pt x="356580" y="455434"/>
                </a:cubicBezTo>
                <a:cubicBezTo>
                  <a:pt x="355403" y="617837"/>
                  <a:pt x="354227" y="780241"/>
                  <a:pt x="353050" y="942644"/>
                </a:cubicBezTo>
                <a:lnTo>
                  <a:pt x="349519" y="1380426"/>
                </a:lnTo>
                <a:lnTo>
                  <a:pt x="338928" y="1673458"/>
                </a:lnTo>
                <a:lnTo>
                  <a:pt x="324806" y="2012386"/>
                </a:lnTo>
                <a:lnTo>
                  <a:pt x="310684" y="2308948"/>
                </a:lnTo>
                <a:lnTo>
                  <a:pt x="300092" y="2443107"/>
                </a:lnTo>
                <a:lnTo>
                  <a:pt x="289501" y="2556083"/>
                </a:lnTo>
                <a:lnTo>
                  <a:pt x="275379" y="2616102"/>
                </a:lnTo>
                <a:lnTo>
                  <a:pt x="254196" y="2669059"/>
                </a:lnTo>
                <a:lnTo>
                  <a:pt x="229482" y="2697303"/>
                </a:lnTo>
                <a:lnTo>
                  <a:pt x="204769" y="2700834"/>
                </a:lnTo>
                <a:lnTo>
                  <a:pt x="176525" y="2686712"/>
                </a:lnTo>
                <a:lnTo>
                  <a:pt x="141220" y="2651407"/>
                </a:lnTo>
                <a:lnTo>
                  <a:pt x="98854" y="2591388"/>
                </a:lnTo>
                <a:lnTo>
                  <a:pt x="60018" y="2513717"/>
                </a:lnTo>
                <a:lnTo>
                  <a:pt x="21183" y="2407802"/>
                </a:lnTo>
                <a:lnTo>
                  <a:pt x="0" y="2305417"/>
                </a:lnTo>
                <a:lnTo>
                  <a:pt x="10591" y="2270112"/>
                </a:lnTo>
                <a:lnTo>
                  <a:pt x="38835" y="2199502"/>
                </a:lnTo>
                <a:lnTo>
                  <a:pt x="60018" y="2128892"/>
                </a:lnTo>
                <a:lnTo>
                  <a:pt x="77671" y="2054752"/>
                </a:lnTo>
                <a:lnTo>
                  <a:pt x="95323" y="1966489"/>
                </a:lnTo>
                <a:lnTo>
                  <a:pt x="109445" y="1881757"/>
                </a:lnTo>
                <a:lnTo>
                  <a:pt x="123567" y="1754659"/>
                </a:lnTo>
                <a:lnTo>
                  <a:pt x="134159" y="1567543"/>
                </a:lnTo>
                <a:cubicBezTo>
                  <a:pt x="135336" y="1461628"/>
                  <a:pt x="136512" y="1355712"/>
                  <a:pt x="137689" y="1249797"/>
                </a:cubicBezTo>
                <a:lnTo>
                  <a:pt x="141220" y="9108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0" name="Google Shape;3470;p315"/>
          <p:cNvSpPr/>
          <p:nvPr/>
        </p:nvSpPr>
        <p:spPr>
          <a:xfrm>
            <a:off x="6162675" y="2898775"/>
            <a:ext cx="714375" cy="1350963"/>
          </a:xfrm>
          <a:custGeom>
            <a:avLst/>
            <a:gdLst/>
            <a:ahLst/>
            <a:cxnLst/>
            <a:rect l="l" t="t" r="r" b="b"/>
            <a:pathLst>
              <a:path w="714840" h="1352240" extrusionOk="0">
                <a:moveTo>
                  <a:pt x="524216" y="419969"/>
                </a:moveTo>
                <a:lnTo>
                  <a:pt x="411033" y="854830"/>
                </a:lnTo>
                <a:lnTo>
                  <a:pt x="336571" y="1090132"/>
                </a:lnTo>
                <a:lnTo>
                  <a:pt x="309764" y="1134809"/>
                </a:lnTo>
                <a:lnTo>
                  <a:pt x="253173" y="1209272"/>
                </a:lnTo>
                <a:lnTo>
                  <a:pt x="211473" y="1262885"/>
                </a:lnTo>
                <a:lnTo>
                  <a:pt x="166796" y="1304584"/>
                </a:lnTo>
                <a:lnTo>
                  <a:pt x="122118" y="1337347"/>
                </a:lnTo>
                <a:lnTo>
                  <a:pt x="92333" y="1352240"/>
                </a:lnTo>
                <a:lnTo>
                  <a:pt x="71484" y="1352240"/>
                </a:lnTo>
                <a:lnTo>
                  <a:pt x="56591" y="1349261"/>
                </a:lnTo>
                <a:lnTo>
                  <a:pt x="29785" y="1331390"/>
                </a:lnTo>
                <a:lnTo>
                  <a:pt x="20849" y="1313519"/>
                </a:lnTo>
                <a:lnTo>
                  <a:pt x="11914" y="1277777"/>
                </a:lnTo>
                <a:lnTo>
                  <a:pt x="0" y="1236078"/>
                </a:lnTo>
                <a:lnTo>
                  <a:pt x="137011" y="902486"/>
                </a:lnTo>
                <a:lnTo>
                  <a:pt x="154882" y="869723"/>
                </a:lnTo>
                <a:lnTo>
                  <a:pt x="178710" y="804196"/>
                </a:lnTo>
                <a:lnTo>
                  <a:pt x="238280" y="613571"/>
                </a:lnTo>
                <a:lnTo>
                  <a:pt x="282958" y="440818"/>
                </a:lnTo>
                <a:lnTo>
                  <a:pt x="312743" y="309764"/>
                </a:lnTo>
                <a:lnTo>
                  <a:pt x="336571" y="169775"/>
                </a:lnTo>
                <a:lnTo>
                  <a:pt x="345506" y="107226"/>
                </a:lnTo>
                <a:lnTo>
                  <a:pt x="336571" y="68506"/>
                </a:lnTo>
                <a:lnTo>
                  <a:pt x="321678" y="35742"/>
                </a:lnTo>
                <a:lnTo>
                  <a:pt x="306786" y="20850"/>
                </a:lnTo>
                <a:lnTo>
                  <a:pt x="282958" y="5957"/>
                </a:lnTo>
                <a:lnTo>
                  <a:pt x="253173" y="0"/>
                </a:lnTo>
                <a:lnTo>
                  <a:pt x="714840" y="53613"/>
                </a:lnTo>
                <a:lnTo>
                  <a:pt x="685055" y="89355"/>
                </a:lnTo>
                <a:lnTo>
                  <a:pt x="646335" y="119140"/>
                </a:lnTo>
                <a:lnTo>
                  <a:pt x="616550" y="145947"/>
                </a:lnTo>
                <a:lnTo>
                  <a:pt x="595700" y="175732"/>
                </a:lnTo>
                <a:lnTo>
                  <a:pt x="574851" y="205517"/>
                </a:lnTo>
                <a:lnTo>
                  <a:pt x="562937" y="244237"/>
                </a:lnTo>
                <a:lnTo>
                  <a:pt x="524216" y="4199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1" name="Google Shape;3471;p315"/>
          <p:cNvSpPr/>
          <p:nvPr/>
        </p:nvSpPr>
        <p:spPr>
          <a:xfrm>
            <a:off x="5792788" y="3643313"/>
            <a:ext cx="560387" cy="533400"/>
          </a:xfrm>
          <a:custGeom>
            <a:avLst/>
            <a:gdLst/>
            <a:ahLst/>
            <a:cxnLst/>
            <a:rect l="l" t="t" r="r" b="b"/>
            <a:pathLst>
              <a:path w="559594" h="533400" extrusionOk="0">
                <a:moveTo>
                  <a:pt x="178594" y="88106"/>
                </a:moveTo>
                <a:lnTo>
                  <a:pt x="261938" y="133350"/>
                </a:lnTo>
                <a:lnTo>
                  <a:pt x="328613" y="164306"/>
                </a:lnTo>
                <a:lnTo>
                  <a:pt x="378619" y="183356"/>
                </a:lnTo>
                <a:lnTo>
                  <a:pt x="407194" y="188118"/>
                </a:lnTo>
                <a:lnTo>
                  <a:pt x="438150" y="188118"/>
                </a:lnTo>
                <a:lnTo>
                  <a:pt x="473869" y="178593"/>
                </a:lnTo>
                <a:lnTo>
                  <a:pt x="497682" y="164306"/>
                </a:lnTo>
                <a:lnTo>
                  <a:pt x="559594" y="92868"/>
                </a:lnTo>
                <a:lnTo>
                  <a:pt x="378619" y="533400"/>
                </a:lnTo>
                <a:lnTo>
                  <a:pt x="364332" y="481012"/>
                </a:lnTo>
                <a:lnTo>
                  <a:pt x="347663" y="442912"/>
                </a:lnTo>
                <a:lnTo>
                  <a:pt x="304800" y="373856"/>
                </a:lnTo>
                <a:lnTo>
                  <a:pt x="257175" y="307181"/>
                </a:lnTo>
                <a:lnTo>
                  <a:pt x="183357" y="223837"/>
                </a:lnTo>
                <a:lnTo>
                  <a:pt x="97632" y="130968"/>
                </a:lnTo>
                <a:lnTo>
                  <a:pt x="38100" y="71437"/>
                </a:lnTo>
                <a:lnTo>
                  <a:pt x="14288" y="38100"/>
                </a:lnTo>
                <a:lnTo>
                  <a:pt x="0" y="14287"/>
                </a:lnTo>
                <a:lnTo>
                  <a:pt x="2382" y="4762"/>
                </a:lnTo>
                <a:lnTo>
                  <a:pt x="14288" y="0"/>
                </a:lnTo>
                <a:lnTo>
                  <a:pt x="33338" y="2381"/>
                </a:lnTo>
                <a:lnTo>
                  <a:pt x="73819" y="23812"/>
                </a:lnTo>
                <a:lnTo>
                  <a:pt x="178594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2" name="Google Shape;3472;p315"/>
          <p:cNvSpPr/>
          <p:nvPr/>
        </p:nvSpPr>
        <p:spPr>
          <a:xfrm>
            <a:off x="5176838" y="1535113"/>
            <a:ext cx="495300" cy="3165475"/>
          </a:xfrm>
          <a:custGeom>
            <a:avLst/>
            <a:gdLst/>
            <a:ahLst/>
            <a:cxnLst/>
            <a:rect l="l" t="t" r="r" b="b"/>
            <a:pathLst>
              <a:path w="496507" h="3165231" extrusionOk="0">
                <a:moveTo>
                  <a:pt x="198603" y="1084040"/>
                </a:moveTo>
                <a:lnTo>
                  <a:pt x="215153" y="1472971"/>
                </a:lnTo>
                <a:lnTo>
                  <a:pt x="215153" y="1832938"/>
                </a:lnTo>
                <a:lnTo>
                  <a:pt x="215153" y="2453572"/>
                </a:lnTo>
                <a:lnTo>
                  <a:pt x="206878" y="2619074"/>
                </a:lnTo>
                <a:lnTo>
                  <a:pt x="194465" y="2751476"/>
                </a:lnTo>
                <a:lnTo>
                  <a:pt x="194465" y="2817677"/>
                </a:lnTo>
                <a:lnTo>
                  <a:pt x="202741" y="2950078"/>
                </a:lnTo>
                <a:lnTo>
                  <a:pt x="219291" y="3049380"/>
                </a:lnTo>
                <a:lnTo>
                  <a:pt x="239979" y="3107305"/>
                </a:lnTo>
                <a:lnTo>
                  <a:pt x="260666" y="3140406"/>
                </a:lnTo>
                <a:lnTo>
                  <a:pt x="277217" y="3156956"/>
                </a:lnTo>
                <a:lnTo>
                  <a:pt x="302042" y="3165231"/>
                </a:lnTo>
                <a:lnTo>
                  <a:pt x="322730" y="3165231"/>
                </a:lnTo>
                <a:lnTo>
                  <a:pt x="347555" y="3152819"/>
                </a:lnTo>
                <a:lnTo>
                  <a:pt x="368243" y="3136268"/>
                </a:lnTo>
                <a:lnTo>
                  <a:pt x="388931" y="3099030"/>
                </a:lnTo>
                <a:lnTo>
                  <a:pt x="405481" y="3041105"/>
                </a:lnTo>
                <a:lnTo>
                  <a:pt x="413756" y="2974904"/>
                </a:lnTo>
                <a:lnTo>
                  <a:pt x="417893" y="2925253"/>
                </a:lnTo>
                <a:cubicBezTo>
                  <a:pt x="419272" y="2810781"/>
                  <a:pt x="420652" y="2696308"/>
                  <a:pt x="422031" y="2581836"/>
                </a:cubicBezTo>
                <a:lnTo>
                  <a:pt x="434444" y="1923964"/>
                </a:lnTo>
                <a:lnTo>
                  <a:pt x="438581" y="1543309"/>
                </a:lnTo>
                <a:lnTo>
                  <a:pt x="438581" y="1381944"/>
                </a:lnTo>
                <a:lnTo>
                  <a:pt x="438581" y="1129553"/>
                </a:lnTo>
                <a:lnTo>
                  <a:pt x="438581" y="790274"/>
                </a:lnTo>
                <a:lnTo>
                  <a:pt x="438581" y="637184"/>
                </a:lnTo>
                <a:lnTo>
                  <a:pt x="442719" y="579258"/>
                </a:lnTo>
                <a:lnTo>
                  <a:pt x="446856" y="546158"/>
                </a:lnTo>
                <a:lnTo>
                  <a:pt x="459269" y="471682"/>
                </a:lnTo>
                <a:lnTo>
                  <a:pt x="479957" y="380656"/>
                </a:lnTo>
                <a:lnTo>
                  <a:pt x="496507" y="318592"/>
                </a:lnTo>
                <a:lnTo>
                  <a:pt x="496507" y="293767"/>
                </a:lnTo>
                <a:lnTo>
                  <a:pt x="492369" y="264804"/>
                </a:lnTo>
                <a:lnTo>
                  <a:pt x="479957" y="231704"/>
                </a:lnTo>
                <a:lnTo>
                  <a:pt x="455131" y="190328"/>
                </a:lnTo>
                <a:lnTo>
                  <a:pt x="405481" y="157228"/>
                </a:lnTo>
                <a:lnTo>
                  <a:pt x="343417" y="115852"/>
                </a:lnTo>
                <a:lnTo>
                  <a:pt x="235841" y="62064"/>
                </a:lnTo>
                <a:lnTo>
                  <a:pt x="157227" y="28963"/>
                </a:lnTo>
                <a:lnTo>
                  <a:pt x="66201" y="4138"/>
                </a:lnTo>
                <a:lnTo>
                  <a:pt x="37238" y="0"/>
                </a:lnTo>
                <a:lnTo>
                  <a:pt x="12413" y="0"/>
                </a:lnTo>
                <a:lnTo>
                  <a:pt x="0" y="8276"/>
                </a:lnTo>
                <a:lnTo>
                  <a:pt x="4138" y="33101"/>
                </a:lnTo>
                <a:lnTo>
                  <a:pt x="66201" y="115852"/>
                </a:lnTo>
                <a:lnTo>
                  <a:pt x="153090" y="252391"/>
                </a:lnTo>
                <a:lnTo>
                  <a:pt x="173778" y="289629"/>
                </a:lnTo>
                <a:lnTo>
                  <a:pt x="177915" y="513057"/>
                </a:lnTo>
                <a:lnTo>
                  <a:pt x="198603" y="10840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3" name="Google Shape;3473;p315"/>
          <p:cNvSpPr/>
          <p:nvPr/>
        </p:nvSpPr>
        <p:spPr>
          <a:xfrm>
            <a:off x="4322763" y="2790825"/>
            <a:ext cx="3036887" cy="2827338"/>
          </a:xfrm>
          <a:custGeom>
            <a:avLst/>
            <a:gdLst/>
            <a:ahLst/>
            <a:cxnLst/>
            <a:rect l="l" t="t" r="r" b="b"/>
            <a:pathLst>
              <a:path w="3035808" h="2827325" extrusionOk="0">
                <a:moveTo>
                  <a:pt x="325527" y="1294790"/>
                </a:moveTo>
                <a:lnTo>
                  <a:pt x="336499" y="1046073"/>
                </a:lnTo>
                <a:lnTo>
                  <a:pt x="343815" y="863193"/>
                </a:lnTo>
                <a:lnTo>
                  <a:pt x="354787" y="647395"/>
                </a:lnTo>
                <a:cubicBezTo>
                  <a:pt x="356006" y="585216"/>
                  <a:pt x="359664" y="515111"/>
                  <a:pt x="358445" y="460857"/>
                </a:cubicBezTo>
                <a:lnTo>
                  <a:pt x="351130" y="362102"/>
                </a:lnTo>
                <a:lnTo>
                  <a:pt x="340157" y="307238"/>
                </a:lnTo>
                <a:lnTo>
                  <a:pt x="325527" y="252374"/>
                </a:lnTo>
                <a:lnTo>
                  <a:pt x="296266" y="190195"/>
                </a:lnTo>
                <a:lnTo>
                  <a:pt x="263347" y="142646"/>
                </a:lnTo>
                <a:lnTo>
                  <a:pt x="219456" y="98755"/>
                </a:lnTo>
                <a:lnTo>
                  <a:pt x="164592" y="54864"/>
                </a:lnTo>
                <a:lnTo>
                  <a:pt x="109728" y="25603"/>
                </a:lnTo>
                <a:lnTo>
                  <a:pt x="58522" y="7315"/>
                </a:lnTo>
                <a:lnTo>
                  <a:pt x="21946" y="0"/>
                </a:lnTo>
                <a:lnTo>
                  <a:pt x="3658" y="0"/>
                </a:lnTo>
                <a:lnTo>
                  <a:pt x="0" y="10973"/>
                </a:lnTo>
                <a:lnTo>
                  <a:pt x="3658" y="40233"/>
                </a:lnTo>
                <a:lnTo>
                  <a:pt x="18288" y="69494"/>
                </a:lnTo>
                <a:lnTo>
                  <a:pt x="40234" y="120701"/>
                </a:lnTo>
                <a:lnTo>
                  <a:pt x="62179" y="182880"/>
                </a:lnTo>
                <a:lnTo>
                  <a:pt x="73152" y="241401"/>
                </a:lnTo>
                <a:lnTo>
                  <a:pt x="84125" y="314553"/>
                </a:lnTo>
                <a:lnTo>
                  <a:pt x="91440" y="566928"/>
                </a:lnTo>
                <a:lnTo>
                  <a:pt x="87783" y="903427"/>
                </a:lnTo>
                <a:lnTo>
                  <a:pt x="87783" y="1324051"/>
                </a:lnTo>
                <a:lnTo>
                  <a:pt x="87783" y="1605686"/>
                </a:lnTo>
                <a:lnTo>
                  <a:pt x="87783" y="1799539"/>
                </a:lnTo>
                <a:lnTo>
                  <a:pt x="87783" y="1953158"/>
                </a:lnTo>
                <a:lnTo>
                  <a:pt x="91440" y="2051913"/>
                </a:lnTo>
                <a:lnTo>
                  <a:pt x="98755" y="2121408"/>
                </a:lnTo>
                <a:lnTo>
                  <a:pt x="109728" y="2201875"/>
                </a:lnTo>
                <a:lnTo>
                  <a:pt x="128016" y="2275027"/>
                </a:lnTo>
                <a:lnTo>
                  <a:pt x="149962" y="2348179"/>
                </a:lnTo>
                <a:lnTo>
                  <a:pt x="179223" y="2421331"/>
                </a:lnTo>
                <a:lnTo>
                  <a:pt x="204826" y="2465222"/>
                </a:lnTo>
                <a:lnTo>
                  <a:pt x="234087" y="2512771"/>
                </a:lnTo>
                <a:lnTo>
                  <a:pt x="267005" y="2553005"/>
                </a:lnTo>
                <a:lnTo>
                  <a:pt x="314554" y="2600553"/>
                </a:lnTo>
                <a:lnTo>
                  <a:pt x="343815" y="2626157"/>
                </a:lnTo>
                <a:lnTo>
                  <a:pt x="416967" y="2670048"/>
                </a:lnTo>
                <a:lnTo>
                  <a:pt x="479146" y="2699309"/>
                </a:lnTo>
                <a:lnTo>
                  <a:pt x="577901" y="2735885"/>
                </a:lnTo>
                <a:lnTo>
                  <a:pt x="698602" y="2768803"/>
                </a:lnTo>
                <a:lnTo>
                  <a:pt x="822960" y="2787091"/>
                </a:lnTo>
                <a:lnTo>
                  <a:pt x="976579" y="2801721"/>
                </a:lnTo>
                <a:lnTo>
                  <a:pt x="1217981" y="2816352"/>
                </a:lnTo>
                <a:lnTo>
                  <a:pt x="1415491" y="2823667"/>
                </a:lnTo>
                <a:lnTo>
                  <a:pt x="1631290" y="2827325"/>
                </a:lnTo>
                <a:lnTo>
                  <a:pt x="1817827" y="2823667"/>
                </a:lnTo>
                <a:lnTo>
                  <a:pt x="2015338" y="2812694"/>
                </a:lnTo>
                <a:lnTo>
                  <a:pt x="2220163" y="2798064"/>
                </a:lnTo>
                <a:lnTo>
                  <a:pt x="2395728" y="2783433"/>
                </a:lnTo>
                <a:lnTo>
                  <a:pt x="2553005" y="2765145"/>
                </a:lnTo>
                <a:lnTo>
                  <a:pt x="2695651" y="2743200"/>
                </a:lnTo>
                <a:lnTo>
                  <a:pt x="2830983" y="2721254"/>
                </a:lnTo>
                <a:lnTo>
                  <a:pt x="2926080" y="2699309"/>
                </a:lnTo>
                <a:lnTo>
                  <a:pt x="2980944" y="2673705"/>
                </a:lnTo>
                <a:lnTo>
                  <a:pt x="3006547" y="2655417"/>
                </a:lnTo>
                <a:lnTo>
                  <a:pt x="3024835" y="2633472"/>
                </a:lnTo>
                <a:lnTo>
                  <a:pt x="3032151" y="2611526"/>
                </a:lnTo>
                <a:lnTo>
                  <a:pt x="3035808" y="2578608"/>
                </a:lnTo>
                <a:lnTo>
                  <a:pt x="3032151" y="2549347"/>
                </a:lnTo>
                <a:lnTo>
                  <a:pt x="3017520" y="2509113"/>
                </a:lnTo>
                <a:lnTo>
                  <a:pt x="2973629" y="2443277"/>
                </a:lnTo>
                <a:lnTo>
                  <a:pt x="2461565" y="2494483"/>
                </a:lnTo>
                <a:lnTo>
                  <a:pt x="2377440" y="2520086"/>
                </a:lnTo>
                <a:lnTo>
                  <a:pt x="2253082" y="2542032"/>
                </a:lnTo>
                <a:lnTo>
                  <a:pt x="2143354" y="2560320"/>
                </a:lnTo>
                <a:lnTo>
                  <a:pt x="2011680" y="2567635"/>
                </a:lnTo>
                <a:lnTo>
                  <a:pt x="1781251" y="2574950"/>
                </a:lnTo>
                <a:lnTo>
                  <a:pt x="1594714" y="2578608"/>
                </a:lnTo>
                <a:lnTo>
                  <a:pt x="1430122" y="2578608"/>
                </a:lnTo>
                <a:lnTo>
                  <a:pt x="1291133" y="2582265"/>
                </a:lnTo>
                <a:lnTo>
                  <a:pt x="1155802" y="2578608"/>
                </a:lnTo>
                <a:lnTo>
                  <a:pt x="932688" y="2571293"/>
                </a:lnTo>
                <a:lnTo>
                  <a:pt x="801015" y="2560320"/>
                </a:lnTo>
                <a:lnTo>
                  <a:pt x="676656" y="2542032"/>
                </a:lnTo>
                <a:lnTo>
                  <a:pt x="610819" y="2527401"/>
                </a:lnTo>
                <a:lnTo>
                  <a:pt x="537667" y="2505456"/>
                </a:lnTo>
                <a:lnTo>
                  <a:pt x="493776" y="2483510"/>
                </a:lnTo>
                <a:lnTo>
                  <a:pt x="453543" y="2454249"/>
                </a:lnTo>
                <a:lnTo>
                  <a:pt x="413309" y="2410358"/>
                </a:lnTo>
                <a:lnTo>
                  <a:pt x="384048" y="2370125"/>
                </a:lnTo>
                <a:lnTo>
                  <a:pt x="354787" y="2304288"/>
                </a:lnTo>
                <a:lnTo>
                  <a:pt x="332842" y="2234793"/>
                </a:lnTo>
                <a:lnTo>
                  <a:pt x="321869" y="2165299"/>
                </a:lnTo>
                <a:lnTo>
                  <a:pt x="314554" y="2095805"/>
                </a:lnTo>
                <a:lnTo>
                  <a:pt x="307239" y="1982419"/>
                </a:lnTo>
                <a:lnTo>
                  <a:pt x="314554" y="1671523"/>
                </a:lnTo>
                <a:lnTo>
                  <a:pt x="325527" y="1345997"/>
                </a:lnTo>
                <a:lnTo>
                  <a:pt x="325527" y="12947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4" name="Google Shape;3474;p315"/>
          <p:cNvSpPr/>
          <p:nvPr/>
        </p:nvSpPr>
        <p:spPr>
          <a:xfrm>
            <a:off x="6707188" y="4421188"/>
            <a:ext cx="622300" cy="889000"/>
          </a:xfrm>
          <a:custGeom>
            <a:avLst/>
            <a:gdLst/>
            <a:ahLst/>
            <a:cxnLst/>
            <a:rect l="l" t="t" r="r" b="b"/>
            <a:pathLst>
              <a:path w="621507" h="888207" extrusionOk="0">
                <a:moveTo>
                  <a:pt x="459582" y="323850"/>
                </a:moveTo>
                <a:lnTo>
                  <a:pt x="481013" y="507207"/>
                </a:lnTo>
                <a:lnTo>
                  <a:pt x="495300" y="611982"/>
                </a:lnTo>
                <a:lnTo>
                  <a:pt x="502444" y="647700"/>
                </a:lnTo>
                <a:lnTo>
                  <a:pt x="519113" y="695325"/>
                </a:lnTo>
                <a:lnTo>
                  <a:pt x="538163" y="733425"/>
                </a:lnTo>
                <a:lnTo>
                  <a:pt x="561975" y="776288"/>
                </a:lnTo>
                <a:lnTo>
                  <a:pt x="588169" y="814388"/>
                </a:lnTo>
                <a:lnTo>
                  <a:pt x="621507" y="866775"/>
                </a:lnTo>
                <a:lnTo>
                  <a:pt x="0" y="888207"/>
                </a:lnTo>
                <a:lnTo>
                  <a:pt x="73819" y="862013"/>
                </a:lnTo>
                <a:lnTo>
                  <a:pt x="114300" y="847725"/>
                </a:lnTo>
                <a:lnTo>
                  <a:pt x="159544" y="821532"/>
                </a:lnTo>
                <a:lnTo>
                  <a:pt x="202407" y="785813"/>
                </a:lnTo>
                <a:lnTo>
                  <a:pt x="228600" y="752475"/>
                </a:lnTo>
                <a:lnTo>
                  <a:pt x="245269" y="726282"/>
                </a:lnTo>
                <a:lnTo>
                  <a:pt x="269082" y="673894"/>
                </a:lnTo>
                <a:lnTo>
                  <a:pt x="290513" y="597694"/>
                </a:lnTo>
                <a:lnTo>
                  <a:pt x="309563" y="457200"/>
                </a:lnTo>
                <a:lnTo>
                  <a:pt x="335757" y="230982"/>
                </a:lnTo>
                <a:lnTo>
                  <a:pt x="359569" y="52388"/>
                </a:lnTo>
                <a:lnTo>
                  <a:pt x="369094" y="16669"/>
                </a:lnTo>
                <a:lnTo>
                  <a:pt x="378619" y="2382"/>
                </a:lnTo>
                <a:lnTo>
                  <a:pt x="388144" y="0"/>
                </a:lnTo>
                <a:lnTo>
                  <a:pt x="395288" y="0"/>
                </a:lnTo>
                <a:lnTo>
                  <a:pt x="402432" y="7144"/>
                </a:lnTo>
                <a:lnTo>
                  <a:pt x="416719" y="30957"/>
                </a:lnTo>
                <a:lnTo>
                  <a:pt x="426244" y="57150"/>
                </a:lnTo>
                <a:lnTo>
                  <a:pt x="431007" y="107157"/>
                </a:lnTo>
                <a:lnTo>
                  <a:pt x="459582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65BDD3-3D33-724B-975E-3545E4BC7E6A}"/>
              </a:ext>
            </a:extLst>
          </p:cNvPr>
          <p:cNvGrpSpPr/>
          <p:nvPr/>
        </p:nvGrpSpPr>
        <p:grpSpPr>
          <a:xfrm>
            <a:off x="2358188" y="1531101"/>
            <a:ext cx="4997450" cy="4257675"/>
            <a:chOff x="2514600" y="1687513"/>
            <a:chExt cx="4997450" cy="4257675"/>
          </a:xfrm>
        </p:grpSpPr>
        <p:sp>
          <p:nvSpPr>
            <p:cNvPr id="11" name="Google Shape;3467;p315">
              <a:extLst>
                <a:ext uri="{FF2B5EF4-FFF2-40B4-BE49-F238E27FC236}">
                  <a16:creationId xmlns:a16="http://schemas.microsoft.com/office/drawing/2014/main" id="{67F9C49B-8D55-664A-B953-143F4150229B}"/>
                </a:ext>
              </a:extLst>
            </p:cNvPr>
            <p:cNvSpPr/>
            <p:nvPr/>
          </p:nvSpPr>
          <p:spPr>
            <a:xfrm>
              <a:off x="2514600" y="1838325"/>
              <a:ext cx="1476375" cy="2473325"/>
            </a:xfrm>
            <a:custGeom>
              <a:avLst/>
              <a:gdLst/>
              <a:ahLst/>
              <a:cxnLst/>
              <a:rect l="l" t="t" r="r" b="b"/>
              <a:pathLst>
                <a:path w="1476375" h="2473325" extrusionOk="0">
                  <a:moveTo>
                    <a:pt x="1076325" y="1095375"/>
                  </a:moveTo>
                  <a:lnTo>
                    <a:pt x="1187450" y="885825"/>
                  </a:lnTo>
                  <a:lnTo>
                    <a:pt x="1285875" y="701675"/>
                  </a:lnTo>
                  <a:lnTo>
                    <a:pt x="1317625" y="635000"/>
                  </a:lnTo>
                  <a:lnTo>
                    <a:pt x="1330325" y="609600"/>
                  </a:lnTo>
                  <a:lnTo>
                    <a:pt x="1355725" y="581025"/>
                  </a:lnTo>
                  <a:lnTo>
                    <a:pt x="1377950" y="565150"/>
                  </a:lnTo>
                  <a:lnTo>
                    <a:pt x="1428750" y="533400"/>
                  </a:lnTo>
                  <a:lnTo>
                    <a:pt x="1454150" y="517525"/>
                  </a:lnTo>
                  <a:lnTo>
                    <a:pt x="1463675" y="501650"/>
                  </a:lnTo>
                  <a:lnTo>
                    <a:pt x="1473200" y="482600"/>
                  </a:lnTo>
                  <a:lnTo>
                    <a:pt x="1476375" y="454025"/>
                  </a:lnTo>
                  <a:lnTo>
                    <a:pt x="1466850" y="393700"/>
                  </a:lnTo>
                  <a:lnTo>
                    <a:pt x="1447800" y="339725"/>
                  </a:lnTo>
                  <a:lnTo>
                    <a:pt x="1428750" y="304800"/>
                  </a:lnTo>
                  <a:lnTo>
                    <a:pt x="1381125" y="234950"/>
                  </a:lnTo>
                  <a:lnTo>
                    <a:pt x="1320800" y="165100"/>
                  </a:lnTo>
                  <a:lnTo>
                    <a:pt x="1247775" y="95250"/>
                  </a:lnTo>
                  <a:lnTo>
                    <a:pt x="1177925" y="38100"/>
                  </a:lnTo>
                  <a:lnTo>
                    <a:pt x="1133475" y="12700"/>
                  </a:lnTo>
                  <a:lnTo>
                    <a:pt x="1089025" y="0"/>
                  </a:lnTo>
                  <a:lnTo>
                    <a:pt x="1063625" y="3175"/>
                  </a:lnTo>
                  <a:lnTo>
                    <a:pt x="1050925" y="12700"/>
                  </a:lnTo>
                  <a:lnTo>
                    <a:pt x="1047750" y="31750"/>
                  </a:lnTo>
                  <a:lnTo>
                    <a:pt x="1054100" y="60325"/>
                  </a:lnTo>
                  <a:lnTo>
                    <a:pt x="1079500" y="111125"/>
                  </a:lnTo>
                  <a:lnTo>
                    <a:pt x="1101725" y="155575"/>
                  </a:lnTo>
                  <a:lnTo>
                    <a:pt x="1117600" y="196850"/>
                  </a:lnTo>
                  <a:lnTo>
                    <a:pt x="1130300" y="250825"/>
                  </a:lnTo>
                  <a:lnTo>
                    <a:pt x="1133475" y="288925"/>
                  </a:lnTo>
                  <a:lnTo>
                    <a:pt x="1123950" y="361950"/>
                  </a:lnTo>
                  <a:lnTo>
                    <a:pt x="1085850" y="508000"/>
                  </a:lnTo>
                  <a:lnTo>
                    <a:pt x="990600" y="758825"/>
                  </a:lnTo>
                  <a:lnTo>
                    <a:pt x="866775" y="1047750"/>
                  </a:lnTo>
                  <a:lnTo>
                    <a:pt x="714375" y="1371600"/>
                  </a:lnTo>
                  <a:lnTo>
                    <a:pt x="549275" y="1660525"/>
                  </a:lnTo>
                  <a:lnTo>
                    <a:pt x="419100" y="1866900"/>
                  </a:lnTo>
                  <a:lnTo>
                    <a:pt x="292100" y="2051050"/>
                  </a:lnTo>
                  <a:lnTo>
                    <a:pt x="155575" y="2235200"/>
                  </a:lnTo>
                  <a:lnTo>
                    <a:pt x="50800" y="2368550"/>
                  </a:lnTo>
                  <a:lnTo>
                    <a:pt x="15875" y="2416175"/>
                  </a:lnTo>
                  <a:lnTo>
                    <a:pt x="3175" y="2441575"/>
                  </a:lnTo>
                  <a:lnTo>
                    <a:pt x="0" y="2457450"/>
                  </a:lnTo>
                  <a:lnTo>
                    <a:pt x="6350" y="2466975"/>
                  </a:lnTo>
                  <a:lnTo>
                    <a:pt x="25400" y="2473325"/>
                  </a:lnTo>
                  <a:lnTo>
                    <a:pt x="60325" y="2457450"/>
                  </a:lnTo>
                  <a:lnTo>
                    <a:pt x="146050" y="2378075"/>
                  </a:lnTo>
                  <a:lnTo>
                    <a:pt x="298450" y="2219325"/>
                  </a:lnTo>
                  <a:lnTo>
                    <a:pt x="434975" y="2063750"/>
                  </a:lnTo>
                  <a:lnTo>
                    <a:pt x="581025" y="1876425"/>
                  </a:lnTo>
                  <a:lnTo>
                    <a:pt x="793750" y="1587500"/>
                  </a:lnTo>
                  <a:lnTo>
                    <a:pt x="939800" y="1343025"/>
                  </a:lnTo>
                  <a:lnTo>
                    <a:pt x="1076325" y="1095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68;p315">
              <a:extLst>
                <a:ext uri="{FF2B5EF4-FFF2-40B4-BE49-F238E27FC236}">
                  <a16:creationId xmlns:a16="http://schemas.microsoft.com/office/drawing/2014/main" id="{E64C863C-ED1C-EF49-8B15-ABE83F203FD4}"/>
                </a:ext>
              </a:extLst>
            </p:cNvPr>
            <p:cNvSpPr/>
            <p:nvPr/>
          </p:nvSpPr>
          <p:spPr>
            <a:xfrm>
              <a:off x="3938588" y="2776538"/>
              <a:ext cx="3096722" cy="1063967"/>
            </a:xfrm>
            <a:custGeom>
              <a:avLst/>
              <a:gdLst/>
              <a:ahLst/>
              <a:cxnLst/>
              <a:rect l="l" t="t" r="r" b="b"/>
              <a:pathLst>
                <a:path w="3096722" h="1063967" extrusionOk="0">
                  <a:moveTo>
                    <a:pt x="968788" y="594870"/>
                  </a:moveTo>
                  <a:lnTo>
                    <a:pt x="1369900" y="445303"/>
                  </a:lnTo>
                  <a:lnTo>
                    <a:pt x="1655438" y="339926"/>
                  </a:lnTo>
                  <a:lnTo>
                    <a:pt x="1944374" y="258344"/>
                  </a:lnTo>
                  <a:lnTo>
                    <a:pt x="2287699" y="159765"/>
                  </a:lnTo>
                  <a:lnTo>
                    <a:pt x="2474658" y="118974"/>
                  </a:lnTo>
                  <a:lnTo>
                    <a:pt x="2593632" y="91780"/>
                  </a:lnTo>
                  <a:lnTo>
                    <a:pt x="2658218" y="47590"/>
                  </a:lnTo>
                  <a:lnTo>
                    <a:pt x="2705808" y="16996"/>
                  </a:lnTo>
                  <a:lnTo>
                    <a:pt x="2736401" y="0"/>
                  </a:lnTo>
                  <a:lnTo>
                    <a:pt x="2756797" y="3399"/>
                  </a:lnTo>
                  <a:lnTo>
                    <a:pt x="2821383" y="30593"/>
                  </a:lnTo>
                  <a:lnTo>
                    <a:pt x="2879170" y="67985"/>
                  </a:lnTo>
                  <a:lnTo>
                    <a:pt x="2953954" y="125773"/>
                  </a:lnTo>
                  <a:lnTo>
                    <a:pt x="3004942" y="169963"/>
                  </a:lnTo>
                  <a:lnTo>
                    <a:pt x="3055931" y="220952"/>
                  </a:lnTo>
                  <a:lnTo>
                    <a:pt x="3083125" y="254944"/>
                  </a:lnTo>
                  <a:lnTo>
                    <a:pt x="3096722" y="288937"/>
                  </a:lnTo>
                  <a:lnTo>
                    <a:pt x="3096722" y="316131"/>
                  </a:lnTo>
                  <a:lnTo>
                    <a:pt x="3089924" y="333127"/>
                  </a:lnTo>
                  <a:lnTo>
                    <a:pt x="3076327" y="343325"/>
                  </a:lnTo>
                  <a:lnTo>
                    <a:pt x="2641222" y="278739"/>
                  </a:lnTo>
                  <a:lnTo>
                    <a:pt x="2586834" y="271941"/>
                  </a:lnTo>
                  <a:lnTo>
                    <a:pt x="2535845" y="271941"/>
                  </a:lnTo>
                  <a:lnTo>
                    <a:pt x="2461061" y="285538"/>
                  </a:lnTo>
                  <a:lnTo>
                    <a:pt x="2294498" y="326329"/>
                  </a:lnTo>
                  <a:lnTo>
                    <a:pt x="2073546" y="390915"/>
                  </a:lnTo>
                  <a:lnTo>
                    <a:pt x="1879789" y="455500"/>
                  </a:lnTo>
                  <a:lnTo>
                    <a:pt x="1580654" y="550680"/>
                  </a:lnTo>
                  <a:lnTo>
                    <a:pt x="1407292" y="615265"/>
                  </a:lnTo>
                  <a:lnTo>
                    <a:pt x="1148948" y="717243"/>
                  </a:lnTo>
                  <a:lnTo>
                    <a:pt x="873609" y="832818"/>
                  </a:lnTo>
                  <a:lnTo>
                    <a:pt x="601668" y="948393"/>
                  </a:lnTo>
                  <a:lnTo>
                    <a:pt x="462299" y="1009579"/>
                  </a:lnTo>
                  <a:lnTo>
                    <a:pt x="373918" y="1046971"/>
                  </a:lnTo>
                  <a:lnTo>
                    <a:pt x="339925" y="1060568"/>
                  </a:lnTo>
                  <a:lnTo>
                    <a:pt x="316131" y="1063967"/>
                  </a:lnTo>
                  <a:lnTo>
                    <a:pt x="285537" y="1053770"/>
                  </a:lnTo>
                  <a:lnTo>
                    <a:pt x="251545" y="1040173"/>
                  </a:lnTo>
                  <a:lnTo>
                    <a:pt x="186959" y="999381"/>
                  </a:lnTo>
                  <a:lnTo>
                    <a:pt x="122373" y="941594"/>
                  </a:lnTo>
                  <a:lnTo>
                    <a:pt x="67985" y="883807"/>
                  </a:lnTo>
                  <a:lnTo>
                    <a:pt x="23795" y="829419"/>
                  </a:lnTo>
                  <a:lnTo>
                    <a:pt x="3399" y="792027"/>
                  </a:lnTo>
                  <a:lnTo>
                    <a:pt x="0" y="761433"/>
                  </a:lnTo>
                  <a:lnTo>
                    <a:pt x="10198" y="744437"/>
                  </a:lnTo>
                  <a:lnTo>
                    <a:pt x="33992" y="744437"/>
                  </a:lnTo>
                  <a:lnTo>
                    <a:pt x="50989" y="754635"/>
                  </a:lnTo>
                  <a:lnTo>
                    <a:pt x="81582" y="771631"/>
                  </a:lnTo>
                  <a:lnTo>
                    <a:pt x="129171" y="788628"/>
                  </a:lnTo>
                  <a:lnTo>
                    <a:pt x="173362" y="802225"/>
                  </a:lnTo>
                  <a:lnTo>
                    <a:pt x="231149" y="805624"/>
                  </a:lnTo>
                  <a:lnTo>
                    <a:pt x="275340" y="805624"/>
                  </a:lnTo>
                  <a:lnTo>
                    <a:pt x="322929" y="798825"/>
                  </a:lnTo>
                  <a:lnTo>
                    <a:pt x="407911" y="781829"/>
                  </a:lnTo>
                  <a:lnTo>
                    <a:pt x="659456" y="707045"/>
                  </a:lnTo>
                  <a:lnTo>
                    <a:pt x="968788" y="5948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69;p315">
              <a:extLst>
                <a:ext uri="{FF2B5EF4-FFF2-40B4-BE49-F238E27FC236}">
                  <a16:creationId xmlns:a16="http://schemas.microsoft.com/office/drawing/2014/main" id="{37A5F595-B4F2-F24D-AB32-88E6FDAA496C}"/>
                </a:ext>
              </a:extLst>
            </p:cNvPr>
            <p:cNvSpPr/>
            <p:nvPr/>
          </p:nvSpPr>
          <p:spPr>
            <a:xfrm>
              <a:off x="3201988" y="3244850"/>
              <a:ext cx="357187" cy="2700338"/>
            </a:xfrm>
            <a:custGeom>
              <a:avLst/>
              <a:gdLst/>
              <a:ahLst/>
              <a:cxnLst/>
              <a:rect l="l" t="t" r="r" b="b"/>
              <a:pathLst>
                <a:path w="356580" h="2700834" extrusionOk="0">
                  <a:moveTo>
                    <a:pt x="141220" y="910869"/>
                  </a:moveTo>
                  <a:lnTo>
                    <a:pt x="151811" y="543697"/>
                  </a:lnTo>
                  <a:lnTo>
                    <a:pt x="155342" y="360111"/>
                  </a:lnTo>
                  <a:lnTo>
                    <a:pt x="151811" y="321275"/>
                  </a:lnTo>
                  <a:lnTo>
                    <a:pt x="141220" y="278909"/>
                  </a:lnTo>
                  <a:lnTo>
                    <a:pt x="120037" y="240074"/>
                  </a:lnTo>
                  <a:lnTo>
                    <a:pt x="52957" y="158872"/>
                  </a:lnTo>
                  <a:lnTo>
                    <a:pt x="165933" y="0"/>
                  </a:lnTo>
                  <a:lnTo>
                    <a:pt x="222421" y="45896"/>
                  </a:lnTo>
                  <a:lnTo>
                    <a:pt x="254196" y="81201"/>
                  </a:lnTo>
                  <a:lnTo>
                    <a:pt x="285970" y="127098"/>
                  </a:lnTo>
                  <a:lnTo>
                    <a:pt x="317745" y="176525"/>
                  </a:lnTo>
                  <a:lnTo>
                    <a:pt x="342458" y="236543"/>
                  </a:lnTo>
                  <a:lnTo>
                    <a:pt x="353050" y="289501"/>
                  </a:lnTo>
                  <a:cubicBezTo>
                    <a:pt x="354227" y="344812"/>
                    <a:pt x="355403" y="400123"/>
                    <a:pt x="356580" y="455434"/>
                  </a:cubicBezTo>
                  <a:cubicBezTo>
                    <a:pt x="355403" y="617837"/>
                    <a:pt x="354227" y="780241"/>
                    <a:pt x="353050" y="942644"/>
                  </a:cubicBezTo>
                  <a:lnTo>
                    <a:pt x="349519" y="1380426"/>
                  </a:lnTo>
                  <a:lnTo>
                    <a:pt x="338928" y="1673458"/>
                  </a:lnTo>
                  <a:lnTo>
                    <a:pt x="324806" y="2012386"/>
                  </a:lnTo>
                  <a:lnTo>
                    <a:pt x="310684" y="2308948"/>
                  </a:lnTo>
                  <a:lnTo>
                    <a:pt x="300092" y="2443107"/>
                  </a:lnTo>
                  <a:lnTo>
                    <a:pt x="289501" y="2556083"/>
                  </a:lnTo>
                  <a:lnTo>
                    <a:pt x="275379" y="2616102"/>
                  </a:lnTo>
                  <a:lnTo>
                    <a:pt x="254196" y="2669059"/>
                  </a:lnTo>
                  <a:lnTo>
                    <a:pt x="229482" y="2697303"/>
                  </a:lnTo>
                  <a:lnTo>
                    <a:pt x="204769" y="2700834"/>
                  </a:lnTo>
                  <a:lnTo>
                    <a:pt x="176525" y="2686712"/>
                  </a:lnTo>
                  <a:lnTo>
                    <a:pt x="141220" y="2651407"/>
                  </a:lnTo>
                  <a:lnTo>
                    <a:pt x="98854" y="2591388"/>
                  </a:lnTo>
                  <a:lnTo>
                    <a:pt x="60018" y="2513717"/>
                  </a:lnTo>
                  <a:lnTo>
                    <a:pt x="21183" y="2407802"/>
                  </a:lnTo>
                  <a:lnTo>
                    <a:pt x="0" y="2305417"/>
                  </a:lnTo>
                  <a:lnTo>
                    <a:pt x="10591" y="2270112"/>
                  </a:lnTo>
                  <a:lnTo>
                    <a:pt x="38835" y="2199502"/>
                  </a:lnTo>
                  <a:lnTo>
                    <a:pt x="60018" y="2128892"/>
                  </a:lnTo>
                  <a:lnTo>
                    <a:pt x="77671" y="2054752"/>
                  </a:lnTo>
                  <a:lnTo>
                    <a:pt x="95323" y="1966489"/>
                  </a:lnTo>
                  <a:lnTo>
                    <a:pt x="109445" y="1881757"/>
                  </a:lnTo>
                  <a:lnTo>
                    <a:pt x="123567" y="1754659"/>
                  </a:lnTo>
                  <a:lnTo>
                    <a:pt x="134159" y="1567543"/>
                  </a:lnTo>
                  <a:cubicBezTo>
                    <a:pt x="135336" y="1461628"/>
                    <a:pt x="136512" y="1355712"/>
                    <a:pt x="137689" y="1249797"/>
                  </a:cubicBezTo>
                  <a:lnTo>
                    <a:pt x="141220" y="9108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70;p315">
              <a:extLst>
                <a:ext uri="{FF2B5EF4-FFF2-40B4-BE49-F238E27FC236}">
                  <a16:creationId xmlns:a16="http://schemas.microsoft.com/office/drawing/2014/main" id="{FFD2B11B-7F97-2A4B-B799-C1A3580A6DBB}"/>
                </a:ext>
              </a:extLst>
            </p:cNvPr>
            <p:cNvSpPr/>
            <p:nvPr/>
          </p:nvSpPr>
          <p:spPr>
            <a:xfrm>
              <a:off x="6315075" y="3051175"/>
              <a:ext cx="714375" cy="1350963"/>
            </a:xfrm>
            <a:custGeom>
              <a:avLst/>
              <a:gdLst/>
              <a:ahLst/>
              <a:cxnLst/>
              <a:rect l="l" t="t" r="r" b="b"/>
              <a:pathLst>
                <a:path w="714840" h="1352240" extrusionOk="0">
                  <a:moveTo>
                    <a:pt x="524216" y="419969"/>
                  </a:moveTo>
                  <a:lnTo>
                    <a:pt x="411033" y="854830"/>
                  </a:lnTo>
                  <a:lnTo>
                    <a:pt x="336571" y="1090132"/>
                  </a:lnTo>
                  <a:lnTo>
                    <a:pt x="309764" y="1134809"/>
                  </a:lnTo>
                  <a:lnTo>
                    <a:pt x="253173" y="1209272"/>
                  </a:lnTo>
                  <a:lnTo>
                    <a:pt x="211473" y="1262885"/>
                  </a:lnTo>
                  <a:lnTo>
                    <a:pt x="166796" y="1304584"/>
                  </a:lnTo>
                  <a:lnTo>
                    <a:pt x="122118" y="1337347"/>
                  </a:lnTo>
                  <a:lnTo>
                    <a:pt x="92333" y="1352240"/>
                  </a:lnTo>
                  <a:lnTo>
                    <a:pt x="71484" y="1352240"/>
                  </a:lnTo>
                  <a:lnTo>
                    <a:pt x="56591" y="1349261"/>
                  </a:lnTo>
                  <a:lnTo>
                    <a:pt x="29785" y="1331390"/>
                  </a:lnTo>
                  <a:lnTo>
                    <a:pt x="20849" y="1313519"/>
                  </a:lnTo>
                  <a:lnTo>
                    <a:pt x="11914" y="1277777"/>
                  </a:lnTo>
                  <a:lnTo>
                    <a:pt x="0" y="1236078"/>
                  </a:lnTo>
                  <a:lnTo>
                    <a:pt x="137011" y="902486"/>
                  </a:lnTo>
                  <a:lnTo>
                    <a:pt x="154882" y="869723"/>
                  </a:lnTo>
                  <a:lnTo>
                    <a:pt x="178710" y="804196"/>
                  </a:lnTo>
                  <a:lnTo>
                    <a:pt x="238280" y="613571"/>
                  </a:lnTo>
                  <a:lnTo>
                    <a:pt x="282958" y="440818"/>
                  </a:lnTo>
                  <a:lnTo>
                    <a:pt x="312743" y="309764"/>
                  </a:lnTo>
                  <a:lnTo>
                    <a:pt x="336571" y="169775"/>
                  </a:lnTo>
                  <a:lnTo>
                    <a:pt x="345506" y="107226"/>
                  </a:lnTo>
                  <a:lnTo>
                    <a:pt x="336571" y="68506"/>
                  </a:lnTo>
                  <a:lnTo>
                    <a:pt x="321678" y="35742"/>
                  </a:lnTo>
                  <a:lnTo>
                    <a:pt x="306786" y="20850"/>
                  </a:lnTo>
                  <a:lnTo>
                    <a:pt x="282958" y="5957"/>
                  </a:lnTo>
                  <a:lnTo>
                    <a:pt x="253173" y="0"/>
                  </a:lnTo>
                  <a:lnTo>
                    <a:pt x="714840" y="53613"/>
                  </a:lnTo>
                  <a:lnTo>
                    <a:pt x="685055" y="89355"/>
                  </a:lnTo>
                  <a:lnTo>
                    <a:pt x="646335" y="119140"/>
                  </a:lnTo>
                  <a:lnTo>
                    <a:pt x="616550" y="145947"/>
                  </a:lnTo>
                  <a:lnTo>
                    <a:pt x="595700" y="175732"/>
                  </a:lnTo>
                  <a:lnTo>
                    <a:pt x="574851" y="205517"/>
                  </a:lnTo>
                  <a:lnTo>
                    <a:pt x="562937" y="244237"/>
                  </a:lnTo>
                  <a:lnTo>
                    <a:pt x="524216" y="4199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471;p315">
              <a:extLst>
                <a:ext uri="{FF2B5EF4-FFF2-40B4-BE49-F238E27FC236}">
                  <a16:creationId xmlns:a16="http://schemas.microsoft.com/office/drawing/2014/main" id="{F903E5C1-F368-1D43-BE06-5BEFDB6B320D}"/>
                </a:ext>
              </a:extLst>
            </p:cNvPr>
            <p:cNvSpPr/>
            <p:nvPr/>
          </p:nvSpPr>
          <p:spPr>
            <a:xfrm>
              <a:off x="5945188" y="3795713"/>
              <a:ext cx="560387" cy="533400"/>
            </a:xfrm>
            <a:custGeom>
              <a:avLst/>
              <a:gdLst/>
              <a:ahLst/>
              <a:cxnLst/>
              <a:rect l="l" t="t" r="r" b="b"/>
              <a:pathLst>
                <a:path w="559594" h="533400" extrusionOk="0">
                  <a:moveTo>
                    <a:pt x="178594" y="88106"/>
                  </a:moveTo>
                  <a:lnTo>
                    <a:pt x="261938" y="133350"/>
                  </a:lnTo>
                  <a:lnTo>
                    <a:pt x="328613" y="164306"/>
                  </a:lnTo>
                  <a:lnTo>
                    <a:pt x="378619" y="183356"/>
                  </a:lnTo>
                  <a:lnTo>
                    <a:pt x="407194" y="188118"/>
                  </a:lnTo>
                  <a:lnTo>
                    <a:pt x="438150" y="188118"/>
                  </a:lnTo>
                  <a:lnTo>
                    <a:pt x="473869" y="178593"/>
                  </a:lnTo>
                  <a:lnTo>
                    <a:pt x="497682" y="164306"/>
                  </a:lnTo>
                  <a:lnTo>
                    <a:pt x="559594" y="92868"/>
                  </a:lnTo>
                  <a:lnTo>
                    <a:pt x="378619" y="533400"/>
                  </a:lnTo>
                  <a:lnTo>
                    <a:pt x="364332" y="481012"/>
                  </a:lnTo>
                  <a:lnTo>
                    <a:pt x="347663" y="442912"/>
                  </a:lnTo>
                  <a:lnTo>
                    <a:pt x="304800" y="373856"/>
                  </a:lnTo>
                  <a:lnTo>
                    <a:pt x="257175" y="307181"/>
                  </a:lnTo>
                  <a:lnTo>
                    <a:pt x="183357" y="223837"/>
                  </a:lnTo>
                  <a:lnTo>
                    <a:pt x="97632" y="130968"/>
                  </a:lnTo>
                  <a:lnTo>
                    <a:pt x="38100" y="71437"/>
                  </a:lnTo>
                  <a:lnTo>
                    <a:pt x="14288" y="38100"/>
                  </a:lnTo>
                  <a:lnTo>
                    <a:pt x="0" y="14287"/>
                  </a:lnTo>
                  <a:lnTo>
                    <a:pt x="2382" y="4762"/>
                  </a:lnTo>
                  <a:lnTo>
                    <a:pt x="14288" y="0"/>
                  </a:lnTo>
                  <a:lnTo>
                    <a:pt x="33338" y="2381"/>
                  </a:lnTo>
                  <a:lnTo>
                    <a:pt x="73819" y="23812"/>
                  </a:lnTo>
                  <a:lnTo>
                    <a:pt x="178594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472;p315">
              <a:extLst>
                <a:ext uri="{FF2B5EF4-FFF2-40B4-BE49-F238E27FC236}">
                  <a16:creationId xmlns:a16="http://schemas.microsoft.com/office/drawing/2014/main" id="{AAB2662D-2FE7-8744-8EE8-75336075E089}"/>
                </a:ext>
              </a:extLst>
            </p:cNvPr>
            <p:cNvSpPr/>
            <p:nvPr/>
          </p:nvSpPr>
          <p:spPr>
            <a:xfrm>
              <a:off x="5329238" y="1687513"/>
              <a:ext cx="495300" cy="3165475"/>
            </a:xfrm>
            <a:custGeom>
              <a:avLst/>
              <a:gdLst/>
              <a:ahLst/>
              <a:cxnLst/>
              <a:rect l="l" t="t" r="r" b="b"/>
              <a:pathLst>
                <a:path w="496507" h="3165231" extrusionOk="0">
                  <a:moveTo>
                    <a:pt x="198603" y="1084040"/>
                  </a:moveTo>
                  <a:lnTo>
                    <a:pt x="215153" y="1472971"/>
                  </a:lnTo>
                  <a:lnTo>
                    <a:pt x="215153" y="1832938"/>
                  </a:lnTo>
                  <a:lnTo>
                    <a:pt x="215153" y="2453572"/>
                  </a:lnTo>
                  <a:lnTo>
                    <a:pt x="206878" y="2619074"/>
                  </a:lnTo>
                  <a:lnTo>
                    <a:pt x="194465" y="2751476"/>
                  </a:lnTo>
                  <a:lnTo>
                    <a:pt x="194465" y="2817677"/>
                  </a:lnTo>
                  <a:lnTo>
                    <a:pt x="202741" y="2950078"/>
                  </a:lnTo>
                  <a:lnTo>
                    <a:pt x="219291" y="3049380"/>
                  </a:lnTo>
                  <a:lnTo>
                    <a:pt x="239979" y="3107305"/>
                  </a:lnTo>
                  <a:lnTo>
                    <a:pt x="260666" y="3140406"/>
                  </a:lnTo>
                  <a:lnTo>
                    <a:pt x="277217" y="3156956"/>
                  </a:lnTo>
                  <a:lnTo>
                    <a:pt x="302042" y="3165231"/>
                  </a:lnTo>
                  <a:lnTo>
                    <a:pt x="322730" y="3165231"/>
                  </a:lnTo>
                  <a:lnTo>
                    <a:pt x="347555" y="3152819"/>
                  </a:lnTo>
                  <a:lnTo>
                    <a:pt x="368243" y="3136268"/>
                  </a:lnTo>
                  <a:lnTo>
                    <a:pt x="388931" y="3099030"/>
                  </a:lnTo>
                  <a:lnTo>
                    <a:pt x="405481" y="3041105"/>
                  </a:lnTo>
                  <a:lnTo>
                    <a:pt x="413756" y="2974904"/>
                  </a:lnTo>
                  <a:lnTo>
                    <a:pt x="417893" y="2925253"/>
                  </a:lnTo>
                  <a:cubicBezTo>
                    <a:pt x="419272" y="2810781"/>
                    <a:pt x="420652" y="2696308"/>
                    <a:pt x="422031" y="2581836"/>
                  </a:cubicBezTo>
                  <a:lnTo>
                    <a:pt x="434444" y="1923964"/>
                  </a:lnTo>
                  <a:lnTo>
                    <a:pt x="438581" y="1543309"/>
                  </a:lnTo>
                  <a:lnTo>
                    <a:pt x="438581" y="1381944"/>
                  </a:lnTo>
                  <a:lnTo>
                    <a:pt x="438581" y="1129553"/>
                  </a:lnTo>
                  <a:lnTo>
                    <a:pt x="438581" y="790274"/>
                  </a:lnTo>
                  <a:lnTo>
                    <a:pt x="438581" y="637184"/>
                  </a:lnTo>
                  <a:lnTo>
                    <a:pt x="442719" y="579258"/>
                  </a:lnTo>
                  <a:lnTo>
                    <a:pt x="446856" y="546158"/>
                  </a:lnTo>
                  <a:lnTo>
                    <a:pt x="459269" y="471682"/>
                  </a:lnTo>
                  <a:lnTo>
                    <a:pt x="479957" y="380656"/>
                  </a:lnTo>
                  <a:lnTo>
                    <a:pt x="496507" y="318592"/>
                  </a:lnTo>
                  <a:lnTo>
                    <a:pt x="496507" y="293767"/>
                  </a:lnTo>
                  <a:lnTo>
                    <a:pt x="492369" y="264804"/>
                  </a:lnTo>
                  <a:lnTo>
                    <a:pt x="479957" y="231704"/>
                  </a:lnTo>
                  <a:lnTo>
                    <a:pt x="455131" y="190328"/>
                  </a:lnTo>
                  <a:lnTo>
                    <a:pt x="405481" y="157228"/>
                  </a:lnTo>
                  <a:lnTo>
                    <a:pt x="343417" y="115852"/>
                  </a:lnTo>
                  <a:lnTo>
                    <a:pt x="235841" y="62064"/>
                  </a:lnTo>
                  <a:lnTo>
                    <a:pt x="157227" y="28963"/>
                  </a:lnTo>
                  <a:lnTo>
                    <a:pt x="66201" y="4138"/>
                  </a:lnTo>
                  <a:lnTo>
                    <a:pt x="37238" y="0"/>
                  </a:lnTo>
                  <a:lnTo>
                    <a:pt x="12413" y="0"/>
                  </a:lnTo>
                  <a:lnTo>
                    <a:pt x="0" y="8276"/>
                  </a:lnTo>
                  <a:lnTo>
                    <a:pt x="4138" y="33101"/>
                  </a:lnTo>
                  <a:lnTo>
                    <a:pt x="66201" y="115852"/>
                  </a:lnTo>
                  <a:lnTo>
                    <a:pt x="153090" y="252391"/>
                  </a:lnTo>
                  <a:lnTo>
                    <a:pt x="173778" y="289629"/>
                  </a:lnTo>
                  <a:lnTo>
                    <a:pt x="177915" y="513057"/>
                  </a:lnTo>
                  <a:lnTo>
                    <a:pt x="198603" y="10840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73;p315">
              <a:extLst>
                <a:ext uri="{FF2B5EF4-FFF2-40B4-BE49-F238E27FC236}">
                  <a16:creationId xmlns:a16="http://schemas.microsoft.com/office/drawing/2014/main" id="{83E842D9-651E-BC48-A04D-AFAA066F4A6F}"/>
                </a:ext>
              </a:extLst>
            </p:cNvPr>
            <p:cNvSpPr/>
            <p:nvPr/>
          </p:nvSpPr>
          <p:spPr>
            <a:xfrm>
              <a:off x="4475163" y="2943225"/>
              <a:ext cx="3036887" cy="2827338"/>
            </a:xfrm>
            <a:custGeom>
              <a:avLst/>
              <a:gdLst/>
              <a:ahLst/>
              <a:cxnLst/>
              <a:rect l="l" t="t" r="r" b="b"/>
              <a:pathLst>
                <a:path w="3035808" h="2827325" extrusionOk="0">
                  <a:moveTo>
                    <a:pt x="325527" y="1294790"/>
                  </a:moveTo>
                  <a:lnTo>
                    <a:pt x="336499" y="1046073"/>
                  </a:lnTo>
                  <a:lnTo>
                    <a:pt x="343815" y="863193"/>
                  </a:lnTo>
                  <a:lnTo>
                    <a:pt x="354787" y="647395"/>
                  </a:lnTo>
                  <a:cubicBezTo>
                    <a:pt x="356006" y="585216"/>
                    <a:pt x="359664" y="515111"/>
                    <a:pt x="358445" y="460857"/>
                  </a:cubicBezTo>
                  <a:lnTo>
                    <a:pt x="351130" y="362102"/>
                  </a:lnTo>
                  <a:lnTo>
                    <a:pt x="340157" y="307238"/>
                  </a:lnTo>
                  <a:lnTo>
                    <a:pt x="325527" y="252374"/>
                  </a:lnTo>
                  <a:lnTo>
                    <a:pt x="296266" y="190195"/>
                  </a:lnTo>
                  <a:lnTo>
                    <a:pt x="263347" y="142646"/>
                  </a:lnTo>
                  <a:lnTo>
                    <a:pt x="219456" y="98755"/>
                  </a:lnTo>
                  <a:lnTo>
                    <a:pt x="164592" y="54864"/>
                  </a:lnTo>
                  <a:lnTo>
                    <a:pt x="109728" y="25603"/>
                  </a:lnTo>
                  <a:lnTo>
                    <a:pt x="58522" y="7315"/>
                  </a:lnTo>
                  <a:lnTo>
                    <a:pt x="21946" y="0"/>
                  </a:lnTo>
                  <a:lnTo>
                    <a:pt x="3658" y="0"/>
                  </a:lnTo>
                  <a:lnTo>
                    <a:pt x="0" y="10973"/>
                  </a:lnTo>
                  <a:lnTo>
                    <a:pt x="3658" y="40233"/>
                  </a:lnTo>
                  <a:lnTo>
                    <a:pt x="18288" y="69494"/>
                  </a:lnTo>
                  <a:lnTo>
                    <a:pt x="40234" y="120701"/>
                  </a:lnTo>
                  <a:lnTo>
                    <a:pt x="62179" y="182880"/>
                  </a:lnTo>
                  <a:lnTo>
                    <a:pt x="73152" y="241401"/>
                  </a:lnTo>
                  <a:lnTo>
                    <a:pt x="84125" y="314553"/>
                  </a:lnTo>
                  <a:lnTo>
                    <a:pt x="91440" y="566928"/>
                  </a:lnTo>
                  <a:lnTo>
                    <a:pt x="87783" y="903427"/>
                  </a:lnTo>
                  <a:lnTo>
                    <a:pt x="87783" y="1324051"/>
                  </a:lnTo>
                  <a:lnTo>
                    <a:pt x="87783" y="1605686"/>
                  </a:lnTo>
                  <a:lnTo>
                    <a:pt x="87783" y="1799539"/>
                  </a:lnTo>
                  <a:lnTo>
                    <a:pt x="87783" y="1953158"/>
                  </a:lnTo>
                  <a:lnTo>
                    <a:pt x="91440" y="2051913"/>
                  </a:lnTo>
                  <a:lnTo>
                    <a:pt x="98755" y="2121408"/>
                  </a:lnTo>
                  <a:lnTo>
                    <a:pt x="109728" y="2201875"/>
                  </a:lnTo>
                  <a:lnTo>
                    <a:pt x="128016" y="2275027"/>
                  </a:lnTo>
                  <a:lnTo>
                    <a:pt x="149962" y="2348179"/>
                  </a:lnTo>
                  <a:lnTo>
                    <a:pt x="179223" y="2421331"/>
                  </a:lnTo>
                  <a:lnTo>
                    <a:pt x="204826" y="2465222"/>
                  </a:lnTo>
                  <a:lnTo>
                    <a:pt x="234087" y="2512771"/>
                  </a:lnTo>
                  <a:lnTo>
                    <a:pt x="267005" y="2553005"/>
                  </a:lnTo>
                  <a:lnTo>
                    <a:pt x="314554" y="2600553"/>
                  </a:lnTo>
                  <a:lnTo>
                    <a:pt x="343815" y="2626157"/>
                  </a:lnTo>
                  <a:lnTo>
                    <a:pt x="416967" y="2670048"/>
                  </a:lnTo>
                  <a:lnTo>
                    <a:pt x="479146" y="2699309"/>
                  </a:lnTo>
                  <a:lnTo>
                    <a:pt x="577901" y="2735885"/>
                  </a:lnTo>
                  <a:lnTo>
                    <a:pt x="698602" y="2768803"/>
                  </a:lnTo>
                  <a:lnTo>
                    <a:pt x="822960" y="2787091"/>
                  </a:lnTo>
                  <a:lnTo>
                    <a:pt x="976579" y="2801721"/>
                  </a:lnTo>
                  <a:lnTo>
                    <a:pt x="1217981" y="2816352"/>
                  </a:lnTo>
                  <a:lnTo>
                    <a:pt x="1415491" y="2823667"/>
                  </a:lnTo>
                  <a:lnTo>
                    <a:pt x="1631290" y="2827325"/>
                  </a:lnTo>
                  <a:lnTo>
                    <a:pt x="1817827" y="2823667"/>
                  </a:lnTo>
                  <a:lnTo>
                    <a:pt x="2015338" y="2812694"/>
                  </a:lnTo>
                  <a:lnTo>
                    <a:pt x="2220163" y="2798064"/>
                  </a:lnTo>
                  <a:lnTo>
                    <a:pt x="2395728" y="2783433"/>
                  </a:lnTo>
                  <a:lnTo>
                    <a:pt x="2553005" y="2765145"/>
                  </a:lnTo>
                  <a:lnTo>
                    <a:pt x="2695651" y="2743200"/>
                  </a:lnTo>
                  <a:lnTo>
                    <a:pt x="2830983" y="2721254"/>
                  </a:lnTo>
                  <a:lnTo>
                    <a:pt x="2926080" y="2699309"/>
                  </a:lnTo>
                  <a:lnTo>
                    <a:pt x="2980944" y="2673705"/>
                  </a:lnTo>
                  <a:lnTo>
                    <a:pt x="3006547" y="2655417"/>
                  </a:lnTo>
                  <a:lnTo>
                    <a:pt x="3024835" y="2633472"/>
                  </a:lnTo>
                  <a:lnTo>
                    <a:pt x="3032151" y="2611526"/>
                  </a:lnTo>
                  <a:lnTo>
                    <a:pt x="3035808" y="2578608"/>
                  </a:lnTo>
                  <a:lnTo>
                    <a:pt x="3032151" y="2549347"/>
                  </a:lnTo>
                  <a:lnTo>
                    <a:pt x="3017520" y="2509113"/>
                  </a:lnTo>
                  <a:lnTo>
                    <a:pt x="2973629" y="2443277"/>
                  </a:lnTo>
                  <a:lnTo>
                    <a:pt x="2461565" y="2494483"/>
                  </a:lnTo>
                  <a:lnTo>
                    <a:pt x="2377440" y="2520086"/>
                  </a:lnTo>
                  <a:lnTo>
                    <a:pt x="2253082" y="2542032"/>
                  </a:lnTo>
                  <a:lnTo>
                    <a:pt x="2143354" y="2560320"/>
                  </a:lnTo>
                  <a:lnTo>
                    <a:pt x="2011680" y="2567635"/>
                  </a:lnTo>
                  <a:lnTo>
                    <a:pt x="1781251" y="2574950"/>
                  </a:lnTo>
                  <a:lnTo>
                    <a:pt x="1594714" y="2578608"/>
                  </a:lnTo>
                  <a:lnTo>
                    <a:pt x="1430122" y="2578608"/>
                  </a:lnTo>
                  <a:lnTo>
                    <a:pt x="1291133" y="2582265"/>
                  </a:lnTo>
                  <a:lnTo>
                    <a:pt x="1155802" y="2578608"/>
                  </a:lnTo>
                  <a:lnTo>
                    <a:pt x="932688" y="2571293"/>
                  </a:lnTo>
                  <a:lnTo>
                    <a:pt x="801015" y="2560320"/>
                  </a:lnTo>
                  <a:lnTo>
                    <a:pt x="676656" y="2542032"/>
                  </a:lnTo>
                  <a:lnTo>
                    <a:pt x="610819" y="2527401"/>
                  </a:lnTo>
                  <a:lnTo>
                    <a:pt x="537667" y="2505456"/>
                  </a:lnTo>
                  <a:lnTo>
                    <a:pt x="493776" y="2483510"/>
                  </a:lnTo>
                  <a:lnTo>
                    <a:pt x="453543" y="2454249"/>
                  </a:lnTo>
                  <a:lnTo>
                    <a:pt x="413309" y="2410358"/>
                  </a:lnTo>
                  <a:lnTo>
                    <a:pt x="384048" y="2370125"/>
                  </a:lnTo>
                  <a:lnTo>
                    <a:pt x="354787" y="2304288"/>
                  </a:lnTo>
                  <a:lnTo>
                    <a:pt x="332842" y="2234793"/>
                  </a:lnTo>
                  <a:lnTo>
                    <a:pt x="321869" y="2165299"/>
                  </a:lnTo>
                  <a:lnTo>
                    <a:pt x="314554" y="2095805"/>
                  </a:lnTo>
                  <a:lnTo>
                    <a:pt x="307239" y="1982419"/>
                  </a:lnTo>
                  <a:lnTo>
                    <a:pt x="314554" y="1671523"/>
                  </a:lnTo>
                  <a:lnTo>
                    <a:pt x="325527" y="1345997"/>
                  </a:lnTo>
                  <a:lnTo>
                    <a:pt x="325527" y="12947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74;p315">
              <a:extLst>
                <a:ext uri="{FF2B5EF4-FFF2-40B4-BE49-F238E27FC236}">
                  <a16:creationId xmlns:a16="http://schemas.microsoft.com/office/drawing/2014/main" id="{2BAE8995-283F-9747-A717-6A3D73B60D02}"/>
                </a:ext>
              </a:extLst>
            </p:cNvPr>
            <p:cNvSpPr/>
            <p:nvPr/>
          </p:nvSpPr>
          <p:spPr>
            <a:xfrm>
              <a:off x="6859588" y="4573588"/>
              <a:ext cx="622300" cy="889000"/>
            </a:xfrm>
            <a:custGeom>
              <a:avLst/>
              <a:gdLst/>
              <a:ahLst/>
              <a:cxnLst/>
              <a:rect l="l" t="t" r="r" b="b"/>
              <a:pathLst>
                <a:path w="621507" h="888207" extrusionOk="0">
                  <a:moveTo>
                    <a:pt x="459582" y="323850"/>
                  </a:moveTo>
                  <a:lnTo>
                    <a:pt x="481013" y="507207"/>
                  </a:lnTo>
                  <a:lnTo>
                    <a:pt x="495300" y="611982"/>
                  </a:lnTo>
                  <a:lnTo>
                    <a:pt x="502444" y="647700"/>
                  </a:lnTo>
                  <a:lnTo>
                    <a:pt x="519113" y="695325"/>
                  </a:lnTo>
                  <a:lnTo>
                    <a:pt x="538163" y="733425"/>
                  </a:lnTo>
                  <a:lnTo>
                    <a:pt x="561975" y="776288"/>
                  </a:lnTo>
                  <a:lnTo>
                    <a:pt x="588169" y="814388"/>
                  </a:lnTo>
                  <a:lnTo>
                    <a:pt x="621507" y="866775"/>
                  </a:lnTo>
                  <a:lnTo>
                    <a:pt x="0" y="888207"/>
                  </a:lnTo>
                  <a:lnTo>
                    <a:pt x="73819" y="862013"/>
                  </a:lnTo>
                  <a:lnTo>
                    <a:pt x="114300" y="847725"/>
                  </a:lnTo>
                  <a:lnTo>
                    <a:pt x="159544" y="821532"/>
                  </a:lnTo>
                  <a:lnTo>
                    <a:pt x="202407" y="785813"/>
                  </a:lnTo>
                  <a:lnTo>
                    <a:pt x="228600" y="752475"/>
                  </a:lnTo>
                  <a:lnTo>
                    <a:pt x="245269" y="726282"/>
                  </a:lnTo>
                  <a:lnTo>
                    <a:pt x="269082" y="673894"/>
                  </a:lnTo>
                  <a:lnTo>
                    <a:pt x="290513" y="597694"/>
                  </a:lnTo>
                  <a:lnTo>
                    <a:pt x="309563" y="457200"/>
                  </a:lnTo>
                  <a:lnTo>
                    <a:pt x="335757" y="230982"/>
                  </a:lnTo>
                  <a:lnTo>
                    <a:pt x="359569" y="52388"/>
                  </a:lnTo>
                  <a:lnTo>
                    <a:pt x="369094" y="16669"/>
                  </a:lnTo>
                  <a:lnTo>
                    <a:pt x="378619" y="2382"/>
                  </a:lnTo>
                  <a:lnTo>
                    <a:pt x="388144" y="0"/>
                  </a:lnTo>
                  <a:lnTo>
                    <a:pt x="395288" y="0"/>
                  </a:lnTo>
                  <a:lnTo>
                    <a:pt x="402432" y="7144"/>
                  </a:lnTo>
                  <a:lnTo>
                    <a:pt x="416719" y="30957"/>
                  </a:lnTo>
                  <a:lnTo>
                    <a:pt x="426244" y="57150"/>
                  </a:lnTo>
                  <a:lnTo>
                    <a:pt x="431007" y="107157"/>
                  </a:lnTo>
                  <a:lnTo>
                    <a:pt x="459582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479;p316">
            <a:extLst>
              <a:ext uri="{FF2B5EF4-FFF2-40B4-BE49-F238E27FC236}">
                <a16:creationId xmlns:a16="http://schemas.microsoft.com/office/drawing/2014/main" id="{AE41C658-C2C3-AD4A-8C0D-B455B1F448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1641" y="1542384"/>
            <a:ext cx="4994275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9" name="Google Shape;3479;p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5863" y="1530352"/>
            <a:ext cx="4994275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05"/>
          <p:cNvSpPr txBox="1"/>
          <p:nvPr/>
        </p:nvSpPr>
        <p:spPr>
          <a:xfrm>
            <a:off x="4664968" y="7029400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有</a:t>
            </a:r>
            <a:endParaRPr/>
          </a:p>
        </p:txBody>
      </p:sp>
      <p:sp>
        <p:nvSpPr>
          <p:cNvPr id="1230" name="Google Shape;1230;p105"/>
          <p:cNvSpPr/>
          <p:nvPr/>
        </p:nvSpPr>
        <p:spPr>
          <a:xfrm>
            <a:off x="2711450" y="1292225"/>
            <a:ext cx="2471738" cy="3070225"/>
          </a:xfrm>
          <a:custGeom>
            <a:avLst/>
            <a:gdLst/>
            <a:ahLst/>
            <a:cxnLst/>
            <a:rect l="l" t="t" r="r" b="b"/>
            <a:pathLst>
              <a:path w="2470826" h="3070050" extrusionOk="0">
                <a:moveTo>
                  <a:pt x="2256818" y="649808"/>
                </a:moveTo>
                <a:lnTo>
                  <a:pt x="2097284" y="937747"/>
                </a:lnTo>
                <a:lnTo>
                  <a:pt x="1984443" y="1128409"/>
                </a:lnTo>
                <a:lnTo>
                  <a:pt x="1832692" y="1357981"/>
                </a:lnTo>
                <a:lnTo>
                  <a:pt x="1575881" y="1712068"/>
                </a:lnTo>
                <a:lnTo>
                  <a:pt x="1338526" y="2007789"/>
                </a:lnTo>
                <a:lnTo>
                  <a:pt x="1042806" y="2330747"/>
                </a:lnTo>
                <a:lnTo>
                  <a:pt x="785995" y="2560320"/>
                </a:lnTo>
                <a:lnTo>
                  <a:pt x="560314" y="2735418"/>
                </a:lnTo>
                <a:lnTo>
                  <a:pt x="330741" y="2894952"/>
                </a:lnTo>
                <a:lnTo>
                  <a:pt x="62258" y="3058376"/>
                </a:lnTo>
                <a:lnTo>
                  <a:pt x="31129" y="3070050"/>
                </a:lnTo>
                <a:lnTo>
                  <a:pt x="0" y="3066158"/>
                </a:lnTo>
                <a:lnTo>
                  <a:pt x="0" y="3042812"/>
                </a:lnTo>
                <a:lnTo>
                  <a:pt x="15565" y="3019466"/>
                </a:lnTo>
                <a:lnTo>
                  <a:pt x="116732" y="2937753"/>
                </a:lnTo>
                <a:lnTo>
                  <a:pt x="385216" y="2715963"/>
                </a:lnTo>
                <a:lnTo>
                  <a:pt x="680937" y="2455261"/>
                </a:lnTo>
                <a:lnTo>
                  <a:pt x="918292" y="2210124"/>
                </a:lnTo>
                <a:lnTo>
                  <a:pt x="1155646" y="1918295"/>
                </a:lnTo>
                <a:lnTo>
                  <a:pt x="1330744" y="1680940"/>
                </a:lnTo>
                <a:lnTo>
                  <a:pt x="1529189" y="1385219"/>
                </a:lnTo>
                <a:lnTo>
                  <a:pt x="1719851" y="1085607"/>
                </a:lnTo>
                <a:lnTo>
                  <a:pt x="1836583" y="879381"/>
                </a:lnTo>
                <a:lnTo>
                  <a:pt x="1980552" y="544749"/>
                </a:lnTo>
                <a:lnTo>
                  <a:pt x="2046700" y="396889"/>
                </a:lnTo>
                <a:lnTo>
                  <a:pt x="2073938" y="311285"/>
                </a:lnTo>
                <a:lnTo>
                  <a:pt x="2081720" y="268484"/>
                </a:lnTo>
                <a:lnTo>
                  <a:pt x="2077829" y="233464"/>
                </a:lnTo>
                <a:lnTo>
                  <a:pt x="2066155" y="206227"/>
                </a:lnTo>
                <a:lnTo>
                  <a:pt x="2038918" y="171207"/>
                </a:lnTo>
                <a:lnTo>
                  <a:pt x="1984443" y="116732"/>
                </a:lnTo>
                <a:lnTo>
                  <a:pt x="1926077" y="66148"/>
                </a:lnTo>
                <a:lnTo>
                  <a:pt x="1906622" y="50584"/>
                </a:lnTo>
                <a:lnTo>
                  <a:pt x="1898840" y="35020"/>
                </a:lnTo>
                <a:lnTo>
                  <a:pt x="1898840" y="35020"/>
                </a:lnTo>
                <a:lnTo>
                  <a:pt x="1902731" y="11673"/>
                </a:lnTo>
                <a:lnTo>
                  <a:pt x="1926077" y="3891"/>
                </a:lnTo>
                <a:lnTo>
                  <a:pt x="1996116" y="0"/>
                </a:lnTo>
                <a:lnTo>
                  <a:pt x="2054482" y="11673"/>
                </a:lnTo>
                <a:lnTo>
                  <a:pt x="2116739" y="35020"/>
                </a:lnTo>
                <a:lnTo>
                  <a:pt x="2190669" y="77821"/>
                </a:lnTo>
                <a:lnTo>
                  <a:pt x="2299619" y="155643"/>
                </a:lnTo>
                <a:lnTo>
                  <a:pt x="2393005" y="233464"/>
                </a:lnTo>
                <a:lnTo>
                  <a:pt x="2428024" y="260701"/>
                </a:lnTo>
                <a:lnTo>
                  <a:pt x="2466935" y="295721"/>
                </a:lnTo>
                <a:lnTo>
                  <a:pt x="2470826" y="319067"/>
                </a:lnTo>
                <a:lnTo>
                  <a:pt x="2459153" y="354087"/>
                </a:lnTo>
                <a:lnTo>
                  <a:pt x="2412460" y="404671"/>
                </a:lnTo>
                <a:lnTo>
                  <a:pt x="2385223" y="431908"/>
                </a:lnTo>
                <a:lnTo>
                  <a:pt x="2256818" y="64980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105"/>
          <p:cNvSpPr/>
          <p:nvPr/>
        </p:nvSpPr>
        <p:spPr>
          <a:xfrm>
            <a:off x="2852738" y="1973263"/>
            <a:ext cx="4370387" cy="685800"/>
          </a:xfrm>
          <a:custGeom>
            <a:avLst/>
            <a:gdLst/>
            <a:ahLst/>
            <a:cxnLst/>
            <a:rect l="l" t="t" r="r" b="b"/>
            <a:pathLst>
              <a:path w="4370761" h="684917" extrusionOk="0">
                <a:moveTo>
                  <a:pt x="2450168" y="165933"/>
                </a:moveTo>
                <a:lnTo>
                  <a:pt x="2831462" y="137689"/>
                </a:lnTo>
                <a:lnTo>
                  <a:pt x="3237470" y="102384"/>
                </a:lnTo>
                <a:lnTo>
                  <a:pt x="3586990" y="77671"/>
                </a:lnTo>
                <a:lnTo>
                  <a:pt x="3703496" y="63549"/>
                </a:lnTo>
                <a:lnTo>
                  <a:pt x="3791759" y="42366"/>
                </a:lnTo>
                <a:lnTo>
                  <a:pt x="3862369" y="17652"/>
                </a:lnTo>
                <a:lnTo>
                  <a:pt x="3887082" y="0"/>
                </a:lnTo>
                <a:lnTo>
                  <a:pt x="3911796" y="0"/>
                </a:lnTo>
                <a:lnTo>
                  <a:pt x="3968284" y="7061"/>
                </a:lnTo>
                <a:lnTo>
                  <a:pt x="4063607" y="35305"/>
                </a:lnTo>
                <a:lnTo>
                  <a:pt x="4151870" y="74140"/>
                </a:lnTo>
                <a:lnTo>
                  <a:pt x="4211888" y="109445"/>
                </a:lnTo>
                <a:lnTo>
                  <a:pt x="4271907" y="148281"/>
                </a:lnTo>
                <a:lnTo>
                  <a:pt x="4303681" y="176525"/>
                </a:lnTo>
                <a:lnTo>
                  <a:pt x="4346047" y="218891"/>
                </a:lnTo>
                <a:lnTo>
                  <a:pt x="4353108" y="229482"/>
                </a:lnTo>
                <a:lnTo>
                  <a:pt x="4363700" y="257726"/>
                </a:lnTo>
                <a:lnTo>
                  <a:pt x="4370761" y="289501"/>
                </a:lnTo>
                <a:lnTo>
                  <a:pt x="4360169" y="321275"/>
                </a:lnTo>
                <a:lnTo>
                  <a:pt x="4338986" y="345989"/>
                </a:lnTo>
                <a:lnTo>
                  <a:pt x="4296620" y="363641"/>
                </a:lnTo>
                <a:lnTo>
                  <a:pt x="4243663" y="367172"/>
                </a:lnTo>
                <a:lnTo>
                  <a:pt x="4162461" y="363641"/>
                </a:lnTo>
                <a:lnTo>
                  <a:pt x="4045955" y="349519"/>
                </a:lnTo>
                <a:lnTo>
                  <a:pt x="3774106" y="338928"/>
                </a:lnTo>
                <a:lnTo>
                  <a:pt x="3438708" y="338928"/>
                </a:lnTo>
                <a:lnTo>
                  <a:pt x="3004457" y="345989"/>
                </a:lnTo>
                <a:lnTo>
                  <a:pt x="2485473" y="363641"/>
                </a:lnTo>
                <a:lnTo>
                  <a:pt x="2090057" y="384824"/>
                </a:lnTo>
                <a:lnTo>
                  <a:pt x="1821739" y="409538"/>
                </a:lnTo>
                <a:lnTo>
                  <a:pt x="1542829" y="430721"/>
                </a:lnTo>
                <a:lnTo>
                  <a:pt x="1316877" y="462495"/>
                </a:lnTo>
                <a:lnTo>
                  <a:pt x="1101516" y="504861"/>
                </a:lnTo>
                <a:lnTo>
                  <a:pt x="910869" y="554288"/>
                </a:lnTo>
                <a:lnTo>
                  <a:pt x="727283" y="610776"/>
                </a:lnTo>
                <a:lnTo>
                  <a:pt x="494270" y="670795"/>
                </a:lnTo>
                <a:lnTo>
                  <a:pt x="455434" y="681386"/>
                </a:lnTo>
                <a:lnTo>
                  <a:pt x="413068" y="684917"/>
                </a:lnTo>
                <a:lnTo>
                  <a:pt x="363641" y="670795"/>
                </a:lnTo>
                <a:lnTo>
                  <a:pt x="296562" y="635490"/>
                </a:lnTo>
                <a:lnTo>
                  <a:pt x="225952" y="593124"/>
                </a:lnTo>
                <a:lnTo>
                  <a:pt x="155342" y="540166"/>
                </a:lnTo>
                <a:lnTo>
                  <a:pt x="109445" y="494270"/>
                </a:lnTo>
                <a:lnTo>
                  <a:pt x="63549" y="441312"/>
                </a:lnTo>
                <a:lnTo>
                  <a:pt x="10591" y="349519"/>
                </a:lnTo>
                <a:lnTo>
                  <a:pt x="0" y="314214"/>
                </a:lnTo>
                <a:lnTo>
                  <a:pt x="14122" y="300092"/>
                </a:lnTo>
                <a:lnTo>
                  <a:pt x="21183" y="300092"/>
                </a:lnTo>
                <a:lnTo>
                  <a:pt x="45896" y="307153"/>
                </a:lnTo>
                <a:lnTo>
                  <a:pt x="98854" y="338928"/>
                </a:lnTo>
                <a:lnTo>
                  <a:pt x="155342" y="363641"/>
                </a:lnTo>
                <a:lnTo>
                  <a:pt x="218891" y="381294"/>
                </a:lnTo>
                <a:lnTo>
                  <a:pt x="282440" y="388355"/>
                </a:lnTo>
                <a:lnTo>
                  <a:pt x="374233" y="391885"/>
                </a:lnTo>
                <a:lnTo>
                  <a:pt x="586063" y="360111"/>
                </a:lnTo>
                <a:lnTo>
                  <a:pt x="953235" y="321275"/>
                </a:lnTo>
                <a:lnTo>
                  <a:pt x="1412200" y="275379"/>
                </a:lnTo>
                <a:lnTo>
                  <a:pt x="1712293" y="243604"/>
                </a:lnTo>
                <a:lnTo>
                  <a:pt x="1970020" y="208299"/>
                </a:lnTo>
                <a:lnTo>
                  <a:pt x="2280704" y="183586"/>
                </a:lnTo>
                <a:lnTo>
                  <a:pt x="2450168" y="1659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105"/>
          <p:cNvSpPr/>
          <p:nvPr/>
        </p:nvSpPr>
        <p:spPr>
          <a:xfrm>
            <a:off x="4233863" y="3065463"/>
            <a:ext cx="338137" cy="2935287"/>
          </a:xfrm>
          <a:custGeom>
            <a:avLst/>
            <a:gdLst/>
            <a:ahLst/>
            <a:cxnLst/>
            <a:rect l="l" t="t" r="r" b="b"/>
            <a:pathLst>
              <a:path w="338523" h="2933862" extrusionOk="0">
                <a:moveTo>
                  <a:pt x="108950" y="964984"/>
                </a:moveTo>
                <a:lnTo>
                  <a:pt x="112841" y="447473"/>
                </a:lnTo>
                <a:lnTo>
                  <a:pt x="112841" y="264593"/>
                </a:lnTo>
                <a:lnTo>
                  <a:pt x="105059" y="225682"/>
                </a:lnTo>
                <a:lnTo>
                  <a:pt x="81713" y="128405"/>
                </a:lnTo>
                <a:lnTo>
                  <a:pt x="46693" y="54475"/>
                </a:lnTo>
                <a:lnTo>
                  <a:pt x="42802" y="31129"/>
                </a:lnTo>
                <a:lnTo>
                  <a:pt x="54475" y="7782"/>
                </a:lnTo>
                <a:lnTo>
                  <a:pt x="77822" y="0"/>
                </a:lnTo>
                <a:lnTo>
                  <a:pt x="105059" y="3891"/>
                </a:lnTo>
                <a:lnTo>
                  <a:pt x="167316" y="46693"/>
                </a:lnTo>
                <a:lnTo>
                  <a:pt x="299612" y="147861"/>
                </a:lnTo>
                <a:lnTo>
                  <a:pt x="338523" y="217900"/>
                </a:lnTo>
                <a:lnTo>
                  <a:pt x="334632" y="817124"/>
                </a:lnTo>
                <a:lnTo>
                  <a:pt x="334632" y="1529188"/>
                </a:lnTo>
                <a:lnTo>
                  <a:pt x="326850" y="1677049"/>
                </a:lnTo>
                <a:lnTo>
                  <a:pt x="311286" y="1867711"/>
                </a:lnTo>
                <a:lnTo>
                  <a:pt x="311286" y="2210125"/>
                </a:lnTo>
                <a:lnTo>
                  <a:pt x="311286" y="2548647"/>
                </a:lnTo>
                <a:lnTo>
                  <a:pt x="260702" y="2859932"/>
                </a:lnTo>
                <a:lnTo>
                  <a:pt x="241246" y="2910516"/>
                </a:lnTo>
                <a:lnTo>
                  <a:pt x="217900" y="2933862"/>
                </a:lnTo>
                <a:lnTo>
                  <a:pt x="171207" y="2933862"/>
                </a:lnTo>
                <a:lnTo>
                  <a:pt x="132297" y="2906625"/>
                </a:lnTo>
                <a:lnTo>
                  <a:pt x="97277" y="2867714"/>
                </a:lnTo>
                <a:lnTo>
                  <a:pt x="70040" y="2817131"/>
                </a:lnTo>
                <a:lnTo>
                  <a:pt x="38911" y="2731527"/>
                </a:lnTo>
                <a:lnTo>
                  <a:pt x="11674" y="2587558"/>
                </a:lnTo>
                <a:lnTo>
                  <a:pt x="0" y="2424133"/>
                </a:lnTo>
                <a:lnTo>
                  <a:pt x="7783" y="2369658"/>
                </a:lnTo>
                <a:lnTo>
                  <a:pt x="27238" y="2276273"/>
                </a:lnTo>
                <a:lnTo>
                  <a:pt x="38911" y="2143976"/>
                </a:lnTo>
                <a:lnTo>
                  <a:pt x="66149" y="1894948"/>
                </a:lnTo>
                <a:lnTo>
                  <a:pt x="85604" y="1587554"/>
                </a:lnTo>
                <a:lnTo>
                  <a:pt x="105059" y="1163428"/>
                </a:lnTo>
                <a:lnTo>
                  <a:pt x="108950" y="96498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105"/>
          <p:cNvSpPr/>
          <p:nvPr/>
        </p:nvSpPr>
        <p:spPr>
          <a:xfrm>
            <a:off x="4365625" y="2933700"/>
            <a:ext cx="1852613" cy="3109913"/>
          </a:xfrm>
          <a:custGeom>
            <a:avLst/>
            <a:gdLst/>
            <a:ahLst/>
            <a:cxnLst/>
            <a:rect l="l" t="t" r="r" b="b"/>
            <a:pathLst>
              <a:path w="1852146" h="3108960" extrusionOk="0">
                <a:moveTo>
                  <a:pt x="906617" y="147861"/>
                </a:moveTo>
                <a:lnTo>
                  <a:pt x="533075" y="210118"/>
                </a:lnTo>
                <a:lnTo>
                  <a:pt x="221790" y="264592"/>
                </a:lnTo>
                <a:lnTo>
                  <a:pt x="128405" y="280157"/>
                </a:lnTo>
                <a:lnTo>
                  <a:pt x="0" y="307394"/>
                </a:lnTo>
                <a:lnTo>
                  <a:pt x="190662" y="431908"/>
                </a:lnTo>
                <a:lnTo>
                  <a:pt x="389106" y="404671"/>
                </a:lnTo>
                <a:lnTo>
                  <a:pt x="653698" y="365760"/>
                </a:lnTo>
                <a:lnTo>
                  <a:pt x="964983" y="322958"/>
                </a:lnTo>
                <a:lnTo>
                  <a:pt x="1229576" y="284048"/>
                </a:lnTo>
                <a:lnTo>
                  <a:pt x="1435802" y="252919"/>
                </a:lnTo>
                <a:lnTo>
                  <a:pt x="1470822" y="256810"/>
                </a:lnTo>
                <a:lnTo>
                  <a:pt x="1494168" y="272375"/>
                </a:lnTo>
                <a:lnTo>
                  <a:pt x="1513623" y="287939"/>
                </a:lnTo>
                <a:lnTo>
                  <a:pt x="1533079" y="307394"/>
                </a:lnTo>
                <a:lnTo>
                  <a:pt x="1536970" y="326849"/>
                </a:lnTo>
                <a:lnTo>
                  <a:pt x="1540861" y="373542"/>
                </a:lnTo>
                <a:lnTo>
                  <a:pt x="1540861" y="809341"/>
                </a:lnTo>
                <a:lnTo>
                  <a:pt x="1544752" y="1490278"/>
                </a:lnTo>
                <a:lnTo>
                  <a:pt x="1540861" y="1739306"/>
                </a:lnTo>
                <a:lnTo>
                  <a:pt x="1540861" y="2307401"/>
                </a:lnTo>
                <a:lnTo>
                  <a:pt x="1536970" y="2400787"/>
                </a:lnTo>
                <a:lnTo>
                  <a:pt x="1521406" y="2521409"/>
                </a:lnTo>
                <a:lnTo>
                  <a:pt x="1568098" y="3108960"/>
                </a:lnTo>
                <a:lnTo>
                  <a:pt x="1599227" y="3108960"/>
                </a:lnTo>
                <a:lnTo>
                  <a:pt x="1638137" y="3081723"/>
                </a:lnTo>
                <a:lnTo>
                  <a:pt x="1677048" y="3038921"/>
                </a:lnTo>
                <a:lnTo>
                  <a:pt x="1719850" y="2980555"/>
                </a:lnTo>
                <a:lnTo>
                  <a:pt x="1754869" y="2918298"/>
                </a:lnTo>
                <a:lnTo>
                  <a:pt x="1770434" y="2883278"/>
                </a:lnTo>
                <a:lnTo>
                  <a:pt x="1789889" y="2805457"/>
                </a:lnTo>
                <a:lnTo>
                  <a:pt x="1824909" y="2626468"/>
                </a:lnTo>
                <a:lnTo>
                  <a:pt x="1836582" y="2533083"/>
                </a:lnTo>
                <a:lnTo>
                  <a:pt x="1832691" y="2474717"/>
                </a:lnTo>
                <a:lnTo>
                  <a:pt x="1824909" y="2381331"/>
                </a:lnTo>
                <a:lnTo>
                  <a:pt x="1813235" y="2287946"/>
                </a:lnTo>
                <a:lnTo>
                  <a:pt x="1809344" y="2035027"/>
                </a:lnTo>
                <a:lnTo>
                  <a:pt x="1809344" y="1373546"/>
                </a:lnTo>
                <a:lnTo>
                  <a:pt x="1809344" y="614788"/>
                </a:lnTo>
                <a:lnTo>
                  <a:pt x="1813235" y="443581"/>
                </a:lnTo>
                <a:lnTo>
                  <a:pt x="1821017" y="392998"/>
                </a:lnTo>
                <a:lnTo>
                  <a:pt x="1844364" y="322958"/>
                </a:lnTo>
                <a:lnTo>
                  <a:pt x="1852146" y="284048"/>
                </a:lnTo>
                <a:lnTo>
                  <a:pt x="1852146" y="256810"/>
                </a:lnTo>
                <a:lnTo>
                  <a:pt x="1844364" y="221791"/>
                </a:lnTo>
                <a:lnTo>
                  <a:pt x="1797671" y="171207"/>
                </a:lnTo>
                <a:lnTo>
                  <a:pt x="1680939" y="73930"/>
                </a:lnTo>
                <a:lnTo>
                  <a:pt x="1579772" y="15564"/>
                </a:lnTo>
                <a:lnTo>
                  <a:pt x="1533079" y="0"/>
                </a:lnTo>
                <a:lnTo>
                  <a:pt x="1509732" y="0"/>
                </a:lnTo>
                <a:lnTo>
                  <a:pt x="1486386" y="11673"/>
                </a:lnTo>
                <a:lnTo>
                  <a:pt x="1431911" y="46693"/>
                </a:lnTo>
                <a:lnTo>
                  <a:pt x="1346308" y="77821"/>
                </a:lnTo>
                <a:lnTo>
                  <a:pt x="1054478" y="124514"/>
                </a:lnTo>
                <a:lnTo>
                  <a:pt x="906617" y="14786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105"/>
          <p:cNvSpPr/>
          <p:nvPr/>
        </p:nvSpPr>
        <p:spPr>
          <a:xfrm>
            <a:off x="5275263" y="5376863"/>
            <a:ext cx="704850" cy="669925"/>
          </a:xfrm>
          <a:custGeom>
            <a:avLst/>
            <a:gdLst/>
            <a:ahLst/>
            <a:cxnLst/>
            <a:rect l="l" t="t" r="r" b="b"/>
            <a:pathLst>
              <a:path w="704850" h="669131" extrusionOk="0">
                <a:moveTo>
                  <a:pt x="245269" y="238125"/>
                </a:moveTo>
                <a:lnTo>
                  <a:pt x="381000" y="340518"/>
                </a:lnTo>
                <a:lnTo>
                  <a:pt x="431006" y="376237"/>
                </a:lnTo>
                <a:lnTo>
                  <a:pt x="461962" y="404812"/>
                </a:lnTo>
                <a:lnTo>
                  <a:pt x="481012" y="428625"/>
                </a:lnTo>
                <a:lnTo>
                  <a:pt x="509587" y="469106"/>
                </a:lnTo>
                <a:lnTo>
                  <a:pt x="547687" y="531018"/>
                </a:lnTo>
                <a:lnTo>
                  <a:pt x="597694" y="621506"/>
                </a:lnTo>
                <a:lnTo>
                  <a:pt x="621506" y="657225"/>
                </a:lnTo>
                <a:lnTo>
                  <a:pt x="631031" y="664368"/>
                </a:lnTo>
                <a:lnTo>
                  <a:pt x="647700" y="669131"/>
                </a:lnTo>
                <a:lnTo>
                  <a:pt x="692944" y="664368"/>
                </a:lnTo>
                <a:lnTo>
                  <a:pt x="704850" y="342900"/>
                </a:lnTo>
                <a:lnTo>
                  <a:pt x="623887" y="0"/>
                </a:lnTo>
                <a:lnTo>
                  <a:pt x="607219" y="83343"/>
                </a:lnTo>
                <a:lnTo>
                  <a:pt x="597694" y="97631"/>
                </a:lnTo>
                <a:lnTo>
                  <a:pt x="573881" y="116681"/>
                </a:lnTo>
                <a:lnTo>
                  <a:pt x="545306" y="126206"/>
                </a:lnTo>
                <a:lnTo>
                  <a:pt x="509587" y="130968"/>
                </a:lnTo>
                <a:lnTo>
                  <a:pt x="461962" y="123825"/>
                </a:lnTo>
                <a:lnTo>
                  <a:pt x="278606" y="76200"/>
                </a:lnTo>
                <a:lnTo>
                  <a:pt x="107156" y="30956"/>
                </a:lnTo>
                <a:lnTo>
                  <a:pt x="50006" y="19050"/>
                </a:lnTo>
                <a:lnTo>
                  <a:pt x="28575" y="19050"/>
                </a:lnTo>
                <a:lnTo>
                  <a:pt x="4762" y="28575"/>
                </a:lnTo>
                <a:lnTo>
                  <a:pt x="0" y="42862"/>
                </a:lnTo>
                <a:lnTo>
                  <a:pt x="11906" y="64293"/>
                </a:lnTo>
                <a:lnTo>
                  <a:pt x="38100" y="95250"/>
                </a:lnTo>
                <a:lnTo>
                  <a:pt x="100012" y="133350"/>
                </a:lnTo>
                <a:lnTo>
                  <a:pt x="245269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105"/>
          <p:cNvSpPr/>
          <p:nvPr/>
        </p:nvSpPr>
        <p:spPr>
          <a:xfrm>
            <a:off x="4395788" y="3668713"/>
            <a:ext cx="1676400" cy="365125"/>
          </a:xfrm>
          <a:custGeom>
            <a:avLst/>
            <a:gdLst/>
            <a:ahLst/>
            <a:cxnLst/>
            <a:rect l="l" t="t" r="r" b="b"/>
            <a:pathLst>
              <a:path w="1676400" h="364332" extrusionOk="0">
                <a:moveTo>
                  <a:pt x="833437" y="88107"/>
                </a:moveTo>
                <a:lnTo>
                  <a:pt x="581025" y="130969"/>
                </a:lnTo>
                <a:lnTo>
                  <a:pt x="300037" y="173832"/>
                </a:lnTo>
                <a:lnTo>
                  <a:pt x="145256" y="188119"/>
                </a:lnTo>
                <a:lnTo>
                  <a:pt x="0" y="223838"/>
                </a:lnTo>
                <a:lnTo>
                  <a:pt x="161925" y="364332"/>
                </a:lnTo>
                <a:lnTo>
                  <a:pt x="400050" y="333375"/>
                </a:lnTo>
                <a:lnTo>
                  <a:pt x="742950" y="288132"/>
                </a:lnTo>
                <a:lnTo>
                  <a:pt x="1038225" y="257175"/>
                </a:lnTo>
                <a:lnTo>
                  <a:pt x="1271587" y="235744"/>
                </a:lnTo>
                <a:lnTo>
                  <a:pt x="1414462" y="226219"/>
                </a:lnTo>
                <a:lnTo>
                  <a:pt x="1538287" y="228600"/>
                </a:lnTo>
                <a:lnTo>
                  <a:pt x="1676400" y="188119"/>
                </a:lnTo>
                <a:lnTo>
                  <a:pt x="1514475" y="47625"/>
                </a:lnTo>
                <a:lnTo>
                  <a:pt x="1464468" y="16669"/>
                </a:lnTo>
                <a:lnTo>
                  <a:pt x="1414462" y="0"/>
                </a:lnTo>
                <a:lnTo>
                  <a:pt x="1385887" y="0"/>
                </a:lnTo>
                <a:lnTo>
                  <a:pt x="1340643" y="0"/>
                </a:lnTo>
                <a:lnTo>
                  <a:pt x="1302543" y="4763"/>
                </a:lnTo>
                <a:lnTo>
                  <a:pt x="1216818" y="16669"/>
                </a:lnTo>
                <a:lnTo>
                  <a:pt x="1107281" y="45244"/>
                </a:lnTo>
                <a:lnTo>
                  <a:pt x="833437" y="881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105"/>
          <p:cNvSpPr/>
          <p:nvPr/>
        </p:nvSpPr>
        <p:spPr>
          <a:xfrm>
            <a:off x="4351338" y="4357688"/>
            <a:ext cx="1749425" cy="374650"/>
          </a:xfrm>
          <a:custGeom>
            <a:avLst/>
            <a:gdLst/>
            <a:ahLst/>
            <a:cxnLst/>
            <a:rect l="l" t="t" r="r" b="b"/>
            <a:pathLst>
              <a:path w="1750219" h="373856" extrusionOk="0">
                <a:moveTo>
                  <a:pt x="788194" y="116681"/>
                </a:moveTo>
                <a:lnTo>
                  <a:pt x="604837" y="150018"/>
                </a:lnTo>
                <a:lnTo>
                  <a:pt x="481012" y="166687"/>
                </a:lnTo>
                <a:lnTo>
                  <a:pt x="359569" y="180975"/>
                </a:lnTo>
                <a:lnTo>
                  <a:pt x="216694" y="190500"/>
                </a:lnTo>
                <a:lnTo>
                  <a:pt x="0" y="226218"/>
                </a:lnTo>
                <a:lnTo>
                  <a:pt x="202406" y="373856"/>
                </a:lnTo>
                <a:lnTo>
                  <a:pt x="407194" y="338137"/>
                </a:lnTo>
                <a:lnTo>
                  <a:pt x="640556" y="297656"/>
                </a:lnTo>
                <a:lnTo>
                  <a:pt x="838200" y="271462"/>
                </a:lnTo>
                <a:lnTo>
                  <a:pt x="1040606" y="245268"/>
                </a:lnTo>
                <a:lnTo>
                  <a:pt x="1240631" y="230981"/>
                </a:lnTo>
                <a:lnTo>
                  <a:pt x="1331119" y="221456"/>
                </a:lnTo>
                <a:lnTo>
                  <a:pt x="1478756" y="223837"/>
                </a:lnTo>
                <a:lnTo>
                  <a:pt x="1588294" y="233362"/>
                </a:lnTo>
                <a:lnTo>
                  <a:pt x="1750219" y="183356"/>
                </a:lnTo>
                <a:lnTo>
                  <a:pt x="1562100" y="59531"/>
                </a:lnTo>
                <a:lnTo>
                  <a:pt x="1502569" y="26193"/>
                </a:lnTo>
                <a:lnTo>
                  <a:pt x="1431131" y="4762"/>
                </a:lnTo>
                <a:lnTo>
                  <a:pt x="1376362" y="0"/>
                </a:lnTo>
                <a:lnTo>
                  <a:pt x="1314450" y="2381"/>
                </a:lnTo>
                <a:lnTo>
                  <a:pt x="1235869" y="14287"/>
                </a:lnTo>
                <a:lnTo>
                  <a:pt x="1100137" y="52387"/>
                </a:lnTo>
                <a:lnTo>
                  <a:pt x="788194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0861C66-EE25-7A43-8DF9-B8BC262FA03E}"/>
              </a:ext>
            </a:extLst>
          </p:cNvPr>
          <p:cNvGrpSpPr/>
          <p:nvPr/>
        </p:nvGrpSpPr>
        <p:grpSpPr>
          <a:xfrm>
            <a:off x="2719470" y="1300244"/>
            <a:ext cx="4511675" cy="4754563"/>
            <a:chOff x="2863850" y="1444625"/>
            <a:chExt cx="4511675" cy="4754563"/>
          </a:xfrm>
        </p:grpSpPr>
        <p:sp>
          <p:nvSpPr>
            <p:cNvPr id="10" name="Google Shape;1230;p105">
              <a:extLst>
                <a:ext uri="{FF2B5EF4-FFF2-40B4-BE49-F238E27FC236}">
                  <a16:creationId xmlns:a16="http://schemas.microsoft.com/office/drawing/2014/main" id="{4E3808D0-274B-8341-BED7-B42B30434921}"/>
                </a:ext>
              </a:extLst>
            </p:cNvPr>
            <p:cNvSpPr/>
            <p:nvPr/>
          </p:nvSpPr>
          <p:spPr>
            <a:xfrm>
              <a:off x="2863850" y="1444625"/>
              <a:ext cx="2471738" cy="3070225"/>
            </a:xfrm>
            <a:custGeom>
              <a:avLst/>
              <a:gdLst/>
              <a:ahLst/>
              <a:cxnLst/>
              <a:rect l="l" t="t" r="r" b="b"/>
              <a:pathLst>
                <a:path w="2470826" h="3070050" extrusionOk="0">
                  <a:moveTo>
                    <a:pt x="2256818" y="649808"/>
                  </a:moveTo>
                  <a:lnTo>
                    <a:pt x="2097284" y="937747"/>
                  </a:lnTo>
                  <a:lnTo>
                    <a:pt x="1984443" y="1128409"/>
                  </a:lnTo>
                  <a:lnTo>
                    <a:pt x="1832692" y="1357981"/>
                  </a:lnTo>
                  <a:lnTo>
                    <a:pt x="1575881" y="1712068"/>
                  </a:lnTo>
                  <a:lnTo>
                    <a:pt x="1338526" y="2007789"/>
                  </a:lnTo>
                  <a:lnTo>
                    <a:pt x="1042806" y="2330747"/>
                  </a:lnTo>
                  <a:lnTo>
                    <a:pt x="785995" y="2560320"/>
                  </a:lnTo>
                  <a:lnTo>
                    <a:pt x="560314" y="2735418"/>
                  </a:lnTo>
                  <a:lnTo>
                    <a:pt x="330741" y="2894952"/>
                  </a:lnTo>
                  <a:lnTo>
                    <a:pt x="62258" y="3058376"/>
                  </a:lnTo>
                  <a:lnTo>
                    <a:pt x="31129" y="3070050"/>
                  </a:lnTo>
                  <a:lnTo>
                    <a:pt x="0" y="3066158"/>
                  </a:lnTo>
                  <a:lnTo>
                    <a:pt x="0" y="3042812"/>
                  </a:lnTo>
                  <a:lnTo>
                    <a:pt x="15565" y="3019466"/>
                  </a:lnTo>
                  <a:lnTo>
                    <a:pt x="116732" y="2937753"/>
                  </a:lnTo>
                  <a:lnTo>
                    <a:pt x="385216" y="2715963"/>
                  </a:lnTo>
                  <a:lnTo>
                    <a:pt x="680937" y="2455261"/>
                  </a:lnTo>
                  <a:lnTo>
                    <a:pt x="918292" y="2210124"/>
                  </a:lnTo>
                  <a:lnTo>
                    <a:pt x="1155646" y="1918295"/>
                  </a:lnTo>
                  <a:lnTo>
                    <a:pt x="1330744" y="1680940"/>
                  </a:lnTo>
                  <a:lnTo>
                    <a:pt x="1529189" y="1385219"/>
                  </a:lnTo>
                  <a:lnTo>
                    <a:pt x="1719851" y="1085607"/>
                  </a:lnTo>
                  <a:lnTo>
                    <a:pt x="1836583" y="879381"/>
                  </a:lnTo>
                  <a:lnTo>
                    <a:pt x="1980552" y="544749"/>
                  </a:lnTo>
                  <a:lnTo>
                    <a:pt x="2046700" y="396889"/>
                  </a:lnTo>
                  <a:lnTo>
                    <a:pt x="2073938" y="311285"/>
                  </a:lnTo>
                  <a:lnTo>
                    <a:pt x="2081720" y="268484"/>
                  </a:lnTo>
                  <a:lnTo>
                    <a:pt x="2077829" y="233464"/>
                  </a:lnTo>
                  <a:lnTo>
                    <a:pt x="2066155" y="206227"/>
                  </a:lnTo>
                  <a:lnTo>
                    <a:pt x="2038918" y="171207"/>
                  </a:lnTo>
                  <a:lnTo>
                    <a:pt x="1984443" y="116732"/>
                  </a:lnTo>
                  <a:lnTo>
                    <a:pt x="1926077" y="66148"/>
                  </a:lnTo>
                  <a:lnTo>
                    <a:pt x="1906622" y="50584"/>
                  </a:lnTo>
                  <a:lnTo>
                    <a:pt x="1898840" y="35020"/>
                  </a:lnTo>
                  <a:lnTo>
                    <a:pt x="1898840" y="35020"/>
                  </a:lnTo>
                  <a:lnTo>
                    <a:pt x="1902731" y="11673"/>
                  </a:lnTo>
                  <a:lnTo>
                    <a:pt x="1926077" y="3891"/>
                  </a:lnTo>
                  <a:lnTo>
                    <a:pt x="1996116" y="0"/>
                  </a:lnTo>
                  <a:lnTo>
                    <a:pt x="2054482" y="11673"/>
                  </a:lnTo>
                  <a:lnTo>
                    <a:pt x="2116739" y="35020"/>
                  </a:lnTo>
                  <a:lnTo>
                    <a:pt x="2190669" y="77821"/>
                  </a:lnTo>
                  <a:lnTo>
                    <a:pt x="2299619" y="155643"/>
                  </a:lnTo>
                  <a:lnTo>
                    <a:pt x="2393005" y="233464"/>
                  </a:lnTo>
                  <a:lnTo>
                    <a:pt x="2428024" y="260701"/>
                  </a:lnTo>
                  <a:lnTo>
                    <a:pt x="2466935" y="295721"/>
                  </a:lnTo>
                  <a:lnTo>
                    <a:pt x="2470826" y="319067"/>
                  </a:lnTo>
                  <a:lnTo>
                    <a:pt x="2459153" y="354087"/>
                  </a:lnTo>
                  <a:lnTo>
                    <a:pt x="2412460" y="404671"/>
                  </a:lnTo>
                  <a:lnTo>
                    <a:pt x="2385223" y="431908"/>
                  </a:lnTo>
                  <a:lnTo>
                    <a:pt x="2256818" y="64980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231;p105">
              <a:extLst>
                <a:ext uri="{FF2B5EF4-FFF2-40B4-BE49-F238E27FC236}">
                  <a16:creationId xmlns:a16="http://schemas.microsoft.com/office/drawing/2014/main" id="{0218FA5F-308F-2D4D-BAD6-0FAC764B5BEB}"/>
                </a:ext>
              </a:extLst>
            </p:cNvPr>
            <p:cNvSpPr/>
            <p:nvPr/>
          </p:nvSpPr>
          <p:spPr>
            <a:xfrm>
              <a:off x="3005138" y="2125663"/>
              <a:ext cx="4370387" cy="685800"/>
            </a:xfrm>
            <a:custGeom>
              <a:avLst/>
              <a:gdLst/>
              <a:ahLst/>
              <a:cxnLst/>
              <a:rect l="l" t="t" r="r" b="b"/>
              <a:pathLst>
                <a:path w="4370761" h="684917" extrusionOk="0">
                  <a:moveTo>
                    <a:pt x="2450168" y="165933"/>
                  </a:moveTo>
                  <a:lnTo>
                    <a:pt x="2831462" y="137689"/>
                  </a:lnTo>
                  <a:lnTo>
                    <a:pt x="3237470" y="102384"/>
                  </a:lnTo>
                  <a:lnTo>
                    <a:pt x="3586990" y="77671"/>
                  </a:lnTo>
                  <a:lnTo>
                    <a:pt x="3703496" y="63549"/>
                  </a:lnTo>
                  <a:lnTo>
                    <a:pt x="3791759" y="42366"/>
                  </a:lnTo>
                  <a:lnTo>
                    <a:pt x="3862369" y="17652"/>
                  </a:lnTo>
                  <a:lnTo>
                    <a:pt x="3887082" y="0"/>
                  </a:lnTo>
                  <a:lnTo>
                    <a:pt x="3911796" y="0"/>
                  </a:lnTo>
                  <a:lnTo>
                    <a:pt x="3968284" y="7061"/>
                  </a:lnTo>
                  <a:lnTo>
                    <a:pt x="4063607" y="35305"/>
                  </a:lnTo>
                  <a:lnTo>
                    <a:pt x="4151870" y="74140"/>
                  </a:lnTo>
                  <a:lnTo>
                    <a:pt x="4211888" y="109445"/>
                  </a:lnTo>
                  <a:lnTo>
                    <a:pt x="4271907" y="148281"/>
                  </a:lnTo>
                  <a:lnTo>
                    <a:pt x="4303681" y="176525"/>
                  </a:lnTo>
                  <a:lnTo>
                    <a:pt x="4346047" y="218891"/>
                  </a:lnTo>
                  <a:lnTo>
                    <a:pt x="4353108" y="229482"/>
                  </a:lnTo>
                  <a:lnTo>
                    <a:pt x="4363700" y="257726"/>
                  </a:lnTo>
                  <a:lnTo>
                    <a:pt x="4370761" y="289501"/>
                  </a:lnTo>
                  <a:lnTo>
                    <a:pt x="4360169" y="321275"/>
                  </a:lnTo>
                  <a:lnTo>
                    <a:pt x="4338986" y="345989"/>
                  </a:lnTo>
                  <a:lnTo>
                    <a:pt x="4296620" y="363641"/>
                  </a:lnTo>
                  <a:lnTo>
                    <a:pt x="4243663" y="367172"/>
                  </a:lnTo>
                  <a:lnTo>
                    <a:pt x="4162461" y="363641"/>
                  </a:lnTo>
                  <a:lnTo>
                    <a:pt x="4045955" y="349519"/>
                  </a:lnTo>
                  <a:lnTo>
                    <a:pt x="3774106" y="338928"/>
                  </a:lnTo>
                  <a:lnTo>
                    <a:pt x="3438708" y="338928"/>
                  </a:lnTo>
                  <a:lnTo>
                    <a:pt x="3004457" y="345989"/>
                  </a:lnTo>
                  <a:lnTo>
                    <a:pt x="2485473" y="363641"/>
                  </a:lnTo>
                  <a:lnTo>
                    <a:pt x="2090057" y="384824"/>
                  </a:lnTo>
                  <a:lnTo>
                    <a:pt x="1821739" y="409538"/>
                  </a:lnTo>
                  <a:lnTo>
                    <a:pt x="1542829" y="430721"/>
                  </a:lnTo>
                  <a:lnTo>
                    <a:pt x="1316877" y="462495"/>
                  </a:lnTo>
                  <a:lnTo>
                    <a:pt x="1101516" y="504861"/>
                  </a:lnTo>
                  <a:lnTo>
                    <a:pt x="910869" y="554288"/>
                  </a:lnTo>
                  <a:lnTo>
                    <a:pt x="727283" y="610776"/>
                  </a:lnTo>
                  <a:lnTo>
                    <a:pt x="494270" y="670795"/>
                  </a:lnTo>
                  <a:lnTo>
                    <a:pt x="455434" y="681386"/>
                  </a:lnTo>
                  <a:lnTo>
                    <a:pt x="413068" y="684917"/>
                  </a:lnTo>
                  <a:lnTo>
                    <a:pt x="363641" y="670795"/>
                  </a:lnTo>
                  <a:lnTo>
                    <a:pt x="296562" y="635490"/>
                  </a:lnTo>
                  <a:lnTo>
                    <a:pt x="225952" y="593124"/>
                  </a:lnTo>
                  <a:lnTo>
                    <a:pt x="155342" y="540166"/>
                  </a:lnTo>
                  <a:lnTo>
                    <a:pt x="109445" y="494270"/>
                  </a:lnTo>
                  <a:lnTo>
                    <a:pt x="63549" y="441312"/>
                  </a:lnTo>
                  <a:lnTo>
                    <a:pt x="10591" y="349519"/>
                  </a:lnTo>
                  <a:lnTo>
                    <a:pt x="0" y="314214"/>
                  </a:lnTo>
                  <a:lnTo>
                    <a:pt x="14122" y="300092"/>
                  </a:lnTo>
                  <a:lnTo>
                    <a:pt x="21183" y="300092"/>
                  </a:lnTo>
                  <a:lnTo>
                    <a:pt x="45896" y="307153"/>
                  </a:lnTo>
                  <a:lnTo>
                    <a:pt x="98854" y="338928"/>
                  </a:lnTo>
                  <a:lnTo>
                    <a:pt x="155342" y="363641"/>
                  </a:lnTo>
                  <a:lnTo>
                    <a:pt x="218891" y="381294"/>
                  </a:lnTo>
                  <a:lnTo>
                    <a:pt x="282440" y="388355"/>
                  </a:lnTo>
                  <a:lnTo>
                    <a:pt x="374233" y="391885"/>
                  </a:lnTo>
                  <a:lnTo>
                    <a:pt x="586063" y="360111"/>
                  </a:lnTo>
                  <a:lnTo>
                    <a:pt x="953235" y="321275"/>
                  </a:lnTo>
                  <a:lnTo>
                    <a:pt x="1412200" y="275379"/>
                  </a:lnTo>
                  <a:lnTo>
                    <a:pt x="1712293" y="243604"/>
                  </a:lnTo>
                  <a:lnTo>
                    <a:pt x="1970020" y="208299"/>
                  </a:lnTo>
                  <a:lnTo>
                    <a:pt x="2280704" y="183586"/>
                  </a:lnTo>
                  <a:lnTo>
                    <a:pt x="2450168" y="1659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32;p105">
              <a:extLst>
                <a:ext uri="{FF2B5EF4-FFF2-40B4-BE49-F238E27FC236}">
                  <a16:creationId xmlns:a16="http://schemas.microsoft.com/office/drawing/2014/main" id="{569D19FB-AE89-C046-A4BC-F4D782B806E6}"/>
                </a:ext>
              </a:extLst>
            </p:cNvPr>
            <p:cNvSpPr/>
            <p:nvPr/>
          </p:nvSpPr>
          <p:spPr>
            <a:xfrm>
              <a:off x="4386263" y="3217863"/>
              <a:ext cx="338137" cy="2935287"/>
            </a:xfrm>
            <a:custGeom>
              <a:avLst/>
              <a:gdLst/>
              <a:ahLst/>
              <a:cxnLst/>
              <a:rect l="l" t="t" r="r" b="b"/>
              <a:pathLst>
                <a:path w="338523" h="2933862" extrusionOk="0">
                  <a:moveTo>
                    <a:pt x="108950" y="964984"/>
                  </a:moveTo>
                  <a:lnTo>
                    <a:pt x="112841" y="447473"/>
                  </a:lnTo>
                  <a:lnTo>
                    <a:pt x="112841" y="264593"/>
                  </a:lnTo>
                  <a:lnTo>
                    <a:pt x="105059" y="225682"/>
                  </a:lnTo>
                  <a:lnTo>
                    <a:pt x="81713" y="128405"/>
                  </a:lnTo>
                  <a:lnTo>
                    <a:pt x="46693" y="54475"/>
                  </a:lnTo>
                  <a:lnTo>
                    <a:pt x="42802" y="31129"/>
                  </a:lnTo>
                  <a:lnTo>
                    <a:pt x="54475" y="7782"/>
                  </a:lnTo>
                  <a:lnTo>
                    <a:pt x="77822" y="0"/>
                  </a:lnTo>
                  <a:lnTo>
                    <a:pt x="105059" y="3891"/>
                  </a:lnTo>
                  <a:lnTo>
                    <a:pt x="167316" y="46693"/>
                  </a:lnTo>
                  <a:lnTo>
                    <a:pt x="299612" y="147861"/>
                  </a:lnTo>
                  <a:lnTo>
                    <a:pt x="338523" y="217900"/>
                  </a:lnTo>
                  <a:lnTo>
                    <a:pt x="334632" y="817124"/>
                  </a:lnTo>
                  <a:lnTo>
                    <a:pt x="334632" y="1529188"/>
                  </a:lnTo>
                  <a:lnTo>
                    <a:pt x="326850" y="1677049"/>
                  </a:lnTo>
                  <a:lnTo>
                    <a:pt x="311286" y="1867711"/>
                  </a:lnTo>
                  <a:lnTo>
                    <a:pt x="311286" y="2210125"/>
                  </a:lnTo>
                  <a:lnTo>
                    <a:pt x="311286" y="2548647"/>
                  </a:lnTo>
                  <a:lnTo>
                    <a:pt x="260702" y="2859932"/>
                  </a:lnTo>
                  <a:lnTo>
                    <a:pt x="241246" y="2910516"/>
                  </a:lnTo>
                  <a:lnTo>
                    <a:pt x="217900" y="2933862"/>
                  </a:lnTo>
                  <a:lnTo>
                    <a:pt x="171207" y="2933862"/>
                  </a:lnTo>
                  <a:lnTo>
                    <a:pt x="132297" y="2906625"/>
                  </a:lnTo>
                  <a:lnTo>
                    <a:pt x="97277" y="2867714"/>
                  </a:lnTo>
                  <a:lnTo>
                    <a:pt x="70040" y="2817131"/>
                  </a:lnTo>
                  <a:lnTo>
                    <a:pt x="38911" y="2731527"/>
                  </a:lnTo>
                  <a:lnTo>
                    <a:pt x="11674" y="2587558"/>
                  </a:lnTo>
                  <a:lnTo>
                    <a:pt x="0" y="2424133"/>
                  </a:lnTo>
                  <a:lnTo>
                    <a:pt x="7783" y="2369658"/>
                  </a:lnTo>
                  <a:lnTo>
                    <a:pt x="27238" y="2276273"/>
                  </a:lnTo>
                  <a:lnTo>
                    <a:pt x="38911" y="2143976"/>
                  </a:lnTo>
                  <a:lnTo>
                    <a:pt x="66149" y="1894948"/>
                  </a:lnTo>
                  <a:lnTo>
                    <a:pt x="85604" y="1587554"/>
                  </a:lnTo>
                  <a:lnTo>
                    <a:pt x="105059" y="1163428"/>
                  </a:lnTo>
                  <a:lnTo>
                    <a:pt x="108950" y="96498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33;p105">
              <a:extLst>
                <a:ext uri="{FF2B5EF4-FFF2-40B4-BE49-F238E27FC236}">
                  <a16:creationId xmlns:a16="http://schemas.microsoft.com/office/drawing/2014/main" id="{77756205-7D18-7A49-A963-DCD05EBA0762}"/>
                </a:ext>
              </a:extLst>
            </p:cNvPr>
            <p:cNvSpPr/>
            <p:nvPr/>
          </p:nvSpPr>
          <p:spPr>
            <a:xfrm>
              <a:off x="4518025" y="3086100"/>
              <a:ext cx="1852613" cy="3109913"/>
            </a:xfrm>
            <a:custGeom>
              <a:avLst/>
              <a:gdLst/>
              <a:ahLst/>
              <a:cxnLst/>
              <a:rect l="l" t="t" r="r" b="b"/>
              <a:pathLst>
                <a:path w="1852146" h="3108960" extrusionOk="0">
                  <a:moveTo>
                    <a:pt x="906617" y="147861"/>
                  </a:moveTo>
                  <a:lnTo>
                    <a:pt x="533075" y="210118"/>
                  </a:lnTo>
                  <a:lnTo>
                    <a:pt x="221790" y="264592"/>
                  </a:lnTo>
                  <a:lnTo>
                    <a:pt x="128405" y="280157"/>
                  </a:lnTo>
                  <a:lnTo>
                    <a:pt x="0" y="307394"/>
                  </a:lnTo>
                  <a:lnTo>
                    <a:pt x="190662" y="431908"/>
                  </a:lnTo>
                  <a:lnTo>
                    <a:pt x="389106" y="404671"/>
                  </a:lnTo>
                  <a:lnTo>
                    <a:pt x="653698" y="365760"/>
                  </a:lnTo>
                  <a:lnTo>
                    <a:pt x="964983" y="322958"/>
                  </a:lnTo>
                  <a:lnTo>
                    <a:pt x="1229576" y="284048"/>
                  </a:lnTo>
                  <a:lnTo>
                    <a:pt x="1435802" y="252919"/>
                  </a:lnTo>
                  <a:lnTo>
                    <a:pt x="1470822" y="256810"/>
                  </a:lnTo>
                  <a:lnTo>
                    <a:pt x="1494168" y="272375"/>
                  </a:lnTo>
                  <a:lnTo>
                    <a:pt x="1513623" y="287939"/>
                  </a:lnTo>
                  <a:lnTo>
                    <a:pt x="1533079" y="307394"/>
                  </a:lnTo>
                  <a:lnTo>
                    <a:pt x="1536970" y="326849"/>
                  </a:lnTo>
                  <a:lnTo>
                    <a:pt x="1540861" y="373542"/>
                  </a:lnTo>
                  <a:lnTo>
                    <a:pt x="1540861" y="809341"/>
                  </a:lnTo>
                  <a:lnTo>
                    <a:pt x="1544752" y="1490278"/>
                  </a:lnTo>
                  <a:lnTo>
                    <a:pt x="1540861" y="1739306"/>
                  </a:lnTo>
                  <a:lnTo>
                    <a:pt x="1540861" y="2307401"/>
                  </a:lnTo>
                  <a:lnTo>
                    <a:pt x="1536970" y="2400787"/>
                  </a:lnTo>
                  <a:lnTo>
                    <a:pt x="1521406" y="2521409"/>
                  </a:lnTo>
                  <a:lnTo>
                    <a:pt x="1568098" y="3108960"/>
                  </a:lnTo>
                  <a:lnTo>
                    <a:pt x="1599227" y="3108960"/>
                  </a:lnTo>
                  <a:lnTo>
                    <a:pt x="1638137" y="3081723"/>
                  </a:lnTo>
                  <a:lnTo>
                    <a:pt x="1677048" y="3038921"/>
                  </a:lnTo>
                  <a:lnTo>
                    <a:pt x="1719850" y="2980555"/>
                  </a:lnTo>
                  <a:lnTo>
                    <a:pt x="1754869" y="2918298"/>
                  </a:lnTo>
                  <a:lnTo>
                    <a:pt x="1770434" y="2883278"/>
                  </a:lnTo>
                  <a:lnTo>
                    <a:pt x="1789889" y="2805457"/>
                  </a:lnTo>
                  <a:lnTo>
                    <a:pt x="1824909" y="2626468"/>
                  </a:lnTo>
                  <a:lnTo>
                    <a:pt x="1836582" y="2533083"/>
                  </a:lnTo>
                  <a:lnTo>
                    <a:pt x="1832691" y="2474717"/>
                  </a:lnTo>
                  <a:lnTo>
                    <a:pt x="1824909" y="2381331"/>
                  </a:lnTo>
                  <a:lnTo>
                    <a:pt x="1813235" y="2287946"/>
                  </a:lnTo>
                  <a:lnTo>
                    <a:pt x="1809344" y="2035027"/>
                  </a:lnTo>
                  <a:lnTo>
                    <a:pt x="1809344" y="1373546"/>
                  </a:lnTo>
                  <a:lnTo>
                    <a:pt x="1809344" y="614788"/>
                  </a:lnTo>
                  <a:lnTo>
                    <a:pt x="1813235" y="443581"/>
                  </a:lnTo>
                  <a:lnTo>
                    <a:pt x="1821017" y="392998"/>
                  </a:lnTo>
                  <a:lnTo>
                    <a:pt x="1844364" y="322958"/>
                  </a:lnTo>
                  <a:lnTo>
                    <a:pt x="1852146" y="284048"/>
                  </a:lnTo>
                  <a:lnTo>
                    <a:pt x="1852146" y="256810"/>
                  </a:lnTo>
                  <a:lnTo>
                    <a:pt x="1844364" y="221791"/>
                  </a:lnTo>
                  <a:lnTo>
                    <a:pt x="1797671" y="171207"/>
                  </a:lnTo>
                  <a:lnTo>
                    <a:pt x="1680939" y="73930"/>
                  </a:lnTo>
                  <a:lnTo>
                    <a:pt x="1579772" y="15564"/>
                  </a:lnTo>
                  <a:lnTo>
                    <a:pt x="1533079" y="0"/>
                  </a:lnTo>
                  <a:lnTo>
                    <a:pt x="1509732" y="0"/>
                  </a:lnTo>
                  <a:lnTo>
                    <a:pt x="1486386" y="11673"/>
                  </a:lnTo>
                  <a:lnTo>
                    <a:pt x="1431911" y="46693"/>
                  </a:lnTo>
                  <a:lnTo>
                    <a:pt x="1346308" y="77821"/>
                  </a:lnTo>
                  <a:lnTo>
                    <a:pt x="1054478" y="124514"/>
                  </a:lnTo>
                  <a:lnTo>
                    <a:pt x="906617" y="14786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34;p105">
              <a:extLst>
                <a:ext uri="{FF2B5EF4-FFF2-40B4-BE49-F238E27FC236}">
                  <a16:creationId xmlns:a16="http://schemas.microsoft.com/office/drawing/2014/main" id="{738306C3-2B6B-6C40-929F-A65AD0A8BE4C}"/>
                </a:ext>
              </a:extLst>
            </p:cNvPr>
            <p:cNvSpPr/>
            <p:nvPr/>
          </p:nvSpPr>
          <p:spPr>
            <a:xfrm>
              <a:off x="5427663" y="5529263"/>
              <a:ext cx="704850" cy="669925"/>
            </a:xfrm>
            <a:custGeom>
              <a:avLst/>
              <a:gdLst/>
              <a:ahLst/>
              <a:cxnLst/>
              <a:rect l="l" t="t" r="r" b="b"/>
              <a:pathLst>
                <a:path w="704850" h="669131" extrusionOk="0">
                  <a:moveTo>
                    <a:pt x="245269" y="238125"/>
                  </a:moveTo>
                  <a:lnTo>
                    <a:pt x="381000" y="340518"/>
                  </a:lnTo>
                  <a:lnTo>
                    <a:pt x="431006" y="376237"/>
                  </a:lnTo>
                  <a:lnTo>
                    <a:pt x="461962" y="404812"/>
                  </a:lnTo>
                  <a:lnTo>
                    <a:pt x="481012" y="428625"/>
                  </a:lnTo>
                  <a:lnTo>
                    <a:pt x="509587" y="469106"/>
                  </a:lnTo>
                  <a:lnTo>
                    <a:pt x="547687" y="531018"/>
                  </a:lnTo>
                  <a:lnTo>
                    <a:pt x="597694" y="621506"/>
                  </a:lnTo>
                  <a:lnTo>
                    <a:pt x="621506" y="657225"/>
                  </a:lnTo>
                  <a:lnTo>
                    <a:pt x="631031" y="664368"/>
                  </a:lnTo>
                  <a:lnTo>
                    <a:pt x="647700" y="669131"/>
                  </a:lnTo>
                  <a:lnTo>
                    <a:pt x="692944" y="664368"/>
                  </a:lnTo>
                  <a:lnTo>
                    <a:pt x="704850" y="342900"/>
                  </a:lnTo>
                  <a:lnTo>
                    <a:pt x="623887" y="0"/>
                  </a:lnTo>
                  <a:lnTo>
                    <a:pt x="607219" y="83343"/>
                  </a:lnTo>
                  <a:lnTo>
                    <a:pt x="597694" y="97631"/>
                  </a:lnTo>
                  <a:lnTo>
                    <a:pt x="573881" y="116681"/>
                  </a:lnTo>
                  <a:lnTo>
                    <a:pt x="545306" y="126206"/>
                  </a:lnTo>
                  <a:lnTo>
                    <a:pt x="509587" y="130968"/>
                  </a:lnTo>
                  <a:lnTo>
                    <a:pt x="461962" y="123825"/>
                  </a:lnTo>
                  <a:lnTo>
                    <a:pt x="278606" y="76200"/>
                  </a:lnTo>
                  <a:lnTo>
                    <a:pt x="107156" y="30956"/>
                  </a:lnTo>
                  <a:lnTo>
                    <a:pt x="50006" y="19050"/>
                  </a:lnTo>
                  <a:lnTo>
                    <a:pt x="28575" y="19050"/>
                  </a:lnTo>
                  <a:lnTo>
                    <a:pt x="4762" y="28575"/>
                  </a:lnTo>
                  <a:lnTo>
                    <a:pt x="0" y="42862"/>
                  </a:lnTo>
                  <a:lnTo>
                    <a:pt x="11906" y="64293"/>
                  </a:lnTo>
                  <a:lnTo>
                    <a:pt x="38100" y="95250"/>
                  </a:lnTo>
                  <a:lnTo>
                    <a:pt x="100012" y="133350"/>
                  </a:lnTo>
                  <a:lnTo>
                    <a:pt x="245269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35;p105">
              <a:extLst>
                <a:ext uri="{FF2B5EF4-FFF2-40B4-BE49-F238E27FC236}">
                  <a16:creationId xmlns:a16="http://schemas.microsoft.com/office/drawing/2014/main" id="{0C37AABF-C120-4E4D-8F33-FA813B6E6BBD}"/>
                </a:ext>
              </a:extLst>
            </p:cNvPr>
            <p:cNvSpPr/>
            <p:nvPr/>
          </p:nvSpPr>
          <p:spPr>
            <a:xfrm>
              <a:off x="4548188" y="3821113"/>
              <a:ext cx="1676400" cy="365125"/>
            </a:xfrm>
            <a:custGeom>
              <a:avLst/>
              <a:gdLst/>
              <a:ahLst/>
              <a:cxnLst/>
              <a:rect l="l" t="t" r="r" b="b"/>
              <a:pathLst>
                <a:path w="1676400" h="364332" extrusionOk="0">
                  <a:moveTo>
                    <a:pt x="833437" y="88107"/>
                  </a:moveTo>
                  <a:lnTo>
                    <a:pt x="581025" y="130969"/>
                  </a:lnTo>
                  <a:lnTo>
                    <a:pt x="300037" y="173832"/>
                  </a:lnTo>
                  <a:lnTo>
                    <a:pt x="145256" y="188119"/>
                  </a:lnTo>
                  <a:lnTo>
                    <a:pt x="0" y="223838"/>
                  </a:lnTo>
                  <a:lnTo>
                    <a:pt x="161925" y="364332"/>
                  </a:lnTo>
                  <a:lnTo>
                    <a:pt x="400050" y="333375"/>
                  </a:lnTo>
                  <a:lnTo>
                    <a:pt x="742950" y="288132"/>
                  </a:lnTo>
                  <a:lnTo>
                    <a:pt x="1038225" y="257175"/>
                  </a:lnTo>
                  <a:lnTo>
                    <a:pt x="1271587" y="235744"/>
                  </a:lnTo>
                  <a:lnTo>
                    <a:pt x="1414462" y="226219"/>
                  </a:lnTo>
                  <a:lnTo>
                    <a:pt x="1538287" y="228600"/>
                  </a:lnTo>
                  <a:lnTo>
                    <a:pt x="1676400" y="188119"/>
                  </a:lnTo>
                  <a:lnTo>
                    <a:pt x="1514475" y="47625"/>
                  </a:lnTo>
                  <a:lnTo>
                    <a:pt x="1464468" y="16669"/>
                  </a:lnTo>
                  <a:lnTo>
                    <a:pt x="1414462" y="0"/>
                  </a:lnTo>
                  <a:lnTo>
                    <a:pt x="1385887" y="0"/>
                  </a:lnTo>
                  <a:lnTo>
                    <a:pt x="1340643" y="0"/>
                  </a:lnTo>
                  <a:lnTo>
                    <a:pt x="1302543" y="4763"/>
                  </a:lnTo>
                  <a:lnTo>
                    <a:pt x="1216818" y="16669"/>
                  </a:lnTo>
                  <a:lnTo>
                    <a:pt x="1107281" y="45244"/>
                  </a:lnTo>
                  <a:lnTo>
                    <a:pt x="833437" y="881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36;p105">
              <a:extLst>
                <a:ext uri="{FF2B5EF4-FFF2-40B4-BE49-F238E27FC236}">
                  <a16:creationId xmlns:a16="http://schemas.microsoft.com/office/drawing/2014/main" id="{D108E4A2-B55C-0C4E-82AC-7F685F978DB2}"/>
                </a:ext>
              </a:extLst>
            </p:cNvPr>
            <p:cNvSpPr/>
            <p:nvPr/>
          </p:nvSpPr>
          <p:spPr>
            <a:xfrm>
              <a:off x="4503738" y="4510088"/>
              <a:ext cx="1749425" cy="374650"/>
            </a:xfrm>
            <a:custGeom>
              <a:avLst/>
              <a:gdLst/>
              <a:ahLst/>
              <a:cxnLst/>
              <a:rect l="l" t="t" r="r" b="b"/>
              <a:pathLst>
                <a:path w="1750219" h="373856" extrusionOk="0">
                  <a:moveTo>
                    <a:pt x="788194" y="116681"/>
                  </a:moveTo>
                  <a:lnTo>
                    <a:pt x="604837" y="150018"/>
                  </a:lnTo>
                  <a:lnTo>
                    <a:pt x="481012" y="166687"/>
                  </a:lnTo>
                  <a:lnTo>
                    <a:pt x="359569" y="180975"/>
                  </a:lnTo>
                  <a:lnTo>
                    <a:pt x="216694" y="190500"/>
                  </a:lnTo>
                  <a:lnTo>
                    <a:pt x="0" y="226218"/>
                  </a:lnTo>
                  <a:lnTo>
                    <a:pt x="202406" y="373856"/>
                  </a:lnTo>
                  <a:lnTo>
                    <a:pt x="407194" y="338137"/>
                  </a:lnTo>
                  <a:lnTo>
                    <a:pt x="640556" y="297656"/>
                  </a:lnTo>
                  <a:lnTo>
                    <a:pt x="838200" y="271462"/>
                  </a:lnTo>
                  <a:lnTo>
                    <a:pt x="1040606" y="245268"/>
                  </a:lnTo>
                  <a:lnTo>
                    <a:pt x="1240631" y="230981"/>
                  </a:lnTo>
                  <a:lnTo>
                    <a:pt x="1331119" y="221456"/>
                  </a:lnTo>
                  <a:lnTo>
                    <a:pt x="1478756" y="223837"/>
                  </a:lnTo>
                  <a:lnTo>
                    <a:pt x="1588294" y="233362"/>
                  </a:lnTo>
                  <a:lnTo>
                    <a:pt x="1750219" y="183356"/>
                  </a:lnTo>
                  <a:lnTo>
                    <a:pt x="1562100" y="59531"/>
                  </a:lnTo>
                  <a:lnTo>
                    <a:pt x="1502569" y="26193"/>
                  </a:lnTo>
                  <a:lnTo>
                    <a:pt x="1431131" y="4762"/>
                  </a:lnTo>
                  <a:lnTo>
                    <a:pt x="1376362" y="0"/>
                  </a:lnTo>
                  <a:lnTo>
                    <a:pt x="1314450" y="2381"/>
                  </a:lnTo>
                  <a:lnTo>
                    <a:pt x="1235869" y="14287"/>
                  </a:lnTo>
                  <a:lnTo>
                    <a:pt x="1100137" y="52387"/>
                  </a:lnTo>
                  <a:lnTo>
                    <a:pt x="788194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241;p106">
            <a:extLst>
              <a:ext uri="{FF2B5EF4-FFF2-40B4-BE49-F238E27FC236}">
                <a16:creationId xmlns:a16="http://schemas.microsoft.com/office/drawing/2014/main" id="{BAE3EBE5-D324-7F49-985F-A8831E8EE7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195" y="1291559"/>
            <a:ext cx="451167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Google Shape;124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7163" y="1339683"/>
            <a:ext cx="451167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189"/>
          <p:cNvSpPr txBox="1"/>
          <p:nvPr/>
        </p:nvSpPr>
        <p:spPr>
          <a:xfrm>
            <a:off x="4304928" y="6634162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申</a:t>
            </a:r>
            <a:endParaRPr/>
          </a:p>
        </p:txBody>
      </p:sp>
      <p:sp>
        <p:nvSpPr>
          <p:cNvPr id="2107" name="Google Shape;2107;p189"/>
          <p:cNvSpPr/>
          <p:nvPr/>
        </p:nvSpPr>
        <p:spPr>
          <a:xfrm>
            <a:off x="2924175" y="2330450"/>
            <a:ext cx="654050" cy="2305050"/>
          </a:xfrm>
          <a:custGeom>
            <a:avLst/>
            <a:gdLst/>
            <a:ahLst/>
            <a:cxnLst/>
            <a:rect l="l" t="t" r="r" b="b"/>
            <a:pathLst>
              <a:path w="654050" h="2305050" extrusionOk="0">
                <a:moveTo>
                  <a:pt x="317500" y="1069975"/>
                </a:moveTo>
                <a:lnTo>
                  <a:pt x="279400" y="657225"/>
                </a:lnTo>
                <a:lnTo>
                  <a:pt x="254000" y="428625"/>
                </a:lnTo>
                <a:lnTo>
                  <a:pt x="228600" y="320675"/>
                </a:lnTo>
                <a:lnTo>
                  <a:pt x="200025" y="247650"/>
                </a:lnTo>
                <a:lnTo>
                  <a:pt x="174625" y="206375"/>
                </a:lnTo>
                <a:lnTo>
                  <a:pt x="92075" y="120650"/>
                </a:lnTo>
                <a:lnTo>
                  <a:pt x="22225" y="63500"/>
                </a:lnTo>
                <a:lnTo>
                  <a:pt x="0" y="34925"/>
                </a:lnTo>
                <a:lnTo>
                  <a:pt x="0" y="19050"/>
                </a:lnTo>
                <a:lnTo>
                  <a:pt x="3175" y="6350"/>
                </a:lnTo>
                <a:lnTo>
                  <a:pt x="22225" y="0"/>
                </a:lnTo>
                <a:lnTo>
                  <a:pt x="53975" y="3175"/>
                </a:lnTo>
                <a:lnTo>
                  <a:pt x="174625" y="22225"/>
                </a:lnTo>
                <a:lnTo>
                  <a:pt x="266700" y="50800"/>
                </a:lnTo>
                <a:lnTo>
                  <a:pt x="361950" y="95250"/>
                </a:lnTo>
                <a:lnTo>
                  <a:pt x="457200" y="158750"/>
                </a:lnTo>
                <a:lnTo>
                  <a:pt x="482600" y="349250"/>
                </a:lnTo>
                <a:lnTo>
                  <a:pt x="568325" y="952500"/>
                </a:lnTo>
                <a:lnTo>
                  <a:pt x="596900" y="1177925"/>
                </a:lnTo>
                <a:lnTo>
                  <a:pt x="612775" y="1520825"/>
                </a:lnTo>
                <a:lnTo>
                  <a:pt x="638175" y="1927225"/>
                </a:lnTo>
                <a:lnTo>
                  <a:pt x="654050" y="2136775"/>
                </a:lnTo>
                <a:lnTo>
                  <a:pt x="615950" y="2279650"/>
                </a:lnTo>
                <a:lnTo>
                  <a:pt x="587375" y="2298700"/>
                </a:lnTo>
                <a:lnTo>
                  <a:pt x="568325" y="2305050"/>
                </a:lnTo>
                <a:lnTo>
                  <a:pt x="549275" y="2305050"/>
                </a:lnTo>
                <a:lnTo>
                  <a:pt x="514350" y="2295525"/>
                </a:lnTo>
                <a:lnTo>
                  <a:pt x="504825" y="2282825"/>
                </a:lnTo>
                <a:lnTo>
                  <a:pt x="457200" y="2190750"/>
                </a:lnTo>
                <a:lnTo>
                  <a:pt x="374650" y="2032000"/>
                </a:lnTo>
                <a:lnTo>
                  <a:pt x="368300" y="2006600"/>
                </a:lnTo>
                <a:lnTo>
                  <a:pt x="384175" y="1860550"/>
                </a:lnTo>
                <a:lnTo>
                  <a:pt x="390525" y="1784350"/>
                </a:lnTo>
                <a:lnTo>
                  <a:pt x="358775" y="1460500"/>
                </a:lnTo>
                <a:lnTo>
                  <a:pt x="317500" y="1069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189"/>
          <p:cNvSpPr/>
          <p:nvPr/>
        </p:nvSpPr>
        <p:spPr>
          <a:xfrm>
            <a:off x="3282950" y="2155825"/>
            <a:ext cx="3533775" cy="2305050"/>
          </a:xfrm>
          <a:custGeom>
            <a:avLst/>
            <a:gdLst/>
            <a:ahLst/>
            <a:cxnLst/>
            <a:rect l="l" t="t" r="r" b="b"/>
            <a:pathLst>
              <a:path w="3533775" h="2305050" extrusionOk="0">
                <a:moveTo>
                  <a:pt x="1247775" y="400050"/>
                </a:moveTo>
                <a:lnTo>
                  <a:pt x="841375" y="444500"/>
                </a:lnTo>
                <a:lnTo>
                  <a:pt x="501650" y="482600"/>
                </a:lnTo>
                <a:lnTo>
                  <a:pt x="327025" y="501650"/>
                </a:lnTo>
                <a:lnTo>
                  <a:pt x="228600" y="511175"/>
                </a:lnTo>
                <a:lnTo>
                  <a:pt x="66675" y="517525"/>
                </a:lnTo>
                <a:lnTo>
                  <a:pt x="0" y="330200"/>
                </a:lnTo>
                <a:lnTo>
                  <a:pt x="219075" y="336550"/>
                </a:lnTo>
                <a:lnTo>
                  <a:pt x="393700" y="333375"/>
                </a:lnTo>
                <a:lnTo>
                  <a:pt x="571500" y="314325"/>
                </a:lnTo>
                <a:lnTo>
                  <a:pt x="923925" y="269875"/>
                </a:lnTo>
                <a:lnTo>
                  <a:pt x="1457325" y="203200"/>
                </a:lnTo>
                <a:lnTo>
                  <a:pt x="1755775" y="177800"/>
                </a:lnTo>
                <a:lnTo>
                  <a:pt x="2085975" y="146050"/>
                </a:lnTo>
                <a:lnTo>
                  <a:pt x="2473325" y="114300"/>
                </a:lnTo>
                <a:lnTo>
                  <a:pt x="2911475" y="92075"/>
                </a:lnTo>
                <a:lnTo>
                  <a:pt x="2955925" y="63500"/>
                </a:lnTo>
                <a:lnTo>
                  <a:pt x="3032125" y="31750"/>
                </a:lnTo>
                <a:lnTo>
                  <a:pt x="3136900" y="0"/>
                </a:lnTo>
                <a:lnTo>
                  <a:pt x="3152775" y="6350"/>
                </a:lnTo>
                <a:lnTo>
                  <a:pt x="3228975" y="50800"/>
                </a:lnTo>
                <a:lnTo>
                  <a:pt x="3343275" y="146050"/>
                </a:lnTo>
                <a:lnTo>
                  <a:pt x="3454400" y="247650"/>
                </a:lnTo>
                <a:lnTo>
                  <a:pt x="3511550" y="304800"/>
                </a:lnTo>
                <a:lnTo>
                  <a:pt x="3530600" y="342900"/>
                </a:lnTo>
                <a:lnTo>
                  <a:pt x="3533775" y="377825"/>
                </a:lnTo>
                <a:lnTo>
                  <a:pt x="3517900" y="403225"/>
                </a:lnTo>
                <a:lnTo>
                  <a:pt x="3476625" y="428625"/>
                </a:lnTo>
                <a:lnTo>
                  <a:pt x="3435350" y="473075"/>
                </a:lnTo>
                <a:lnTo>
                  <a:pt x="3419475" y="523875"/>
                </a:lnTo>
                <a:lnTo>
                  <a:pt x="3343275" y="936625"/>
                </a:lnTo>
                <a:lnTo>
                  <a:pt x="3251200" y="1384300"/>
                </a:lnTo>
                <a:lnTo>
                  <a:pt x="3155950" y="1866900"/>
                </a:lnTo>
                <a:lnTo>
                  <a:pt x="3086100" y="2232025"/>
                </a:lnTo>
                <a:lnTo>
                  <a:pt x="3067050" y="2273300"/>
                </a:lnTo>
                <a:lnTo>
                  <a:pt x="3035300" y="2295525"/>
                </a:lnTo>
                <a:lnTo>
                  <a:pt x="2997200" y="2305050"/>
                </a:lnTo>
                <a:lnTo>
                  <a:pt x="2936875" y="2301875"/>
                </a:lnTo>
                <a:lnTo>
                  <a:pt x="2892425" y="2289175"/>
                </a:lnTo>
                <a:lnTo>
                  <a:pt x="2860675" y="2257425"/>
                </a:lnTo>
                <a:lnTo>
                  <a:pt x="2825750" y="2162175"/>
                </a:lnTo>
                <a:lnTo>
                  <a:pt x="2889250" y="1917700"/>
                </a:lnTo>
                <a:lnTo>
                  <a:pt x="2930525" y="1590675"/>
                </a:lnTo>
                <a:lnTo>
                  <a:pt x="2981325" y="1212850"/>
                </a:lnTo>
                <a:lnTo>
                  <a:pt x="3025775" y="974725"/>
                </a:lnTo>
                <a:lnTo>
                  <a:pt x="3063875" y="679450"/>
                </a:lnTo>
                <a:lnTo>
                  <a:pt x="3092450" y="473075"/>
                </a:lnTo>
                <a:lnTo>
                  <a:pt x="3095625" y="422275"/>
                </a:lnTo>
                <a:lnTo>
                  <a:pt x="3089275" y="361950"/>
                </a:lnTo>
                <a:lnTo>
                  <a:pt x="3076575" y="317500"/>
                </a:lnTo>
                <a:lnTo>
                  <a:pt x="3063875" y="295275"/>
                </a:lnTo>
                <a:lnTo>
                  <a:pt x="3041650" y="279400"/>
                </a:lnTo>
                <a:lnTo>
                  <a:pt x="3000375" y="269875"/>
                </a:lnTo>
                <a:lnTo>
                  <a:pt x="2828925" y="279400"/>
                </a:lnTo>
                <a:lnTo>
                  <a:pt x="2406650" y="304800"/>
                </a:lnTo>
                <a:lnTo>
                  <a:pt x="1990725" y="333375"/>
                </a:lnTo>
                <a:lnTo>
                  <a:pt x="1749425" y="358775"/>
                </a:lnTo>
                <a:lnTo>
                  <a:pt x="1450975" y="384175"/>
                </a:lnTo>
                <a:lnTo>
                  <a:pt x="1247775" y="4000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189"/>
          <p:cNvSpPr/>
          <p:nvPr/>
        </p:nvSpPr>
        <p:spPr>
          <a:xfrm>
            <a:off x="3368675" y="3114675"/>
            <a:ext cx="2978150" cy="447675"/>
          </a:xfrm>
          <a:custGeom>
            <a:avLst/>
            <a:gdLst/>
            <a:ahLst/>
            <a:cxnLst/>
            <a:rect l="l" t="t" r="r" b="b"/>
            <a:pathLst>
              <a:path w="2978150" h="447675" extrusionOk="0">
                <a:moveTo>
                  <a:pt x="1216025" y="333375"/>
                </a:moveTo>
                <a:lnTo>
                  <a:pt x="946150" y="368300"/>
                </a:lnTo>
                <a:lnTo>
                  <a:pt x="619125" y="409575"/>
                </a:lnTo>
                <a:lnTo>
                  <a:pt x="352425" y="447675"/>
                </a:lnTo>
                <a:lnTo>
                  <a:pt x="327025" y="441325"/>
                </a:lnTo>
                <a:lnTo>
                  <a:pt x="34925" y="346075"/>
                </a:lnTo>
                <a:lnTo>
                  <a:pt x="0" y="146050"/>
                </a:lnTo>
                <a:lnTo>
                  <a:pt x="146050" y="187325"/>
                </a:lnTo>
                <a:lnTo>
                  <a:pt x="228600" y="212725"/>
                </a:lnTo>
                <a:lnTo>
                  <a:pt x="288925" y="228600"/>
                </a:lnTo>
                <a:lnTo>
                  <a:pt x="346075" y="241300"/>
                </a:lnTo>
                <a:lnTo>
                  <a:pt x="396875" y="247650"/>
                </a:lnTo>
                <a:lnTo>
                  <a:pt x="466725" y="247650"/>
                </a:lnTo>
                <a:lnTo>
                  <a:pt x="511175" y="244475"/>
                </a:lnTo>
                <a:lnTo>
                  <a:pt x="619125" y="228600"/>
                </a:lnTo>
                <a:lnTo>
                  <a:pt x="809625" y="203200"/>
                </a:lnTo>
                <a:lnTo>
                  <a:pt x="1133475" y="165100"/>
                </a:lnTo>
                <a:lnTo>
                  <a:pt x="1371600" y="136525"/>
                </a:lnTo>
                <a:lnTo>
                  <a:pt x="1673225" y="111125"/>
                </a:lnTo>
                <a:lnTo>
                  <a:pt x="1968500" y="88900"/>
                </a:lnTo>
                <a:lnTo>
                  <a:pt x="2339975" y="63500"/>
                </a:lnTo>
                <a:lnTo>
                  <a:pt x="2574925" y="44450"/>
                </a:lnTo>
                <a:lnTo>
                  <a:pt x="2784475" y="0"/>
                </a:lnTo>
                <a:lnTo>
                  <a:pt x="2978150" y="25400"/>
                </a:lnTo>
                <a:lnTo>
                  <a:pt x="2971800" y="244475"/>
                </a:lnTo>
                <a:lnTo>
                  <a:pt x="2749550" y="244475"/>
                </a:lnTo>
                <a:lnTo>
                  <a:pt x="2463800" y="250825"/>
                </a:lnTo>
                <a:lnTo>
                  <a:pt x="2066925" y="263525"/>
                </a:lnTo>
                <a:lnTo>
                  <a:pt x="1666875" y="288925"/>
                </a:lnTo>
                <a:lnTo>
                  <a:pt x="1216025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189"/>
          <p:cNvSpPr/>
          <p:nvPr/>
        </p:nvSpPr>
        <p:spPr>
          <a:xfrm>
            <a:off x="3494088" y="4076700"/>
            <a:ext cx="2730500" cy="420688"/>
          </a:xfrm>
          <a:custGeom>
            <a:avLst/>
            <a:gdLst/>
            <a:ahLst/>
            <a:cxnLst/>
            <a:rect l="l" t="t" r="r" b="b"/>
            <a:pathLst>
              <a:path w="2731294" h="421481" extrusionOk="0">
                <a:moveTo>
                  <a:pt x="897731" y="304800"/>
                </a:moveTo>
                <a:lnTo>
                  <a:pt x="650081" y="345281"/>
                </a:lnTo>
                <a:lnTo>
                  <a:pt x="471487" y="381000"/>
                </a:lnTo>
                <a:lnTo>
                  <a:pt x="347662" y="411956"/>
                </a:lnTo>
                <a:lnTo>
                  <a:pt x="285750" y="421481"/>
                </a:lnTo>
                <a:lnTo>
                  <a:pt x="254794" y="421481"/>
                </a:lnTo>
                <a:lnTo>
                  <a:pt x="214312" y="416719"/>
                </a:lnTo>
                <a:lnTo>
                  <a:pt x="0" y="352425"/>
                </a:lnTo>
                <a:lnTo>
                  <a:pt x="0" y="188119"/>
                </a:lnTo>
                <a:lnTo>
                  <a:pt x="216694" y="223838"/>
                </a:lnTo>
                <a:lnTo>
                  <a:pt x="233362" y="223838"/>
                </a:lnTo>
                <a:lnTo>
                  <a:pt x="347662" y="204788"/>
                </a:lnTo>
                <a:lnTo>
                  <a:pt x="516731" y="180975"/>
                </a:lnTo>
                <a:lnTo>
                  <a:pt x="757237" y="147638"/>
                </a:lnTo>
                <a:lnTo>
                  <a:pt x="1031081" y="114300"/>
                </a:lnTo>
                <a:lnTo>
                  <a:pt x="1252537" y="85725"/>
                </a:lnTo>
                <a:lnTo>
                  <a:pt x="1545431" y="64294"/>
                </a:lnTo>
                <a:lnTo>
                  <a:pt x="1652587" y="52388"/>
                </a:lnTo>
                <a:lnTo>
                  <a:pt x="1766887" y="40481"/>
                </a:lnTo>
                <a:lnTo>
                  <a:pt x="1924050" y="28575"/>
                </a:lnTo>
                <a:lnTo>
                  <a:pt x="2038350" y="26194"/>
                </a:lnTo>
                <a:lnTo>
                  <a:pt x="2128837" y="23813"/>
                </a:lnTo>
                <a:lnTo>
                  <a:pt x="2309812" y="11906"/>
                </a:lnTo>
                <a:lnTo>
                  <a:pt x="2486025" y="2381"/>
                </a:lnTo>
                <a:lnTo>
                  <a:pt x="2731294" y="0"/>
                </a:lnTo>
                <a:lnTo>
                  <a:pt x="2702719" y="261938"/>
                </a:lnTo>
                <a:lnTo>
                  <a:pt x="2616994" y="240506"/>
                </a:lnTo>
                <a:lnTo>
                  <a:pt x="2597944" y="228600"/>
                </a:lnTo>
                <a:lnTo>
                  <a:pt x="2505075" y="219075"/>
                </a:lnTo>
                <a:lnTo>
                  <a:pt x="2305050" y="209550"/>
                </a:lnTo>
                <a:lnTo>
                  <a:pt x="2135981" y="202406"/>
                </a:lnTo>
                <a:lnTo>
                  <a:pt x="2033587" y="207169"/>
                </a:lnTo>
                <a:lnTo>
                  <a:pt x="1802606" y="223838"/>
                </a:lnTo>
                <a:lnTo>
                  <a:pt x="1543050" y="242888"/>
                </a:lnTo>
                <a:lnTo>
                  <a:pt x="1231106" y="269081"/>
                </a:lnTo>
                <a:lnTo>
                  <a:pt x="897731" y="304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189"/>
          <p:cNvSpPr/>
          <p:nvPr/>
        </p:nvSpPr>
        <p:spPr>
          <a:xfrm rot="-5400000">
            <a:off x="2465388" y="3440113"/>
            <a:ext cx="4673600" cy="685800"/>
          </a:xfrm>
          <a:custGeom>
            <a:avLst/>
            <a:gdLst/>
            <a:ahLst/>
            <a:cxnLst/>
            <a:rect l="l" t="t" r="r" b="b"/>
            <a:pathLst>
              <a:path w="4674870" h="685800" extrusionOk="0">
                <a:moveTo>
                  <a:pt x="1268730" y="567690"/>
                </a:moveTo>
                <a:lnTo>
                  <a:pt x="922020" y="560070"/>
                </a:lnTo>
                <a:lnTo>
                  <a:pt x="739140" y="552450"/>
                </a:lnTo>
                <a:lnTo>
                  <a:pt x="434340" y="548640"/>
                </a:lnTo>
                <a:lnTo>
                  <a:pt x="182880" y="533400"/>
                </a:lnTo>
                <a:lnTo>
                  <a:pt x="137160" y="525780"/>
                </a:lnTo>
                <a:lnTo>
                  <a:pt x="72390" y="495300"/>
                </a:lnTo>
                <a:lnTo>
                  <a:pt x="19050" y="461010"/>
                </a:lnTo>
                <a:lnTo>
                  <a:pt x="0" y="434340"/>
                </a:lnTo>
                <a:lnTo>
                  <a:pt x="7620" y="400050"/>
                </a:lnTo>
                <a:lnTo>
                  <a:pt x="49530" y="365760"/>
                </a:lnTo>
                <a:lnTo>
                  <a:pt x="110490" y="339090"/>
                </a:lnTo>
                <a:lnTo>
                  <a:pt x="240030" y="304800"/>
                </a:lnTo>
                <a:lnTo>
                  <a:pt x="518160" y="300990"/>
                </a:lnTo>
                <a:lnTo>
                  <a:pt x="986790" y="297180"/>
                </a:lnTo>
                <a:lnTo>
                  <a:pt x="1455420" y="293370"/>
                </a:lnTo>
                <a:lnTo>
                  <a:pt x="1783080" y="285750"/>
                </a:lnTo>
                <a:lnTo>
                  <a:pt x="1935480" y="285750"/>
                </a:lnTo>
                <a:lnTo>
                  <a:pt x="2705100" y="285750"/>
                </a:lnTo>
                <a:lnTo>
                  <a:pt x="2853690" y="285750"/>
                </a:lnTo>
                <a:lnTo>
                  <a:pt x="3581400" y="289560"/>
                </a:lnTo>
                <a:lnTo>
                  <a:pt x="3756660" y="285750"/>
                </a:lnTo>
                <a:lnTo>
                  <a:pt x="4099560" y="270510"/>
                </a:lnTo>
                <a:lnTo>
                  <a:pt x="4392930" y="262890"/>
                </a:lnTo>
                <a:lnTo>
                  <a:pt x="4427220" y="255270"/>
                </a:lnTo>
                <a:lnTo>
                  <a:pt x="4469130" y="232410"/>
                </a:lnTo>
                <a:lnTo>
                  <a:pt x="4511040" y="186690"/>
                </a:lnTo>
                <a:lnTo>
                  <a:pt x="4560570" y="99060"/>
                </a:lnTo>
                <a:lnTo>
                  <a:pt x="4606290" y="22860"/>
                </a:lnTo>
                <a:lnTo>
                  <a:pt x="4632960" y="3810"/>
                </a:lnTo>
                <a:lnTo>
                  <a:pt x="4655820" y="0"/>
                </a:lnTo>
                <a:lnTo>
                  <a:pt x="4671060" y="7620"/>
                </a:lnTo>
                <a:lnTo>
                  <a:pt x="4674870" y="38100"/>
                </a:lnTo>
                <a:lnTo>
                  <a:pt x="4648200" y="144780"/>
                </a:lnTo>
                <a:lnTo>
                  <a:pt x="4621530" y="251460"/>
                </a:lnTo>
                <a:lnTo>
                  <a:pt x="4594860" y="373380"/>
                </a:lnTo>
                <a:lnTo>
                  <a:pt x="4568190" y="548640"/>
                </a:lnTo>
                <a:lnTo>
                  <a:pt x="4552950" y="579120"/>
                </a:lnTo>
                <a:lnTo>
                  <a:pt x="4495800" y="647700"/>
                </a:lnTo>
                <a:lnTo>
                  <a:pt x="4450080" y="681990"/>
                </a:lnTo>
                <a:lnTo>
                  <a:pt x="4427220" y="685800"/>
                </a:lnTo>
                <a:lnTo>
                  <a:pt x="4396740" y="678180"/>
                </a:lnTo>
                <a:lnTo>
                  <a:pt x="4362450" y="647700"/>
                </a:lnTo>
                <a:lnTo>
                  <a:pt x="4305300" y="601980"/>
                </a:lnTo>
                <a:lnTo>
                  <a:pt x="4236720" y="571500"/>
                </a:lnTo>
                <a:lnTo>
                  <a:pt x="3752850" y="579120"/>
                </a:lnTo>
                <a:lnTo>
                  <a:pt x="3608070" y="571500"/>
                </a:lnTo>
                <a:lnTo>
                  <a:pt x="2857500" y="575310"/>
                </a:lnTo>
                <a:lnTo>
                  <a:pt x="2724150" y="575310"/>
                </a:lnTo>
                <a:lnTo>
                  <a:pt x="1969770" y="575310"/>
                </a:lnTo>
                <a:lnTo>
                  <a:pt x="1794510" y="571500"/>
                </a:lnTo>
                <a:lnTo>
                  <a:pt x="1268730" y="5676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AF70FDD-6C78-3B45-BBC1-9CAC03281F65}"/>
              </a:ext>
            </a:extLst>
          </p:cNvPr>
          <p:cNvGrpSpPr/>
          <p:nvPr/>
        </p:nvGrpSpPr>
        <p:grpSpPr>
          <a:xfrm>
            <a:off x="2920164" y="1442201"/>
            <a:ext cx="3892550" cy="4673600"/>
            <a:chOff x="3076575" y="1598613"/>
            <a:chExt cx="3892550" cy="4673600"/>
          </a:xfrm>
        </p:grpSpPr>
        <p:sp>
          <p:nvSpPr>
            <p:cNvPr id="8" name="Google Shape;2107;p189">
              <a:extLst>
                <a:ext uri="{FF2B5EF4-FFF2-40B4-BE49-F238E27FC236}">
                  <a16:creationId xmlns:a16="http://schemas.microsoft.com/office/drawing/2014/main" id="{3513DC99-9025-C946-AEA9-7F7BAF57B984}"/>
                </a:ext>
              </a:extLst>
            </p:cNvPr>
            <p:cNvSpPr/>
            <p:nvPr/>
          </p:nvSpPr>
          <p:spPr>
            <a:xfrm>
              <a:off x="3076575" y="2482850"/>
              <a:ext cx="654050" cy="2305050"/>
            </a:xfrm>
            <a:custGeom>
              <a:avLst/>
              <a:gdLst/>
              <a:ahLst/>
              <a:cxnLst/>
              <a:rect l="l" t="t" r="r" b="b"/>
              <a:pathLst>
                <a:path w="654050" h="2305050" extrusionOk="0">
                  <a:moveTo>
                    <a:pt x="317500" y="1069975"/>
                  </a:moveTo>
                  <a:lnTo>
                    <a:pt x="279400" y="657225"/>
                  </a:lnTo>
                  <a:lnTo>
                    <a:pt x="254000" y="428625"/>
                  </a:lnTo>
                  <a:lnTo>
                    <a:pt x="228600" y="320675"/>
                  </a:lnTo>
                  <a:lnTo>
                    <a:pt x="200025" y="247650"/>
                  </a:lnTo>
                  <a:lnTo>
                    <a:pt x="174625" y="206375"/>
                  </a:lnTo>
                  <a:lnTo>
                    <a:pt x="92075" y="120650"/>
                  </a:lnTo>
                  <a:lnTo>
                    <a:pt x="22225" y="63500"/>
                  </a:lnTo>
                  <a:lnTo>
                    <a:pt x="0" y="34925"/>
                  </a:lnTo>
                  <a:lnTo>
                    <a:pt x="0" y="19050"/>
                  </a:lnTo>
                  <a:lnTo>
                    <a:pt x="3175" y="6350"/>
                  </a:lnTo>
                  <a:lnTo>
                    <a:pt x="22225" y="0"/>
                  </a:lnTo>
                  <a:lnTo>
                    <a:pt x="53975" y="3175"/>
                  </a:lnTo>
                  <a:lnTo>
                    <a:pt x="174625" y="22225"/>
                  </a:lnTo>
                  <a:lnTo>
                    <a:pt x="266700" y="50800"/>
                  </a:lnTo>
                  <a:lnTo>
                    <a:pt x="361950" y="95250"/>
                  </a:lnTo>
                  <a:lnTo>
                    <a:pt x="457200" y="158750"/>
                  </a:lnTo>
                  <a:lnTo>
                    <a:pt x="482600" y="349250"/>
                  </a:lnTo>
                  <a:lnTo>
                    <a:pt x="568325" y="952500"/>
                  </a:lnTo>
                  <a:lnTo>
                    <a:pt x="596900" y="1177925"/>
                  </a:lnTo>
                  <a:lnTo>
                    <a:pt x="612775" y="1520825"/>
                  </a:lnTo>
                  <a:lnTo>
                    <a:pt x="638175" y="1927225"/>
                  </a:lnTo>
                  <a:lnTo>
                    <a:pt x="654050" y="2136775"/>
                  </a:lnTo>
                  <a:lnTo>
                    <a:pt x="615950" y="2279650"/>
                  </a:lnTo>
                  <a:lnTo>
                    <a:pt x="587375" y="2298700"/>
                  </a:lnTo>
                  <a:lnTo>
                    <a:pt x="568325" y="2305050"/>
                  </a:lnTo>
                  <a:lnTo>
                    <a:pt x="549275" y="2305050"/>
                  </a:lnTo>
                  <a:lnTo>
                    <a:pt x="514350" y="2295525"/>
                  </a:lnTo>
                  <a:lnTo>
                    <a:pt x="504825" y="2282825"/>
                  </a:lnTo>
                  <a:lnTo>
                    <a:pt x="457200" y="2190750"/>
                  </a:lnTo>
                  <a:lnTo>
                    <a:pt x="374650" y="2032000"/>
                  </a:lnTo>
                  <a:lnTo>
                    <a:pt x="368300" y="2006600"/>
                  </a:lnTo>
                  <a:lnTo>
                    <a:pt x="384175" y="1860550"/>
                  </a:lnTo>
                  <a:lnTo>
                    <a:pt x="390525" y="1784350"/>
                  </a:lnTo>
                  <a:lnTo>
                    <a:pt x="358775" y="1460500"/>
                  </a:lnTo>
                  <a:lnTo>
                    <a:pt x="317500" y="1069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08;p189">
              <a:extLst>
                <a:ext uri="{FF2B5EF4-FFF2-40B4-BE49-F238E27FC236}">
                  <a16:creationId xmlns:a16="http://schemas.microsoft.com/office/drawing/2014/main" id="{E23E1784-DF11-444A-8279-514BEE0993BB}"/>
                </a:ext>
              </a:extLst>
            </p:cNvPr>
            <p:cNvSpPr/>
            <p:nvPr/>
          </p:nvSpPr>
          <p:spPr>
            <a:xfrm>
              <a:off x="3435350" y="2308225"/>
              <a:ext cx="3533775" cy="2305050"/>
            </a:xfrm>
            <a:custGeom>
              <a:avLst/>
              <a:gdLst/>
              <a:ahLst/>
              <a:cxnLst/>
              <a:rect l="l" t="t" r="r" b="b"/>
              <a:pathLst>
                <a:path w="3533775" h="2305050" extrusionOk="0">
                  <a:moveTo>
                    <a:pt x="1247775" y="400050"/>
                  </a:moveTo>
                  <a:lnTo>
                    <a:pt x="841375" y="444500"/>
                  </a:lnTo>
                  <a:lnTo>
                    <a:pt x="501650" y="482600"/>
                  </a:lnTo>
                  <a:lnTo>
                    <a:pt x="327025" y="501650"/>
                  </a:lnTo>
                  <a:lnTo>
                    <a:pt x="228600" y="511175"/>
                  </a:lnTo>
                  <a:lnTo>
                    <a:pt x="66675" y="517525"/>
                  </a:lnTo>
                  <a:lnTo>
                    <a:pt x="0" y="330200"/>
                  </a:lnTo>
                  <a:lnTo>
                    <a:pt x="219075" y="336550"/>
                  </a:lnTo>
                  <a:lnTo>
                    <a:pt x="393700" y="333375"/>
                  </a:lnTo>
                  <a:lnTo>
                    <a:pt x="571500" y="314325"/>
                  </a:lnTo>
                  <a:lnTo>
                    <a:pt x="923925" y="269875"/>
                  </a:lnTo>
                  <a:lnTo>
                    <a:pt x="1457325" y="203200"/>
                  </a:lnTo>
                  <a:lnTo>
                    <a:pt x="1755775" y="177800"/>
                  </a:lnTo>
                  <a:lnTo>
                    <a:pt x="2085975" y="146050"/>
                  </a:lnTo>
                  <a:lnTo>
                    <a:pt x="2473325" y="114300"/>
                  </a:lnTo>
                  <a:lnTo>
                    <a:pt x="2911475" y="92075"/>
                  </a:lnTo>
                  <a:lnTo>
                    <a:pt x="2955925" y="63500"/>
                  </a:lnTo>
                  <a:lnTo>
                    <a:pt x="3032125" y="31750"/>
                  </a:lnTo>
                  <a:lnTo>
                    <a:pt x="3136900" y="0"/>
                  </a:lnTo>
                  <a:lnTo>
                    <a:pt x="3152775" y="6350"/>
                  </a:lnTo>
                  <a:lnTo>
                    <a:pt x="3228975" y="50800"/>
                  </a:lnTo>
                  <a:lnTo>
                    <a:pt x="3343275" y="146050"/>
                  </a:lnTo>
                  <a:lnTo>
                    <a:pt x="3454400" y="247650"/>
                  </a:lnTo>
                  <a:lnTo>
                    <a:pt x="3511550" y="304800"/>
                  </a:lnTo>
                  <a:lnTo>
                    <a:pt x="3530600" y="342900"/>
                  </a:lnTo>
                  <a:lnTo>
                    <a:pt x="3533775" y="377825"/>
                  </a:lnTo>
                  <a:lnTo>
                    <a:pt x="3517900" y="403225"/>
                  </a:lnTo>
                  <a:lnTo>
                    <a:pt x="3476625" y="428625"/>
                  </a:lnTo>
                  <a:lnTo>
                    <a:pt x="3435350" y="473075"/>
                  </a:lnTo>
                  <a:lnTo>
                    <a:pt x="3419475" y="523875"/>
                  </a:lnTo>
                  <a:lnTo>
                    <a:pt x="3343275" y="936625"/>
                  </a:lnTo>
                  <a:lnTo>
                    <a:pt x="3251200" y="1384300"/>
                  </a:lnTo>
                  <a:lnTo>
                    <a:pt x="3155950" y="1866900"/>
                  </a:lnTo>
                  <a:lnTo>
                    <a:pt x="3086100" y="2232025"/>
                  </a:lnTo>
                  <a:lnTo>
                    <a:pt x="3067050" y="2273300"/>
                  </a:lnTo>
                  <a:lnTo>
                    <a:pt x="3035300" y="2295525"/>
                  </a:lnTo>
                  <a:lnTo>
                    <a:pt x="2997200" y="2305050"/>
                  </a:lnTo>
                  <a:lnTo>
                    <a:pt x="2936875" y="2301875"/>
                  </a:lnTo>
                  <a:lnTo>
                    <a:pt x="2892425" y="2289175"/>
                  </a:lnTo>
                  <a:lnTo>
                    <a:pt x="2860675" y="2257425"/>
                  </a:lnTo>
                  <a:lnTo>
                    <a:pt x="2825750" y="2162175"/>
                  </a:lnTo>
                  <a:lnTo>
                    <a:pt x="2889250" y="1917700"/>
                  </a:lnTo>
                  <a:lnTo>
                    <a:pt x="2930525" y="1590675"/>
                  </a:lnTo>
                  <a:lnTo>
                    <a:pt x="2981325" y="1212850"/>
                  </a:lnTo>
                  <a:lnTo>
                    <a:pt x="3025775" y="974725"/>
                  </a:lnTo>
                  <a:lnTo>
                    <a:pt x="3063875" y="679450"/>
                  </a:lnTo>
                  <a:lnTo>
                    <a:pt x="3092450" y="473075"/>
                  </a:lnTo>
                  <a:lnTo>
                    <a:pt x="3095625" y="422275"/>
                  </a:lnTo>
                  <a:lnTo>
                    <a:pt x="3089275" y="361950"/>
                  </a:lnTo>
                  <a:lnTo>
                    <a:pt x="3076575" y="317500"/>
                  </a:lnTo>
                  <a:lnTo>
                    <a:pt x="3063875" y="295275"/>
                  </a:lnTo>
                  <a:lnTo>
                    <a:pt x="3041650" y="279400"/>
                  </a:lnTo>
                  <a:lnTo>
                    <a:pt x="3000375" y="269875"/>
                  </a:lnTo>
                  <a:lnTo>
                    <a:pt x="2828925" y="279400"/>
                  </a:lnTo>
                  <a:lnTo>
                    <a:pt x="2406650" y="304800"/>
                  </a:lnTo>
                  <a:lnTo>
                    <a:pt x="1990725" y="333375"/>
                  </a:lnTo>
                  <a:lnTo>
                    <a:pt x="1749425" y="358775"/>
                  </a:lnTo>
                  <a:lnTo>
                    <a:pt x="1450975" y="384175"/>
                  </a:lnTo>
                  <a:lnTo>
                    <a:pt x="1247775" y="4000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09;p189">
              <a:extLst>
                <a:ext uri="{FF2B5EF4-FFF2-40B4-BE49-F238E27FC236}">
                  <a16:creationId xmlns:a16="http://schemas.microsoft.com/office/drawing/2014/main" id="{2DC44924-4354-7D43-812A-999E4C8AA958}"/>
                </a:ext>
              </a:extLst>
            </p:cNvPr>
            <p:cNvSpPr/>
            <p:nvPr/>
          </p:nvSpPr>
          <p:spPr>
            <a:xfrm>
              <a:off x="3521075" y="3267075"/>
              <a:ext cx="2978150" cy="447675"/>
            </a:xfrm>
            <a:custGeom>
              <a:avLst/>
              <a:gdLst/>
              <a:ahLst/>
              <a:cxnLst/>
              <a:rect l="l" t="t" r="r" b="b"/>
              <a:pathLst>
                <a:path w="2978150" h="447675" extrusionOk="0">
                  <a:moveTo>
                    <a:pt x="1216025" y="333375"/>
                  </a:moveTo>
                  <a:lnTo>
                    <a:pt x="946150" y="368300"/>
                  </a:lnTo>
                  <a:lnTo>
                    <a:pt x="619125" y="409575"/>
                  </a:lnTo>
                  <a:lnTo>
                    <a:pt x="352425" y="447675"/>
                  </a:lnTo>
                  <a:lnTo>
                    <a:pt x="327025" y="441325"/>
                  </a:lnTo>
                  <a:lnTo>
                    <a:pt x="34925" y="346075"/>
                  </a:lnTo>
                  <a:lnTo>
                    <a:pt x="0" y="146050"/>
                  </a:lnTo>
                  <a:lnTo>
                    <a:pt x="146050" y="187325"/>
                  </a:lnTo>
                  <a:lnTo>
                    <a:pt x="228600" y="212725"/>
                  </a:lnTo>
                  <a:lnTo>
                    <a:pt x="288925" y="228600"/>
                  </a:lnTo>
                  <a:lnTo>
                    <a:pt x="346075" y="241300"/>
                  </a:lnTo>
                  <a:lnTo>
                    <a:pt x="396875" y="247650"/>
                  </a:lnTo>
                  <a:lnTo>
                    <a:pt x="466725" y="247650"/>
                  </a:lnTo>
                  <a:lnTo>
                    <a:pt x="511175" y="244475"/>
                  </a:lnTo>
                  <a:lnTo>
                    <a:pt x="619125" y="228600"/>
                  </a:lnTo>
                  <a:lnTo>
                    <a:pt x="809625" y="203200"/>
                  </a:lnTo>
                  <a:lnTo>
                    <a:pt x="1133475" y="165100"/>
                  </a:lnTo>
                  <a:lnTo>
                    <a:pt x="1371600" y="136525"/>
                  </a:lnTo>
                  <a:lnTo>
                    <a:pt x="1673225" y="111125"/>
                  </a:lnTo>
                  <a:lnTo>
                    <a:pt x="1968500" y="88900"/>
                  </a:lnTo>
                  <a:lnTo>
                    <a:pt x="2339975" y="63500"/>
                  </a:lnTo>
                  <a:lnTo>
                    <a:pt x="2574925" y="44450"/>
                  </a:lnTo>
                  <a:lnTo>
                    <a:pt x="2784475" y="0"/>
                  </a:lnTo>
                  <a:lnTo>
                    <a:pt x="2978150" y="25400"/>
                  </a:lnTo>
                  <a:lnTo>
                    <a:pt x="2971800" y="244475"/>
                  </a:lnTo>
                  <a:lnTo>
                    <a:pt x="2749550" y="244475"/>
                  </a:lnTo>
                  <a:lnTo>
                    <a:pt x="2463800" y="250825"/>
                  </a:lnTo>
                  <a:lnTo>
                    <a:pt x="2066925" y="263525"/>
                  </a:lnTo>
                  <a:lnTo>
                    <a:pt x="1666875" y="288925"/>
                  </a:lnTo>
                  <a:lnTo>
                    <a:pt x="1216025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10;p189">
              <a:extLst>
                <a:ext uri="{FF2B5EF4-FFF2-40B4-BE49-F238E27FC236}">
                  <a16:creationId xmlns:a16="http://schemas.microsoft.com/office/drawing/2014/main" id="{0432ECE8-9061-384E-8540-ADF3EB81EC28}"/>
                </a:ext>
              </a:extLst>
            </p:cNvPr>
            <p:cNvSpPr/>
            <p:nvPr/>
          </p:nvSpPr>
          <p:spPr>
            <a:xfrm>
              <a:off x="3646488" y="4229100"/>
              <a:ext cx="2730500" cy="420688"/>
            </a:xfrm>
            <a:custGeom>
              <a:avLst/>
              <a:gdLst/>
              <a:ahLst/>
              <a:cxnLst/>
              <a:rect l="l" t="t" r="r" b="b"/>
              <a:pathLst>
                <a:path w="2731294" h="421481" extrusionOk="0">
                  <a:moveTo>
                    <a:pt x="897731" y="304800"/>
                  </a:moveTo>
                  <a:lnTo>
                    <a:pt x="650081" y="345281"/>
                  </a:lnTo>
                  <a:lnTo>
                    <a:pt x="471487" y="381000"/>
                  </a:lnTo>
                  <a:lnTo>
                    <a:pt x="347662" y="411956"/>
                  </a:lnTo>
                  <a:lnTo>
                    <a:pt x="285750" y="421481"/>
                  </a:lnTo>
                  <a:lnTo>
                    <a:pt x="254794" y="421481"/>
                  </a:lnTo>
                  <a:lnTo>
                    <a:pt x="214312" y="416719"/>
                  </a:lnTo>
                  <a:lnTo>
                    <a:pt x="0" y="352425"/>
                  </a:lnTo>
                  <a:lnTo>
                    <a:pt x="0" y="188119"/>
                  </a:lnTo>
                  <a:lnTo>
                    <a:pt x="216694" y="223838"/>
                  </a:lnTo>
                  <a:lnTo>
                    <a:pt x="233362" y="223838"/>
                  </a:lnTo>
                  <a:lnTo>
                    <a:pt x="347662" y="204788"/>
                  </a:lnTo>
                  <a:lnTo>
                    <a:pt x="516731" y="180975"/>
                  </a:lnTo>
                  <a:lnTo>
                    <a:pt x="757237" y="147638"/>
                  </a:lnTo>
                  <a:lnTo>
                    <a:pt x="1031081" y="114300"/>
                  </a:lnTo>
                  <a:lnTo>
                    <a:pt x="1252537" y="85725"/>
                  </a:lnTo>
                  <a:lnTo>
                    <a:pt x="1545431" y="64294"/>
                  </a:lnTo>
                  <a:lnTo>
                    <a:pt x="1652587" y="52388"/>
                  </a:lnTo>
                  <a:lnTo>
                    <a:pt x="1766887" y="40481"/>
                  </a:lnTo>
                  <a:lnTo>
                    <a:pt x="1924050" y="28575"/>
                  </a:lnTo>
                  <a:lnTo>
                    <a:pt x="2038350" y="26194"/>
                  </a:lnTo>
                  <a:lnTo>
                    <a:pt x="2128837" y="23813"/>
                  </a:lnTo>
                  <a:lnTo>
                    <a:pt x="2309812" y="11906"/>
                  </a:lnTo>
                  <a:lnTo>
                    <a:pt x="2486025" y="2381"/>
                  </a:lnTo>
                  <a:lnTo>
                    <a:pt x="2731294" y="0"/>
                  </a:lnTo>
                  <a:lnTo>
                    <a:pt x="2702719" y="261938"/>
                  </a:lnTo>
                  <a:lnTo>
                    <a:pt x="2616994" y="240506"/>
                  </a:lnTo>
                  <a:lnTo>
                    <a:pt x="2597944" y="228600"/>
                  </a:lnTo>
                  <a:lnTo>
                    <a:pt x="2505075" y="219075"/>
                  </a:lnTo>
                  <a:lnTo>
                    <a:pt x="2305050" y="209550"/>
                  </a:lnTo>
                  <a:lnTo>
                    <a:pt x="2135981" y="202406"/>
                  </a:lnTo>
                  <a:lnTo>
                    <a:pt x="2033587" y="207169"/>
                  </a:lnTo>
                  <a:lnTo>
                    <a:pt x="1802606" y="223838"/>
                  </a:lnTo>
                  <a:lnTo>
                    <a:pt x="1543050" y="242888"/>
                  </a:lnTo>
                  <a:lnTo>
                    <a:pt x="1231106" y="269081"/>
                  </a:lnTo>
                  <a:lnTo>
                    <a:pt x="897731" y="3048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11;p189">
              <a:extLst>
                <a:ext uri="{FF2B5EF4-FFF2-40B4-BE49-F238E27FC236}">
                  <a16:creationId xmlns:a16="http://schemas.microsoft.com/office/drawing/2014/main" id="{82A90051-719C-9843-BB35-B61AD483D425}"/>
                </a:ext>
              </a:extLst>
            </p:cNvPr>
            <p:cNvSpPr/>
            <p:nvPr/>
          </p:nvSpPr>
          <p:spPr>
            <a:xfrm rot="-5400000">
              <a:off x="2617788" y="3592513"/>
              <a:ext cx="4673600" cy="685800"/>
            </a:xfrm>
            <a:custGeom>
              <a:avLst/>
              <a:gdLst/>
              <a:ahLst/>
              <a:cxnLst/>
              <a:rect l="l" t="t" r="r" b="b"/>
              <a:pathLst>
                <a:path w="4674870" h="685800" extrusionOk="0">
                  <a:moveTo>
                    <a:pt x="1268730" y="567690"/>
                  </a:moveTo>
                  <a:lnTo>
                    <a:pt x="922020" y="560070"/>
                  </a:lnTo>
                  <a:lnTo>
                    <a:pt x="739140" y="552450"/>
                  </a:lnTo>
                  <a:lnTo>
                    <a:pt x="434340" y="548640"/>
                  </a:lnTo>
                  <a:lnTo>
                    <a:pt x="182880" y="533400"/>
                  </a:lnTo>
                  <a:lnTo>
                    <a:pt x="137160" y="525780"/>
                  </a:lnTo>
                  <a:lnTo>
                    <a:pt x="72390" y="495300"/>
                  </a:lnTo>
                  <a:lnTo>
                    <a:pt x="19050" y="461010"/>
                  </a:lnTo>
                  <a:lnTo>
                    <a:pt x="0" y="434340"/>
                  </a:lnTo>
                  <a:lnTo>
                    <a:pt x="7620" y="400050"/>
                  </a:lnTo>
                  <a:lnTo>
                    <a:pt x="49530" y="365760"/>
                  </a:lnTo>
                  <a:lnTo>
                    <a:pt x="110490" y="339090"/>
                  </a:lnTo>
                  <a:lnTo>
                    <a:pt x="240030" y="304800"/>
                  </a:lnTo>
                  <a:lnTo>
                    <a:pt x="518160" y="300990"/>
                  </a:lnTo>
                  <a:lnTo>
                    <a:pt x="986790" y="297180"/>
                  </a:lnTo>
                  <a:lnTo>
                    <a:pt x="1455420" y="293370"/>
                  </a:lnTo>
                  <a:lnTo>
                    <a:pt x="1783080" y="285750"/>
                  </a:lnTo>
                  <a:lnTo>
                    <a:pt x="1935480" y="285750"/>
                  </a:lnTo>
                  <a:lnTo>
                    <a:pt x="2705100" y="285750"/>
                  </a:lnTo>
                  <a:lnTo>
                    <a:pt x="2853690" y="285750"/>
                  </a:lnTo>
                  <a:lnTo>
                    <a:pt x="3581400" y="289560"/>
                  </a:lnTo>
                  <a:lnTo>
                    <a:pt x="3756660" y="285750"/>
                  </a:lnTo>
                  <a:lnTo>
                    <a:pt x="4099560" y="270510"/>
                  </a:lnTo>
                  <a:lnTo>
                    <a:pt x="4392930" y="262890"/>
                  </a:lnTo>
                  <a:lnTo>
                    <a:pt x="4427220" y="255270"/>
                  </a:lnTo>
                  <a:lnTo>
                    <a:pt x="4469130" y="232410"/>
                  </a:lnTo>
                  <a:lnTo>
                    <a:pt x="4511040" y="186690"/>
                  </a:lnTo>
                  <a:lnTo>
                    <a:pt x="4560570" y="99060"/>
                  </a:lnTo>
                  <a:lnTo>
                    <a:pt x="4606290" y="22860"/>
                  </a:lnTo>
                  <a:lnTo>
                    <a:pt x="4632960" y="3810"/>
                  </a:lnTo>
                  <a:lnTo>
                    <a:pt x="4655820" y="0"/>
                  </a:lnTo>
                  <a:lnTo>
                    <a:pt x="4671060" y="7620"/>
                  </a:lnTo>
                  <a:lnTo>
                    <a:pt x="4674870" y="38100"/>
                  </a:lnTo>
                  <a:lnTo>
                    <a:pt x="4648200" y="144780"/>
                  </a:lnTo>
                  <a:lnTo>
                    <a:pt x="4621530" y="251460"/>
                  </a:lnTo>
                  <a:lnTo>
                    <a:pt x="4594860" y="373380"/>
                  </a:lnTo>
                  <a:lnTo>
                    <a:pt x="4568190" y="548640"/>
                  </a:lnTo>
                  <a:lnTo>
                    <a:pt x="4552950" y="579120"/>
                  </a:lnTo>
                  <a:lnTo>
                    <a:pt x="4495800" y="647700"/>
                  </a:lnTo>
                  <a:lnTo>
                    <a:pt x="4450080" y="681990"/>
                  </a:lnTo>
                  <a:lnTo>
                    <a:pt x="4427220" y="685800"/>
                  </a:lnTo>
                  <a:lnTo>
                    <a:pt x="4396740" y="678180"/>
                  </a:lnTo>
                  <a:lnTo>
                    <a:pt x="4362450" y="647700"/>
                  </a:lnTo>
                  <a:lnTo>
                    <a:pt x="4305300" y="601980"/>
                  </a:lnTo>
                  <a:lnTo>
                    <a:pt x="4236720" y="571500"/>
                  </a:lnTo>
                  <a:lnTo>
                    <a:pt x="3752850" y="579120"/>
                  </a:lnTo>
                  <a:lnTo>
                    <a:pt x="3608070" y="571500"/>
                  </a:lnTo>
                  <a:lnTo>
                    <a:pt x="2857500" y="575310"/>
                  </a:lnTo>
                  <a:lnTo>
                    <a:pt x="2724150" y="575310"/>
                  </a:lnTo>
                  <a:lnTo>
                    <a:pt x="1969770" y="575310"/>
                  </a:lnTo>
                  <a:lnTo>
                    <a:pt x="1794510" y="571500"/>
                  </a:lnTo>
                  <a:lnTo>
                    <a:pt x="1268730" y="5676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116;p190">
            <a:extLst>
              <a:ext uri="{FF2B5EF4-FFF2-40B4-BE49-F238E27FC236}">
                <a16:creationId xmlns:a16="http://schemas.microsoft.com/office/drawing/2014/main" id="{389EAB2C-489A-0D47-98CD-8C65BB940A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4091" y="1427499"/>
            <a:ext cx="388937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1155</Words>
  <Application>Microsoft Office PowerPoint</Application>
  <PresentationFormat>A4 210 x 297 mm</PresentationFormat>
  <Paragraphs>345</Paragraphs>
  <Slides>203</Slides>
  <Notes>186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203</vt:i4>
      </vt:variant>
    </vt:vector>
  </HeadingPairs>
  <TitlesOfParts>
    <vt:vector size="207" baseType="lpstr">
      <vt:lpstr>游ゴシック</vt:lpstr>
      <vt:lpstr>游ゴシック Medium</vt:lpstr>
      <vt:lpstr>Arial</vt:lpstr>
      <vt:lpstr>Office テーマ</vt:lpstr>
      <vt:lpstr>漢字書き順教材 東京書籍 3年（2）</vt:lpstr>
      <vt:lpstr>PowerPoint プレゼンテーション</vt:lpstr>
      <vt:lpstr>PowerPoint プレゼンテーション</vt:lpstr>
      <vt:lpstr>パラリンピックが目指すもの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話したいな、わたしのすきな時間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案内の手紙を書こう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漢字の読み方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モチモチの木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自分の考えを伝えよう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本をしょうかいしよう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俳句に親しもう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心が動いたことを詩で表そう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言葉でつたえ合う</vt:lpstr>
      <vt:lpstr>PowerPoint プレゼンテーション</vt:lpstr>
      <vt:lpstr>PowerPoint プレゼンテーション</vt:lpstr>
      <vt:lpstr>人をつつむ形ー世界の家めぐり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外国のことをしょうかいしよう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ゆうすげ村の小さな旅館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漢字の組み立てと意味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戸嶋純那</dc:creator>
  <cp:lastModifiedBy>ikena</cp:lastModifiedBy>
  <cp:revision>17</cp:revision>
  <dcterms:created xsi:type="dcterms:W3CDTF">2008-01-09T07:37:16Z</dcterms:created>
  <dcterms:modified xsi:type="dcterms:W3CDTF">2022-01-02T12:39:17Z</dcterms:modified>
</cp:coreProperties>
</file>